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32"/>
  </p:notesMasterIdLst>
  <p:sldIdLst>
    <p:sldId id="256" r:id="rId2"/>
    <p:sldId id="258" r:id="rId3"/>
    <p:sldId id="294" r:id="rId4"/>
    <p:sldId id="295" r:id="rId5"/>
    <p:sldId id="297" r:id="rId6"/>
    <p:sldId id="298" r:id="rId7"/>
    <p:sldId id="299" r:id="rId8"/>
    <p:sldId id="296" r:id="rId9"/>
    <p:sldId id="301" r:id="rId10"/>
    <p:sldId id="300" r:id="rId11"/>
    <p:sldId id="302" r:id="rId12"/>
    <p:sldId id="303" r:id="rId13"/>
    <p:sldId id="305" r:id="rId14"/>
    <p:sldId id="304" r:id="rId15"/>
    <p:sldId id="306" r:id="rId16"/>
    <p:sldId id="307" r:id="rId17"/>
    <p:sldId id="309" r:id="rId18"/>
    <p:sldId id="308" r:id="rId19"/>
    <p:sldId id="310" r:id="rId20"/>
    <p:sldId id="311" r:id="rId21"/>
    <p:sldId id="312" r:id="rId22"/>
    <p:sldId id="313" r:id="rId23"/>
    <p:sldId id="257" r:id="rId24"/>
    <p:sldId id="314" r:id="rId25"/>
    <p:sldId id="315" r:id="rId26"/>
    <p:sldId id="316" r:id="rId27"/>
    <p:sldId id="317" r:id="rId28"/>
    <p:sldId id="318" r:id="rId29"/>
    <p:sldId id="290" r:id="rId30"/>
    <p:sldId id="291" r:id="rId31"/>
  </p:sldIdLst>
  <p:sldSz cx="9144000" cy="5143500" type="screen16x9"/>
  <p:notesSz cx="6858000" cy="9144000"/>
  <p:embeddedFontLst>
    <p:embeddedFont>
      <p:font typeface="Abril Fatface" panose="020F0502020204030204" pitchFamily="34" charset="0"/>
      <p:regular r:id="rId33"/>
    </p:embeddedFont>
    <p:embeddedFont>
      <p:font typeface="Actor" panose="020B0503050000020004" pitchFamily="34" charset="77"/>
      <p:regular r:id="rId34"/>
    </p:embeddedFont>
    <p:embeddedFont>
      <p:font typeface="Anaheim" panose="020F0502020204030204" pitchFamily="34" charset="0"/>
      <p:regular r:id="rId35"/>
      <p:bold r:id="rId36"/>
      <p:italic r:id="rId37"/>
      <p:boldItalic r:id="rId38"/>
    </p:embeddedFont>
    <p:embeddedFont>
      <p:font typeface="Be Vietnam Pro" pitchFamily="2" charset="77"/>
      <p:regular r:id="rId39"/>
      <p:bold r:id="rId40"/>
      <p:italic r:id="rId41"/>
      <p:boldItalic r:id="rId42"/>
    </p:embeddedFont>
    <p:embeddedFont>
      <p:font typeface="Calibri" panose="020F0502020204030204" pitchFamily="34" charset="0"/>
      <p:regular r:id="rId43"/>
      <p:bold r:id="rId44"/>
      <p:italic r:id="rId45"/>
      <p:boldItalic r:id="rId46"/>
    </p:embeddedFont>
    <p:embeddedFont>
      <p:font typeface="Londrina Solid" pitchFamily="2" charset="77"/>
      <p:regular r:id="rId47"/>
    </p:embeddedFont>
    <p:embeddedFont>
      <p:font typeface="Playfair Display" pitchFamily="2" charset="77"/>
      <p:regular r:id="rId48"/>
      <p:bold r:id="rId49"/>
      <p:italic r:id="rId50"/>
      <p:boldItalic r:id="rId51"/>
    </p:embeddedFont>
    <p:embeddedFont>
      <p:font typeface="Playfair Display Black" pitchFamily="2" charset="77"/>
      <p:bold r:id="rId52"/>
      <p:italic r:id="rId53"/>
      <p:boldItalic r:id="rId54"/>
    </p:embeddedFont>
    <p:embeddedFont>
      <p:font typeface="Poppins" pitchFamily="2" charset="77"/>
      <p:regular r:id="rId55"/>
      <p:bold r:id="rId56"/>
      <p:italic r:id="rId57"/>
      <p:boldItalic r:id="rId58"/>
    </p:embeddedFont>
    <p:embeddedFont>
      <p:font typeface="Quicksand" pitchFamily="2" charset="77"/>
      <p:regular r:id="rId59"/>
      <p:bold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AFB1"/>
    <a:srgbClr val="FFF6F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02FED57-A3EA-4109-925B-620D8645E739}">
  <a:tblStyle styleId="{602FED57-A3EA-4109-925B-620D8645E73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66"/>
    <p:restoredTop sz="94670"/>
  </p:normalViewPr>
  <p:slideViewPr>
    <p:cSldViewPr snapToGrid="0">
      <p:cViewPr varScale="1">
        <p:scale>
          <a:sx n="145" d="100"/>
          <a:sy n="145" d="100"/>
        </p:scale>
        <p:origin x="824" y="4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font" Target="fonts/font26.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font" Target="fonts/font27.fntdata"/><Relationship Id="rId20" Type="http://schemas.openxmlformats.org/officeDocument/2006/relationships/slide" Target="slides/slide19.xml"/><Relationship Id="rId41" Type="http://schemas.openxmlformats.org/officeDocument/2006/relationships/font" Target="fonts/font9.fntdata"/><Relationship Id="rId54" Type="http://schemas.openxmlformats.org/officeDocument/2006/relationships/font" Target="fonts/font22.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font" Target="fonts/font2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font" Target="fonts/font28.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9"/>
        <p:cNvGrpSpPr/>
        <p:nvPr/>
      </p:nvGrpSpPr>
      <p:grpSpPr>
        <a:xfrm>
          <a:off x="0" y="0"/>
          <a:ext cx="0" cy="0"/>
          <a:chOff x="0" y="0"/>
          <a:chExt cx="0" cy="0"/>
        </a:xfrm>
      </p:grpSpPr>
      <p:sp>
        <p:nvSpPr>
          <p:cNvPr id="3480" name="Google Shape;3480;g2082874eb1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1" name="Google Shape;3481;g2082874eb1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6"/>
        <p:cNvGrpSpPr/>
        <p:nvPr/>
      </p:nvGrpSpPr>
      <p:grpSpPr>
        <a:xfrm>
          <a:off x="0" y="0"/>
          <a:ext cx="0" cy="0"/>
          <a:chOff x="0" y="0"/>
          <a:chExt cx="0" cy="0"/>
        </a:xfrm>
      </p:grpSpPr>
      <p:sp>
        <p:nvSpPr>
          <p:cNvPr id="3757" name="Google Shape;3757;gf080b61eb8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8" name="Google Shape;3758;gf080b61eb8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7"/>
        <p:cNvGrpSpPr/>
        <p:nvPr/>
      </p:nvGrpSpPr>
      <p:grpSpPr>
        <a:xfrm>
          <a:off x="0" y="0"/>
          <a:ext cx="0" cy="0"/>
          <a:chOff x="0" y="0"/>
          <a:chExt cx="0" cy="0"/>
        </a:xfrm>
      </p:grpSpPr>
      <p:sp>
        <p:nvSpPr>
          <p:cNvPr id="3748" name="Google Shape;3748;g146b5086125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9" name="Google Shape;3749;g146b5086125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At this stage, it is highly beneficial for students to reflect on their opinions about the lesson. The teacher should encourage this by having them write down their thoughts and offering some incentives</a:t>
            </a:r>
            <a:endParaRPr lang="en-VN" dirty="0"/>
          </a:p>
        </p:txBody>
      </p:sp>
    </p:spTree>
    <p:extLst>
      <p:ext uri="{BB962C8B-B14F-4D97-AF65-F5344CB8AC3E}">
        <p14:creationId xmlns:p14="http://schemas.microsoft.com/office/powerpoint/2010/main" val="3908399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0"/>
        <p:cNvGrpSpPr/>
        <p:nvPr/>
      </p:nvGrpSpPr>
      <p:grpSpPr>
        <a:xfrm>
          <a:off x="0" y="0"/>
          <a:ext cx="0" cy="0"/>
          <a:chOff x="0" y="0"/>
          <a:chExt cx="0" cy="0"/>
        </a:xfrm>
      </p:grpSpPr>
      <p:sp>
        <p:nvSpPr>
          <p:cNvPr id="5581" name="Google Shape;5581;g205678c957c_0_1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2" name="Google Shape;5582;g205678c957c_0_1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8326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9"/>
        <p:cNvGrpSpPr/>
        <p:nvPr/>
      </p:nvGrpSpPr>
      <p:grpSpPr>
        <a:xfrm>
          <a:off x="0" y="0"/>
          <a:ext cx="0" cy="0"/>
          <a:chOff x="0" y="0"/>
          <a:chExt cx="0" cy="0"/>
        </a:xfrm>
      </p:grpSpPr>
      <p:sp>
        <p:nvSpPr>
          <p:cNvPr id="5750" name="Google Shape;5750;g205678c957c_0_7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1" name="Google Shape;5751;g205678c957c_0_7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2855833" y="4478040"/>
            <a:ext cx="1018082" cy="502365"/>
            <a:chOff x="3813359" y="1117994"/>
            <a:chExt cx="561051" cy="276846"/>
          </a:xfrm>
        </p:grpSpPr>
        <p:sp>
          <p:nvSpPr>
            <p:cNvPr id="10" name="Google Shape;10;p2"/>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4722733" y="4172665"/>
            <a:ext cx="1018082" cy="502365"/>
            <a:chOff x="3813359" y="1117994"/>
            <a:chExt cx="561051" cy="276846"/>
          </a:xfrm>
        </p:grpSpPr>
        <p:sp>
          <p:nvSpPr>
            <p:cNvPr id="15" name="Google Shape;15;p2"/>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9;p2"/>
          <p:cNvGrpSpPr/>
          <p:nvPr/>
        </p:nvGrpSpPr>
        <p:grpSpPr>
          <a:xfrm>
            <a:off x="-158792" y="1501390"/>
            <a:ext cx="1018082" cy="502365"/>
            <a:chOff x="3813359" y="1117994"/>
            <a:chExt cx="561051" cy="276846"/>
          </a:xfrm>
        </p:grpSpPr>
        <p:sp>
          <p:nvSpPr>
            <p:cNvPr id="20" name="Google Shape;20;p2"/>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4;p2"/>
          <p:cNvGrpSpPr/>
          <p:nvPr/>
        </p:nvGrpSpPr>
        <p:grpSpPr>
          <a:xfrm>
            <a:off x="7781295" y="1501390"/>
            <a:ext cx="1018082" cy="502365"/>
            <a:chOff x="3813359" y="1117994"/>
            <a:chExt cx="561051" cy="276846"/>
          </a:xfrm>
        </p:grpSpPr>
        <p:sp>
          <p:nvSpPr>
            <p:cNvPr id="25" name="Google Shape;25;p2"/>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29;p2"/>
          <p:cNvGrpSpPr/>
          <p:nvPr/>
        </p:nvGrpSpPr>
        <p:grpSpPr>
          <a:xfrm>
            <a:off x="8632195" y="1856765"/>
            <a:ext cx="1018082" cy="502365"/>
            <a:chOff x="3813359" y="1117994"/>
            <a:chExt cx="561051" cy="276846"/>
          </a:xfrm>
        </p:grpSpPr>
        <p:sp>
          <p:nvSpPr>
            <p:cNvPr id="30" name="Google Shape;30;p2"/>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34;p2"/>
          <p:cNvGrpSpPr/>
          <p:nvPr/>
        </p:nvGrpSpPr>
        <p:grpSpPr>
          <a:xfrm rot="800320">
            <a:off x="6018623" y="86629"/>
            <a:ext cx="3653808" cy="705974"/>
            <a:chOff x="209364" y="145763"/>
            <a:chExt cx="3061959" cy="591619"/>
          </a:xfrm>
        </p:grpSpPr>
        <p:sp>
          <p:nvSpPr>
            <p:cNvPr id="35" name="Google Shape;35;p2"/>
            <p:cNvSpPr/>
            <p:nvPr/>
          </p:nvSpPr>
          <p:spPr>
            <a:xfrm>
              <a:off x="931380" y="322673"/>
              <a:ext cx="216554" cy="247209"/>
            </a:xfrm>
            <a:custGeom>
              <a:avLst/>
              <a:gdLst/>
              <a:ahLst/>
              <a:cxnLst/>
              <a:rect l="l" t="t" r="r" b="b"/>
              <a:pathLst>
                <a:path w="2854" h="3258" extrusionOk="0">
                  <a:moveTo>
                    <a:pt x="1" y="0"/>
                  </a:moveTo>
                  <a:lnTo>
                    <a:pt x="952" y="3258"/>
                  </a:lnTo>
                  <a:lnTo>
                    <a:pt x="2854" y="44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636282" y="389673"/>
              <a:ext cx="218907" cy="234537"/>
            </a:xfrm>
            <a:custGeom>
              <a:avLst/>
              <a:gdLst/>
              <a:ahLst/>
              <a:cxnLst/>
              <a:rect l="l" t="t" r="r" b="b"/>
              <a:pathLst>
                <a:path w="2885" h="3091" extrusionOk="0">
                  <a:moveTo>
                    <a:pt x="2885" y="0"/>
                  </a:moveTo>
                  <a:lnTo>
                    <a:pt x="1" y="34"/>
                  </a:lnTo>
                  <a:lnTo>
                    <a:pt x="1480" y="3091"/>
                  </a:lnTo>
                  <a:lnTo>
                    <a:pt x="288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349378" y="304614"/>
              <a:ext cx="215644" cy="248423"/>
            </a:xfrm>
            <a:custGeom>
              <a:avLst/>
              <a:gdLst/>
              <a:ahLst/>
              <a:cxnLst/>
              <a:rect l="l" t="t" r="r" b="b"/>
              <a:pathLst>
                <a:path w="2842" h="3274" extrusionOk="0">
                  <a:moveTo>
                    <a:pt x="2841" y="1"/>
                  </a:moveTo>
                  <a:lnTo>
                    <a:pt x="1" y="495"/>
                  </a:lnTo>
                  <a:lnTo>
                    <a:pt x="1949" y="3273"/>
                  </a:lnTo>
                  <a:lnTo>
                    <a:pt x="284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609735" y="245809"/>
              <a:ext cx="211622" cy="253127"/>
            </a:xfrm>
            <a:custGeom>
              <a:avLst/>
              <a:gdLst/>
              <a:ahLst/>
              <a:cxnLst/>
              <a:rect l="l" t="t" r="r" b="b"/>
              <a:pathLst>
                <a:path w="2789" h="3336" extrusionOk="0">
                  <a:moveTo>
                    <a:pt x="1" y="1"/>
                  </a:moveTo>
                  <a:lnTo>
                    <a:pt x="621" y="3335"/>
                  </a:lnTo>
                  <a:lnTo>
                    <a:pt x="2789" y="726"/>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659565" y="226612"/>
              <a:ext cx="210257" cy="254266"/>
            </a:xfrm>
            <a:custGeom>
              <a:avLst/>
              <a:gdLst/>
              <a:ahLst/>
              <a:cxnLst/>
              <a:rect l="l" t="t" r="r" b="b"/>
              <a:pathLst>
                <a:path w="2771" h="3351" extrusionOk="0">
                  <a:moveTo>
                    <a:pt x="2770" y="1"/>
                  </a:moveTo>
                  <a:lnTo>
                    <a:pt x="1" y="800"/>
                  </a:lnTo>
                  <a:lnTo>
                    <a:pt x="2239" y="3350"/>
                  </a:lnTo>
                  <a:lnTo>
                    <a:pt x="27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1271766" y="368124"/>
              <a:ext cx="217996" cy="241594"/>
            </a:xfrm>
            <a:custGeom>
              <a:avLst/>
              <a:gdLst/>
              <a:ahLst/>
              <a:cxnLst/>
              <a:rect l="l" t="t" r="r" b="b"/>
              <a:pathLst>
                <a:path w="2873" h="3184" extrusionOk="0">
                  <a:moveTo>
                    <a:pt x="1" y="0"/>
                  </a:moveTo>
                  <a:lnTo>
                    <a:pt x="1171" y="3184"/>
                  </a:lnTo>
                  <a:lnTo>
                    <a:pt x="2872" y="25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995637" y="360157"/>
              <a:ext cx="217996" cy="242504"/>
            </a:xfrm>
            <a:custGeom>
              <a:avLst/>
              <a:gdLst/>
              <a:ahLst/>
              <a:cxnLst/>
              <a:rect l="l" t="t" r="r" b="b"/>
              <a:pathLst>
                <a:path w="2873" h="3196" extrusionOk="0">
                  <a:moveTo>
                    <a:pt x="2872" y="0"/>
                  </a:moveTo>
                  <a:lnTo>
                    <a:pt x="1" y="278"/>
                  </a:lnTo>
                  <a:lnTo>
                    <a:pt x="1733" y="3196"/>
                  </a:lnTo>
                  <a:lnTo>
                    <a:pt x="28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28188" y="145763"/>
              <a:ext cx="2621947" cy="250472"/>
            </a:xfrm>
            <a:custGeom>
              <a:avLst/>
              <a:gdLst/>
              <a:ahLst/>
              <a:cxnLst/>
              <a:rect l="l" t="t" r="r" b="b"/>
              <a:pathLst>
                <a:path w="34555" h="3301" extrusionOk="0">
                  <a:moveTo>
                    <a:pt x="90" y="1"/>
                  </a:moveTo>
                  <a:lnTo>
                    <a:pt x="0" y="239"/>
                  </a:lnTo>
                  <a:cubicBezTo>
                    <a:pt x="6581" y="2598"/>
                    <a:pt x="12901" y="3300"/>
                    <a:pt x="18090" y="3300"/>
                  </a:cubicBezTo>
                  <a:cubicBezTo>
                    <a:pt x="20336" y="3300"/>
                    <a:pt x="22370" y="3169"/>
                    <a:pt x="24122" y="2983"/>
                  </a:cubicBezTo>
                  <a:cubicBezTo>
                    <a:pt x="30405" y="2320"/>
                    <a:pt x="34514" y="835"/>
                    <a:pt x="34555" y="819"/>
                  </a:cubicBezTo>
                  <a:lnTo>
                    <a:pt x="34468" y="575"/>
                  </a:lnTo>
                  <a:cubicBezTo>
                    <a:pt x="34425" y="591"/>
                    <a:pt x="30337" y="2066"/>
                    <a:pt x="24085" y="2730"/>
                  </a:cubicBezTo>
                  <a:cubicBezTo>
                    <a:pt x="22342" y="2914"/>
                    <a:pt x="20319" y="3044"/>
                    <a:pt x="18085" y="3044"/>
                  </a:cubicBezTo>
                  <a:cubicBezTo>
                    <a:pt x="12923" y="3044"/>
                    <a:pt x="6636" y="2348"/>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2723261" y="641473"/>
              <a:ext cx="111843" cy="93557"/>
            </a:xfrm>
            <a:custGeom>
              <a:avLst/>
              <a:gdLst/>
              <a:ahLst/>
              <a:cxnLst/>
              <a:rect l="l" t="t" r="r" b="b"/>
              <a:pathLst>
                <a:path w="1474" h="1233" extrusionOk="0">
                  <a:moveTo>
                    <a:pt x="1082" y="1"/>
                  </a:moveTo>
                  <a:cubicBezTo>
                    <a:pt x="884" y="367"/>
                    <a:pt x="655" y="644"/>
                    <a:pt x="204" y="644"/>
                  </a:cubicBezTo>
                  <a:cubicBezTo>
                    <a:pt x="141" y="644"/>
                    <a:pt x="73" y="639"/>
                    <a:pt x="1" y="628"/>
                  </a:cubicBezTo>
                  <a:lnTo>
                    <a:pt x="1" y="628"/>
                  </a:lnTo>
                  <a:lnTo>
                    <a:pt x="331" y="1186"/>
                  </a:lnTo>
                  <a:cubicBezTo>
                    <a:pt x="396" y="1218"/>
                    <a:pt x="462" y="1233"/>
                    <a:pt x="528" y="1233"/>
                  </a:cubicBezTo>
                  <a:cubicBezTo>
                    <a:pt x="1002" y="1233"/>
                    <a:pt x="1474" y="504"/>
                    <a:pt x="1474" y="504"/>
                  </a:cubicBezTo>
                  <a:lnTo>
                    <a:pt x="10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159252" y="365050"/>
              <a:ext cx="112071" cy="93557"/>
            </a:xfrm>
            <a:custGeom>
              <a:avLst/>
              <a:gdLst/>
              <a:ahLst/>
              <a:cxnLst/>
              <a:rect l="l" t="t" r="r" b="b"/>
              <a:pathLst>
                <a:path w="1477" h="1233" extrusionOk="0">
                  <a:moveTo>
                    <a:pt x="1081" y="1"/>
                  </a:moveTo>
                  <a:cubicBezTo>
                    <a:pt x="887" y="365"/>
                    <a:pt x="662" y="642"/>
                    <a:pt x="210" y="642"/>
                  </a:cubicBezTo>
                  <a:cubicBezTo>
                    <a:pt x="145" y="642"/>
                    <a:pt x="76" y="636"/>
                    <a:pt x="1" y="624"/>
                  </a:cubicBezTo>
                  <a:lnTo>
                    <a:pt x="1" y="624"/>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09364" y="497457"/>
              <a:ext cx="110933" cy="108505"/>
            </a:xfrm>
            <a:custGeom>
              <a:avLst/>
              <a:gdLst/>
              <a:ahLst/>
              <a:cxnLst/>
              <a:rect l="l" t="t" r="r" b="b"/>
              <a:pathLst>
                <a:path w="1462" h="1430" extrusionOk="0">
                  <a:moveTo>
                    <a:pt x="652" y="0"/>
                  </a:moveTo>
                  <a:lnTo>
                    <a:pt x="161" y="426"/>
                  </a:lnTo>
                  <a:cubicBezTo>
                    <a:pt x="1" y="991"/>
                    <a:pt x="1038" y="1430"/>
                    <a:pt x="1038" y="1430"/>
                  </a:cubicBezTo>
                  <a:lnTo>
                    <a:pt x="1461" y="954"/>
                  </a:lnTo>
                  <a:cubicBezTo>
                    <a:pt x="1010" y="809"/>
                    <a:pt x="668" y="602"/>
                    <a:pt x="6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087191" y="643825"/>
              <a:ext cx="112071" cy="93557"/>
            </a:xfrm>
            <a:custGeom>
              <a:avLst/>
              <a:gdLst/>
              <a:ahLst/>
              <a:cxnLst/>
              <a:rect l="l" t="t" r="r" b="b"/>
              <a:pathLst>
                <a:path w="1477" h="1233" extrusionOk="0">
                  <a:moveTo>
                    <a:pt x="1081" y="1"/>
                  </a:moveTo>
                  <a:cubicBezTo>
                    <a:pt x="886" y="367"/>
                    <a:pt x="660" y="644"/>
                    <a:pt x="205" y="644"/>
                  </a:cubicBezTo>
                  <a:cubicBezTo>
                    <a:pt x="141" y="644"/>
                    <a:pt x="73" y="639"/>
                    <a:pt x="0" y="628"/>
                  </a:cubicBezTo>
                  <a:lnTo>
                    <a:pt x="0" y="628"/>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47;p2"/>
          <p:cNvGrpSpPr/>
          <p:nvPr/>
        </p:nvGrpSpPr>
        <p:grpSpPr>
          <a:xfrm rot="-800320" flipH="1">
            <a:off x="-528477" y="9554"/>
            <a:ext cx="3653808" cy="705974"/>
            <a:chOff x="209364" y="145763"/>
            <a:chExt cx="3061959" cy="591619"/>
          </a:xfrm>
        </p:grpSpPr>
        <p:sp>
          <p:nvSpPr>
            <p:cNvPr id="48" name="Google Shape;48;p2"/>
            <p:cNvSpPr/>
            <p:nvPr/>
          </p:nvSpPr>
          <p:spPr>
            <a:xfrm>
              <a:off x="931380" y="322673"/>
              <a:ext cx="216554" cy="247209"/>
            </a:xfrm>
            <a:custGeom>
              <a:avLst/>
              <a:gdLst/>
              <a:ahLst/>
              <a:cxnLst/>
              <a:rect l="l" t="t" r="r" b="b"/>
              <a:pathLst>
                <a:path w="2854" h="3258" extrusionOk="0">
                  <a:moveTo>
                    <a:pt x="1" y="0"/>
                  </a:moveTo>
                  <a:lnTo>
                    <a:pt x="952" y="3258"/>
                  </a:lnTo>
                  <a:lnTo>
                    <a:pt x="2854" y="44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1636282" y="389673"/>
              <a:ext cx="218907" cy="234537"/>
            </a:xfrm>
            <a:custGeom>
              <a:avLst/>
              <a:gdLst/>
              <a:ahLst/>
              <a:cxnLst/>
              <a:rect l="l" t="t" r="r" b="b"/>
              <a:pathLst>
                <a:path w="2885" h="3091" extrusionOk="0">
                  <a:moveTo>
                    <a:pt x="2885" y="0"/>
                  </a:moveTo>
                  <a:lnTo>
                    <a:pt x="1" y="34"/>
                  </a:lnTo>
                  <a:lnTo>
                    <a:pt x="1480" y="3091"/>
                  </a:lnTo>
                  <a:lnTo>
                    <a:pt x="288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349378" y="304614"/>
              <a:ext cx="215644" cy="248423"/>
            </a:xfrm>
            <a:custGeom>
              <a:avLst/>
              <a:gdLst/>
              <a:ahLst/>
              <a:cxnLst/>
              <a:rect l="l" t="t" r="r" b="b"/>
              <a:pathLst>
                <a:path w="2842" h="3274" extrusionOk="0">
                  <a:moveTo>
                    <a:pt x="2841" y="1"/>
                  </a:moveTo>
                  <a:lnTo>
                    <a:pt x="1" y="495"/>
                  </a:lnTo>
                  <a:lnTo>
                    <a:pt x="1949" y="3273"/>
                  </a:lnTo>
                  <a:lnTo>
                    <a:pt x="284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609735" y="245809"/>
              <a:ext cx="211622" cy="253127"/>
            </a:xfrm>
            <a:custGeom>
              <a:avLst/>
              <a:gdLst/>
              <a:ahLst/>
              <a:cxnLst/>
              <a:rect l="l" t="t" r="r" b="b"/>
              <a:pathLst>
                <a:path w="2789" h="3336" extrusionOk="0">
                  <a:moveTo>
                    <a:pt x="1" y="1"/>
                  </a:moveTo>
                  <a:lnTo>
                    <a:pt x="621" y="3335"/>
                  </a:lnTo>
                  <a:lnTo>
                    <a:pt x="2789" y="726"/>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659565" y="226612"/>
              <a:ext cx="210257" cy="254266"/>
            </a:xfrm>
            <a:custGeom>
              <a:avLst/>
              <a:gdLst/>
              <a:ahLst/>
              <a:cxnLst/>
              <a:rect l="l" t="t" r="r" b="b"/>
              <a:pathLst>
                <a:path w="2771" h="3351" extrusionOk="0">
                  <a:moveTo>
                    <a:pt x="2770" y="1"/>
                  </a:moveTo>
                  <a:lnTo>
                    <a:pt x="1" y="800"/>
                  </a:lnTo>
                  <a:lnTo>
                    <a:pt x="2239" y="3350"/>
                  </a:lnTo>
                  <a:lnTo>
                    <a:pt x="27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1271766" y="368124"/>
              <a:ext cx="217996" cy="241594"/>
            </a:xfrm>
            <a:custGeom>
              <a:avLst/>
              <a:gdLst/>
              <a:ahLst/>
              <a:cxnLst/>
              <a:rect l="l" t="t" r="r" b="b"/>
              <a:pathLst>
                <a:path w="2873" h="3184" extrusionOk="0">
                  <a:moveTo>
                    <a:pt x="1" y="0"/>
                  </a:moveTo>
                  <a:lnTo>
                    <a:pt x="1171" y="3184"/>
                  </a:lnTo>
                  <a:lnTo>
                    <a:pt x="2872" y="25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1995637" y="360157"/>
              <a:ext cx="217996" cy="242504"/>
            </a:xfrm>
            <a:custGeom>
              <a:avLst/>
              <a:gdLst/>
              <a:ahLst/>
              <a:cxnLst/>
              <a:rect l="l" t="t" r="r" b="b"/>
              <a:pathLst>
                <a:path w="2873" h="3196" extrusionOk="0">
                  <a:moveTo>
                    <a:pt x="2872" y="0"/>
                  </a:moveTo>
                  <a:lnTo>
                    <a:pt x="1" y="278"/>
                  </a:lnTo>
                  <a:lnTo>
                    <a:pt x="1733" y="3196"/>
                  </a:lnTo>
                  <a:lnTo>
                    <a:pt x="28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28188" y="145763"/>
              <a:ext cx="2621947" cy="250472"/>
            </a:xfrm>
            <a:custGeom>
              <a:avLst/>
              <a:gdLst/>
              <a:ahLst/>
              <a:cxnLst/>
              <a:rect l="l" t="t" r="r" b="b"/>
              <a:pathLst>
                <a:path w="34555" h="3301" extrusionOk="0">
                  <a:moveTo>
                    <a:pt x="90" y="1"/>
                  </a:moveTo>
                  <a:lnTo>
                    <a:pt x="0" y="239"/>
                  </a:lnTo>
                  <a:cubicBezTo>
                    <a:pt x="6581" y="2598"/>
                    <a:pt x="12901" y="3300"/>
                    <a:pt x="18090" y="3300"/>
                  </a:cubicBezTo>
                  <a:cubicBezTo>
                    <a:pt x="20336" y="3300"/>
                    <a:pt x="22370" y="3169"/>
                    <a:pt x="24122" y="2983"/>
                  </a:cubicBezTo>
                  <a:cubicBezTo>
                    <a:pt x="30405" y="2320"/>
                    <a:pt x="34514" y="835"/>
                    <a:pt x="34555" y="819"/>
                  </a:cubicBezTo>
                  <a:lnTo>
                    <a:pt x="34468" y="575"/>
                  </a:lnTo>
                  <a:cubicBezTo>
                    <a:pt x="34425" y="591"/>
                    <a:pt x="30337" y="2066"/>
                    <a:pt x="24085" y="2730"/>
                  </a:cubicBezTo>
                  <a:cubicBezTo>
                    <a:pt x="22342" y="2914"/>
                    <a:pt x="20319" y="3044"/>
                    <a:pt x="18085" y="3044"/>
                  </a:cubicBezTo>
                  <a:cubicBezTo>
                    <a:pt x="12923" y="3044"/>
                    <a:pt x="6636" y="2348"/>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723261" y="641473"/>
              <a:ext cx="111843" cy="93557"/>
            </a:xfrm>
            <a:custGeom>
              <a:avLst/>
              <a:gdLst/>
              <a:ahLst/>
              <a:cxnLst/>
              <a:rect l="l" t="t" r="r" b="b"/>
              <a:pathLst>
                <a:path w="1474" h="1233" extrusionOk="0">
                  <a:moveTo>
                    <a:pt x="1082" y="1"/>
                  </a:moveTo>
                  <a:cubicBezTo>
                    <a:pt x="884" y="367"/>
                    <a:pt x="655" y="644"/>
                    <a:pt x="204" y="644"/>
                  </a:cubicBezTo>
                  <a:cubicBezTo>
                    <a:pt x="141" y="644"/>
                    <a:pt x="73" y="639"/>
                    <a:pt x="1" y="628"/>
                  </a:cubicBezTo>
                  <a:lnTo>
                    <a:pt x="1" y="628"/>
                  </a:lnTo>
                  <a:lnTo>
                    <a:pt x="331" y="1186"/>
                  </a:lnTo>
                  <a:cubicBezTo>
                    <a:pt x="396" y="1218"/>
                    <a:pt x="462" y="1233"/>
                    <a:pt x="528" y="1233"/>
                  </a:cubicBezTo>
                  <a:cubicBezTo>
                    <a:pt x="1002" y="1233"/>
                    <a:pt x="1474" y="504"/>
                    <a:pt x="1474" y="504"/>
                  </a:cubicBezTo>
                  <a:lnTo>
                    <a:pt x="10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3159252" y="365050"/>
              <a:ext cx="112071" cy="93557"/>
            </a:xfrm>
            <a:custGeom>
              <a:avLst/>
              <a:gdLst/>
              <a:ahLst/>
              <a:cxnLst/>
              <a:rect l="l" t="t" r="r" b="b"/>
              <a:pathLst>
                <a:path w="1477" h="1233" extrusionOk="0">
                  <a:moveTo>
                    <a:pt x="1081" y="1"/>
                  </a:moveTo>
                  <a:cubicBezTo>
                    <a:pt x="887" y="365"/>
                    <a:pt x="662" y="642"/>
                    <a:pt x="210" y="642"/>
                  </a:cubicBezTo>
                  <a:cubicBezTo>
                    <a:pt x="145" y="642"/>
                    <a:pt x="76" y="636"/>
                    <a:pt x="1" y="624"/>
                  </a:cubicBezTo>
                  <a:lnTo>
                    <a:pt x="1" y="624"/>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09364" y="497457"/>
              <a:ext cx="110933" cy="108505"/>
            </a:xfrm>
            <a:custGeom>
              <a:avLst/>
              <a:gdLst/>
              <a:ahLst/>
              <a:cxnLst/>
              <a:rect l="l" t="t" r="r" b="b"/>
              <a:pathLst>
                <a:path w="1462" h="1430" extrusionOk="0">
                  <a:moveTo>
                    <a:pt x="652" y="0"/>
                  </a:moveTo>
                  <a:lnTo>
                    <a:pt x="161" y="426"/>
                  </a:lnTo>
                  <a:cubicBezTo>
                    <a:pt x="1" y="991"/>
                    <a:pt x="1038" y="1430"/>
                    <a:pt x="1038" y="1430"/>
                  </a:cubicBezTo>
                  <a:lnTo>
                    <a:pt x="1461" y="954"/>
                  </a:lnTo>
                  <a:cubicBezTo>
                    <a:pt x="1010" y="809"/>
                    <a:pt x="668" y="602"/>
                    <a:pt x="6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1087191" y="643825"/>
              <a:ext cx="112071" cy="93557"/>
            </a:xfrm>
            <a:custGeom>
              <a:avLst/>
              <a:gdLst/>
              <a:ahLst/>
              <a:cxnLst/>
              <a:rect l="l" t="t" r="r" b="b"/>
              <a:pathLst>
                <a:path w="1477" h="1233" extrusionOk="0">
                  <a:moveTo>
                    <a:pt x="1081" y="1"/>
                  </a:moveTo>
                  <a:cubicBezTo>
                    <a:pt x="886" y="367"/>
                    <a:pt x="660" y="644"/>
                    <a:pt x="205" y="644"/>
                  </a:cubicBezTo>
                  <a:cubicBezTo>
                    <a:pt x="141" y="644"/>
                    <a:pt x="73" y="639"/>
                    <a:pt x="0" y="628"/>
                  </a:cubicBezTo>
                  <a:lnTo>
                    <a:pt x="0" y="628"/>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60;p2"/>
          <p:cNvSpPr txBox="1">
            <a:spLocks noGrp="1"/>
          </p:cNvSpPr>
          <p:nvPr>
            <p:ph type="ctrTitle"/>
          </p:nvPr>
        </p:nvSpPr>
        <p:spPr>
          <a:xfrm>
            <a:off x="1784850" y="964400"/>
            <a:ext cx="5574300" cy="2110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6200" b="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dirty="0"/>
          </a:p>
        </p:txBody>
      </p:sp>
      <p:sp>
        <p:nvSpPr>
          <p:cNvPr id="61" name="Google Shape;61;p2"/>
          <p:cNvSpPr txBox="1">
            <a:spLocks noGrp="1"/>
          </p:cNvSpPr>
          <p:nvPr>
            <p:ph type="subTitle" idx="1"/>
          </p:nvPr>
        </p:nvSpPr>
        <p:spPr>
          <a:xfrm>
            <a:off x="2304950" y="3075325"/>
            <a:ext cx="4534200" cy="420000"/>
          </a:xfrm>
          <a:prstGeom prst="rect">
            <a:avLst/>
          </a:prstGeom>
          <a:solidFill>
            <a:schemeClr val="lt2"/>
          </a:solid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400"/>
              <a:buNone/>
              <a:defRPr sz="1600" b="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CUSTOM_9_1_1">
    <p:spTree>
      <p:nvGrpSpPr>
        <p:cNvPr id="1" name="Shape 3290"/>
        <p:cNvGrpSpPr/>
        <p:nvPr/>
      </p:nvGrpSpPr>
      <p:grpSpPr>
        <a:xfrm>
          <a:off x="0" y="0"/>
          <a:ext cx="0" cy="0"/>
          <a:chOff x="0" y="0"/>
          <a:chExt cx="0" cy="0"/>
        </a:xfrm>
      </p:grpSpPr>
      <p:grpSp>
        <p:nvGrpSpPr>
          <p:cNvPr id="3291" name="Google Shape;3291;p34"/>
          <p:cNvGrpSpPr/>
          <p:nvPr/>
        </p:nvGrpSpPr>
        <p:grpSpPr>
          <a:xfrm flipH="1">
            <a:off x="-1132675" y="-1425501"/>
            <a:ext cx="11131436" cy="7354312"/>
            <a:chOff x="-491100" y="-734114"/>
            <a:chExt cx="11131436" cy="7354312"/>
          </a:xfrm>
        </p:grpSpPr>
        <p:sp>
          <p:nvSpPr>
            <p:cNvPr id="3292" name="Google Shape;3292;p34"/>
            <p:cNvSpPr/>
            <p:nvPr/>
          </p:nvSpPr>
          <p:spPr>
            <a:xfrm>
              <a:off x="-491100" y="-734114"/>
              <a:ext cx="3024290" cy="2538415"/>
            </a:xfrm>
            <a:custGeom>
              <a:avLst/>
              <a:gdLst/>
              <a:ahLst/>
              <a:cxnLst/>
              <a:rect l="l" t="t" r="r" b="b"/>
              <a:pathLst>
                <a:path w="62379" h="60277" extrusionOk="0">
                  <a:moveTo>
                    <a:pt x="37003" y="1"/>
                  </a:moveTo>
                  <a:lnTo>
                    <a:pt x="519" y="36383"/>
                  </a:lnTo>
                  <a:lnTo>
                    <a:pt x="519" y="36383"/>
                  </a:lnTo>
                  <a:cubicBezTo>
                    <a:pt x="3798" y="32017"/>
                    <a:pt x="24545" y="4419"/>
                    <a:pt x="24870" y="3986"/>
                  </a:cubicBezTo>
                  <a:lnTo>
                    <a:pt x="24789" y="3925"/>
                  </a:lnTo>
                  <a:cubicBezTo>
                    <a:pt x="24437" y="4394"/>
                    <a:pt x="244" y="36571"/>
                    <a:pt x="0" y="36895"/>
                  </a:cubicBezTo>
                  <a:lnTo>
                    <a:pt x="78" y="36960"/>
                  </a:lnTo>
                  <a:lnTo>
                    <a:pt x="36228" y="927"/>
                  </a:lnTo>
                  <a:lnTo>
                    <a:pt x="2134" y="41279"/>
                  </a:lnTo>
                  <a:lnTo>
                    <a:pt x="2208" y="41350"/>
                  </a:lnTo>
                  <a:lnTo>
                    <a:pt x="43965" y="2739"/>
                  </a:lnTo>
                  <a:lnTo>
                    <a:pt x="43965" y="2739"/>
                  </a:lnTo>
                  <a:cubicBezTo>
                    <a:pt x="39884" y="6818"/>
                    <a:pt x="31538" y="15314"/>
                    <a:pt x="31788" y="16534"/>
                  </a:cubicBezTo>
                  <a:cubicBezTo>
                    <a:pt x="31804" y="16611"/>
                    <a:pt x="31850" y="16666"/>
                    <a:pt x="31921" y="16691"/>
                  </a:cubicBezTo>
                  <a:cubicBezTo>
                    <a:pt x="32079" y="16753"/>
                    <a:pt x="32264" y="16781"/>
                    <a:pt x="32474" y="16781"/>
                  </a:cubicBezTo>
                  <a:cubicBezTo>
                    <a:pt x="34011" y="16781"/>
                    <a:pt x="36750" y="15283"/>
                    <a:pt x="37692" y="14743"/>
                  </a:cubicBezTo>
                  <a:lnTo>
                    <a:pt x="37692" y="14743"/>
                  </a:lnTo>
                  <a:lnTo>
                    <a:pt x="10319" y="43175"/>
                  </a:lnTo>
                  <a:lnTo>
                    <a:pt x="10390" y="43249"/>
                  </a:lnTo>
                  <a:lnTo>
                    <a:pt x="33298" y="23848"/>
                  </a:lnTo>
                  <a:lnTo>
                    <a:pt x="33298" y="23848"/>
                  </a:lnTo>
                  <a:cubicBezTo>
                    <a:pt x="32357" y="24691"/>
                    <a:pt x="31403" y="25555"/>
                    <a:pt x="30448" y="26429"/>
                  </a:cubicBezTo>
                  <a:cubicBezTo>
                    <a:pt x="18584" y="37312"/>
                    <a:pt x="12489" y="44503"/>
                    <a:pt x="12335" y="47800"/>
                  </a:cubicBezTo>
                  <a:cubicBezTo>
                    <a:pt x="12307" y="48380"/>
                    <a:pt x="12464" y="48840"/>
                    <a:pt x="12810" y="49174"/>
                  </a:cubicBezTo>
                  <a:cubicBezTo>
                    <a:pt x="13067" y="49431"/>
                    <a:pt x="13402" y="49557"/>
                    <a:pt x="13809" y="49557"/>
                  </a:cubicBezTo>
                  <a:cubicBezTo>
                    <a:pt x="13828" y="49557"/>
                    <a:pt x="13847" y="49557"/>
                    <a:pt x="13866" y="49557"/>
                  </a:cubicBezTo>
                  <a:cubicBezTo>
                    <a:pt x="17253" y="49467"/>
                    <a:pt x="25194" y="40853"/>
                    <a:pt x="33598" y="31736"/>
                  </a:cubicBezTo>
                  <a:cubicBezTo>
                    <a:pt x="43042" y="21492"/>
                    <a:pt x="52808" y="10899"/>
                    <a:pt x="57352" y="10899"/>
                  </a:cubicBezTo>
                  <a:lnTo>
                    <a:pt x="57417" y="10899"/>
                  </a:lnTo>
                  <a:cubicBezTo>
                    <a:pt x="58059" y="10902"/>
                    <a:pt x="58584" y="11134"/>
                    <a:pt x="58976" y="11578"/>
                  </a:cubicBezTo>
                  <a:cubicBezTo>
                    <a:pt x="60094" y="12844"/>
                    <a:pt x="60563" y="14024"/>
                    <a:pt x="60409" y="15188"/>
                  </a:cubicBezTo>
                  <a:cubicBezTo>
                    <a:pt x="60112" y="17451"/>
                    <a:pt x="57442" y="19220"/>
                    <a:pt x="55083" y="20779"/>
                  </a:cubicBezTo>
                  <a:cubicBezTo>
                    <a:pt x="52610" y="22415"/>
                    <a:pt x="50480" y="23826"/>
                    <a:pt x="51372" y="25462"/>
                  </a:cubicBezTo>
                  <a:cubicBezTo>
                    <a:pt x="51861" y="26357"/>
                    <a:pt x="52581" y="26649"/>
                    <a:pt x="53389" y="26649"/>
                  </a:cubicBezTo>
                  <a:cubicBezTo>
                    <a:pt x="54200" y="26649"/>
                    <a:pt x="55099" y="26355"/>
                    <a:pt x="55941" y="26080"/>
                  </a:cubicBezTo>
                  <a:cubicBezTo>
                    <a:pt x="56740" y="25820"/>
                    <a:pt x="57512" y="25570"/>
                    <a:pt x="58151" y="25570"/>
                  </a:cubicBezTo>
                  <a:cubicBezTo>
                    <a:pt x="58499" y="25570"/>
                    <a:pt x="58808" y="25644"/>
                    <a:pt x="59060" y="25833"/>
                  </a:cubicBezTo>
                  <a:cubicBezTo>
                    <a:pt x="59603" y="26244"/>
                    <a:pt x="59847" y="27161"/>
                    <a:pt x="59798" y="28642"/>
                  </a:cubicBezTo>
                  <a:cubicBezTo>
                    <a:pt x="59674" y="32310"/>
                    <a:pt x="46790" y="40051"/>
                    <a:pt x="36003" y="45898"/>
                  </a:cubicBezTo>
                  <a:cubicBezTo>
                    <a:pt x="27201" y="50671"/>
                    <a:pt x="18321" y="54987"/>
                    <a:pt x="14172" y="56892"/>
                  </a:cubicBezTo>
                  <a:cubicBezTo>
                    <a:pt x="11705" y="57874"/>
                    <a:pt x="11705" y="57933"/>
                    <a:pt x="11705" y="57973"/>
                  </a:cubicBezTo>
                  <a:lnTo>
                    <a:pt x="11714" y="58029"/>
                  </a:lnTo>
                  <a:lnTo>
                    <a:pt x="11763" y="58029"/>
                  </a:lnTo>
                  <a:cubicBezTo>
                    <a:pt x="11865" y="58029"/>
                    <a:pt x="12736" y="57658"/>
                    <a:pt x="14184" y="56994"/>
                  </a:cubicBezTo>
                  <a:cubicBezTo>
                    <a:pt x="23557" y="53277"/>
                    <a:pt x="57470" y="40597"/>
                    <a:pt x="61591" y="39056"/>
                  </a:cubicBezTo>
                  <a:lnTo>
                    <a:pt x="61591" y="39056"/>
                  </a:lnTo>
                  <a:lnTo>
                    <a:pt x="30251" y="60187"/>
                  </a:lnTo>
                  <a:lnTo>
                    <a:pt x="30300" y="60276"/>
                  </a:lnTo>
                  <a:lnTo>
                    <a:pt x="58683" y="47216"/>
                  </a:lnTo>
                  <a:lnTo>
                    <a:pt x="58643" y="47124"/>
                  </a:lnTo>
                  <a:lnTo>
                    <a:pt x="30841" y="59921"/>
                  </a:lnTo>
                  <a:lnTo>
                    <a:pt x="62379" y="38658"/>
                  </a:lnTo>
                  <a:lnTo>
                    <a:pt x="61968" y="38809"/>
                  </a:lnTo>
                  <a:cubicBezTo>
                    <a:pt x="61844" y="38856"/>
                    <a:pt x="49266" y="43552"/>
                    <a:pt x="36858" y="48235"/>
                  </a:cubicBezTo>
                  <a:cubicBezTo>
                    <a:pt x="25351" y="52573"/>
                    <a:pt x="19108" y="54960"/>
                    <a:pt x="15725" y="56284"/>
                  </a:cubicBezTo>
                  <a:lnTo>
                    <a:pt x="15725" y="56284"/>
                  </a:lnTo>
                  <a:cubicBezTo>
                    <a:pt x="20272" y="54148"/>
                    <a:pt x="28127" y="50288"/>
                    <a:pt x="36015" y="46012"/>
                  </a:cubicBezTo>
                  <a:cubicBezTo>
                    <a:pt x="46846" y="40140"/>
                    <a:pt x="59782" y="32366"/>
                    <a:pt x="59906" y="28646"/>
                  </a:cubicBezTo>
                  <a:cubicBezTo>
                    <a:pt x="59955" y="27123"/>
                    <a:pt x="59699" y="26179"/>
                    <a:pt x="59124" y="25746"/>
                  </a:cubicBezTo>
                  <a:cubicBezTo>
                    <a:pt x="58850" y="25540"/>
                    <a:pt x="58520" y="25459"/>
                    <a:pt x="58150" y="25459"/>
                  </a:cubicBezTo>
                  <a:cubicBezTo>
                    <a:pt x="57496" y="25459"/>
                    <a:pt x="56718" y="25714"/>
                    <a:pt x="55910" y="25978"/>
                  </a:cubicBezTo>
                  <a:cubicBezTo>
                    <a:pt x="55045" y="26260"/>
                    <a:pt x="54163" y="26547"/>
                    <a:pt x="53382" y="26547"/>
                  </a:cubicBezTo>
                  <a:cubicBezTo>
                    <a:pt x="52606" y="26547"/>
                    <a:pt x="51929" y="26264"/>
                    <a:pt x="51465" y="25410"/>
                  </a:cubicBezTo>
                  <a:cubicBezTo>
                    <a:pt x="50616" y="23854"/>
                    <a:pt x="52715" y="22465"/>
                    <a:pt x="55142" y="20859"/>
                  </a:cubicBezTo>
                  <a:cubicBezTo>
                    <a:pt x="57516" y="19288"/>
                    <a:pt x="60208" y="17506"/>
                    <a:pt x="60514" y="15197"/>
                  </a:cubicBezTo>
                  <a:cubicBezTo>
                    <a:pt x="60671" y="14005"/>
                    <a:pt x="60193" y="12798"/>
                    <a:pt x="59057" y="11510"/>
                  </a:cubicBezTo>
                  <a:cubicBezTo>
                    <a:pt x="58643" y="11041"/>
                    <a:pt x="58093" y="10803"/>
                    <a:pt x="57423" y="10794"/>
                  </a:cubicBezTo>
                  <a:lnTo>
                    <a:pt x="57358" y="10794"/>
                  </a:lnTo>
                  <a:cubicBezTo>
                    <a:pt x="52764" y="10794"/>
                    <a:pt x="42980" y="21406"/>
                    <a:pt x="33527" y="31668"/>
                  </a:cubicBezTo>
                  <a:cubicBezTo>
                    <a:pt x="25135" y="40770"/>
                    <a:pt x="17210" y="49368"/>
                    <a:pt x="13866" y="49458"/>
                  </a:cubicBezTo>
                  <a:cubicBezTo>
                    <a:pt x="13847" y="49458"/>
                    <a:pt x="13829" y="49459"/>
                    <a:pt x="13810" y="49459"/>
                  </a:cubicBezTo>
                  <a:cubicBezTo>
                    <a:pt x="13434" y="49459"/>
                    <a:pt x="13123" y="49338"/>
                    <a:pt x="12884" y="49106"/>
                  </a:cubicBezTo>
                  <a:cubicBezTo>
                    <a:pt x="12563" y="48794"/>
                    <a:pt x="12412" y="48359"/>
                    <a:pt x="12440" y="47809"/>
                  </a:cubicBezTo>
                  <a:cubicBezTo>
                    <a:pt x="12591" y="44583"/>
                    <a:pt x="18843" y="37216"/>
                    <a:pt x="30520" y="26506"/>
                  </a:cubicBezTo>
                  <a:cubicBezTo>
                    <a:pt x="32659" y="24542"/>
                    <a:pt x="34805" y="22631"/>
                    <a:pt x="36827" y="20859"/>
                  </a:cubicBezTo>
                  <a:lnTo>
                    <a:pt x="48343" y="11112"/>
                  </a:lnTo>
                  <a:lnTo>
                    <a:pt x="48275" y="11032"/>
                  </a:lnTo>
                  <a:cubicBezTo>
                    <a:pt x="48207" y="11084"/>
                    <a:pt x="43082" y="15246"/>
                    <a:pt x="36759" y="20782"/>
                  </a:cubicBezTo>
                  <a:lnTo>
                    <a:pt x="11097" y="42517"/>
                  </a:lnTo>
                  <a:lnTo>
                    <a:pt x="38300" y="14261"/>
                  </a:lnTo>
                  <a:lnTo>
                    <a:pt x="37963" y="14465"/>
                  </a:lnTo>
                  <a:cubicBezTo>
                    <a:pt x="37921" y="14490"/>
                    <a:pt x="34289" y="16678"/>
                    <a:pt x="32476" y="16678"/>
                  </a:cubicBezTo>
                  <a:cubicBezTo>
                    <a:pt x="32280" y="16678"/>
                    <a:pt x="32105" y="16652"/>
                    <a:pt x="31958" y="16595"/>
                  </a:cubicBezTo>
                  <a:cubicBezTo>
                    <a:pt x="31921" y="16580"/>
                    <a:pt x="31897" y="16552"/>
                    <a:pt x="31890" y="16512"/>
                  </a:cubicBezTo>
                  <a:cubicBezTo>
                    <a:pt x="31640" y="15296"/>
                    <a:pt x="41143" y="5617"/>
                    <a:pt x="46207" y="667"/>
                  </a:cubicBezTo>
                  <a:lnTo>
                    <a:pt x="46139" y="593"/>
                  </a:lnTo>
                  <a:lnTo>
                    <a:pt x="2748" y="40708"/>
                  </a:lnTo>
                  <a:lnTo>
                    <a:pt x="37080" y="68"/>
                  </a:lnTo>
                  <a:lnTo>
                    <a:pt x="37003"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34"/>
            <p:cNvSpPr/>
            <p:nvPr/>
          </p:nvSpPr>
          <p:spPr>
            <a:xfrm>
              <a:off x="7825639" y="3900349"/>
              <a:ext cx="2814696" cy="2719849"/>
            </a:xfrm>
            <a:custGeom>
              <a:avLst/>
              <a:gdLst/>
              <a:ahLst/>
              <a:cxnLst/>
              <a:rect l="l" t="t" r="r" b="b"/>
              <a:pathLst>
                <a:path w="62379" h="60277" extrusionOk="0">
                  <a:moveTo>
                    <a:pt x="37003" y="1"/>
                  </a:moveTo>
                  <a:lnTo>
                    <a:pt x="519" y="36383"/>
                  </a:lnTo>
                  <a:lnTo>
                    <a:pt x="519" y="36383"/>
                  </a:lnTo>
                  <a:cubicBezTo>
                    <a:pt x="3798" y="32017"/>
                    <a:pt x="24545" y="4419"/>
                    <a:pt x="24870" y="3986"/>
                  </a:cubicBezTo>
                  <a:lnTo>
                    <a:pt x="24789" y="3925"/>
                  </a:lnTo>
                  <a:cubicBezTo>
                    <a:pt x="24437" y="4394"/>
                    <a:pt x="244" y="36571"/>
                    <a:pt x="0" y="36895"/>
                  </a:cubicBezTo>
                  <a:lnTo>
                    <a:pt x="78" y="36960"/>
                  </a:lnTo>
                  <a:lnTo>
                    <a:pt x="36228" y="927"/>
                  </a:lnTo>
                  <a:lnTo>
                    <a:pt x="2134" y="41279"/>
                  </a:lnTo>
                  <a:lnTo>
                    <a:pt x="2208" y="41350"/>
                  </a:lnTo>
                  <a:lnTo>
                    <a:pt x="43965" y="2739"/>
                  </a:lnTo>
                  <a:lnTo>
                    <a:pt x="43965" y="2739"/>
                  </a:lnTo>
                  <a:cubicBezTo>
                    <a:pt x="39884" y="6818"/>
                    <a:pt x="31538" y="15314"/>
                    <a:pt x="31788" y="16534"/>
                  </a:cubicBezTo>
                  <a:cubicBezTo>
                    <a:pt x="31804" y="16611"/>
                    <a:pt x="31850" y="16666"/>
                    <a:pt x="31921" y="16691"/>
                  </a:cubicBezTo>
                  <a:cubicBezTo>
                    <a:pt x="32079" y="16753"/>
                    <a:pt x="32264" y="16781"/>
                    <a:pt x="32474" y="16781"/>
                  </a:cubicBezTo>
                  <a:cubicBezTo>
                    <a:pt x="34011" y="16781"/>
                    <a:pt x="36750" y="15283"/>
                    <a:pt x="37692" y="14743"/>
                  </a:cubicBezTo>
                  <a:lnTo>
                    <a:pt x="37692" y="14743"/>
                  </a:lnTo>
                  <a:lnTo>
                    <a:pt x="10319" y="43175"/>
                  </a:lnTo>
                  <a:lnTo>
                    <a:pt x="10390" y="43249"/>
                  </a:lnTo>
                  <a:lnTo>
                    <a:pt x="33298" y="23848"/>
                  </a:lnTo>
                  <a:lnTo>
                    <a:pt x="33298" y="23848"/>
                  </a:lnTo>
                  <a:cubicBezTo>
                    <a:pt x="32357" y="24691"/>
                    <a:pt x="31403" y="25555"/>
                    <a:pt x="30448" y="26429"/>
                  </a:cubicBezTo>
                  <a:cubicBezTo>
                    <a:pt x="18584" y="37312"/>
                    <a:pt x="12489" y="44503"/>
                    <a:pt x="12335" y="47800"/>
                  </a:cubicBezTo>
                  <a:cubicBezTo>
                    <a:pt x="12307" y="48380"/>
                    <a:pt x="12464" y="48840"/>
                    <a:pt x="12810" y="49174"/>
                  </a:cubicBezTo>
                  <a:cubicBezTo>
                    <a:pt x="13067" y="49431"/>
                    <a:pt x="13402" y="49557"/>
                    <a:pt x="13809" y="49557"/>
                  </a:cubicBezTo>
                  <a:cubicBezTo>
                    <a:pt x="13828" y="49557"/>
                    <a:pt x="13847" y="49557"/>
                    <a:pt x="13866" y="49557"/>
                  </a:cubicBezTo>
                  <a:cubicBezTo>
                    <a:pt x="17253" y="49467"/>
                    <a:pt x="25194" y="40853"/>
                    <a:pt x="33598" y="31736"/>
                  </a:cubicBezTo>
                  <a:cubicBezTo>
                    <a:pt x="43042" y="21492"/>
                    <a:pt x="52808" y="10899"/>
                    <a:pt x="57352" y="10899"/>
                  </a:cubicBezTo>
                  <a:lnTo>
                    <a:pt x="57417" y="10899"/>
                  </a:lnTo>
                  <a:cubicBezTo>
                    <a:pt x="58059" y="10902"/>
                    <a:pt x="58584" y="11134"/>
                    <a:pt x="58976" y="11578"/>
                  </a:cubicBezTo>
                  <a:cubicBezTo>
                    <a:pt x="60094" y="12844"/>
                    <a:pt x="60563" y="14024"/>
                    <a:pt x="60409" y="15188"/>
                  </a:cubicBezTo>
                  <a:cubicBezTo>
                    <a:pt x="60112" y="17451"/>
                    <a:pt x="57442" y="19220"/>
                    <a:pt x="55083" y="20779"/>
                  </a:cubicBezTo>
                  <a:cubicBezTo>
                    <a:pt x="52610" y="22415"/>
                    <a:pt x="50480" y="23826"/>
                    <a:pt x="51372" y="25462"/>
                  </a:cubicBezTo>
                  <a:cubicBezTo>
                    <a:pt x="51861" y="26357"/>
                    <a:pt x="52581" y="26649"/>
                    <a:pt x="53389" y="26649"/>
                  </a:cubicBezTo>
                  <a:cubicBezTo>
                    <a:pt x="54200" y="26649"/>
                    <a:pt x="55099" y="26355"/>
                    <a:pt x="55941" y="26080"/>
                  </a:cubicBezTo>
                  <a:cubicBezTo>
                    <a:pt x="56740" y="25820"/>
                    <a:pt x="57512" y="25570"/>
                    <a:pt x="58151" y="25570"/>
                  </a:cubicBezTo>
                  <a:cubicBezTo>
                    <a:pt x="58499" y="25570"/>
                    <a:pt x="58808" y="25644"/>
                    <a:pt x="59060" y="25833"/>
                  </a:cubicBezTo>
                  <a:cubicBezTo>
                    <a:pt x="59603" y="26244"/>
                    <a:pt x="59847" y="27161"/>
                    <a:pt x="59798" y="28642"/>
                  </a:cubicBezTo>
                  <a:cubicBezTo>
                    <a:pt x="59674" y="32310"/>
                    <a:pt x="46790" y="40051"/>
                    <a:pt x="36003" y="45898"/>
                  </a:cubicBezTo>
                  <a:cubicBezTo>
                    <a:pt x="27201" y="50671"/>
                    <a:pt x="18321" y="54987"/>
                    <a:pt x="14172" y="56892"/>
                  </a:cubicBezTo>
                  <a:cubicBezTo>
                    <a:pt x="11705" y="57874"/>
                    <a:pt x="11705" y="57933"/>
                    <a:pt x="11705" y="57973"/>
                  </a:cubicBezTo>
                  <a:lnTo>
                    <a:pt x="11714" y="58029"/>
                  </a:lnTo>
                  <a:lnTo>
                    <a:pt x="11763" y="58029"/>
                  </a:lnTo>
                  <a:cubicBezTo>
                    <a:pt x="11865" y="58029"/>
                    <a:pt x="12736" y="57658"/>
                    <a:pt x="14184" y="56994"/>
                  </a:cubicBezTo>
                  <a:cubicBezTo>
                    <a:pt x="23557" y="53277"/>
                    <a:pt x="57470" y="40597"/>
                    <a:pt x="61591" y="39056"/>
                  </a:cubicBezTo>
                  <a:lnTo>
                    <a:pt x="61591" y="39056"/>
                  </a:lnTo>
                  <a:lnTo>
                    <a:pt x="30251" y="60187"/>
                  </a:lnTo>
                  <a:lnTo>
                    <a:pt x="30300" y="60276"/>
                  </a:lnTo>
                  <a:lnTo>
                    <a:pt x="58683" y="47216"/>
                  </a:lnTo>
                  <a:lnTo>
                    <a:pt x="58643" y="47124"/>
                  </a:lnTo>
                  <a:lnTo>
                    <a:pt x="30841" y="59921"/>
                  </a:lnTo>
                  <a:lnTo>
                    <a:pt x="62379" y="38658"/>
                  </a:lnTo>
                  <a:lnTo>
                    <a:pt x="61968" y="38809"/>
                  </a:lnTo>
                  <a:cubicBezTo>
                    <a:pt x="61844" y="38856"/>
                    <a:pt x="49266" y="43552"/>
                    <a:pt x="36858" y="48235"/>
                  </a:cubicBezTo>
                  <a:cubicBezTo>
                    <a:pt x="25351" y="52573"/>
                    <a:pt x="19108" y="54960"/>
                    <a:pt x="15725" y="56284"/>
                  </a:cubicBezTo>
                  <a:lnTo>
                    <a:pt x="15725" y="56284"/>
                  </a:lnTo>
                  <a:cubicBezTo>
                    <a:pt x="20272" y="54148"/>
                    <a:pt x="28127" y="50288"/>
                    <a:pt x="36015" y="46012"/>
                  </a:cubicBezTo>
                  <a:cubicBezTo>
                    <a:pt x="46846" y="40140"/>
                    <a:pt x="59782" y="32366"/>
                    <a:pt x="59906" y="28646"/>
                  </a:cubicBezTo>
                  <a:cubicBezTo>
                    <a:pt x="59955" y="27123"/>
                    <a:pt x="59699" y="26179"/>
                    <a:pt x="59124" y="25746"/>
                  </a:cubicBezTo>
                  <a:cubicBezTo>
                    <a:pt x="58850" y="25540"/>
                    <a:pt x="58520" y="25459"/>
                    <a:pt x="58150" y="25459"/>
                  </a:cubicBezTo>
                  <a:cubicBezTo>
                    <a:pt x="57496" y="25459"/>
                    <a:pt x="56718" y="25714"/>
                    <a:pt x="55910" y="25978"/>
                  </a:cubicBezTo>
                  <a:cubicBezTo>
                    <a:pt x="55045" y="26260"/>
                    <a:pt x="54163" y="26547"/>
                    <a:pt x="53382" y="26547"/>
                  </a:cubicBezTo>
                  <a:cubicBezTo>
                    <a:pt x="52606" y="26547"/>
                    <a:pt x="51929" y="26264"/>
                    <a:pt x="51465" y="25410"/>
                  </a:cubicBezTo>
                  <a:cubicBezTo>
                    <a:pt x="50616" y="23854"/>
                    <a:pt x="52715" y="22465"/>
                    <a:pt x="55142" y="20859"/>
                  </a:cubicBezTo>
                  <a:cubicBezTo>
                    <a:pt x="57516" y="19288"/>
                    <a:pt x="60208" y="17506"/>
                    <a:pt x="60514" y="15197"/>
                  </a:cubicBezTo>
                  <a:cubicBezTo>
                    <a:pt x="60671" y="14005"/>
                    <a:pt x="60193" y="12798"/>
                    <a:pt x="59057" y="11510"/>
                  </a:cubicBezTo>
                  <a:cubicBezTo>
                    <a:pt x="58643" y="11041"/>
                    <a:pt x="58093" y="10803"/>
                    <a:pt x="57423" y="10794"/>
                  </a:cubicBezTo>
                  <a:lnTo>
                    <a:pt x="57358" y="10794"/>
                  </a:lnTo>
                  <a:cubicBezTo>
                    <a:pt x="52764" y="10794"/>
                    <a:pt x="42980" y="21406"/>
                    <a:pt x="33527" y="31668"/>
                  </a:cubicBezTo>
                  <a:cubicBezTo>
                    <a:pt x="25135" y="40770"/>
                    <a:pt x="17210" y="49368"/>
                    <a:pt x="13866" y="49458"/>
                  </a:cubicBezTo>
                  <a:cubicBezTo>
                    <a:pt x="13847" y="49458"/>
                    <a:pt x="13829" y="49459"/>
                    <a:pt x="13810" y="49459"/>
                  </a:cubicBezTo>
                  <a:cubicBezTo>
                    <a:pt x="13434" y="49459"/>
                    <a:pt x="13123" y="49338"/>
                    <a:pt x="12884" y="49106"/>
                  </a:cubicBezTo>
                  <a:cubicBezTo>
                    <a:pt x="12563" y="48794"/>
                    <a:pt x="12412" y="48359"/>
                    <a:pt x="12440" y="47809"/>
                  </a:cubicBezTo>
                  <a:cubicBezTo>
                    <a:pt x="12591" y="44583"/>
                    <a:pt x="18843" y="37216"/>
                    <a:pt x="30520" y="26506"/>
                  </a:cubicBezTo>
                  <a:cubicBezTo>
                    <a:pt x="32659" y="24542"/>
                    <a:pt x="34805" y="22631"/>
                    <a:pt x="36827" y="20859"/>
                  </a:cubicBezTo>
                  <a:lnTo>
                    <a:pt x="48343" y="11112"/>
                  </a:lnTo>
                  <a:lnTo>
                    <a:pt x="48275" y="11032"/>
                  </a:lnTo>
                  <a:cubicBezTo>
                    <a:pt x="48207" y="11084"/>
                    <a:pt x="43082" y="15246"/>
                    <a:pt x="36759" y="20782"/>
                  </a:cubicBezTo>
                  <a:lnTo>
                    <a:pt x="11097" y="42517"/>
                  </a:lnTo>
                  <a:lnTo>
                    <a:pt x="38300" y="14261"/>
                  </a:lnTo>
                  <a:lnTo>
                    <a:pt x="37963" y="14465"/>
                  </a:lnTo>
                  <a:cubicBezTo>
                    <a:pt x="37921" y="14490"/>
                    <a:pt x="34289" y="16678"/>
                    <a:pt x="32476" y="16678"/>
                  </a:cubicBezTo>
                  <a:cubicBezTo>
                    <a:pt x="32280" y="16678"/>
                    <a:pt x="32105" y="16652"/>
                    <a:pt x="31958" y="16595"/>
                  </a:cubicBezTo>
                  <a:cubicBezTo>
                    <a:pt x="31921" y="16580"/>
                    <a:pt x="31897" y="16552"/>
                    <a:pt x="31890" y="16512"/>
                  </a:cubicBezTo>
                  <a:cubicBezTo>
                    <a:pt x="31640" y="15296"/>
                    <a:pt x="41143" y="5617"/>
                    <a:pt x="46207" y="667"/>
                  </a:cubicBezTo>
                  <a:lnTo>
                    <a:pt x="46139" y="593"/>
                  </a:lnTo>
                  <a:lnTo>
                    <a:pt x="2748" y="40708"/>
                  </a:lnTo>
                  <a:lnTo>
                    <a:pt x="37080" y="68"/>
                  </a:lnTo>
                  <a:lnTo>
                    <a:pt x="37003"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4" name="Google Shape;3294;p34"/>
          <p:cNvGrpSpPr/>
          <p:nvPr/>
        </p:nvGrpSpPr>
        <p:grpSpPr>
          <a:xfrm rot="-800320" flipH="1">
            <a:off x="-678089" y="-41533"/>
            <a:ext cx="4739752" cy="920562"/>
            <a:chOff x="-700677" y="145763"/>
            <a:chExt cx="3972000" cy="771448"/>
          </a:xfrm>
        </p:grpSpPr>
        <p:sp>
          <p:nvSpPr>
            <p:cNvPr id="3295" name="Google Shape;3295;p34"/>
            <p:cNvSpPr/>
            <p:nvPr/>
          </p:nvSpPr>
          <p:spPr>
            <a:xfrm>
              <a:off x="931380" y="322673"/>
              <a:ext cx="216554" cy="247209"/>
            </a:xfrm>
            <a:custGeom>
              <a:avLst/>
              <a:gdLst/>
              <a:ahLst/>
              <a:cxnLst/>
              <a:rect l="l" t="t" r="r" b="b"/>
              <a:pathLst>
                <a:path w="2854" h="3258" extrusionOk="0">
                  <a:moveTo>
                    <a:pt x="1" y="0"/>
                  </a:moveTo>
                  <a:lnTo>
                    <a:pt x="952" y="3258"/>
                  </a:lnTo>
                  <a:lnTo>
                    <a:pt x="2854" y="44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34"/>
            <p:cNvSpPr/>
            <p:nvPr/>
          </p:nvSpPr>
          <p:spPr>
            <a:xfrm>
              <a:off x="1636282" y="389673"/>
              <a:ext cx="218907" cy="234537"/>
            </a:xfrm>
            <a:custGeom>
              <a:avLst/>
              <a:gdLst/>
              <a:ahLst/>
              <a:cxnLst/>
              <a:rect l="l" t="t" r="r" b="b"/>
              <a:pathLst>
                <a:path w="2885" h="3091" extrusionOk="0">
                  <a:moveTo>
                    <a:pt x="2885" y="0"/>
                  </a:moveTo>
                  <a:lnTo>
                    <a:pt x="1" y="34"/>
                  </a:lnTo>
                  <a:lnTo>
                    <a:pt x="1480" y="3091"/>
                  </a:lnTo>
                  <a:lnTo>
                    <a:pt x="288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34"/>
            <p:cNvSpPr/>
            <p:nvPr/>
          </p:nvSpPr>
          <p:spPr>
            <a:xfrm>
              <a:off x="2349378" y="304614"/>
              <a:ext cx="215644" cy="248423"/>
            </a:xfrm>
            <a:custGeom>
              <a:avLst/>
              <a:gdLst/>
              <a:ahLst/>
              <a:cxnLst/>
              <a:rect l="l" t="t" r="r" b="b"/>
              <a:pathLst>
                <a:path w="2842" h="3274" extrusionOk="0">
                  <a:moveTo>
                    <a:pt x="2841" y="1"/>
                  </a:moveTo>
                  <a:lnTo>
                    <a:pt x="1" y="495"/>
                  </a:lnTo>
                  <a:lnTo>
                    <a:pt x="1949" y="3273"/>
                  </a:lnTo>
                  <a:lnTo>
                    <a:pt x="284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34"/>
            <p:cNvSpPr/>
            <p:nvPr/>
          </p:nvSpPr>
          <p:spPr>
            <a:xfrm>
              <a:off x="609735" y="245809"/>
              <a:ext cx="211622" cy="253127"/>
            </a:xfrm>
            <a:custGeom>
              <a:avLst/>
              <a:gdLst/>
              <a:ahLst/>
              <a:cxnLst/>
              <a:rect l="l" t="t" r="r" b="b"/>
              <a:pathLst>
                <a:path w="2789" h="3336" extrusionOk="0">
                  <a:moveTo>
                    <a:pt x="1" y="1"/>
                  </a:moveTo>
                  <a:lnTo>
                    <a:pt x="621" y="3335"/>
                  </a:lnTo>
                  <a:lnTo>
                    <a:pt x="2789" y="726"/>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34"/>
            <p:cNvSpPr/>
            <p:nvPr/>
          </p:nvSpPr>
          <p:spPr>
            <a:xfrm>
              <a:off x="2659565" y="226612"/>
              <a:ext cx="210257" cy="254266"/>
            </a:xfrm>
            <a:custGeom>
              <a:avLst/>
              <a:gdLst/>
              <a:ahLst/>
              <a:cxnLst/>
              <a:rect l="l" t="t" r="r" b="b"/>
              <a:pathLst>
                <a:path w="2771" h="3351" extrusionOk="0">
                  <a:moveTo>
                    <a:pt x="2770" y="1"/>
                  </a:moveTo>
                  <a:lnTo>
                    <a:pt x="1" y="800"/>
                  </a:lnTo>
                  <a:lnTo>
                    <a:pt x="2239" y="3350"/>
                  </a:lnTo>
                  <a:lnTo>
                    <a:pt x="27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34"/>
            <p:cNvSpPr/>
            <p:nvPr/>
          </p:nvSpPr>
          <p:spPr>
            <a:xfrm>
              <a:off x="1271766" y="368124"/>
              <a:ext cx="217996" cy="241594"/>
            </a:xfrm>
            <a:custGeom>
              <a:avLst/>
              <a:gdLst/>
              <a:ahLst/>
              <a:cxnLst/>
              <a:rect l="l" t="t" r="r" b="b"/>
              <a:pathLst>
                <a:path w="2873" h="3184" extrusionOk="0">
                  <a:moveTo>
                    <a:pt x="1" y="0"/>
                  </a:moveTo>
                  <a:lnTo>
                    <a:pt x="1171" y="3184"/>
                  </a:lnTo>
                  <a:lnTo>
                    <a:pt x="2872" y="25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34"/>
            <p:cNvSpPr/>
            <p:nvPr/>
          </p:nvSpPr>
          <p:spPr>
            <a:xfrm>
              <a:off x="1995637" y="360157"/>
              <a:ext cx="217996" cy="242504"/>
            </a:xfrm>
            <a:custGeom>
              <a:avLst/>
              <a:gdLst/>
              <a:ahLst/>
              <a:cxnLst/>
              <a:rect l="l" t="t" r="r" b="b"/>
              <a:pathLst>
                <a:path w="2873" h="3196" extrusionOk="0">
                  <a:moveTo>
                    <a:pt x="2872" y="0"/>
                  </a:moveTo>
                  <a:lnTo>
                    <a:pt x="1" y="278"/>
                  </a:lnTo>
                  <a:lnTo>
                    <a:pt x="1733" y="3196"/>
                  </a:lnTo>
                  <a:lnTo>
                    <a:pt x="28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34"/>
            <p:cNvSpPr/>
            <p:nvPr/>
          </p:nvSpPr>
          <p:spPr>
            <a:xfrm>
              <a:off x="328188" y="145763"/>
              <a:ext cx="2621947" cy="250472"/>
            </a:xfrm>
            <a:custGeom>
              <a:avLst/>
              <a:gdLst/>
              <a:ahLst/>
              <a:cxnLst/>
              <a:rect l="l" t="t" r="r" b="b"/>
              <a:pathLst>
                <a:path w="34555" h="3301" extrusionOk="0">
                  <a:moveTo>
                    <a:pt x="90" y="1"/>
                  </a:moveTo>
                  <a:lnTo>
                    <a:pt x="0" y="239"/>
                  </a:lnTo>
                  <a:cubicBezTo>
                    <a:pt x="6581" y="2598"/>
                    <a:pt x="12901" y="3300"/>
                    <a:pt x="18090" y="3300"/>
                  </a:cubicBezTo>
                  <a:cubicBezTo>
                    <a:pt x="20336" y="3300"/>
                    <a:pt x="22370" y="3169"/>
                    <a:pt x="24122" y="2983"/>
                  </a:cubicBezTo>
                  <a:cubicBezTo>
                    <a:pt x="30405" y="2320"/>
                    <a:pt x="34514" y="835"/>
                    <a:pt x="34555" y="819"/>
                  </a:cubicBezTo>
                  <a:lnTo>
                    <a:pt x="34468" y="575"/>
                  </a:lnTo>
                  <a:cubicBezTo>
                    <a:pt x="34425" y="591"/>
                    <a:pt x="30337" y="2066"/>
                    <a:pt x="24085" y="2730"/>
                  </a:cubicBezTo>
                  <a:cubicBezTo>
                    <a:pt x="22342" y="2914"/>
                    <a:pt x="20319" y="3044"/>
                    <a:pt x="18085" y="3044"/>
                  </a:cubicBezTo>
                  <a:cubicBezTo>
                    <a:pt x="12923" y="3044"/>
                    <a:pt x="6636" y="2348"/>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34"/>
            <p:cNvSpPr/>
            <p:nvPr/>
          </p:nvSpPr>
          <p:spPr>
            <a:xfrm>
              <a:off x="2723261" y="641473"/>
              <a:ext cx="111843" cy="93557"/>
            </a:xfrm>
            <a:custGeom>
              <a:avLst/>
              <a:gdLst/>
              <a:ahLst/>
              <a:cxnLst/>
              <a:rect l="l" t="t" r="r" b="b"/>
              <a:pathLst>
                <a:path w="1474" h="1233" extrusionOk="0">
                  <a:moveTo>
                    <a:pt x="1082" y="1"/>
                  </a:moveTo>
                  <a:cubicBezTo>
                    <a:pt x="884" y="367"/>
                    <a:pt x="655" y="644"/>
                    <a:pt x="204" y="644"/>
                  </a:cubicBezTo>
                  <a:cubicBezTo>
                    <a:pt x="141" y="644"/>
                    <a:pt x="73" y="639"/>
                    <a:pt x="1" y="628"/>
                  </a:cubicBezTo>
                  <a:lnTo>
                    <a:pt x="1" y="628"/>
                  </a:lnTo>
                  <a:lnTo>
                    <a:pt x="331" y="1186"/>
                  </a:lnTo>
                  <a:cubicBezTo>
                    <a:pt x="396" y="1218"/>
                    <a:pt x="462" y="1233"/>
                    <a:pt x="528" y="1233"/>
                  </a:cubicBezTo>
                  <a:cubicBezTo>
                    <a:pt x="1002" y="1233"/>
                    <a:pt x="1474" y="504"/>
                    <a:pt x="1474" y="504"/>
                  </a:cubicBezTo>
                  <a:lnTo>
                    <a:pt x="10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34"/>
            <p:cNvSpPr/>
            <p:nvPr/>
          </p:nvSpPr>
          <p:spPr>
            <a:xfrm>
              <a:off x="3159252" y="365050"/>
              <a:ext cx="112071" cy="93557"/>
            </a:xfrm>
            <a:custGeom>
              <a:avLst/>
              <a:gdLst/>
              <a:ahLst/>
              <a:cxnLst/>
              <a:rect l="l" t="t" r="r" b="b"/>
              <a:pathLst>
                <a:path w="1477" h="1233" extrusionOk="0">
                  <a:moveTo>
                    <a:pt x="1081" y="1"/>
                  </a:moveTo>
                  <a:cubicBezTo>
                    <a:pt x="887" y="365"/>
                    <a:pt x="662" y="642"/>
                    <a:pt x="210" y="642"/>
                  </a:cubicBezTo>
                  <a:cubicBezTo>
                    <a:pt x="145" y="642"/>
                    <a:pt x="76" y="636"/>
                    <a:pt x="1" y="624"/>
                  </a:cubicBezTo>
                  <a:lnTo>
                    <a:pt x="1" y="624"/>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34"/>
            <p:cNvSpPr/>
            <p:nvPr/>
          </p:nvSpPr>
          <p:spPr>
            <a:xfrm>
              <a:off x="209364" y="497457"/>
              <a:ext cx="110933" cy="108505"/>
            </a:xfrm>
            <a:custGeom>
              <a:avLst/>
              <a:gdLst/>
              <a:ahLst/>
              <a:cxnLst/>
              <a:rect l="l" t="t" r="r" b="b"/>
              <a:pathLst>
                <a:path w="1462" h="1430" extrusionOk="0">
                  <a:moveTo>
                    <a:pt x="652" y="0"/>
                  </a:moveTo>
                  <a:lnTo>
                    <a:pt x="161" y="426"/>
                  </a:lnTo>
                  <a:cubicBezTo>
                    <a:pt x="1" y="991"/>
                    <a:pt x="1038" y="1430"/>
                    <a:pt x="1038" y="1430"/>
                  </a:cubicBezTo>
                  <a:lnTo>
                    <a:pt x="1461" y="954"/>
                  </a:lnTo>
                  <a:cubicBezTo>
                    <a:pt x="1010" y="809"/>
                    <a:pt x="668" y="602"/>
                    <a:pt x="6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34"/>
            <p:cNvSpPr/>
            <p:nvPr/>
          </p:nvSpPr>
          <p:spPr>
            <a:xfrm>
              <a:off x="-700677" y="823655"/>
              <a:ext cx="112071" cy="93557"/>
            </a:xfrm>
            <a:custGeom>
              <a:avLst/>
              <a:gdLst/>
              <a:ahLst/>
              <a:cxnLst/>
              <a:rect l="l" t="t" r="r" b="b"/>
              <a:pathLst>
                <a:path w="1477" h="1233" extrusionOk="0">
                  <a:moveTo>
                    <a:pt x="1081" y="1"/>
                  </a:moveTo>
                  <a:cubicBezTo>
                    <a:pt x="886" y="367"/>
                    <a:pt x="660" y="644"/>
                    <a:pt x="205" y="644"/>
                  </a:cubicBezTo>
                  <a:cubicBezTo>
                    <a:pt x="141" y="644"/>
                    <a:pt x="73" y="639"/>
                    <a:pt x="0" y="628"/>
                  </a:cubicBezTo>
                  <a:lnTo>
                    <a:pt x="0" y="628"/>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7" name="Google Shape;3307;p34"/>
          <p:cNvSpPr/>
          <p:nvPr/>
        </p:nvSpPr>
        <p:spPr>
          <a:xfrm rot="800344">
            <a:off x="8355383" y="2750596"/>
            <a:ext cx="133735" cy="111642"/>
          </a:xfrm>
          <a:custGeom>
            <a:avLst/>
            <a:gdLst/>
            <a:ahLst/>
            <a:cxnLst/>
            <a:rect l="l" t="t" r="r" b="b"/>
            <a:pathLst>
              <a:path w="1477" h="1233" extrusionOk="0">
                <a:moveTo>
                  <a:pt x="1081" y="1"/>
                </a:moveTo>
                <a:cubicBezTo>
                  <a:pt x="886" y="367"/>
                  <a:pt x="660" y="644"/>
                  <a:pt x="205" y="644"/>
                </a:cubicBezTo>
                <a:cubicBezTo>
                  <a:pt x="141" y="644"/>
                  <a:pt x="73" y="639"/>
                  <a:pt x="0" y="628"/>
                </a:cubicBezTo>
                <a:lnTo>
                  <a:pt x="0" y="628"/>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34"/>
          <p:cNvSpPr/>
          <p:nvPr/>
        </p:nvSpPr>
        <p:spPr>
          <a:xfrm rot="800344">
            <a:off x="8003933" y="225171"/>
            <a:ext cx="133735" cy="111642"/>
          </a:xfrm>
          <a:custGeom>
            <a:avLst/>
            <a:gdLst/>
            <a:ahLst/>
            <a:cxnLst/>
            <a:rect l="l" t="t" r="r" b="b"/>
            <a:pathLst>
              <a:path w="1477" h="1233" extrusionOk="0">
                <a:moveTo>
                  <a:pt x="1081" y="1"/>
                </a:moveTo>
                <a:cubicBezTo>
                  <a:pt x="886" y="367"/>
                  <a:pt x="660" y="644"/>
                  <a:pt x="205" y="644"/>
                </a:cubicBezTo>
                <a:cubicBezTo>
                  <a:pt x="141" y="644"/>
                  <a:pt x="73" y="639"/>
                  <a:pt x="0" y="628"/>
                </a:cubicBezTo>
                <a:lnTo>
                  <a:pt x="0" y="628"/>
                </a:lnTo>
                <a:lnTo>
                  <a:pt x="334" y="1186"/>
                </a:lnTo>
                <a:cubicBezTo>
                  <a:pt x="398" y="1218"/>
                  <a:pt x="464" y="1232"/>
                  <a:pt x="530" y="1232"/>
                </a:cubicBezTo>
                <a:cubicBezTo>
                  <a:pt x="1003" y="1232"/>
                  <a:pt x="1476" y="504"/>
                  <a:pt x="1476" y="504"/>
                </a:cubicBezTo>
                <a:lnTo>
                  <a:pt x="108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09" name="Google Shape;3309;p34"/>
          <p:cNvGrpSpPr/>
          <p:nvPr/>
        </p:nvGrpSpPr>
        <p:grpSpPr>
          <a:xfrm flipH="1">
            <a:off x="-502056" y="1106782"/>
            <a:ext cx="916700" cy="452339"/>
            <a:chOff x="3813359" y="1117994"/>
            <a:chExt cx="561051" cy="276846"/>
          </a:xfrm>
        </p:grpSpPr>
        <p:sp>
          <p:nvSpPr>
            <p:cNvPr id="3310" name="Google Shape;3310;p34"/>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34"/>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34"/>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34"/>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4" name="Google Shape;3314;p34"/>
          <p:cNvGrpSpPr/>
          <p:nvPr/>
        </p:nvGrpSpPr>
        <p:grpSpPr>
          <a:xfrm flipH="1">
            <a:off x="4425220" y="4917390"/>
            <a:ext cx="1018082" cy="502365"/>
            <a:chOff x="3813359" y="1117994"/>
            <a:chExt cx="561051" cy="276846"/>
          </a:xfrm>
        </p:grpSpPr>
        <p:sp>
          <p:nvSpPr>
            <p:cNvPr id="3315" name="Google Shape;3315;p34"/>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34"/>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34"/>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34"/>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9" name="Google Shape;3319;p34"/>
          <p:cNvGrpSpPr/>
          <p:nvPr/>
        </p:nvGrpSpPr>
        <p:grpSpPr>
          <a:xfrm>
            <a:off x="7757158" y="4484933"/>
            <a:ext cx="666833" cy="714063"/>
            <a:chOff x="2345786" y="2722484"/>
            <a:chExt cx="1045029" cy="1119045"/>
          </a:xfrm>
        </p:grpSpPr>
        <p:sp>
          <p:nvSpPr>
            <p:cNvPr id="3320" name="Google Shape;3320;p34"/>
            <p:cNvSpPr/>
            <p:nvPr/>
          </p:nvSpPr>
          <p:spPr>
            <a:xfrm>
              <a:off x="2408703" y="3018822"/>
              <a:ext cx="914699" cy="822706"/>
            </a:xfrm>
            <a:custGeom>
              <a:avLst/>
              <a:gdLst/>
              <a:ahLst/>
              <a:cxnLst/>
              <a:rect l="l" t="t" r="r" b="b"/>
              <a:pathLst>
                <a:path w="9973" h="8970" extrusionOk="0">
                  <a:moveTo>
                    <a:pt x="0" y="1"/>
                  </a:moveTo>
                  <a:lnTo>
                    <a:pt x="0" y="8970"/>
                  </a:lnTo>
                  <a:lnTo>
                    <a:pt x="9973" y="8970"/>
                  </a:lnTo>
                  <a:lnTo>
                    <a:pt x="997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34"/>
            <p:cNvSpPr/>
            <p:nvPr/>
          </p:nvSpPr>
          <p:spPr>
            <a:xfrm>
              <a:off x="2408703" y="3018822"/>
              <a:ext cx="914699" cy="265430"/>
            </a:xfrm>
            <a:custGeom>
              <a:avLst/>
              <a:gdLst/>
              <a:ahLst/>
              <a:cxnLst/>
              <a:rect l="l" t="t" r="r" b="b"/>
              <a:pathLst>
                <a:path w="9973" h="2894" extrusionOk="0">
                  <a:moveTo>
                    <a:pt x="0" y="1"/>
                  </a:moveTo>
                  <a:lnTo>
                    <a:pt x="0" y="2433"/>
                  </a:lnTo>
                  <a:lnTo>
                    <a:pt x="9973" y="2894"/>
                  </a:lnTo>
                  <a:lnTo>
                    <a:pt x="99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34"/>
            <p:cNvSpPr/>
            <p:nvPr/>
          </p:nvSpPr>
          <p:spPr>
            <a:xfrm>
              <a:off x="2345786" y="2943522"/>
              <a:ext cx="1045029" cy="272768"/>
            </a:xfrm>
            <a:custGeom>
              <a:avLst/>
              <a:gdLst/>
              <a:ahLst/>
              <a:cxnLst/>
              <a:rect l="l" t="t" r="r" b="b"/>
              <a:pathLst>
                <a:path w="11394" h="2974" extrusionOk="0">
                  <a:moveTo>
                    <a:pt x="1" y="0"/>
                  </a:moveTo>
                  <a:lnTo>
                    <a:pt x="1" y="2974"/>
                  </a:lnTo>
                  <a:lnTo>
                    <a:pt x="11394" y="2974"/>
                  </a:lnTo>
                  <a:lnTo>
                    <a:pt x="1139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34"/>
            <p:cNvSpPr/>
            <p:nvPr/>
          </p:nvSpPr>
          <p:spPr>
            <a:xfrm>
              <a:off x="2790702" y="2939303"/>
              <a:ext cx="155553" cy="902225"/>
            </a:xfrm>
            <a:custGeom>
              <a:avLst/>
              <a:gdLst/>
              <a:ahLst/>
              <a:cxnLst/>
              <a:rect l="l" t="t" r="r" b="b"/>
              <a:pathLst>
                <a:path w="1696" h="9837" extrusionOk="0">
                  <a:moveTo>
                    <a:pt x="0" y="0"/>
                  </a:moveTo>
                  <a:lnTo>
                    <a:pt x="0" y="9837"/>
                  </a:lnTo>
                  <a:lnTo>
                    <a:pt x="1695" y="9837"/>
                  </a:lnTo>
                  <a:lnTo>
                    <a:pt x="169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34"/>
            <p:cNvSpPr/>
            <p:nvPr/>
          </p:nvSpPr>
          <p:spPr>
            <a:xfrm>
              <a:off x="2502162" y="2722484"/>
              <a:ext cx="363935" cy="244886"/>
            </a:xfrm>
            <a:custGeom>
              <a:avLst/>
              <a:gdLst/>
              <a:ahLst/>
              <a:cxnLst/>
              <a:rect l="l" t="t" r="r" b="b"/>
              <a:pathLst>
                <a:path w="3968" h="2670" extrusionOk="0">
                  <a:moveTo>
                    <a:pt x="1151" y="1"/>
                  </a:moveTo>
                  <a:cubicBezTo>
                    <a:pt x="854" y="1"/>
                    <a:pt x="560" y="139"/>
                    <a:pt x="374" y="404"/>
                  </a:cubicBezTo>
                  <a:cubicBezTo>
                    <a:pt x="0" y="944"/>
                    <a:pt x="297" y="1691"/>
                    <a:pt x="930" y="1861"/>
                  </a:cubicBezTo>
                  <a:lnTo>
                    <a:pt x="3964" y="2669"/>
                  </a:lnTo>
                  <a:lnTo>
                    <a:pt x="3964" y="2669"/>
                  </a:lnTo>
                  <a:lnTo>
                    <a:pt x="3964" y="1808"/>
                  </a:lnTo>
                  <a:lnTo>
                    <a:pt x="1698" y="175"/>
                  </a:lnTo>
                  <a:cubicBezTo>
                    <a:pt x="1534" y="58"/>
                    <a:pt x="1342" y="1"/>
                    <a:pt x="1151" y="1"/>
                  </a:cubicBezTo>
                  <a:close/>
                  <a:moveTo>
                    <a:pt x="3964" y="2669"/>
                  </a:moveTo>
                  <a:lnTo>
                    <a:pt x="3964" y="2670"/>
                  </a:lnTo>
                  <a:lnTo>
                    <a:pt x="3968" y="2670"/>
                  </a:lnTo>
                  <a:lnTo>
                    <a:pt x="3964" y="2669"/>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34"/>
            <p:cNvSpPr/>
            <p:nvPr/>
          </p:nvSpPr>
          <p:spPr>
            <a:xfrm>
              <a:off x="2866001" y="2722575"/>
              <a:ext cx="366228" cy="244794"/>
            </a:xfrm>
            <a:custGeom>
              <a:avLst/>
              <a:gdLst/>
              <a:ahLst/>
              <a:cxnLst/>
              <a:rect l="l" t="t" r="r" b="b"/>
              <a:pathLst>
                <a:path w="3993" h="2669" extrusionOk="0">
                  <a:moveTo>
                    <a:pt x="2818" y="0"/>
                  </a:moveTo>
                  <a:cubicBezTo>
                    <a:pt x="2627" y="0"/>
                    <a:pt x="2435" y="58"/>
                    <a:pt x="2270" y="177"/>
                  </a:cubicBezTo>
                  <a:lnTo>
                    <a:pt x="4" y="1810"/>
                  </a:lnTo>
                  <a:lnTo>
                    <a:pt x="4" y="2668"/>
                  </a:lnTo>
                  <a:lnTo>
                    <a:pt x="4" y="2668"/>
                  </a:lnTo>
                  <a:lnTo>
                    <a:pt x="3060" y="1857"/>
                  </a:lnTo>
                  <a:cubicBezTo>
                    <a:pt x="3736" y="1681"/>
                    <a:pt x="3993" y="853"/>
                    <a:pt x="3533" y="325"/>
                  </a:cubicBezTo>
                  <a:cubicBezTo>
                    <a:pt x="3346" y="112"/>
                    <a:pt x="3083" y="0"/>
                    <a:pt x="2818" y="0"/>
                  </a:cubicBezTo>
                  <a:close/>
                  <a:moveTo>
                    <a:pt x="4" y="2668"/>
                  </a:moveTo>
                  <a:lnTo>
                    <a:pt x="1" y="2669"/>
                  </a:lnTo>
                  <a:lnTo>
                    <a:pt x="4" y="2669"/>
                  </a:lnTo>
                  <a:lnTo>
                    <a:pt x="4" y="266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34"/>
            <p:cNvSpPr/>
            <p:nvPr/>
          </p:nvSpPr>
          <p:spPr>
            <a:xfrm>
              <a:off x="2807394" y="2818879"/>
              <a:ext cx="121251" cy="120517"/>
            </a:xfrm>
            <a:custGeom>
              <a:avLst/>
              <a:gdLst/>
              <a:ahLst/>
              <a:cxnLst/>
              <a:rect l="l" t="t" r="r" b="b"/>
              <a:pathLst>
                <a:path w="1322" h="1314" extrusionOk="0">
                  <a:moveTo>
                    <a:pt x="659" y="1"/>
                  </a:moveTo>
                  <a:cubicBezTo>
                    <a:pt x="606" y="1"/>
                    <a:pt x="552" y="7"/>
                    <a:pt x="498" y="19"/>
                  </a:cubicBezTo>
                  <a:cubicBezTo>
                    <a:pt x="201" y="90"/>
                    <a:pt x="0" y="368"/>
                    <a:pt x="0" y="674"/>
                  </a:cubicBezTo>
                  <a:lnTo>
                    <a:pt x="0" y="1313"/>
                  </a:lnTo>
                  <a:lnTo>
                    <a:pt x="1322" y="1313"/>
                  </a:lnTo>
                  <a:lnTo>
                    <a:pt x="1322" y="658"/>
                  </a:lnTo>
                  <a:cubicBezTo>
                    <a:pt x="1322" y="294"/>
                    <a:pt x="1025" y="1"/>
                    <a:pt x="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27" name="Google Shape;3327;p34"/>
          <p:cNvGrpSpPr/>
          <p:nvPr/>
        </p:nvGrpSpPr>
        <p:grpSpPr>
          <a:xfrm>
            <a:off x="-414736" y="3407642"/>
            <a:ext cx="1410755" cy="1447678"/>
            <a:chOff x="5130713" y="2802139"/>
            <a:chExt cx="2148249" cy="2204474"/>
          </a:xfrm>
        </p:grpSpPr>
        <p:sp>
          <p:nvSpPr>
            <p:cNvPr id="3328" name="Google Shape;3328;p34"/>
            <p:cNvSpPr/>
            <p:nvPr/>
          </p:nvSpPr>
          <p:spPr>
            <a:xfrm>
              <a:off x="5254988" y="3589593"/>
              <a:ext cx="1755196" cy="1263596"/>
            </a:xfrm>
            <a:custGeom>
              <a:avLst/>
              <a:gdLst/>
              <a:ahLst/>
              <a:cxnLst/>
              <a:rect l="l" t="t" r="r" b="b"/>
              <a:pathLst>
                <a:path w="16920" h="12181" extrusionOk="0">
                  <a:moveTo>
                    <a:pt x="2641" y="1"/>
                  </a:moveTo>
                  <a:lnTo>
                    <a:pt x="1" y="6979"/>
                  </a:lnTo>
                  <a:lnTo>
                    <a:pt x="13755" y="12181"/>
                  </a:lnTo>
                  <a:lnTo>
                    <a:pt x="16849" y="4002"/>
                  </a:lnTo>
                  <a:cubicBezTo>
                    <a:pt x="16920" y="3823"/>
                    <a:pt x="16830" y="3623"/>
                    <a:pt x="16654" y="3548"/>
                  </a:cubicBezTo>
                  <a:lnTo>
                    <a:pt x="13169" y="2128"/>
                  </a:lnTo>
                  <a:cubicBezTo>
                    <a:pt x="13125" y="2109"/>
                    <a:pt x="13080" y="2098"/>
                    <a:pt x="13035" y="2098"/>
                  </a:cubicBezTo>
                  <a:cubicBezTo>
                    <a:pt x="13017" y="2098"/>
                    <a:pt x="12998" y="2100"/>
                    <a:pt x="12980" y="2104"/>
                  </a:cubicBezTo>
                  <a:lnTo>
                    <a:pt x="9337" y="2672"/>
                  </a:lnTo>
                  <a:lnTo>
                    <a:pt x="264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34"/>
            <p:cNvSpPr/>
            <p:nvPr/>
          </p:nvSpPr>
          <p:spPr>
            <a:xfrm>
              <a:off x="5767128" y="2997161"/>
              <a:ext cx="1511834" cy="1370547"/>
            </a:xfrm>
            <a:custGeom>
              <a:avLst/>
              <a:gdLst/>
              <a:ahLst/>
              <a:cxnLst/>
              <a:rect l="l" t="t" r="r" b="b"/>
              <a:pathLst>
                <a:path w="14574" h="13212" extrusionOk="0">
                  <a:moveTo>
                    <a:pt x="13461" y="8410"/>
                  </a:moveTo>
                  <a:cubicBezTo>
                    <a:pt x="13560" y="8410"/>
                    <a:pt x="13651" y="8470"/>
                    <a:pt x="13687" y="8568"/>
                  </a:cubicBezTo>
                  <a:cubicBezTo>
                    <a:pt x="13734" y="8691"/>
                    <a:pt x="13672" y="8833"/>
                    <a:pt x="13545" y="8880"/>
                  </a:cubicBezTo>
                  <a:cubicBezTo>
                    <a:pt x="13517" y="8890"/>
                    <a:pt x="13488" y="8895"/>
                    <a:pt x="13459" y="8895"/>
                  </a:cubicBezTo>
                  <a:cubicBezTo>
                    <a:pt x="13361" y="8895"/>
                    <a:pt x="13269" y="8836"/>
                    <a:pt x="13233" y="8738"/>
                  </a:cubicBezTo>
                  <a:cubicBezTo>
                    <a:pt x="13190" y="8611"/>
                    <a:pt x="13252" y="8472"/>
                    <a:pt x="13375" y="8426"/>
                  </a:cubicBezTo>
                  <a:cubicBezTo>
                    <a:pt x="13404" y="8415"/>
                    <a:pt x="13433" y="8410"/>
                    <a:pt x="13461" y="8410"/>
                  </a:cubicBezTo>
                  <a:close/>
                  <a:moveTo>
                    <a:pt x="12268" y="8833"/>
                  </a:moveTo>
                  <a:cubicBezTo>
                    <a:pt x="12366" y="8833"/>
                    <a:pt x="12460" y="8893"/>
                    <a:pt x="12495" y="8991"/>
                  </a:cubicBezTo>
                  <a:cubicBezTo>
                    <a:pt x="12542" y="9120"/>
                    <a:pt x="12480" y="9259"/>
                    <a:pt x="12353" y="9306"/>
                  </a:cubicBezTo>
                  <a:cubicBezTo>
                    <a:pt x="12326" y="9316"/>
                    <a:pt x="12299" y="9320"/>
                    <a:pt x="12271" y="9320"/>
                  </a:cubicBezTo>
                  <a:cubicBezTo>
                    <a:pt x="12172" y="9320"/>
                    <a:pt x="12078" y="9258"/>
                    <a:pt x="12042" y="9161"/>
                  </a:cubicBezTo>
                  <a:cubicBezTo>
                    <a:pt x="11995" y="9034"/>
                    <a:pt x="12057" y="8895"/>
                    <a:pt x="12184" y="8849"/>
                  </a:cubicBezTo>
                  <a:cubicBezTo>
                    <a:pt x="12211" y="8838"/>
                    <a:pt x="12240" y="8833"/>
                    <a:pt x="12268" y="8833"/>
                  </a:cubicBezTo>
                  <a:close/>
                  <a:moveTo>
                    <a:pt x="11073" y="9260"/>
                  </a:moveTo>
                  <a:cubicBezTo>
                    <a:pt x="11173" y="9260"/>
                    <a:pt x="11265" y="9319"/>
                    <a:pt x="11301" y="9417"/>
                  </a:cubicBezTo>
                  <a:cubicBezTo>
                    <a:pt x="11347" y="9543"/>
                    <a:pt x="11285" y="9682"/>
                    <a:pt x="11156" y="9729"/>
                  </a:cubicBezTo>
                  <a:cubicBezTo>
                    <a:pt x="11127" y="9739"/>
                    <a:pt x="11098" y="9744"/>
                    <a:pt x="11070" y="9744"/>
                  </a:cubicBezTo>
                  <a:cubicBezTo>
                    <a:pt x="10971" y="9744"/>
                    <a:pt x="10880" y="9685"/>
                    <a:pt x="10844" y="9587"/>
                  </a:cubicBezTo>
                  <a:cubicBezTo>
                    <a:pt x="10797" y="9460"/>
                    <a:pt x="10859" y="9321"/>
                    <a:pt x="10986" y="9275"/>
                  </a:cubicBezTo>
                  <a:cubicBezTo>
                    <a:pt x="11015" y="9264"/>
                    <a:pt x="11044" y="9260"/>
                    <a:pt x="11073" y="9260"/>
                  </a:cubicBezTo>
                  <a:close/>
                  <a:moveTo>
                    <a:pt x="9876" y="9683"/>
                  </a:moveTo>
                  <a:cubicBezTo>
                    <a:pt x="9975" y="9683"/>
                    <a:pt x="10067" y="9742"/>
                    <a:pt x="10103" y="9843"/>
                  </a:cubicBezTo>
                  <a:cubicBezTo>
                    <a:pt x="10149" y="9970"/>
                    <a:pt x="10087" y="10108"/>
                    <a:pt x="9961" y="10155"/>
                  </a:cubicBezTo>
                  <a:cubicBezTo>
                    <a:pt x="9932" y="10165"/>
                    <a:pt x="9903" y="10170"/>
                    <a:pt x="9875" y="10170"/>
                  </a:cubicBezTo>
                  <a:cubicBezTo>
                    <a:pt x="9776" y="10170"/>
                    <a:pt x="9685" y="10111"/>
                    <a:pt x="9649" y="10013"/>
                  </a:cubicBezTo>
                  <a:cubicBezTo>
                    <a:pt x="9603" y="9889"/>
                    <a:pt x="9667" y="9744"/>
                    <a:pt x="9791" y="9698"/>
                  </a:cubicBezTo>
                  <a:cubicBezTo>
                    <a:pt x="9819" y="9687"/>
                    <a:pt x="9848" y="9683"/>
                    <a:pt x="9876" y="9683"/>
                  </a:cubicBezTo>
                  <a:close/>
                  <a:moveTo>
                    <a:pt x="8678" y="10109"/>
                  </a:moveTo>
                  <a:cubicBezTo>
                    <a:pt x="8777" y="10109"/>
                    <a:pt x="8872" y="10168"/>
                    <a:pt x="8908" y="10266"/>
                  </a:cubicBezTo>
                  <a:cubicBezTo>
                    <a:pt x="8954" y="10392"/>
                    <a:pt x="8892" y="10531"/>
                    <a:pt x="8763" y="10578"/>
                  </a:cubicBezTo>
                  <a:cubicBezTo>
                    <a:pt x="8734" y="10588"/>
                    <a:pt x="8705" y="10593"/>
                    <a:pt x="8677" y="10593"/>
                  </a:cubicBezTo>
                  <a:cubicBezTo>
                    <a:pt x="8579" y="10593"/>
                    <a:pt x="8487" y="10534"/>
                    <a:pt x="8451" y="10436"/>
                  </a:cubicBezTo>
                  <a:cubicBezTo>
                    <a:pt x="8405" y="10312"/>
                    <a:pt x="8469" y="10170"/>
                    <a:pt x="8593" y="10124"/>
                  </a:cubicBezTo>
                  <a:cubicBezTo>
                    <a:pt x="8621" y="10114"/>
                    <a:pt x="8649" y="10109"/>
                    <a:pt x="8678" y="10109"/>
                  </a:cubicBezTo>
                  <a:close/>
                  <a:moveTo>
                    <a:pt x="7487" y="10532"/>
                  </a:moveTo>
                  <a:cubicBezTo>
                    <a:pt x="7585" y="10532"/>
                    <a:pt x="7677" y="10591"/>
                    <a:pt x="7713" y="10692"/>
                  </a:cubicBezTo>
                  <a:cubicBezTo>
                    <a:pt x="7759" y="10819"/>
                    <a:pt x="7698" y="10957"/>
                    <a:pt x="7571" y="11004"/>
                  </a:cubicBezTo>
                  <a:cubicBezTo>
                    <a:pt x="7543" y="11014"/>
                    <a:pt x="7514" y="11019"/>
                    <a:pt x="7486" y="11019"/>
                  </a:cubicBezTo>
                  <a:cubicBezTo>
                    <a:pt x="7388" y="11019"/>
                    <a:pt x="7298" y="10960"/>
                    <a:pt x="7259" y="10862"/>
                  </a:cubicBezTo>
                  <a:cubicBezTo>
                    <a:pt x="7213" y="10738"/>
                    <a:pt x="7275" y="10593"/>
                    <a:pt x="7401" y="10547"/>
                  </a:cubicBezTo>
                  <a:cubicBezTo>
                    <a:pt x="7430" y="10537"/>
                    <a:pt x="7458" y="10532"/>
                    <a:pt x="7487" y="10532"/>
                  </a:cubicBezTo>
                  <a:close/>
                  <a:moveTo>
                    <a:pt x="6292" y="10958"/>
                  </a:moveTo>
                  <a:cubicBezTo>
                    <a:pt x="6391" y="10958"/>
                    <a:pt x="6482" y="11017"/>
                    <a:pt x="6518" y="11115"/>
                  </a:cubicBezTo>
                  <a:cubicBezTo>
                    <a:pt x="6565" y="11242"/>
                    <a:pt x="6503" y="11380"/>
                    <a:pt x="6376" y="11427"/>
                  </a:cubicBezTo>
                  <a:cubicBezTo>
                    <a:pt x="6347" y="11437"/>
                    <a:pt x="6318" y="11442"/>
                    <a:pt x="6289" y="11442"/>
                  </a:cubicBezTo>
                  <a:cubicBezTo>
                    <a:pt x="6189" y="11442"/>
                    <a:pt x="6097" y="11383"/>
                    <a:pt x="6061" y="11285"/>
                  </a:cubicBezTo>
                  <a:cubicBezTo>
                    <a:pt x="6015" y="11161"/>
                    <a:pt x="6077" y="11019"/>
                    <a:pt x="6206" y="10973"/>
                  </a:cubicBezTo>
                  <a:cubicBezTo>
                    <a:pt x="6235" y="10963"/>
                    <a:pt x="6264" y="10958"/>
                    <a:pt x="6292" y="10958"/>
                  </a:cubicBezTo>
                  <a:close/>
                  <a:moveTo>
                    <a:pt x="5094" y="11381"/>
                  </a:moveTo>
                  <a:cubicBezTo>
                    <a:pt x="5193" y="11381"/>
                    <a:pt x="5284" y="11440"/>
                    <a:pt x="5320" y="11541"/>
                  </a:cubicBezTo>
                  <a:cubicBezTo>
                    <a:pt x="5367" y="11668"/>
                    <a:pt x="5305" y="11807"/>
                    <a:pt x="5178" y="11853"/>
                  </a:cubicBezTo>
                  <a:cubicBezTo>
                    <a:pt x="5151" y="11863"/>
                    <a:pt x="5122" y="11868"/>
                    <a:pt x="5094" y="11868"/>
                  </a:cubicBezTo>
                  <a:cubicBezTo>
                    <a:pt x="4996" y="11868"/>
                    <a:pt x="4902" y="11809"/>
                    <a:pt x="4866" y="11711"/>
                  </a:cubicBezTo>
                  <a:cubicBezTo>
                    <a:pt x="4820" y="11587"/>
                    <a:pt x="4882" y="11442"/>
                    <a:pt x="5008" y="11396"/>
                  </a:cubicBezTo>
                  <a:cubicBezTo>
                    <a:pt x="5037" y="11386"/>
                    <a:pt x="5066" y="11381"/>
                    <a:pt x="5094" y="11381"/>
                  </a:cubicBezTo>
                  <a:close/>
                  <a:moveTo>
                    <a:pt x="3900" y="11807"/>
                  </a:moveTo>
                  <a:cubicBezTo>
                    <a:pt x="3998" y="11807"/>
                    <a:pt x="4090" y="11866"/>
                    <a:pt x="4125" y="11964"/>
                  </a:cubicBezTo>
                  <a:cubicBezTo>
                    <a:pt x="4172" y="12091"/>
                    <a:pt x="4110" y="12230"/>
                    <a:pt x="3983" y="12276"/>
                  </a:cubicBezTo>
                  <a:cubicBezTo>
                    <a:pt x="3954" y="12286"/>
                    <a:pt x="3925" y="12291"/>
                    <a:pt x="3896" y="12291"/>
                  </a:cubicBezTo>
                  <a:cubicBezTo>
                    <a:pt x="3796" y="12291"/>
                    <a:pt x="3704" y="12232"/>
                    <a:pt x="3669" y="12134"/>
                  </a:cubicBezTo>
                  <a:cubicBezTo>
                    <a:pt x="3622" y="12010"/>
                    <a:pt x="3690" y="11868"/>
                    <a:pt x="3814" y="11822"/>
                  </a:cubicBezTo>
                  <a:cubicBezTo>
                    <a:pt x="3842" y="11812"/>
                    <a:pt x="3871" y="11807"/>
                    <a:pt x="3900" y="11807"/>
                  </a:cubicBezTo>
                  <a:close/>
                  <a:moveTo>
                    <a:pt x="11146" y="0"/>
                  </a:moveTo>
                  <a:cubicBezTo>
                    <a:pt x="10445" y="318"/>
                    <a:pt x="9423" y="726"/>
                    <a:pt x="8278" y="1170"/>
                  </a:cubicBezTo>
                  <a:cubicBezTo>
                    <a:pt x="6784" y="1745"/>
                    <a:pt x="5086" y="2374"/>
                    <a:pt x="3616" y="2912"/>
                  </a:cubicBezTo>
                  <a:cubicBezTo>
                    <a:pt x="1585" y="3640"/>
                    <a:pt x="1" y="4199"/>
                    <a:pt x="1" y="4199"/>
                  </a:cubicBezTo>
                  <a:cubicBezTo>
                    <a:pt x="757" y="6388"/>
                    <a:pt x="1566" y="8552"/>
                    <a:pt x="2202" y="10213"/>
                  </a:cubicBezTo>
                  <a:cubicBezTo>
                    <a:pt x="2613" y="11279"/>
                    <a:pt x="2952" y="12134"/>
                    <a:pt x="3156" y="12656"/>
                  </a:cubicBezTo>
                  <a:cubicBezTo>
                    <a:pt x="3298" y="13011"/>
                    <a:pt x="3381" y="13211"/>
                    <a:pt x="3381" y="13211"/>
                  </a:cubicBezTo>
                  <a:cubicBezTo>
                    <a:pt x="4187" y="12878"/>
                    <a:pt x="5132" y="12507"/>
                    <a:pt x="6129" y="12131"/>
                  </a:cubicBezTo>
                  <a:lnTo>
                    <a:pt x="6132" y="12131"/>
                  </a:lnTo>
                  <a:cubicBezTo>
                    <a:pt x="7185" y="11729"/>
                    <a:pt x="8297" y="11316"/>
                    <a:pt x="9349" y="10930"/>
                  </a:cubicBezTo>
                  <a:cubicBezTo>
                    <a:pt x="9501" y="10877"/>
                    <a:pt x="9649" y="10822"/>
                    <a:pt x="9797" y="10769"/>
                  </a:cubicBezTo>
                  <a:cubicBezTo>
                    <a:pt x="10075" y="10667"/>
                    <a:pt x="10347" y="10568"/>
                    <a:pt x="10609" y="10476"/>
                  </a:cubicBezTo>
                  <a:cubicBezTo>
                    <a:pt x="10702" y="10439"/>
                    <a:pt x="10791" y="10408"/>
                    <a:pt x="10881" y="10377"/>
                  </a:cubicBezTo>
                  <a:cubicBezTo>
                    <a:pt x="11612" y="10115"/>
                    <a:pt x="12279" y="9877"/>
                    <a:pt x="12838" y="9676"/>
                  </a:cubicBezTo>
                  <a:cubicBezTo>
                    <a:pt x="13891" y="9303"/>
                    <a:pt x="14573" y="9065"/>
                    <a:pt x="14573" y="9065"/>
                  </a:cubicBezTo>
                  <a:lnTo>
                    <a:pt x="111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34"/>
            <p:cNvSpPr/>
            <p:nvPr/>
          </p:nvSpPr>
          <p:spPr>
            <a:xfrm>
              <a:off x="5498454" y="3340836"/>
              <a:ext cx="1422103" cy="1413078"/>
            </a:xfrm>
            <a:custGeom>
              <a:avLst/>
              <a:gdLst/>
              <a:ahLst/>
              <a:cxnLst/>
              <a:rect l="l" t="t" r="r" b="b"/>
              <a:pathLst>
                <a:path w="13709" h="13622" extrusionOk="0">
                  <a:moveTo>
                    <a:pt x="271" y="8495"/>
                  </a:moveTo>
                  <a:cubicBezTo>
                    <a:pt x="175" y="8495"/>
                    <a:pt x="85" y="8554"/>
                    <a:pt x="47" y="8651"/>
                  </a:cubicBezTo>
                  <a:cubicBezTo>
                    <a:pt x="0" y="8774"/>
                    <a:pt x="62" y="8913"/>
                    <a:pt x="186" y="8963"/>
                  </a:cubicBezTo>
                  <a:cubicBezTo>
                    <a:pt x="213" y="8973"/>
                    <a:pt x="242" y="8978"/>
                    <a:pt x="270" y="8978"/>
                  </a:cubicBezTo>
                  <a:cubicBezTo>
                    <a:pt x="367" y="8978"/>
                    <a:pt x="459" y="8920"/>
                    <a:pt x="497" y="8824"/>
                  </a:cubicBezTo>
                  <a:cubicBezTo>
                    <a:pt x="544" y="8700"/>
                    <a:pt x="482" y="8561"/>
                    <a:pt x="358" y="8512"/>
                  </a:cubicBezTo>
                  <a:cubicBezTo>
                    <a:pt x="330" y="8501"/>
                    <a:pt x="300" y="8495"/>
                    <a:pt x="271" y="8495"/>
                  </a:cubicBezTo>
                  <a:close/>
                  <a:moveTo>
                    <a:pt x="1447" y="8975"/>
                  </a:moveTo>
                  <a:cubicBezTo>
                    <a:pt x="1350" y="8975"/>
                    <a:pt x="1258" y="9034"/>
                    <a:pt x="1220" y="9130"/>
                  </a:cubicBezTo>
                  <a:cubicBezTo>
                    <a:pt x="1174" y="9253"/>
                    <a:pt x="1235" y="9392"/>
                    <a:pt x="1359" y="9441"/>
                  </a:cubicBezTo>
                  <a:cubicBezTo>
                    <a:pt x="1389" y="9454"/>
                    <a:pt x="1421" y="9460"/>
                    <a:pt x="1451" y="9460"/>
                  </a:cubicBezTo>
                  <a:cubicBezTo>
                    <a:pt x="1547" y="9460"/>
                    <a:pt x="1636" y="9401"/>
                    <a:pt x="1671" y="9302"/>
                  </a:cubicBezTo>
                  <a:cubicBezTo>
                    <a:pt x="1717" y="9179"/>
                    <a:pt x="1655" y="9040"/>
                    <a:pt x="1532" y="8991"/>
                  </a:cubicBezTo>
                  <a:cubicBezTo>
                    <a:pt x="1504" y="8980"/>
                    <a:pt x="1475" y="8975"/>
                    <a:pt x="1447" y="8975"/>
                  </a:cubicBezTo>
                  <a:close/>
                  <a:moveTo>
                    <a:pt x="2623" y="9457"/>
                  </a:moveTo>
                  <a:cubicBezTo>
                    <a:pt x="2526" y="9457"/>
                    <a:pt x="2434" y="9515"/>
                    <a:pt x="2396" y="9611"/>
                  </a:cubicBezTo>
                  <a:cubicBezTo>
                    <a:pt x="2350" y="9735"/>
                    <a:pt x="2412" y="9874"/>
                    <a:pt x="2535" y="9926"/>
                  </a:cubicBezTo>
                  <a:cubicBezTo>
                    <a:pt x="2563" y="9937"/>
                    <a:pt x="2592" y="9941"/>
                    <a:pt x="2620" y="9941"/>
                  </a:cubicBezTo>
                  <a:cubicBezTo>
                    <a:pt x="2717" y="9941"/>
                    <a:pt x="2809" y="9883"/>
                    <a:pt x="2847" y="9787"/>
                  </a:cubicBezTo>
                  <a:cubicBezTo>
                    <a:pt x="2893" y="9664"/>
                    <a:pt x="2832" y="9519"/>
                    <a:pt x="2708" y="9472"/>
                  </a:cubicBezTo>
                  <a:cubicBezTo>
                    <a:pt x="2680" y="9462"/>
                    <a:pt x="2652" y="9457"/>
                    <a:pt x="2623" y="9457"/>
                  </a:cubicBezTo>
                  <a:close/>
                  <a:moveTo>
                    <a:pt x="3797" y="9935"/>
                  </a:moveTo>
                  <a:cubicBezTo>
                    <a:pt x="3700" y="9935"/>
                    <a:pt x="3608" y="9994"/>
                    <a:pt x="3569" y="10090"/>
                  </a:cubicBezTo>
                  <a:cubicBezTo>
                    <a:pt x="3523" y="10213"/>
                    <a:pt x="3585" y="10352"/>
                    <a:pt x="3708" y="10405"/>
                  </a:cubicBezTo>
                  <a:cubicBezTo>
                    <a:pt x="3737" y="10416"/>
                    <a:pt x="3767" y="10422"/>
                    <a:pt x="3796" y="10422"/>
                  </a:cubicBezTo>
                  <a:cubicBezTo>
                    <a:pt x="3893" y="10422"/>
                    <a:pt x="3985" y="10363"/>
                    <a:pt x="4020" y="10266"/>
                  </a:cubicBezTo>
                  <a:cubicBezTo>
                    <a:pt x="4066" y="10142"/>
                    <a:pt x="4005" y="9997"/>
                    <a:pt x="3881" y="9951"/>
                  </a:cubicBezTo>
                  <a:cubicBezTo>
                    <a:pt x="3853" y="9940"/>
                    <a:pt x="3825" y="9935"/>
                    <a:pt x="3797" y="9935"/>
                  </a:cubicBezTo>
                  <a:close/>
                  <a:moveTo>
                    <a:pt x="4970" y="10420"/>
                  </a:moveTo>
                  <a:cubicBezTo>
                    <a:pt x="4873" y="10420"/>
                    <a:pt x="4781" y="10479"/>
                    <a:pt x="4743" y="10574"/>
                  </a:cubicBezTo>
                  <a:cubicBezTo>
                    <a:pt x="4696" y="10698"/>
                    <a:pt x="4758" y="10834"/>
                    <a:pt x="4882" y="10886"/>
                  </a:cubicBezTo>
                  <a:cubicBezTo>
                    <a:pt x="4909" y="10897"/>
                    <a:pt x="4938" y="10902"/>
                    <a:pt x="4966" y="10902"/>
                  </a:cubicBezTo>
                  <a:cubicBezTo>
                    <a:pt x="5064" y="10902"/>
                    <a:pt x="5157" y="10843"/>
                    <a:pt x="5193" y="10747"/>
                  </a:cubicBezTo>
                  <a:cubicBezTo>
                    <a:pt x="5240" y="10624"/>
                    <a:pt x="5178" y="10485"/>
                    <a:pt x="5054" y="10436"/>
                  </a:cubicBezTo>
                  <a:cubicBezTo>
                    <a:pt x="5027" y="10425"/>
                    <a:pt x="4998" y="10420"/>
                    <a:pt x="4970" y="10420"/>
                  </a:cubicBezTo>
                  <a:close/>
                  <a:moveTo>
                    <a:pt x="6143" y="10899"/>
                  </a:moveTo>
                  <a:cubicBezTo>
                    <a:pt x="6046" y="10899"/>
                    <a:pt x="5954" y="10957"/>
                    <a:pt x="5916" y="11053"/>
                  </a:cubicBezTo>
                  <a:cubicBezTo>
                    <a:pt x="5870" y="11177"/>
                    <a:pt x="5931" y="11315"/>
                    <a:pt x="6055" y="11365"/>
                  </a:cubicBezTo>
                  <a:cubicBezTo>
                    <a:pt x="6084" y="11376"/>
                    <a:pt x="6115" y="11382"/>
                    <a:pt x="6144" y="11382"/>
                  </a:cubicBezTo>
                  <a:cubicBezTo>
                    <a:pt x="6241" y="11382"/>
                    <a:pt x="6331" y="11323"/>
                    <a:pt x="6367" y="11226"/>
                  </a:cubicBezTo>
                  <a:cubicBezTo>
                    <a:pt x="6413" y="11102"/>
                    <a:pt x="6351" y="10963"/>
                    <a:pt x="6228" y="10914"/>
                  </a:cubicBezTo>
                  <a:cubicBezTo>
                    <a:pt x="6200" y="10904"/>
                    <a:pt x="6171" y="10899"/>
                    <a:pt x="6143" y="10899"/>
                  </a:cubicBezTo>
                  <a:close/>
                  <a:moveTo>
                    <a:pt x="7322" y="11380"/>
                  </a:moveTo>
                  <a:cubicBezTo>
                    <a:pt x="7225" y="11380"/>
                    <a:pt x="7133" y="11439"/>
                    <a:pt x="7092" y="11535"/>
                  </a:cubicBezTo>
                  <a:cubicBezTo>
                    <a:pt x="7046" y="11658"/>
                    <a:pt x="7108" y="11797"/>
                    <a:pt x="7231" y="11846"/>
                  </a:cubicBezTo>
                  <a:cubicBezTo>
                    <a:pt x="7259" y="11857"/>
                    <a:pt x="7287" y="11862"/>
                    <a:pt x="7316" y="11862"/>
                  </a:cubicBezTo>
                  <a:cubicBezTo>
                    <a:pt x="7413" y="11862"/>
                    <a:pt x="7505" y="11803"/>
                    <a:pt x="7546" y="11708"/>
                  </a:cubicBezTo>
                  <a:cubicBezTo>
                    <a:pt x="7592" y="11584"/>
                    <a:pt x="7531" y="11445"/>
                    <a:pt x="7407" y="11396"/>
                  </a:cubicBezTo>
                  <a:cubicBezTo>
                    <a:pt x="7379" y="11385"/>
                    <a:pt x="7351" y="11380"/>
                    <a:pt x="7322" y="11380"/>
                  </a:cubicBezTo>
                  <a:close/>
                  <a:moveTo>
                    <a:pt x="8496" y="11859"/>
                  </a:moveTo>
                  <a:cubicBezTo>
                    <a:pt x="8399" y="11859"/>
                    <a:pt x="8306" y="11918"/>
                    <a:pt x="8265" y="12013"/>
                  </a:cubicBezTo>
                  <a:cubicBezTo>
                    <a:pt x="8219" y="12137"/>
                    <a:pt x="8281" y="12276"/>
                    <a:pt x="8404" y="12325"/>
                  </a:cubicBezTo>
                  <a:cubicBezTo>
                    <a:pt x="8432" y="12335"/>
                    <a:pt x="8461" y="12340"/>
                    <a:pt x="8490" y="12340"/>
                  </a:cubicBezTo>
                  <a:cubicBezTo>
                    <a:pt x="8588" y="12340"/>
                    <a:pt x="8683" y="12282"/>
                    <a:pt x="8719" y="12186"/>
                  </a:cubicBezTo>
                  <a:cubicBezTo>
                    <a:pt x="8766" y="12063"/>
                    <a:pt x="8704" y="11924"/>
                    <a:pt x="8580" y="11874"/>
                  </a:cubicBezTo>
                  <a:cubicBezTo>
                    <a:pt x="8552" y="11864"/>
                    <a:pt x="8524" y="11859"/>
                    <a:pt x="8496" y="11859"/>
                  </a:cubicBezTo>
                  <a:close/>
                  <a:moveTo>
                    <a:pt x="1782" y="0"/>
                  </a:moveTo>
                  <a:lnTo>
                    <a:pt x="1782" y="0"/>
                  </a:lnTo>
                  <a:cubicBezTo>
                    <a:pt x="1797" y="4690"/>
                    <a:pt x="2044" y="9241"/>
                    <a:pt x="2044" y="9241"/>
                  </a:cubicBezTo>
                  <a:cubicBezTo>
                    <a:pt x="3614" y="9149"/>
                    <a:pt x="5655" y="9087"/>
                    <a:pt x="7603" y="9045"/>
                  </a:cubicBezTo>
                  <a:lnTo>
                    <a:pt x="7603" y="9045"/>
                  </a:lnTo>
                  <a:lnTo>
                    <a:pt x="9516" y="12391"/>
                  </a:lnTo>
                  <a:lnTo>
                    <a:pt x="9516" y="12391"/>
                  </a:lnTo>
                  <a:cubicBezTo>
                    <a:pt x="9560" y="12357"/>
                    <a:pt x="9614" y="12337"/>
                    <a:pt x="9669" y="12337"/>
                  </a:cubicBezTo>
                  <a:cubicBezTo>
                    <a:pt x="9697" y="12337"/>
                    <a:pt x="9726" y="12342"/>
                    <a:pt x="9753" y="12353"/>
                  </a:cubicBezTo>
                  <a:cubicBezTo>
                    <a:pt x="9877" y="12402"/>
                    <a:pt x="9939" y="12541"/>
                    <a:pt x="9892" y="12665"/>
                  </a:cubicBezTo>
                  <a:cubicBezTo>
                    <a:pt x="9868" y="12733"/>
                    <a:pt x="9816" y="12782"/>
                    <a:pt x="9753" y="12805"/>
                  </a:cubicBezTo>
                  <a:lnTo>
                    <a:pt x="9753" y="12805"/>
                  </a:lnTo>
                  <a:lnTo>
                    <a:pt x="9516" y="12391"/>
                  </a:lnTo>
                  <a:lnTo>
                    <a:pt x="9516" y="12391"/>
                  </a:lnTo>
                  <a:cubicBezTo>
                    <a:pt x="9483" y="12416"/>
                    <a:pt x="9456" y="12451"/>
                    <a:pt x="9439" y="12492"/>
                  </a:cubicBezTo>
                  <a:cubicBezTo>
                    <a:pt x="9392" y="12615"/>
                    <a:pt x="9454" y="12754"/>
                    <a:pt x="9578" y="12804"/>
                  </a:cubicBezTo>
                  <a:cubicBezTo>
                    <a:pt x="9608" y="12815"/>
                    <a:pt x="9639" y="12821"/>
                    <a:pt x="9669" y="12821"/>
                  </a:cubicBezTo>
                  <a:cubicBezTo>
                    <a:pt x="9698" y="12821"/>
                    <a:pt x="9726" y="12815"/>
                    <a:pt x="9753" y="12805"/>
                  </a:cubicBezTo>
                  <a:lnTo>
                    <a:pt x="9753" y="12805"/>
                  </a:lnTo>
                  <a:lnTo>
                    <a:pt x="10220" y="13622"/>
                  </a:lnTo>
                  <a:lnTo>
                    <a:pt x="13708" y="4579"/>
                  </a:lnTo>
                  <a:cubicBezTo>
                    <a:pt x="13708" y="4579"/>
                    <a:pt x="13708" y="4578"/>
                    <a:pt x="13707" y="4578"/>
                  </a:cubicBezTo>
                  <a:lnTo>
                    <a:pt x="13707" y="4578"/>
                  </a:lnTo>
                  <a:lnTo>
                    <a:pt x="13708" y="4576"/>
                  </a:lnTo>
                  <a:cubicBezTo>
                    <a:pt x="12930" y="4330"/>
                    <a:pt x="11728" y="3894"/>
                    <a:pt x="10376" y="3383"/>
                  </a:cubicBezTo>
                  <a:lnTo>
                    <a:pt x="10376" y="3383"/>
                  </a:lnTo>
                  <a:cubicBezTo>
                    <a:pt x="6884" y="2055"/>
                    <a:pt x="2597" y="287"/>
                    <a:pt x="2597" y="287"/>
                  </a:cubicBezTo>
                  <a:lnTo>
                    <a:pt x="2597" y="287"/>
                  </a:lnTo>
                  <a:lnTo>
                    <a:pt x="2627" y="340"/>
                  </a:lnTo>
                  <a:lnTo>
                    <a:pt x="2627" y="340"/>
                  </a:lnTo>
                  <a:cubicBezTo>
                    <a:pt x="2269" y="197"/>
                    <a:pt x="1981" y="80"/>
                    <a:pt x="1782" y="0"/>
                  </a:cubicBez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34"/>
            <p:cNvSpPr/>
            <p:nvPr/>
          </p:nvSpPr>
          <p:spPr>
            <a:xfrm>
              <a:off x="5783207" y="3111477"/>
              <a:ext cx="858718" cy="956437"/>
            </a:xfrm>
            <a:custGeom>
              <a:avLst/>
              <a:gdLst/>
              <a:ahLst/>
              <a:cxnLst/>
              <a:rect l="l" t="t" r="r" b="b"/>
              <a:pathLst>
                <a:path w="8278" h="9220" extrusionOk="0">
                  <a:moveTo>
                    <a:pt x="7471" y="451"/>
                  </a:moveTo>
                  <a:cubicBezTo>
                    <a:pt x="7476" y="451"/>
                    <a:pt x="7482" y="451"/>
                    <a:pt x="7487" y="451"/>
                  </a:cubicBezTo>
                  <a:cubicBezTo>
                    <a:pt x="7626" y="454"/>
                    <a:pt x="7728" y="565"/>
                    <a:pt x="7722" y="701"/>
                  </a:cubicBezTo>
                  <a:cubicBezTo>
                    <a:pt x="7719" y="833"/>
                    <a:pt x="7608" y="933"/>
                    <a:pt x="7483" y="933"/>
                  </a:cubicBezTo>
                  <a:cubicBezTo>
                    <a:pt x="7479" y="933"/>
                    <a:pt x="7475" y="933"/>
                    <a:pt x="7472" y="933"/>
                  </a:cubicBezTo>
                  <a:cubicBezTo>
                    <a:pt x="7336" y="930"/>
                    <a:pt x="7231" y="812"/>
                    <a:pt x="7234" y="683"/>
                  </a:cubicBezTo>
                  <a:cubicBezTo>
                    <a:pt x="7240" y="553"/>
                    <a:pt x="7345" y="451"/>
                    <a:pt x="7471" y="451"/>
                  </a:cubicBezTo>
                  <a:close/>
                  <a:moveTo>
                    <a:pt x="7403" y="1716"/>
                  </a:moveTo>
                  <a:cubicBezTo>
                    <a:pt x="7408" y="1716"/>
                    <a:pt x="7414" y="1717"/>
                    <a:pt x="7419" y="1717"/>
                  </a:cubicBezTo>
                  <a:cubicBezTo>
                    <a:pt x="7552" y="1720"/>
                    <a:pt x="7657" y="1834"/>
                    <a:pt x="7651" y="1967"/>
                  </a:cubicBezTo>
                  <a:cubicBezTo>
                    <a:pt x="7648" y="2099"/>
                    <a:pt x="7540" y="2199"/>
                    <a:pt x="7412" y="2199"/>
                  </a:cubicBezTo>
                  <a:cubicBezTo>
                    <a:pt x="7408" y="2199"/>
                    <a:pt x="7404" y="2199"/>
                    <a:pt x="7401" y="2199"/>
                  </a:cubicBezTo>
                  <a:cubicBezTo>
                    <a:pt x="7265" y="2196"/>
                    <a:pt x="7163" y="2078"/>
                    <a:pt x="7169" y="1949"/>
                  </a:cubicBezTo>
                  <a:cubicBezTo>
                    <a:pt x="7172" y="1818"/>
                    <a:pt x="7277" y="1716"/>
                    <a:pt x="7403" y="1716"/>
                  </a:cubicBezTo>
                  <a:close/>
                  <a:moveTo>
                    <a:pt x="7336" y="2989"/>
                  </a:moveTo>
                  <a:cubicBezTo>
                    <a:pt x="7340" y="2989"/>
                    <a:pt x="7344" y="2989"/>
                    <a:pt x="7348" y="2989"/>
                  </a:cubicBezTo>
                  <a:cubicBezTo>
                    <a:pt x="7478" y="2989"/>
                    <a:pt x="7583" y="3100"/>
                    <a:pt x="7580" y="3236"/>
                  </a:cubicBezTo>
                  <a:cubicBezTo>
                    <a:pt x="7574" y="3370"/>
                    <a:pt x="7463" y="3471"/>
                    <a:pt x="7332" y="3471"/>
                  </a:cubicBezTo>
                  <a:cubicBezTo>
                    <a:pt x="7330" y="3471"/>
                    <a:pt x="7328" y="3471"/>
                    <a:pt x="7327" y="3471"/>
                  </a:cubicBezTo>
                  <a:cubicBezTo>
                    <a:pt x="7194" y="3468"/>
                    <a:pt x="7089" y="3350"/>
                    <a:pt x="7095" y="3221"/>
                  </a:cubicBezTo>
                  <a:cubicBezTo>
                    <a:pt x="7098" y="3089"/>
                    <a:pt x="7206" y="2989"/>
                    <a:pt x="7336" y="2989"/>
                  </a:cubicBezTo>
                  <a:close/>
                  <a:moveTo>
                    <a:pt x="7257" y="4251"/>
                  </a:moveTo>
                  <a:cubicBezTo>
                    <a:pt x="7263" y="4251"/>
                    <a:pt x="7268" y="4251"/>
                    <a:pt x="7274" y="4252"/>
                  </a:cubicBezTo>
                  <a:cubicBezTo>
                    <a:pt x="7410" y="4255"/>
                    <a:pt x="7512" y="4366"/>
                    <a:pt x="7506" y="4502"/>
                  </a:cubicBezTo>
                  <a:cubicBezTo>
                    <a:pt x="7503" y="4634"/>
                    <a:pt x="7395" y="4734"/>
                    <a:pt x="7267" y="4734"/>
                  </a:cubicBezTo>
                  <a:cubicBezTo>
                    <a:pt x="7263" y="4734"/>
                    <a:pt x="7259" y="4734"/>
                    <a:pt x="7255" y="4733"/>
                  </a:cubicBezTo>
                  <a:cubicBezTo>
                    <a:pt x="7120" y="4730"/>
                    <a:pt x="7015" y="4619"/>
                    <a:pt x="7024" y="4483"/>
                  </a:cubicBezTo>
                  <a:cubicBezTo>
                    <a:pt x="7027" y="4353"/>
                    <a:pt x="7129" y="4251"/>
                    <a:pt x="7257" y="4251"/>
                  </a:cubicBezTo>
                  <a:close/>
                  <a:moveTo>
                    <a:pt x="7192" y="5514"/>
                  </a:moveTo>
                  <a:cubicBezTo>
                    <a:pt x="7196" y="5514"/>
                    <a:pt x="7199" y="5514"/>
                    <a:pt x="7203" y="5515"/>
                  </a:cubicBezTo>
                  <a:cubicBezTo>
                    <a:pt x="7336" y="5521"/>
                    <a:pt x="7441" y="5638"/>
                    <a:pt x="7435" y="5768"/>
                  </a:cubicBezTo>
                  <a:cubicBezTo>
                    <a:pt x="7432" y="5898"/>
                    <a:pt x="7329" y="6000"/>
                    <a:pt x="7201" y="6000"/>
                  </a:cubicBezTo>
                  <a:cubicBezTo>
                    <a:pt x="7196" y="6000"/>
                    <a:pt x="7190" y="6000"/>
                    <a:pt x="7184" y="5999"/>
                  </a:cubicBezTo>
                  <a:cubicBezTo>
                    <a:pt x="7049" y="5996"/>
                    <a:pt x="6947" y="5885"/>
                    <a:pt x="6953" y="5749"/>
                  </a:cubicBezTo>
                  <a:cubicBezTo>
                    <a:pt x="6956" y="5617"/>
                    <a:pt x="7064" y="5514"/>
                    <a:pt x="7192" y="5514"/>
                  </a:cubicBezTo>
                  <a:close/>
                  <a:moveTo>
                    <a:pt x="7121" y="6786"/>
                  </a:moveTo>
                  <a:cubicBezTo>
                    <a:pt x="7124" y="6786"/>
                    <a:pt x="7128" y="6786"/>
                    <a:pt x="7132" y="6787"/>
                  </a:cubicBezTo>
                  <a:cubicBezTo>
                    <a:pt x="7265" y="6790"/>
                    <a:pt x="7370" y="6907"/>
                    <a:pt x="7367" y="7037"/>
                  </a:cubicBezTo>
                  <a:cubicBezTo>
                    <a:pt x="7358" y="7166"/>
                    <a:pt x="7249" y="7268"/>
                    <a:pt x="7122" y="7268"/>
                  </a:cubicBezTo>
                  <a:cubicBezTo>
                    <a:pt x="7118" y="7268"/>
                    <a:pt x="7114" y="7268"/>
                    <a:pt x="7110" y="7268"/>
                  </a:cubicBezTo>
                  <a:cubicBezTo>
                    <a:pt x="6978" y="7265"/>
                    <a:pt x="6873" y="7151"/>
                    <a:pt x="6879" y="7018"/>
                  </a:cubicBezTo>
                  <a:cubicBezTo>
                    <a:pt x="6885" y="6886"/>
                    <a:pt x="6993" y="6786"/>
                    <a:pt x="7121" y="6786"/>
                  </a:cubicBezTo>
                  <a:close/>
                  <a:moveTo>
                    <a:pt x="7046" y="8052"/>
                  </a:moveTo>
                  <a:cubicBezTo>
                    <a:pt x="7050" y="8052"/>
                    <a:pt x="7054" y="8052"/>
                    <a:pt x="7058" y="8052"/>
                  </a:cubicBezTo>
                  <a:cubicBezTo>
                    <a:pt x="7194" y="8056"/>
                    <a:pt x="7296" y="8170"/>
                    <a:pt x="7289" y="8303"/>
                  </a:cubicBezTo>
                  <a:cubicBezTo>
                    <a:pt x="7286" y="8430"/>
                    <a:pt x="7178" y="8535"/>
                    <a:pt x="7055" y="8535"/>
                  </a:cubicBezTo>
                  <a:cubicBezTo>
                    <a:pt x="7050" y="8535"/>
                    <a:pt x="7045" y="8534"/>
                    <a:pt x="7039" y="8534"/>
                  </a:cubicBezTo>
                  <a:cubicBezTo>
                    <a:pt x="6904" y="8528"/>
                    <a:pt x="6799" y="8417"/>
                    <a:pt x="6808" y="8284"/>
                  </a:cubicBezTo>
                  <a:cubicBezTo>
                    <a:pt x="6811" y="8152"/>
                    <a:pt x="6916" y="8052"/>
                    <a:pt x="7046" y="8052"/>
                  </a:cubicBezTo>
                  <a:close/>
                  <a:moveTo>
                    <a:pt x="8277" y="0"/>
                  </a:moveTo>
                  <a:lnTo>
                    <a:pt x="8277" y="0"/>
                  </a:lnTo>
                  <a:cubicBezTo>
                    <a:pt x="6783" y="578"/>
                    <a:pt x="5085" y="1205"/>
                    <a:pt x="3615" y="1742"/>
                  </a:cubicBezTo>
                  <a:cubicBezTo>
                    <a:pt x="1584" y="2480"/>
                    <a:pt x="0" y="3038"/>
                    <a:pt x="0" y="3038"/>
                  </a:cubicBezTo>
                  <a:cubicBezTo>
                    <a:pt x="756" y="5227"/>
                    <a:pt x="1565" y="7392"/>
                    <a:pt x="2201" y="9053"/>
                  </a:cubicBezTo>
                  <a:cubicBezTo>
                    <a:pt x="4471" y="9148"/>
                    <a:pt x="6391" y="9195"/>
                    <a:pt x="7320" y="9210"/>
                  </a:cubicBezTo>
                  <a:cubicBezTo>
                    <a:pt x="7706" y="9219"/>
                    <a:pt x="7922" y="9219"/>
                    <a:pt x="7922" y="9219"/>
                  </a:cubicBezTo>
                  <a:cubicBezTo>
                    <a:pt x="7929" y="8346"/>
                    <a:pt x="7953" y="7330"/>
                    <a:pt x="7990" y="6265"/>
                  </a:cubicBezTo>
                  <a:lnTo>
                    <a:pt x="7990" y="6262"/>
                  </a:lnTo>
                  <a:cubicBezTo>
                    <a:pt x="8030" y="5135"/>
                    <a:pt x="8080" y="3949"/>
                    <a:pt x="8132" y="2832"/>
                  </a:cubicBezTo>
                  <a:lnTo>
                    <a:pt x="8157" y="2356"/>
                  </a:lnTo>
                  <a:cubicBezTo>
                    <a:pt x="8172" y="2063"/>
                    <a:pt x="8188" y="1773"/>
                    <a:pt x="8200" y="1495"/>
                  </a:cubicBezTo>
                  <a:cubicBezTo>
                    <a:pt x="8203" y="1399"/>
                    <a:pt x="8210" y="1303"/>
                    <a:pt x="8216" y="1205"/>
                  </a:cubicBezTo>
                  <a:cubicBezTo>
                    <a:pt x="8237" y="782"/>
                    <a:pt x="8256" y="377"/>
                    <a:pt x="8277" y="0"/>
                  </a:cubicBez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34"/>
            <p:cNvSpPr/>
            <p:nvPr/>
          </p:nvSpPr>
          <p:spPr>
            <a:xfrm>
              <a:off x="6904791" y="3126208"/>
              <a:ext cx="235478" cy="633302"/>
            </a:xfrm>
            <a:custGeom>
              <a:avLst/>
              <a:gdLst/>
              <a:ahLst/>
              <a:cxnLst/>
              <a:rect l="l" t="t" r="r" b="b"/>
              <a:pathLst>
                <a:path w="2270" h="6105" extrusionOk="0">
                  <a:moveTo>
                    <a:pt x="2269" y="6104"/>
                  </a:moveTo>
                  <a:lnTo>
                    <a:pt x="0" y="0"/>
                  </a:lnTo>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34"/>
            <p:cNvSpPr/>
            <p:nvPr/>
          </p:nvSpPr>
          <p:spPr>
            <a:xfrm>
              <a:off x="6857384" y="3143532"/>
              <a:ext cx="236101" cy="633613"/>
            </a:xfrm>
            <a:custGeom>
              <a:avLst/>
              <a:gdLst/>
              <a:ahLst/>
              <a:cxnLst/>
              <a:rect l="l" t="t" r="r" b="b"/>
              <a:pathLst>
                <a:path w="2276" h="6108" extrusionOk="0">
                  <a:moveTo>
                    <a:pt x="2276" y="6107"/>
                  </a:moveTo>
                  <a:lnTo>
                    <a:pt x="0" y="0"/>
                  </a:lnTo>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34"/>
            <p:cNvSpPr/>
            <p:nvPr/>
          </p:nvSpPr>
          <p:spPr>
            <a:xfrm>
              <a:off x="6810599" y="3160752"/>
              <a:ext cx="236101" cy="633613"/>
            </a:xfrm>
            <a:custGeom>
              <a:avLst/>
              <a:gdLst/>
              <a:ahLst/>
              <a:cxnLst/>
              <a:rect l="l" t="t" r="r" b="b"/>
              <a:pathLst>
                <a:path w="2276" h="6108" extrusionOk="0">
                  <a:moveTo>
                    <a:pt x="2276" y="6108"/>
                  </a:moveTo>
                  <a:lnTo>
                    <a:pt x="0" y="1"/>
                  </a:lnTo>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34"/>
            <p:cNvSpPr/>
            <p:nvPr/>
          </p:nvSpPr>
          <p:spPr>
            <a:xfrm>
              <a:off x="6763815" y="3178387"/>
              <a:ext cx="235893" cy="633613"/>
            </a:xfrm>
            <a:custGeom>
              <a:avLst/>
              <a:gdLst/>
              <a:ahLst/>
              <a:cxnLst/>
              <a:rect l="l" t="t" r="r" b="b"/>
              <a:pathLst>
                <a:path w="2274" h="6108" extrusionOk="0">
                  <a:moveTo>
                    <a:pt x="2273" y="6108"/>
                  </a:moveTo>
                  <a:lnTo>
                    <a:pt x="1" y="1"/>
                  </a:lnTo>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34"/>
            <p:cNvSpPr/>
            <p:nvPr/>
          </p:nvSpPr>
          <p:spPr>
            <a:xfrm>
              <a:off x="6717030" y="3195710"/>
              <a:ext cx="235893" cy="633613"/>
            </a:xfrm>
            <a:custGeom>
              <a:avLst/>
              <a:gdLst/>
              <a:ahLst/>
              <a:cxnLst/>
              <a:rect l="l" t="t" r="r" b="b"/>
              <a:pathLst>
                <a:path w="2274" h="6108" extrusionOk="0">
                  <a:moveTo>
                    <a:pt x="2273" y="6107"/>
                  </a:moveTo>
                  <a:lnTo>
                    <a:pt x="1" y="0"/>
                  </a:lnTo>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34"/>
            <p:cNvSpPr/>
            <p:nvPr/>
          </p:nvSpPr>
          <p:spPr>
            <a:xfrm>
              <a:off x="6670349" y="3213345"/>
              <a:ext cx="235790" cy="633613"/>
            </a:xfrm>
            <a:custGeom>
              <a:avLst/>
              <a:gdLst/>
              <a:ahLst/>
              <a:cxnLst/>
              <a:rect l="l" t="t" r="r" b="b"/>
              <a:pathLst>
                <a:path w="2273" h="6108" extrusionOk="0">
                  <a:moveTo>
                    <a:pt x="2273" y="6107"/>
                  </a:moveTo>
                  <a:lnTo>
                    <a:pt x="0" y="0"/>
                  </a:lnTo>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34"/>
            <p:cNvSpPr/>
            <p:nvPr/>
          </p:nvSpPr>
          <p:spPr>
            <a:xfrm>
              <a:off x="6623254" y="3230980"/>
              <a:ext cx="236101" cy="633198"/>
            </a:xfrm>
            <a:custGeom>
              <a:avLst/>
              <a:gdLst/>
              <a:ahLst/>
              <a:cxnLst/>
              <a:rect l="l" t="t" r="r" b="b"/>
              <a:pathLst>
                <a:path w="2276" h="6104" extrusionOk="0">
                  <a:moveTo>
                    <a:pt x="2276" y="6104"/>
                  </a:moveTo>
                  <a:lnTo>
                    <a:pt x="0" y="0"/>
                  </a:lnTo>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34"/>
            <p:cNvSpPr/>
            <p:nvPr/>
          </p:nvSpPr>
          <p:spPr>
            <a:xfrm>
              <a:off x="6576469" y="3248201"/>
              <a:ext cx="235790" cy="633302"/>
            </a:xfrm>
            <a:custGeom>
              <a:avLst/>
              <a:gdLst/>
              <a:ahLst/>
              <a:cxnLst/>
              <a:rect l="l" t="t" r="r" b="b"/>
              <a:pathLst>
                <a:path w="2273" h="6105" extrusionOk="0">
                  <a:moveTo>
                    <a:pt x="2273" y="6105"/>
                  </a:moveTo>
                  <a:lnTo>
                    <a:pt x="1" y="1"/>
                  </a:lnTo>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34"/>
            <p:cNvSpPr/>
            <p:nvPr/>
          </p:nvSpPr>
          <p:spPr>
            <a:xfrm>
              <a:off x="6529685" y="3265836"/>
              <a:ext cx="235582" cy="633302"/>
            </a:xfrm>
            <a:custGeom>
              <a:avLst/>
              <a:gdLst/>
              <a:ahLst/>
              <a:cxnLst/>
              <a:rect l="l" t="t" r="r" b="b"/>
              <a:pathLst>
                <a:path w="2271" h="6105" extrusionOk="0">
                  <a:moveTo>
                    <a:pt x="2270" y="6104"/>
                  </a:moveTo>
                  <a:lnTo>
                    <a:pt x="1" y="1"/>
                  </a:lnTo>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34"/>
            <p:cNvSpPr/>
            <p:nvPr/>
          </p:nvSpPr>
          <p:spPr>
            <a:xfrm>
              <a:off x="6482278" y="3282848"/>
              <a:ext cx="236205" cy="633613"/>
            </a:xfrm>
            <a:custGeom>
              <a:avLst/>
              <a:gdLst/>
              <a:ahLst/>
              <a:cxnLst/>
              <a:rect l="l" t="t" r="r" b="b"/>
              <a:pathLst>
                <a:path w="2277" h="6108" extrusionOk="0">
                  <a:moveTo>
                    <a:pt x="2276" y="6107"/>
                  </a:moveTo>
                  <a:lnTo>
                    <a:pt x="1" y="0"/>
                  </a:lnTo>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34"/>
            <p:cNvSpPr/>
            <p:nvPr/>
          </p:nvSpPr>
          <p:spPr>
            <a:xfrm>
              <a:off x="6435597" y="3300794"/>
              <a:ext cx="235790" cy="633198"/>
            </a:xfrm>
            <a:custGeom>
              <a:avLst/>
              <a:gdLst/>
              <a:ahLst/>
              <a:cxnLst/>
              <a:rect l="l" t="t" r="r" b="b"/>
              <a:pathLst>
                <a:path w="2273" h="6104" extrusionOk="0">
                  <a:moveTo>
                    <a:pt x="2272" y="6104"/>
                  </a:moveTo>
                  <a:lnTo>
                    <a:pt x="0" y="0"/>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34"/>
            <p:cNvSpPr/>
            <p:nvPr/>
          </p:nvSpPr>
          <p:spPr>
            <a:xfrm>
              <a:off x="6388812" y="3318326"/>
              <a:ext cx="235790" cy="633302"/>
            </a:xfrm>
            <a:custGeom>
              <a:avLst/>
              <a:gdLst/>
              <a:ahLst/>
              <a:cxnLst/>
              <a:rect l="l" t="t" r="r" b="b"/>
              <a:pathLst>
                <a:path w="2273" h="6105" extrusionOk="0">
                  <a:moveTo>
                    <a:pt x="2273" y="6105"/>
                  </a:moveTo>
                  <a:lnTo>
                    <a:pt x="0" y="1"/>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34"/>
            <p:cNvSpPr/>
            <p:nvPr/>
          </p:nvSpPr>
          <p:spPr>
            <a:xfrm>
              <a:off x="6342028" y="3335338"/>
              <a:ext cx="235790" cy="633613"/>
            </a:xfrm>
            <a:custGeom>
              <a:avLst/>
              <a:gdLst/>
              <a:ahLst/>
              <a:cxnLst/>
              <a:rect l="l" t="t" r="r" b="b"/>
              <a:pathLst>
                <a:path w="2273" h="6108" extrusionOk="0">
                  <a:moveTo>
                    <a:pt x="2273" y="6107"/>
                  </a:moveTo>
                  <a:lnTo>
                    <a:pt x="1" y="1"/>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34"/>
            <p:cNvSpPr/>
            <p:nvPr/>
          </p:nvSpPr>
          <p:spPr>
            <a:xfrm>
              <a:off x="6294932" y="3352973"/>
              <a:ext cx="236205" cy="633613"/>
            </a:xfrm>
            <a:custGeom>
              <a:avLst/>
              <a:gdLst/>
              <a:ahLst/>
              <a:cxnLst/>
              <a:rect l="l" t="t" r="r" b="b"/>
              <a:pathLst>
                <a:path w="2277" h="6108" extrusionOk="0">
                  <a:moveTo>
                    <a:pt x="2276" y="6107"/>
                  </a:moveTo>
                  <a:lnTo>
                    <a:pt x="1" y="0"/>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34"/>
            <p:cNvSpPr/>
            <p:nvPr/>
          </p:nvSpPr>
          <p:spPr>
            <a:xfrm>
              <a:off x="6248148" y="3370297"/>
              <a:ext cx="235893" cy="633198"/>
            </a:xfrm>
            <a:custGeom>
              <a:avLst/>
              <a:gdLst/>
              <a:ahLst/>
              <a:cxnLst/>
              <a:rect l="l" t="t" r="r" b="b"/>
              <a:pathLst>
                <a:path w="2274" h="6104" extrusionOk="0">
                  <a:moveTo>
                    <a:pt x="2273" y="6104"/>
                  </a:moveTo>
                  <a:lnTo>
                    <a:pt x="1" y="0"/>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34"/>
            <p:cNvSpPr/>
            <p:nvPr/>
          </p:nvSpPr>
          <p:spPr>
            <a:xfrm>
              <a:off x="6200844" y="3387828"/>
              <a:ext cx="236101" cy="633613"/>
            </a:xfrm>
            <a:custGeom>
              <a:avLst/>
              <a:gdLst/>
              <a:ahLst/>
              <a:cxnLst/>
              <a:rect l="l" t="t" r="r" b="b"/>
              <a:pathLst>
                <a:path w="2276" h="6108" extrusionOk="0">
                  <a:moveTo>
                    <a:pt x="2275" y="6108"/>
                  </a:moveTo>
                  <a:lnTo>
                    <a:pt x="0" y="1"/>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34"/>
            <p:cNvSpPr/>
            <p:nvPr/>
          </p:nvSpPr>
          <p:spPr>
            <a:xfrm>
              <a:off x="6154060" y="3405152"/>
              <a:ext cx="236101" cy="633302"/>
            </a:xfrm>
            <a:custGeom>
              <a:avLst/>
              <a:gdLst/>
              <a:ahLst/>
              <a:cxnLst/>
              <a:rect l="l" t="t" r="r" b="b"/>
              <a:pathLst>
                <a:path w="2276" h="6105" extrusionOk="0">
                  <a:moveTo>
                    <a:pt x="2276" y="6104"/>
                  </a:moveTo>
                  <a:lnTo>
                    <a:pt x="0" y="1"/>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34"/>
            <p:cNvSpPr/>
            <p:nvPr/>
          </p:nvSpPr>
          <p:spPr>
            <a:xfrm>
              <a:off x="6107275" y="3422787"/>
              <a:ext cx="235790" cy="633302"/>
            </a:xfrm>
            <a:custGeom>
              <a:avLst/>
              <a:gdLst/>
              <a:ahLst/>
              <a:cxnLst/>
              <a:rect l="l" t="t" r="r" b="b"/>
              <a:pathLst>
                <a:path w="2273" h="6105" extrusionOk="0">
                  <a:moveTo>
                    <a:pt x="2273" y="6104"/>
                  </a:moveTo>
                  <a:lnTo>
                    <a:pt x="1" y="0"/>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34"/>
            <p:cNvSpPr/>
            <p:nvPr/>
          </p:nvSpPr>
          <p:spPr>
            <a:xfrm>
              <a:off x="6060491" y="3440422"/>
              <a:ext cx="235893" cy="633302"/>
            </a:xfrm>
            <a:custGeom>
              <a:avLst/>
              <a:gdLst/>
              <a:ahLst/>
              <a:cxnLst/>
              <a:rect l="l" t="t" r="r" b="b"/>
              <a:pathLst>
                <a:path w="2274" h="6105" extrusionOk="0">
                  <a:moveTo>
                    <a:pt x="2273" y="6104"/>
                  </a:moveTo>
                  <a:lnTo>
                    <a:pt x="1" y="0"/>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34"/>
            <p:cNvSpPr/>
            <p:nvPr/>
          </p:nvSpPr>
          <p:spPr>
            <a:xfrm>
              <a:off x="6013706" y="3457642"/>
              <a:ext cx="235893" cy="633302"/>
            </a:xfrm>
            <a:custGeom>
              <a:avLst/>
              <a:gdLst/>
              <a:ahLst/>
              <a:cxnLst/>
              <a:rect l="l" t="t" r="r" b="b"/>
              <a:pathLst>
                <a:path w="2274" h="6105" extrusionOk="0">
                  <a:moveTo>
                    <a:pt x="2273" y="6105"/>
                  </a:moveTo>
                  <a:lnTo>
                    <a:pt x="1" y="1"/>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34"/>
            <p:cNvSpPr/>
            <p:nvPr/>
          </p:nvSpPr>
          <p:spPr>
            <a:xfrm>
              <a:off x="5966714" y="3474966"/>
              <a:ext cx="236101" cy="633613"/>
            </a:xfrm>
            <a:custGeom>
              <a:avLst/>
              <a:gdLst/>
              <a:ahLst/>
              <a:cxnLst/>
              <a:rect l="l" t="t" r="r" b="b"/>
              <a:pathLst>
                <a:path w="2276" h="6108" extrusionOk="0">
                  <a:moveTo>
                    <a:pt x="2276" y="6108"/>
                  </a:moveTo>
                  <a:lnTo>
                    <a:pt x="0" y="1"/>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34"/>
            <p:cNvSpPr/>
            <p:nvPr/>
          </p:nvSpPr>
          <p:spPr>
            <a:xfrm>
              <a:off x="5919930" y="3492290"/>
              <a:ext cx="235790" cy="633613"/>
            </a:xfrm>
            <a:custGeom>
              <a:avLst/>
              <a:gdLst/>
              <a:ahLst/>
              <a:cxnLst/>
              <a:rect l="l" t="t" r="r" b="b"/>
              <a:pathLst>
                <a:path w="2273" h="6108" extrusionOk="0">
                  <a:moveTo>
                    <a:pt x="2273" y="6107"/>
                  </a:moveTo>
                  <a:lnTo>
                    <a:pt x="0" y="0"/>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34"/>
            <p:cNvSpPr/>
            <p:nvPr/>
          </p:nvSpPr>
          <p:spPr>
            <a:xfrm>
              <a:off x="5873145" y="3509925"/>
              <a:ext cx="235790" cy="633613"/>
            </a:xfrm>
            <a:custGeom>
              <a:avLst/>
              <a:gdLst/>
              <a:ahLst/>
              <a:cxnLst/>
              <a:rect l="l" t="t" r="r" b="b"/>
              <a:pathLst>
                <a:path w="2273" h="6108" extrusionOk="0">
                  <a:moveTo>
                    <a:pt x="2273" y="6107"/>
                  </a:moveTo>
                  <a:lnTo>
                    <a:pt x="1" y="0"/>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34"/>
            <p:cNvSpPr/>
            <p:nvPr/>
          </p:nvSpPr>
          <p:spPr>
            <a:xfrm>
              <a:off x="6038084" y="3733474"/>
              <a:ext cx="1167537" cy="440459"/>
            </a:xfrm>
            <a:custGeom>
              <a:avLst/>
              <a:gdLst/>
              <a:ahLst/>
              <a:cxnLst/>
              <a:rect l="l" t="t" r="r" b="b"/>
              <a:pathLst>
                <a:path w="11255" h="4246" extrusionOk="0">
                  <a:moveTo>
                    <a:pt x="11239" y="0"/>
                  </a:moveTo>
                  <a:lnTo>
                    <a:pt x="1" y="4202"/>
                  </a:lnTo>
                  <a:lnTo>
                    <a:pt x="16" y="4245"/>
                  </a:lnTo>
                  <a:lnTo>
                    <a:pt x="11254" y="47"/>
                  </a:lnTo>
                  <a:lnTo>
                    <a:pt x="112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34"/>
            <p:cNvSpPr/>
            <p:nvPr/>
          </p:nvSpPr>
          <p:spPr>
            <a:xfrm>
              <a:off x="5549388" y="2802139"/>
              <a:ext cx="1050524" cy="1273762"/>
            </a:xfrm>
            <a:custGeom>
              <a:avLst/>
              <a:gdLst/>
              <a:ahLst/>
              <a:cxnLst/>
              <a:rect l="l" t="t" r="r" b="b"/>
              <a:pathLst>
                <a:path w="10127" h="12279" extrusionOk="0">
                  <a:moveTo>
                    <a:pt x="9316" y="978"/>
                  </a:moveTo>
                  <a:cubicBezTo>
                    <a:pt x="9320" y="978"/>
                    <a:pt x="9324" y="979"/>
                    <a:pt x="9327" y="979"/>
                  </a:cubicBezTo>
                  <a:cubicBezTo>
                    <a:pt x="9463" y="985"/>
                    <a:pt x="9565" y="1096"/>
                    <a:pt x="9559" y="1232"/>
                  </a:cubicBezTo>
                  <a:cubicBezTo>
                    <a:pt x="9556" y="1364"/>
                    <a:pt x="9448" y="1464"/>
                    <a:pt x="9320" y="1464"/>
                  </a:cubicBezTo>
                  <a:cubicBezTo>
                    <a:pt x="9316" y="1464"/>
                    <a:pt x="9313" y="1464"/>
                    <a:pt x="9309" y="1463"/>
                  </a:cubicBezTo>
                  <a:cubicBezTo>
                    <a:pt x="9173" y="1460"/>
                    <a:pt x="9068" y="1349"/>
                    <a:pt x="9077" y="1213"/>
                  </a:cubicBezTo>
                  <a:cubicBezTo>
                    <a:pt x="9083" y="1081"/>
                    <a:pt x="9188" y="978"/>
                    <a:pt x="9316" y="978"/>
                  </a:cubicBezTo>
                  <a:close/>
                  <a:moveTo>
                    <a:pt x="9237" y="2247"/>
                  </a:moveTo>
                  <a:cubicBezTo>
                    <a:pt x="9242" y="2247"/>
                    <a:pt x="9248" y="2247"/>
                    <a:pt x="9253" y="2248"/>
                  </a:cubicBezTo>
                  <a:cubicBezTo>
                    <a:pt x="9389" y="2251"/>
                    <a:pt x="9494" y="2368"/>
                    <a:pt x="9485" y="2498"/>
                  </a:cubicBezTo>
                  <a:cubicBezTo>
                    <a:pt x="9482" y="2628"/>
                    <a:pt x="9374" y="2730"/>
                    <a:pt x="9251" y="2730"/>
                  </a:cubicBezTo>
                  <a:cubicBezTo>
                    <a:pt x="9245" y="2730"/>
                    <a:pt x="9240" y="2730"/>
                    <a:pt x="9235" y="2729"/>
                  </a:cubicBezTo>
                  <a:cubicBezTo>
                    <a:pt x="9102" y="2726"/>
                    <a:pt x="9000" y="2615"/>
                    <a:pt x="9003" y="2479"/>
                  </a:cubicBezTo>
                  <a:cubicBezTo>
                    <a:pt x="9006" y="2349"/>
                    <a:pt x="9111" y="2247"/>
                    <a:pt x="9237" y="2247"/>
                  </a:cubicBezTo>
                  <a:close/>
                  <a:moveTo>
                    <a:pt x="9163" y="3513"/>
                  </a:moveTo>
                  <a:cubicBezTo>
                    <a:pt x="9168" y="3513"/>
                    <a:pt x="9174" y="3513"/>
                    <a:pt x="9179" y="3513"/>
                  </a:cubicBezTo>
                  <a:cubicBezTo>
                    <a:pt x="9315" y="3517"/>
                    <a:pt x="9420" y="3628"/>
                    <a:pt x="9411" y="3764"/>
                  </a:cubicBezTo>
                  <a:cubicBezTo>
                    <a:pt x="9408" y="3895"/>
                    <a:pt x="9303" y="3995"/>
                    <a:pt x="9172" y="3995"/>
                  </a:cubicBezTo>
                  <a:cubicBezTo>
                    <a:pt x="9168" y="3995"/>
                    <a:pt x="9165" y="3995"/>
                    <a:pt x="9161" y="3995"/>
                  </a:cubicBezTo>
                  <a:cubicBezTo>
                    <a:pt x="9031" y="3992"/>
                    <a:pt x="8926" y="3881"/>
                    <a:pt x="8929" y="3745"/>
                  </a:cubicBezTo>
                  <a:cubicBezTo>
                    <a:pt x="8938" y="3615"/>
                    <a:pt x="9040" y="3513"/>
                    <a:pt x="9163" y="3513"/>
                  </a:cubicBezTo>
                  <a:close/>
                  <a:moveTo>
                    <a:pt x="9095" y="4779"/>
                  </a:moveTo>
                  <a:cubicBezTo>
                    <a:pt x="9100" y="4779"/>
                    <a:pt x="9106" y="4779"/>
                    <a:pt x="9111" y="4779"/>
                  </a:cubicBezTo>
                  <a:cubicBezTo>
                    <a:pt x="9247" y="4782"/>
                    <a:pt x="9349" y="4894"/>
                    <a:pt x="9343" y="5029"/>
                  </a:cubicBezTo>
                  <a:cubicBezTo>
                    <a:pt x="9340" y="5160"/>
                    <a:pt x="9235" y="5262"/>
                    <a:pt x="9109" y="5262"/>
                  </a:cubicBezTo>
                  <a:cubicBezTo>
                    <a:pt x="9104" y="5262"/>
                    <a:pt x="9098" y="5261"/>
                    <a:pt x="9093" y="5261"/>
                  </a:cubicBezTo>
                  <a:cubicBezTo>
                    <a:pt x="8960" y="5258"/>
                    <a:pt x="8855" y="5147"/>
                    <a:pt x="8861" y="5011"/>
                  </a:cubicBezTo>
                  <a:cubicBezTo>
                    <a:pt x="8864" y="4881"/>
                    <a:pt x="8969" y="4779"/>
                    <a:pt x="9095" y="4779"/>
                  </a:cubicBezTo>
                  <a:close/>
                  <a:moveTo>
                    <a:pt x="9026" y="6048"/>
                  </a:moveTo>
                  <a:cubicBezTo>
                    <a:pt x="9030" y="6048"/>
                    <a:pt x="9033" y="6048"/>
                    <a:pt x="9037" y="6048"/>
                  </a:cubicBezTo>
                  <a:cubicBezTo>
                    <a:pt x="9173" y="6051"/>
                    <a:pt x="9278" y="6169"/>
                    <a:pt x="9269" y="6298"/>
                  </a:cubicBezTo>
                  <a:cubicBezTo>
                    <a:pt x="9266" y="6432"/>
                    <a:pt x="9152" y="6536"/>
                    <a:pt x="9024" y="6536"/>
                  </a:cubicBezTo>
                  <a:cubicBezTo>
                    <a:pt x="9022" y="6536"/>
                    <a:pt x="9020" y="6536"/>
                    <a:pt x="9019" y="6536"/>
                  </a:cubicBezTo>
                  <a:cubicBezTo>
                    <a:pt x="8886" y="6524"/>
                    <a:pt x="8784" y="6409"/>
                    <a:pt x="8787" y="6280"/>
                  </a:cubicBezTo>
                  <a:cubicBezTo>
                    <a:pt x="8790" y="6148"/>
                    <a:pt x="8901" y="6048"/>
                    <a:pt x="9026" y="6048"/>
                  </a:cubicBezTo>
                  <a:close/>
                  <a:moveTo>
                    <a:pt x="8957" y="7314"/>
                  </a:moveTo>
                  <a:cubicBezTo>
                    <a:pt x="8961" y="7314"/>
                    <a:pt x="8965" y="7314"/>
                    <a:pt x="8969" y="7314"/>
                  </a:cubicBezTo>
                  <a:cubicBezTo>
                    <a:pt x="9102" y="7317"/>
                    <a:pt x="9207" y="7431"/>
                    <a:pt x="9201" y="7564"/>
                  </a:cubicBezTo>
                  <a:cubicBezTo>
                    <a:pt x="9195" y="7694"/>
                    <a:pt x="9092" y="7796"/>
                    <a:pt x="8964" y="7796"/>
                  </a:cubicBezTo>
                  <a:cubicBezTo>
                    <a:pt x="8959" y="7796"/>
                    <a:pt x="8953" y="7796"/>
                    <a:pt x="8948" y="7796"/>
                  </a:cubicBezTo>
                  <a:cubicBezTo>
                    <a:pt x="8815" y="7793"/>
                    <a:pt x="8710" y="7678"/>
                    <a:pt x="8716" y="7546"/>
                  </a:cubicBezTo>
                  <a:cubicBezTo>
                    <a:pt x="8722" y="7414"/>
                    <a:pt x="8827" y="7314"/>
                    <a:pt x="8957" y="7314"/>
                  </a:cubicBezTo>
                  <a:close/>
                  <a:moveTo>
                    <a:pt x="8889" y="8577"/>
                  </a:moveTo>
                  <a:cubicBezTo>
                    <a:pt x="8891" y="8577"/>
                    <a:pt x="8893" y="8577"/>
                    <a:pt x="8895" y="8577"/>
                  </a:cubicBezTo>
                  <a:cubicBezTo>
                    <a:pt x="9031" y="8583"/>
                    <a:pt x="9133" y="8697"/>
                    <a:pt x="9127" y="8830"/>
                  </a:cubicBezTo>
                  <a:cubicBezTo>
                    <a:pt x="9124" y="8960"/>
                    <a:pt x="9019" y="9062"/>
                    <a:pt x="8893" y="9062"/>
                  </a:cubicBezTo>
                  <a:cubicBezTo>
                    <a:pt x="8887" y="9062"/>
                    <a:pt x="8882" y="9062"/>
                    <a:pt x="8877" y="9062"/>
                  </a:cubicBezTo>
                  <a:cubicBezTo>
                    <a:pt x="8741" y="9058"/>
                    <a:pt x="8636" y="8944"/>
                    <a:pt x="8645" y="8812"/>
                  </a:cubicBezTo>
                  <a:cubicBezTo>
                    <a:pt x="8648" y="8678"/>
                    <a:pt x="8759" y="8577"/>
                    <a:pt x="8889" y="8577"/>
                  </a:cubicBezTo>
                  <a:close/>
                  <a:moveTo>
                    <a:pt x="8810" y="9846"/>
                  </a:moveTo>
                  <a:cubicBezTo>
                    <a:pt x="8814" y="9846"/>
                    <a:pt x="8817" y="9846"/>
                    <a:pt x="8821" y="9846"/>
                  </a:cubicBezTo>
                  <a:cubicBezTo>
                    <a:pt x="8957" y="9849"/>
                    <a:pt x="9062" y="9966"/>
                    <a:pt x="9056" y="10096"/>
                  </a:cubicBezTo>
                  <a:cubicBezTo>
                    <a:pt x="9050" y="10226"/>
                    <a:pt x="8947" y="10328"/>
                    <a:pt x="8819" y="10328"/>
                  </a:cubicBezTo>
                  <a:cubicBezTo>
                    <a:pt x="8814" y="10328"/>
                    <a:pt x="8808" y="10328"/>
                    <a:pt x="8802" y="10327"/>
                  </a:cubicBezTo>
                  <a:cubicBezTo>
                    <a:pt x="8667" y="10324"/>
                    <a:pt x="8562" y="10213"/>
                    <a:pt x="8571" y="10077"/>
                  </a:cubicBezTo>
                  <a:cubicBezTo>
                    <a:pt x="8577" y="9945"/>
                    <a:pt x="8685" y="9846"/>
                    <a:pt x="8810" y="9846"/>
                  </a:cubicBezTo>
                  <a:close/>
                  <a:moveTo>
                    <a:pt x="8736" y="11111"/>
                  </a:moveTo>
                  <a:cubicBezTo>
                    <a:pt x="8739" y="11111"/>
                    <a:pt x="8743" y="11111"/>
                    <a:pt x="8747" y="11112"/>
                  </a:cubicBezTo>
                  <a:cubicBezTo>
                    <a:pt x="8883" y="11115"/>
                    <a:pt x="8988" y="11229"/>
                    <a:pt x="8978" y="11362"/>
                  </a:cubicBezTo>
                  <a:cubicBezTo>
                    <a:pt x="8975" y="11492"/>
                    <a:pt x="8873" y="11594"/>
                    <a:pt x="8745" y="11594"/>
                  </a:cubicBezTo>
                  <a:cubicBezTo>
                    <a:pt x="8740" y="11594"/>
                    <a:pt x="8734" y="11594"/>
                    <a:pt x="8728" y="11593"/>
                  </a:cubicBezTo>
                  <a:cubicBezTo>
                    <a:pt x="8599" y="11590"/>
                    <a:pt x="8494" y="11479"/>
                    <a:pt x="8497" y="11343"/>
                  </a:cubicBezTo>
                  <a:cubicBezTo>
                    <a:pt x="8500" y="11211"/>
                    <a:pt x="8611" y="11111"/>
                    <a:pt x="8736" y="11111"/>
                  </a:cubicBezTo>
                  <a:close/>
                  <a:moveTo>
                    <a:pt x="439" y="0"/>
                  </a:moveTo>
                  <a:cubicBezTo>
                    <a:pt x="466" y="1096"/>
                    <a:pt x="420" y="2881"/>
                    <a:pt x="349" y="4736"/>
                  </a:cubicBezTo>
                  <a:cubicBezTo>
                    <a:pt x="309" y="5866"/>
                    <a:pt x="253" y="7024"/>
                    <a:pt x="204" y="8067"/>
                  </a:cubicBezTo>
                  <a:cubicBezTo>
                    <a:pt x="185" y="8460"/>
                    <a:pt x="164" y="8842"/>
                    <a:pt x="145" y="9197"/>
                  </a:cubicBezTo>
                  <a:cubicBezTo>
                    <a:pt x="65" y="10784"/>
                    <a:pt x="0" y="11902"/>
                    <a:pt x="0" y="11902"/>
                  </a:cubicBezTo>
                  <a:cubicBezTo>
                    <a:pt x="1982" y="12035"/>
                    <a:pt x="3968" y="12118"/>
                    <a:pt x="5613" y="12177"/>
                  </a:cubicBezTo>
                  <a:cubicBezTo>
                    <a:pt x="7117" y="12232"/>
                    <a:pt x="8336" y="12257"/>
                    <a:pt x="9019" y="12269"/>
                  </a:cubicBezTo>
                  <a:cubicBezTo>
                    <a:pt x="9405" y="12279"/>
                    <a:pt x="9618" y="12279"/>
                    <a:pt x="9618" y="12279"/>
                  </a:cubicBezTo>
                  <a:cubicBezTo>
                    <a:pt x="9624" y="11405"/>
                    <a:pt x="9648" y="10389"/>
                    <a:pt x="9685" y="9324"/>
                  </a:cubicBezTo>
                  <a:cubicBezTo>
                    <a:pt x="9695" y="9062"/>
                    <a:pt x="9704" y="8793"/>
                    <a:pt x="9713" y="8527"/>
                  </a:cubicBezTo>
                  <a:cubicBezTo>
                    <a:pt x="9747" y="7644"/>
                    <a:pt x="9787" y="6755"/>
                    <a:pt x="9824" y="5894"/>
                  </a:cubicBezTo>
                  <a:lnTo>
                    <a:pt x="9849" y="5418"/>
                  </a:lnTo>
                  <a:cubicBezTo>
                    <a:pt x="9865" y="5125"/>
                    <a:pt x="9880" y="4838"/>
                    <a:pt x="9889" y="4557"/>
                  </a:cubicBezTo>
                  <a:cubicBezTo>
                    <a:pt x="9892" y="4461"/>
                    <a:pt x="9902" y="4366"/>
                    <a:pt x="9905" y="4270"/>
                  </a:cubicBezTo>
                  <a:cubicBezTo>
                    <a:pt x="9945" y="3495"/>
                    <a:pt x="9982" y="2788"/>
                    <a:pt x="10019" y="2192"/>
                  </a:cubicBezTo>
                  <a:cubicBezTo>
                    <a:pt x="10084" y="1078"/>
                    <a:pt x="10127" y="358"/>
                    <a:pt x="10127" y="358"/>
                  </a:cubicBezTo>
                  <a:lnTo>
                    <a:pt x="43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34"/>
            <p:cNvSpPr/>
            <p:nvPr/>
          </p:nvSpPr>
          <p:spPr>
            <a:xfrm>
              <a:off x="5549388" y="3293429"/>
              <a:ext cx="1007682" cy="782473"/>
            </a:xfrm>
            <a:custGeom>
              <a:avLst/>
              <a:gdLst/>
              <a:ahLst/>
              <a:cxnLst/>
              <a:rect l="l" t="t" r="r" b="b"/>
              <a:pathLst>
                <a:path w="9714" h="7543" extrusionOk="0">
                  <a:moveTo>
                    <a:pt x="349" y="0"/>
                  </a:moveTo>
                  <a:cubicBezTo>
                    <a:pt x="309" y="1130"/>
                    <a:pt x="253" y="2288"/>
                    <a:pt x="204" y="3331"/>
                  </a:cubicBezTo>
                  <a:cubicBezTo>
                    <a:pt x="185" y="3724"/>
                    <a:pt x="164" y="4106"/>
                    <a:pt x="145" y="4461"/>
                  </a:cubicBezTo>
                  <a:cubicBezTo>
                    <a:pt x="65" y="6048"/>
                    <a:pt x="0" y="7166"/>
                    <a:pt x="0" y="7166"/>
                  </a:cubicBezTo>
                  <a:cubicBezTo>
                    <a:pt x="1982" y="7299"/>
                    <a:pt x="3968" y="7382"/>
                    <a:pt x="5613" y="7441"/>
                  </a:cubicBezTo>
                  <a:cubicBezTo>
                    <a:pt x="7117" y="7496"/>
                    <a:pt x="8336" y="7521"/>
                    <a:pt x="9019" y="7533"/>
                  </a:cubicBezTo>
                  <a:cubicBezTo>
                    <a:pt x="9405" y="7543"/>
                    <a:pt x="9618" y="7543"/>
                    <a:pt x="9618" y="7543"/>
                  </a:cubicBezTo>
                  <a:cubicBezTo>
                    <a:pt x="9624" y="6669"/>
                    <a:pt x="9648" y="5653"/>
                    <a:pt x="9685" y="4588"/>
                  </a:cubicBezTo>
                  <a:lnTo>
                    <a:pt x="9685" y="4585"/>
                  </a:lnTo>
                  <a:cubicBezTo>
                    <a:pt x="9695" y="4322"/>
                    <a:pt x="9704" y="4051"/>
                    <a:pt x="9713" y="3785"/>
                  </a:cubicBezTo>
                  <a:cubicBezTo>
                    <a:pt x="6258" y="2479"/>
                    <a:pt x="596" y="105"/>
                    <a:pt x="349" y="0"/>
                  </a:cubicBez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34"/>
            <p:cNvSpPr/>
            <p:nvPr/>
          </p:nvSpPr>
          <p:spPr>
            <a:xfrm>
              <a:off x="6443585" y="4606511"/>
              <a:ext cx="44295" cy="48444"/>
            </a:xfrm>
            <a:custGeom>
              <a:avLst/>
              <a:gdLst/>
              <a:ahLst/>
              <a:cxnLst/>
              <a:rect l="l" t="t" r="r" b="b"/>
              <a:pathLst>
                <a:path w="427" h="467" extrusionOk="0">
                  <a:moveTo>
                    <a:pt x="151" y="0"/>
                  </a:moveTo>
                  <a:cubicBezTo>
                    <a:pt x="95" y="0"/>
                    <a:pt x="42" y="18"/>
                    <a:pt x="0" y="50"/>
                  </a:cubicBezTo>
                  <a:lnTo>
                    <a:pt x="241" y="467"/>
                  </a:lnTo>
                  <a:cubicBezTo>
                    <a:pt x="303" y="445"/>
                    <a:pt x="352" y="393"/>
                    <a:pt x="380" y="328"/>
                  </a:cubicBezTo>
                  <a:cubicBezTo>
                    <a:pt x="426" y="204"/>
                    <a:pt x="365" y="62"/>
                    <a:pt x="241" y="16"/>
                  </a:cubicBezTo>
                  <a:cubicBezTo>
                    <a:pt x="211" y="5"/>
                    <a:pt x="180" y="0"/>
                    <a:pt x="151" y="0"/>
                  </a:cubicBezTo>
                  <a:close/>
                </a:path>
              </a:pathLst>
            </a:custGeom>
            <a:solidFill>
              <a:srgbClr val="FFF4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34"/>
            <p:cNvSpPr/>
            <p:nvPr/>
          </p:nvSpPr>
          <p:spPr>
            <a:xfrm>
              <a:off x="5696692" y="2876413"/>
              <a:ext cx="678427" cy="29564"/>
            </a:xfrm>
            <a:custGeom>
              <a:avLst/>
              <a:gdLst/>
              <a:ahLst/>
              <a:cxnLst/>
              <a:rect l="l" t="t" r="r" b="b"/>
              <a:pathLst>
                <a:path w="6540" h="285" extrusionOk="0">
                  <a:moveTo>
                    <a:pt x="16" y="0"/>
                  </a:moveTo>
                  <a:cubicBezTo>
                    <a:pt x="7" y="0"/>
                    <a:pt x="0" y="6"/>
                    <a:pt x="0" y="16"/>
                  </a:cubicBezTo>
                  <a:cubicBezTo>
                    <a:pt x="0" y="22"/>
                    <a:pt x="7" y="31"/>
                    <a:pt x="16" y="31"/>
                  </a:cubicBezTo>
                  <a:lnTo>
                    <a:pt x="6524" y="284"/>
                  </a:lnTo>
                  <a:cubicBezTo>
                    <a:pt x="6533" y="284"/>
                    <a:pt x="6540" y="278"/>
                    <a:pt x="6540" y="269"/>
                  </a:cubicBezTo>
                  <a:cubicBezTo>
                    <a:pt x="6540" y="263"/>
                    <a:pt x="6533" y="253"/>
                    <a:pt x="6524" y="253"/>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34"/>
            <p:cNvSpPr/>
            <p:nvPr/>
          </p:nvSpPr>
          <p:spPr>
            <a:xfrm>
              <a:off x="5694410" y="2928281"/>
              <a:ext cx="678842" cy="29876"/>
            </a:xfrm>
            <a:custGeom>
              <a:avLst/>
              <a:gdLst/>
              <a:ahLst/>
              <a:cxnLst/>
              <a:rect l="l" t="t" r="r" b="b"/>
              <a:pathLst>
                <a:path w="6544" h="288" extrusionOk="0">
                  <a:moveTo>
                    <a:pt x="16" y="0"/>
                  </a:moveTo>
                  <a:cubicBezTo>
                    <a:pt x="10" y="0"/>
                    <a:pt x="1" y="7"/>
                    <a:pt x="1" y="16"/>
                  </a:cubicBezTo>
                  <a:cubicBezTo>
                    <a:pt x="1" y="22"/>
                    <a:pt x="10" y="31"/>
                    <a:pt x="16" y="31"/>
                  </a:cubicBezTo>
                  <a:lnTo>
                    <a:pt x="6528" y="288"/>
                  </a:lnTo>
                  <a:cubicBezTo>
                    <a:pt x="6537" y="288"/>
                    <a:pt x="6543" y="278"/>
                    <a:pt x="6543" y="272"/>
                  </a:cubicBezTo>
                  <a:cubicBezTo>
                    <a:pt x="6543" y="263"/>
                    <a:pt x="6537" y="254"/>
                    <a:pt x="6528" y="254"/>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34"/>
            <p:cNvSpPr/>
            <p:nvPr/>
          </p:nvSpPr>
          <p:spPr>
            <a:xfrm>
              <a:off x="5692542" y="2975999"/>
              <a:ext cx="678738" cy="29564"/>
            </a:xfrm>
            <a:custGeom>
              <a:avLst/>
              <a:gdLst/>
              <a:ahLst/>
              <a:cxnLst/>
              <a:rect l="l" t="t" r="r" b="b"/>
              <a:pathLst>
                <a:path w="6543" h="285" extrusionOk="0">
                  <a:moveTo>
                    <a:pt x="16" y="0"/>
                  </a:moveTo>
                  <a:cubicBezTo>
                    <a:pt x="10" y="0"/>
                    <a:pt x="0" y="7"/>
                    <a:pt x="0" y="16"/>
                  </a:cubicBezTo>
                  <a:cubicBezTo>
                    <a:pt x="0" y="22"/>
                    <a:pt x="10" y="31"/>
                    <a:pt x="16" y="31"/>
                  </a:cubicBezTo>
                  <a:lnTo>
                    <a:pt x="6527" y="285"/>
                  </a:lnTo>
                  <a:cubicBezTo>
                    <a:pt x="6533" y="285"/>
                    <a:pt x="6543" y="278"/>
                    <a:pt x="6543" y="269"/>
                  </a:cubicBezTo>
                  <a:cubicBezTo>
                    <a:pt x="6543" y="263"/>
                    <a:pt x="6533" y="254"/>
                    <a:pt x="6527" y="254"/>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34"/>
            <p:cNvSpPr/>
            <p:nvPr/>
          </p:nvSpPr>
          <p:spPr>
            <a:xfrm>
              <a:off x="5690572" y="3027867"/>
              <a:ext cx="678842" cy="29876"/>
            </a:xfrm>
            <a:custGeom>
              <a:avLst/>
              <a:gdLst/>
              <a:ahLst/>
              <a:cxnLst/>
              <a:rect l="l" t="t" r="r" b="b"/>
              <a:pathLst>
                <a:path w="6544" h="288" extrusionOk="0">
                  <a:moveTo>
                    <a:pt x="16" y="1"/>
                  </a:moveTo>
                  <a:cubicBezTo>
                    <a:pt x="7" y="1"/>
                    <a:pt x="1" y="10"/>
                    <a:pt x="1" y="16"/>
                  </a:cubicBezTo>
                  <a:cubicBezTo>
                    <a:pt x="1" y="25"/>
                    <a:pt x="7" y="32"/>
                    <a:pt x="16" y="32"/>
                  </a:cubicBezTo>
                  <a:lnTo>
                    <a:pt x="6528" y="288"/>
                  </a:lnTo>
                  <a:cubicBezTo>
                    <a:pt x="6534" y="288"/>
                    <a:pt x="6543" y="279"/>
                    <a:pt x="6543" y="272"/>
                  </a:cubicBezTo>
                  <a:cubicBezTo>
                    <a:pt x="6543" y="263"/>
                    <a:pt x="6534" y="257"/>
                    <a:pt x="6528" y="257"/>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34"/>
            <p:cNvSpPr/>
            <p:nvPr/>
          </p:nvSpPr>
          <p:spPr>
            <a:xfrm>
              <a:off x="5688704" y="3075585"/>
              <a:ext cx="678427" cy="29876"/>
            </a:xfrm>
            <a:custGeom>
              <a:avLst/>
              <a:gdLst/>
              <a:ahLst/>
              <a:cxnLst/>
              <a:rect l="l" t="t" r="r" b="b"/>
              <a:pathLst>
                <a:path w="6540" h="288" extrusionOk="0">
                  <a:moveTo>
                    <a:pt x="16" y="1"/>
                  </a:moveTo>
                  <a:cubicBezTo>
                    <a:pt x="6" y="1"/>
                    <a:pt x="0" y="10"/>
                    <a:pt x="0" y="16"/>
                  </a:cubicBezTo>
                  <a:cubicBezTo>
                    <a:pt x="0" y="25"/>
                    <a:pt x="6" y="32"/>
                    <a:pt x="16" y="32"/>
                  </a:cubicBezTo>
                  <a:lnTo>
                    <a:pt x="6524" y="288"/>
                  </a:lnTo>
                  <a:cubicBezTo>
                    <a:pt x="6533" y="288"/>
                    <a:pt x="6539" y="279"/>
                    <a:pt x="6539" y="272"/>
                  </a:cubicBezTo>
                  <a:cubicBezTo>
                    <a:pt x="6539" y="263"/>
                    <a:pt x="6533" y="257"/>
                    <a:pt x="6524" y="257"/>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34"/>
            <p:cNvSpPr/>
            <p:nvPr/>
          </p:nvSpPr>
          <p:spPr>
            <a:xfrm>
              <a:off x="5686422" y="3128490"/>
              <a:ext cx="678738" cy="28838"/>
            </a:xfrm>
            <a:custGeom>
              <a:avLst/>
              <a:gdLst/>
              <a:ahLst/>
              <a:cxnLst/>
              <a:rect l="l" t="t" r="r" b="b"/>
              <a:pathLst>
                <a:path w="6543" h="278" extrusionOk="0">
                  <a:moveTo>
                    <a:pt x="16" y="0"/>
                  </a:moveTo>
                  <a:cubicBezTo>
                    <a:pt x="10" y="0"/>
                    <a:pt x="1" y="6"/>
                    <a:pt x="1" y="16"/>
                  </a:cubicBezTo>
                  <a:cubicBezTo>
                    <a:pt x="1" y="22"/>
                    <a:pt x="10" y="31"/>
                    <a:pt x="16" y="31"/>
                  </a:cubicBezTo>
                  <a:lnTo>
                    <a:pt x="6527" y="278"/>
                  </a:lnTo>
                  <a:cubicBezTo>
                    <a:pt x="6537" y="278"/>
                    <a:pt x="6543" y="272"/>
                    <a:pt x="6543" y="263"/>
                  </a:cubicBezTo>
                  <a:cubicBezTo>
                    <a:pt x="6543" y="256"/>
                    <a:pt x="6537" y="247"/>
                    <a:pt x="6527" y="247"/>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34"/>
            <p:cNvSpPr/>
            <p:nvPr/>
          </p:nvSpPr>
          <p:spPr>
            <a:xfrm>
              <a:off x="5684555" y="3175171"/>
              <a:ext cx="678738" cy="29876"/>
            </a:xfrm>
            <a:custGeom>
              <a:avLst/>
              <a:gdLst/>
              <a:ahLst/>
              <a:cxnLst/>
              <a:rect l="l" t="t" r="r" b="b"/>
              <a:pathLst>
                <a:path w="6543" h="288" extrusionOk="0">
                  <a:moveTo>
                    <a:pt x="16" y="1"/>
                  </a:moveTo>
                  <a:cubicBezTo>
                    <a:pt x="9" y="1"/>
                    <a:pt x="0" y="10"/>
                    <a:pt x="0" y="16"/>
                  </a:cubicBezTo>
                  <a:cubicBezTo>
                    <a:pt x="0" y="26"/>
                    <a:pt x="9" y="32"/>
                    <a:pt x="16" y="32"/>
                  </a:cubicBezTo>
                  <a:lnTo>
                    <a:pt x="6527" y="288"/>
                  </a:lnTo>
                  <a:cubicBezTo>
                    <a:pt x="6533" y="288"/>
                    <a:pt x="6542" y="279"/>
                    <a:pt x="6542" y="273"/>
                  </a:cubicBezTo>
                  <a:cubicBezTo>
                    <a:pt x="6542" y="263"/>
                    <a:pt x="6533" y="257"/>
                    <a:pt x="6527" y="257"/>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34"/>
            <p:cNvSpPr/>
            <p:nvPr/>
          </p:nvSpPr>
          <p:spPr>
            <a:xfrm>
              <a:off x="5682584" y="3227453"/>
              <a:ext cx="678738" cy="29564"/>
            </a:xfrm>
            <a:custGeom>
              <a:avLst/>
              <a:gdLst/>
              <a:ahLst/>
              <a:cxnLst/>
              <a:rect l="l" t="t" r="r" b="b"/>
              <a:pathLst>
                <a:path w="6543" h="285" extrusionOk="0">
                  <a:moveTo>
                    <a:pt x="16" y="0"/>
                  </a:moveTo>
                  <a:cubicBezTo>
                    <a:pt x="7" y="0"/>
                    <a:pt x="1" y="6"/>
                    <a:pt x="1" y="16"/>
                  </a:cubicBezTo>
                  <a:cubicBezTo>
                    <a:pt x="1" y="22"/>
                    <a:pt x="7" y="31"/>
                    <a:pt x="16" y="31"/>
                  </a:cubicBezTo>
                  <a:lnTo>
                    <a:pt x="6527" y="284"/>
                  </a:lnTo>
                  <a:cubicBezTo>
                    <a:pt x="6534" y="284"/>
                    <a:pt x="6543" y="278"/>
                    <a:pt x="6543" y="269"/>
                  </a:cubicBezTo>
                  <a:cubicBezTo>
                    <a:pt x="6543" y="263"/>
                    <a:pt x="6534" y="253"/>
                    <a:pt x="6527" y="253"/>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34"/>
            <p:cNvSpPr/>
            <p:nvPr/>
          </p:nvSpPr>
          <p:spPr>
            <a:xfrm>
              <a:off x="5680717" y="3274860"/>
              <a:ext cx="678427" cy="29876"/>
            </a:xfrm>
            <a:custGeom>
              <a:avLst/>
              <a:gdLst/>
              <a:ahLst/>
              <a:cxnLst/>
              <a:rect l="l" t="t" r="r" b="b"/>
              <a:pathLst>
                <a:path w="6540" h="288" extrusionOk="0">
                  <a:moveTo>
                    <a:pt x="16" y="0"/>
                  </a:moveTo>
                  <a:cubicBezTo>
                    <a:pt x="6" y="0"/>
                    <a:pt x="0" y="9"/>
                    <a:pt x="0" y="19"/>
                  </a:cubicBezTo>
                  <a:cubicBezTo>
                    <a:pt x="0" y="25"/>
                    <a:pt x="6" y="34"/>
                    <a:pt x="16" y="34"/>
                  </a:cubicBezTo>
                  <a:lnTo>
                    <a:pt x="6524" y="287"/>
                  </a:lnTo>
                  <a:cubicBezTo>
                    <a:pt x="6533" y="287"/>
                    <a:pt x="6539" y="281"/>
                    <a:pt x="6539" y="272"/>
                  </a:cubicBezTo>
                  <a:cubicBezTo>
                    <a:pt x="6539" y="266"/>
                    <a:pt x="6533" y="256"/>
                    <a:pt x="6524" y="256"/>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34"/>
            <p:cNvSpPr/>
            <p:nvPr/>
          </p:nvSpPr>
          <p:spPr>
            <a:xfrm>
              <a:off x="5678746" y="3327039"/>
              <a:ext cx="678738" cy="29876"/>
            </a:xfrm>
            <a:custGeom>
              <a:avLst/>
              <a:gdLst/>
              <a:ahLst/>
              <a:cxnLst/>
              <a:rect l="l" t="t" r="r" b="b"/>
              <a:pathLst>
                <a:path w="6543" h="288" extrusionOk="0">
                  <a:moveTo>
                    <a:pt x="19" y="0"/>
                  </a:moveTo>
                  <a:cubicBezTo>
                    <a:pt x="10" y="0"/>
                    <a:pt x="1" y="6"/>
                    <a:pt x="1" y="16"/>
                  </a:cubicBezTo>
                  <a:cubicBezTo>
                    <a:pt x="1" y="22"/>
                    <a:pt x="10" y="31"/>
                    <a:pt x="19" y="31"/>
                  </a:cubicBezTo>
                  <a:lnTo>
                    <a:pt x="6527" y="287"/>
                  </a:lnTo>
                  <a:cubicBezTo>
                    <a:pt x="6537" y="287"/>
                    <a:pt x="6543" y="278"/>
                    <a:pt x="6543" y="269"/>
                  </a:cubicBezTo>
                  <a:cubicBezTo>
                    <a:pt x="6543" y="263"/>
                    <a:pt x="6537" y="253"/>
                    <a:pt x="6527" y="253"/>
                  </a:cubicBezTo>
                  <a:lnTo>
                    <a:pt x="19"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34"/>
            <p:cNvSpPr/>
            <p:nvPr/>
          </p:nvSpPr>
          <p:spPr>
            <a:xfrm>
              <a:off x="5676878" y="3374758"/>
              <a:ext cx="678738" cy="29564"/>
            </a:xfrm>
            <a:custGeom>
              <a:avLst/>
              <a:gdLst/>
              <a:ahLst/>
              <a:cxnLst/>
              <a:rect l="l" t="t" r="r" b="b"/>
              <a:pathLst>
                <a:path w="6543" h="285" extrusionOk="0">
                  <a:moveTo>
                    <a:pt x="15" y="0"/>
                  </a:moveTo>
                  <a:cubicBezTo>
                    <a:pt x="9" y="0"/>
                    <a:pt x="0" y="6"/>
                    <a:pt x="0" y="16"/>
                  </a:cubicBezTo>
                  <a:cubicBezTo>
                    <a:pt x="0" y="22"/>
                    <a:pt x="9" y="31"/>
                    <a:pt x="15" y="31"/>
                  </a:cubicBezTo>
                  <a:lnTo>
                    <a:pt x="6527" y="284"/>
                  </a:lnTo>
                  <a:cubicBezTo>
                    <a:pt x="6536" y="284"/>
                    <a:pt x="6542" y="278"/>
                    <a:pt x="6542" y="269"/>
                  </a:cubicBezTo>
                  <a:cubicBezTo>
                    <a:pt x="6542" y="263"/>
                    <a:pt x="6536" y="253"/>
                    <a:pt x="6527" y="253"/>
                  </a:cubicBezTo>
                  <a:lnTo>
                    <a:pt x="15"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34"/>
            <p:cNvSpPr/>
            <p:nvPr/>
          </p:nvSpPr>
          <p:spPr>
            <a:xfrm>
              <a:off x="5674908" y="3427559"/>
              <a:ext cx="678738" cy="28942"/>
            </a:xfrm>
            <a:custGeom>
              <a:avLst/>
              <a:gdLst/>
              <a:ahLst/>
              <a:cxnLst/>
              <a:rect l="l" t="t" r="r" b="b"/>
              <a:pathLst>
                <a:path w="6543" h="279" extrusionOk="0">
                  <a:moveTo>
                    <a:pt x="16" y="1"/>
                  </a:moveTo>
                  <a:cubicBezTo>
                    <a:pt x="10" y="1"/>
                    <a:pt x="1" y="7"/>
                    <a:pt x="1" y="16"/>
                  </a:cubicBezTo>
                  <a:cubicBezTo>
                    <a:pt x="1" y="22"/>
                    <a:pt x="10" y="32"/>
                    <a:pt x="16" y="32"/>
                  </a:cubicBezTo>
                  <a:lnTo>
                    <a:pt x="6527" y="279"/>
                  </a:lnTo>
                  <a:cubicBezTo>
                    <a:pt x="6533" y="279"/>
                    <a:pt x="6543" y="269"/>
                    <a:pt x="6543" y="263"/>
                  </a:cubicBezTo>
                  <a:cubicBezTo>
                    <a:pt x="6543" y="254"/>
                    <a:pt x="6533" y="248"/>
                    <a:pt x="6527" y="248"/>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34"/>
            <p:cNvSpPr/>
            <p:nvPr/>
          </p:nvSpPr>
          <p:spPr>
            <a:xfrm>
              <a:off x="5672937" y="3478804"/>
              <a:ext cx="678842" cy="29564"/>
            </a:xfrm>
            <a:custGeom>
              <a:avLst/>
              <a:gdLst/>
              <a:ahLst/>
              <a:cxnLst/>
              <a:rect l="l" t="t" r="r" b="b"/>
              <a:pathLst>
                <a:path w="6544" h="285" extrusionOk="0">
                  <a:moveTo>
                    <a:pt x="16" y="1"/>
                  </a:moveTo>
                  <a:cubicBezTo>
                    <a:pt x="7" y="1"/>
                    <a:pt x="1" y="7"/>
                    <a:pt x="1" y="16"/>
                  </a:cubicBezTo>
                  <a:cubicBezTo>
                    <a:pt x="1" y="22"/>
                    <a:pt x="7" y="32"/>
                    <a:pt x="16" y="32"/>
                  </a:cubicBezTo>
                  <a:lnTo>
                    <a:pt x="6528" y="285"/>
                  </a:lnTo>
                  <a:cubicBezTo>
                    <a:pt x="6534" y="285"/>
                    <a:pt x="6543" y="279"/>
                    <a:pt x="6543" y="269"/>
                  </a:cubicBezTo>
                  <a:cubicBezTo>
                    <a:pt x="6543" y="263"/>
                    <a:pt x="6534" y="254"/>
                    <a:pt x="6528" y="254"/>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34"/>
            <p:cNvSpPr/>
            <p:nvPr/>
          </p:nvSpPr>
          <p:spPr>
            <a:xfrm>
              <a:off x="5670758" y="3526522"/>
              <a:ext cx="678738" cy="29564"/>
            </a:xfrm>
            <a:custGeom>
              <a:avLst/>
              <a:gdLst/>
              <a:ahLst/>
              <a:cxnLst/>
              <a:rect l="l" t="t" r="r" b="b"/>
              <a:pathLst>
                <a:path w="6543" h="285" extrusionOk="0">
                  <a:moveTo>
                    <a:pt x="19" y="1"/>
                  </a:moveTo>
                  <a:cubicBezTo>
                    <a:pt x="10" y="1"/>
                    <a:pt x="0" y="7"/>
                    <a:pt x="0" y="16"/>
                  </a:cubicBezTo>
                  <a:cubicBezTo>
                    <a:pt x="0" y="22"/>
                    <a:pt x="10" y="32"/>
                    <a:pt x="19" y="32"/>
                  </a:cubicBezTo>
                  <a:lnTo>
                    <a:pt x="6527" y="285"/>
                  </a:lnTo>
                  <a:cubicBezTo>
                    <a:pt x="6536" y="285"/>
                    <a:pt x="6543" y="279"/>
                    <a:pt x="6543" y="269"/>
                  </a:cubicBezTo>
                  <a:cubicBezTo>
                    <a:pt x="6543" y="263"/>
                    <a:pt x="6536" y="254"/>
                    <a:pt x="6527" y="254"/>
                  </a:cubicBezTo>
                  <a:lnTo>
                    <a:pt x="19"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34"/>
            <p:cNvSpPr/>
            <p:nvPr/>
          </p:nvSpPr>
          <p:spPr>
            <a:xfrm>
              <a:off x="5668787" y="3578390"/>
              <a:ext cx="678842" cy="29979"/>
            </a:xfrm>
            <a:custGeom>
              <a:avLst/>
              <a:gdLst/>
              <a:ahLst/>
              <a:cxnLst/>
              <a:rect l="l" t="t" r="r" b="b"/>
              <a:pathLst>
                <a:path w="6544" h="289" extrusionOk="0">
                  <a:moveTo>
                    <a:pt x="16" y="1"/>
                  </a:moveTo>
                  <a:cubicBezTo>
                    <a:pt x="10" y="1"/>
                    <a:pt x="1" y="7"/>
                    <a:pt x="1" y="16"/>
                  </a:cubicBezTo>
                  <a:cubicBezTo>
                    <a:pt x="1" y="26"/>
                    <a:pt x="10" y="32"/>
                    <a:pt x="16" y="32"/>
                  </a:cubicBezTo>
                  <a:lnTo>
                    <a:pt x="6528" y="288"/>
                  </a:lnTo>
                  <a:cubicBezTo>
                    <a:pt x="6537" y="288"/>
                    <a:pt x="6543" y="279"/>
                    <a:pt x="6543" y="273"/>
                  </a:cubicBezTo>
                  <a:cubicBezTo>
                    <a:pt x="6543" y="263"/>
                    <a:pt x="6537" y="257"/>
                    <a:pt x="6528" y="257"/>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34"/>
            <p:cNvSpPr/>
            <p:nvPr/>
          </p:nvSpPr>
          <p:spPr>
            <a:xfrm>
              <a:off x="5666920" y="3626108"/>
              <a:ext cx="678738" cy="29564"/>
            </a:xfrm>
            <a:custGeom>
              <a:avLst/>
              <a:gdLst/>
              <a:ahLst/>
              <a:cxnLst/>
              <a:rect l="l" t="t" r="r" b="b"/>
              <a:pathLst>
                <a:path w="6543" h="285" extrusionOk="0">
                  <a:moveTo>
                    <a:pt x="16" y="1"/>
                  </a:moveTo>
                  <a:cubicBezTo>
                    <a:pt x="10" y="1"/>
                    <a:pt x="0" y="7"/>
                    <a:pt x="0" y="16"/>
                  </a:cubicBezTo>
                  <a:cubicBezTo>
                    <a:pt x="0" y="23"/>
                    <a:pt x="10" y="32"/>
                    <a:pt x="16" y="32"/>
                  </a:cubicBezTo>
                  <a:lnTo>
                    <a:pt x="6527" y="285"/>
                  </a:lnTo>
                  <a:cubicBezTo>
                    <a:pt x="6533" y="285"/>
                    <a:pt x="6543" y="279"/>
                    <a:pt x="6543" y="270"/>
                  </a:cubicBezTo>
                  <a:cubicBezTo>
                    <a:pt x="6543" y="263"/>
                    <a:pt x="6533" y="254"/>
                    <a:pt x="6527" y="254"/>
                  </a:cubicBezTo>
                  <a:lnTo>
                    <a:pt x="16" y="1"/>
                  </a:lnTo>
                  <a:close/>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34"/>
            <p:cNvSpPr/>
            <p:nvPr/>
          </p:nvSpPr>
          <p:spPr>
            <a:xfrm>
              <a:off x="5664949" y="3678080"/>
              <a:ext cx="678842" cy="29876"/>
            </a:xfrm>
            <a:custGeom>
              <a:avLst/>
              <a:gdLst/>
              <a:ahLst/>
              <a:cxnLst/>
              <a:rect l="l" t="t" r="r" b="b"/>
              <a:pathLst>
                <a:path w="6544" h="288" extrusionOk="0">
                  <a:moveTo>
                    <a:pt x="16" y="0"/>
                  </a:moveTo>
                  <a:cubicBezTo>
                    <a:pt x="7" y="0"/>
                    <a:pt x="1" y="9"/>
                    <a:pt x="1" y="16"/>
                  </a:cubicBezTo>
                  <a:cubicBezTo>
                    <a:pt x="1" y="25"/>
                    <a:pt x="7" y="31"/>
                    <a:pt x="16" y="31"/>
                  </a:cubicBezTo>
                  <a:lnTo>
                    <a:pt x="6528" y="287"/>
                  </a:lnTo>
                  <a:cubicBezTo>
                    <a:pt x="6534" y="287"/>
                    <a:pt x="6543" y="278"/>
                    <a:pt x="6543" y="272"/>
                  </a:cubicBezTo>
                  <a:cubicBezTo>
                    <a:pt x="6543" y="263"/>
                    <a:pt x="6534" y="256"/>
                    <a:pt x="6528" y="256"/>
                  </a:cubicBezTo>
                  <a:lnTo>
                    <a:pt x="16" y="0"/>
                  </a:lnTo>
                  <a:close/>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34"/>
            <p:cNvSpPr/>
            <p:nvPr/>
          </p:nvSpPr>
          <p:spPr>
            <a:xfrm>
              <a:off x="5662771" y="3725798"/>
              <a:ext cx="678738" cy="29564"/>
            </a:xfrm>
            <a:custGeom>
              <a:avLst/>
              <a:gdLst/>
              <a:ahLst/>
              <a:cxnLst/>
              <a:rect l="l" t="t" r="r" b="b"/>
              <a:pathLst>
                <a:path w="6543" h="285" extrusionOk="0">
                  <a:moveTo>
                    <a:pt x="19" y="0"/>
                  </a:moveTo>
                  <a:cubicBezTo>
                    <a:pt x="9" y="0"/>
                    <a:pt x="0" y="6"/>
                    <a:pt x="0" y="16"/>
                  </a:cubicBezTo>
                  <a:cubicBezTo>
                    <a:pt x="0" y="22"/>
                    <a:pt x="9" y="31"/>
                    <a:pt x="19" y="31"/>
                  </a:cubicBezTo>
                  <a:lnTo>
                    <a:pt x="6527" y="284"/>
                  </a:lnTo>
                  <a:cubicBezTo>
                    <a:pt x="6536" y="284"/>
                    <a:pt x="6542" y="278"/>
                    <a:pt x="6542" y="269"/>
                  </a:cubicBezTo>
                  <a:cubicBezTo>
                    <a:pt x="6542" y="263"/>
                    <a:pt x="6536" y="253"/>
                    <a:pt x="6527" y="253"/>
                  </a:cubicBezTo>
                  <a:lnTo>
                    <a:pt x="19" y="0"/>
                  </a:lnTo>
                  <a:close/>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34"/>
            <p:cNvSpPr/>
            <p:nvPr/>
          </p:nvSpPr>
          <p:spPr>
            <a:xfrm>
              <a:off x="5660800" y="3777666"/>
              <a:ext cx="678738" cy="29876"/>
            </a:xfrm>
            <a:custGeom>
              <a:avLst/>
              <a:gdLst/>
              <a:ahLst/>
              <a:cxnLst/>
              <a:rect l="l" t="t" r="r" b="b"/>
              <a:pathLst>
                <a:path w="6543" h="288" extrusionOk="0">
                  <a:moveTo>
                    <a:pt x="16" y="0"/>
                  </a:moveTo>
                  <a:cubicBezTo>
                    <a:pt x="10" y="0"/>
                    <a:pt x="1" y="10"/>
                    <a:pt x="1" y="16"/>
                  </a:cubicBezTo>
                  <a:cubicBezTo>
                    <a:pt x="1" y="25"/>
                    <a:pt x="10" y="34"/>
                    <a:pt x="16" y="34"/>
                  </a:cubicBezTo>
                  <a:lnTo>
                    <a:pt x="6527" y="287"/>
                  </a:lnTo>
                  <a:cubicBezTo>
                    <a:pt x="6537" y="287"/>
                    <a:pt x="6543" y="281"/>
                    <a:pt x="6543" y="272"/>
                  </a:cubicBezTo>
                  <a:cubicBezTo>
                    <a:pt x="6543" y="266"/>
                    <a:pt x="6537" y="257"/>
                    <a:pt x="6527" y="257"/>
                  </a:cubicBezTo>
                  <a:lnTo>
                    <a:pt x="16" y="0"/>
                  </a:lnTo>
                  <a:close/>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34"/>
            <p:cNvSpPr/>
            <p:nvPr/>
          </p:nvSpPr>
          <p:spPr>
            <a:xfrm>
              <a:off x="5658932" y="3825384"/>
              <a:ext cx="678738" cy="29876"/>
            </a:xfrm>
            <a:custGeom>
              <a:avLst/>
              <a:gdLst/>
              <a:ahLst/>
              <a:cxnLst/>
              <a:rect l="l" t="t" r="r" b="b"/>
              <a:pathLst>
                <a:path w="6543" h="288" extrusionOk="0">
                  <a:moveTo>
                    <a:pt x="16" y="0"/>
                  </a:moveTo>
                  <a:cubicBezTo>
                    <a:pt x="9" y="0"/>
                    <a:pt x="0" y="10"/>
                    <a:pt x="0" y="16"/>
                  </a:cubicBezTo>
                  <a:cubicBezTo>
                    <a:pt x="0" y="25"/>
                    <a:pt x="9" y="31"/>
                    <a:pt x="16" y="31"/>
                  </a:cubicBezTo>
                  <a:lnTo>
                    <a:pt x="6527" y="287"/>
                  </a:lnTo>
                  <a:cubicBezTo>
                    <a:pt x="6533" y="287"/>
                    <a:pt x="6542" y="278"/>
                    <a:pt x="6542" y="272"/>
                  </a:cubicBezTo>
                  <a:cubicBezTo>
                    <a:pt x="6542" y="263"/>
                    <a:pt x="6533" y="257"/>
                    <a:pt x="6527" y="257"/>
                  </a:cubicBezTo>
                  <a:lnTo>
                    <a:pt x="16" y="0"/>
                  </a:lnTo>
                  <a:close/>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34"/>
            <p:cNvSpPr/>
            <p:nvPr/>
          </p:nvSpPr>
          <p:spPr>
            <a:xfrm>
              <a:off x="5656961" y="3877563"/>
              <a:ext cx="678738" cy="29564"/>
            </a:xfrm>
            <a:custGeom>
              <a:avLst/>
              <a:gdLst/>
              <a:ahLst/>
              <a:cxnLst/>
              <a:rect l="l" t="t" r="r" b="b"/>
              <a:pathLst>
                <a:path w="6543" h="285" extrusionOk="0">
                  <a:moveTo>
                    <a:pt x="16" y="1"/>
                  </a:moveTo>
                  <a:cubicBezTo>
                    <a:pt x="7" y="1"/>
                    <a:pt x="1" y="7"/>
                    <a:pt x="1" y="16"/>
                  </a:cubicBezTo>
                  <a:cubicBezTo>
                    <a:pt x="1" y="22"/>
                    <a:pt x="7" y="31"/>
                    <a:pt x="16" y="31"/>
                  </a:cubicBezTo>
                  <a:lnTo>
                    <a:pt x="6527" y="285"/>
                  </a:lnTo>
                  <a:cubicBezTo>
                    <a:pt x="6534" y="285"/>
                    <a:pt x="6543" y="278"/>
                    <a:pt x="6543" y="269"/>
                  </a:cubicBezTo>
                  <a:cubicBezTo>
                    <a:pt x="6543" y="263"/>
                    <a:pt x="6534" y="254"/>
                    <a:pt x="6527" y="254"/>
                  </a:cubicBezTo>
                  <a:lnTo>
                    <a:pt x="16" y="1"/>
                  </a:lnTo>
                  <a:close/>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34"/>
            <p:cNvSpPr/>
            <p:nvPr/>
          </p:nvSpPr>
          <p:spPr>
            <a:xfrm>
              <a:off x="5654679" y="3925281"/>
              <a:ext cx="678842" cy="29564"/>
            </a:xfrm>
            <a:custGeom>
              <a:avLst/>
              <a:gdLst/>
              <a:ahLst/>
              <a:cxnLst/>
              <a:rect l="l" t="t" r="r" b="b"/>
              <a:pathLst>
                <a:path w="6544" h="285" extrusionOk="0">
                  <a:moveTo>
                    <a:pt x="20" y="1"/>
                  </a:moveTo>
                  <a:cubicBezTo>
                    <a:pt x="10" y="1"/>
                    <a:pt x="1" y="7"/>
                    <a:pt x="1" y="16"/>
                  </a:cubicBezTo>
                  <a:cubicBezTo>
                    <a:pt x="1" y="22"/>
                    <a:pt x="10" y="31"/>
                    <a:pt x="20" y="31"/>
                  </a:cubicBezTo>
                  <a:lnTo>
                    <a:pt x="6528" y="285"/>
                  </a:lnTo>
                  <a:cubicBezTo>
                    <a:pt x="6537" y="285"/>
                    <a:pt x="6543" y="278"/>
                    <a:pt x="6543" y="269"/>
                  </a:cubicBezTo>
                  <a:cubicBezTo>
                    <a:pt x="6543" y="263"/>
                    <a:pt x="6537" y="254"/>
                    <a:pt x="6528" y="254"/>
                  </a:cubicBezTo>
                  <a:lnTo>
                    <a:pt x="20" y="1"/>
                  </a:lnTo>
                  <a:close/>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34"/>
            <p:cNvSpPr/>
            <p:nvPr/>
          </p:nvSpPr>
          <p:spPr>
            <a:xfrm>
              <a:off x="5653434" y="3977149"/>
              <a:ext cx="678427" cy="29876"/>
            </a:xfrm>
            <a:custGeom>
              <a:avLst/>
              <a:gdLst/>
              <a:ahLst/>
              <a:cxnLst/>
              <a:rect l="l" t="t" r="r" b="b"/>
              <a:pathLst>
                <a:path w="6540" h="288" extrusionOk="0">
                  <a:moveTo>
                    <a:pt x="16" y="1"/>
                  </a:moveTo>
                  <a:cubicBezTo>
                    <a:pt x="7" y="1"/>
                    <a:pt x="1" y="10"/>
                    <a:pt x="1" y="16"/>
                  </a:cubicBezTo>
                  <a:cubicBezTo>
                    <a:pt x="1" y="25"/>
                    <a:pt x="7" y="32"/>
                    <a:pt x="16" y="32"/>
                  </a:cubicBezTo>
                  <a:lnTo>
                    <a:pt x="6524" y="288"/>
                  </a:lnTo>
                  <a:cubicBezTo>
                    <a:pt x="6534" y="288"/>
                    <a:pt x="6540" y="279"/>
                    <a:pt x="6540" y="272"/>
                  </a:cubicBezTo>
                  <a:cubicBezTo>
                    <a:pt x="6540" y="263"/>
                    <a:pt x="6534" y="257"/>
                    <a:pt x="6524" y="257"/>
                  </a:cubicBezTo>
                  <a:lnTo>
                    <a:pt x="16" y="1"/>
                  </a:lnTo>
                  <a:close/>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34"/>
            <p:cNvSpPr/>
            <p:nvPr/>
          </p:nvSpPr>
          <p:spPr>
            <a:xfrm>
              <a:off x="6326364" y="2832533"/>
              <a:ext cx="53838" cy="1228949"/>
            </a:xfrm>
            <a:custGeom>
              <a:avLst/>
              <a:gdLst/>
              <a:ahLst/>
              <a:cxnLst/>
              <a:rect l="l" t="t" r="r" b="b"/>
              <a:pathLst>
                <a:path w="519" h="11847" extrusionOk="0">
                  <a:moveTo>
                    <a:pt x="470" y="0"/>
                  </a:moveTo>
                  <a:lnTo>
                    <a:pt x="0" y="11847"/>
                  </a:lnTo>
                  <a:lnTo>
                    <a:pt x="53" y="11847"/>
                  </a:lnTo>
                  <a:lnTo>
                    <a:pt x="519" y="3"/>
                  </a:lnTo>
                  <a:lnTo>
                    <a:pt x="47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34"/>
            <p:cNvSpPr/>
            <p:nvPr/>
          </p:nvSpPr>
          <p:spPr>
            <a:xfrm>
              <a:off x="5353018" y="3386272"/>
              <a:ext cx="1514324" cy="1383721"/>
            </a:xfrm>
            <a:custGeom>
              <a:avLst/>
              <a:gdLst/>
              <a:ahLst/>
              <a:cxnLst/>
              <a:rect l="l" t="t" r="r" b="b"/>
              <a:pathLst>
                <a:path w="14598" h="13339" extrusionOk="0">
                  <a:moveTo>
                    <a:pt x="1162" y="8211"/>
                  </a:moveTo>
                  <a:cubicBezTo>
                    <a:pt x="1191" y="8211"/>
                    <a:pt x="1221" y="8217"/>
                    <a:pt x="1251" y="8228"/>
                  </a:cubicBezTo>
                  <a:cubicBezTo>
                    <a:pt x="1375" y="8278"/>
                    <a:pt x="1436" y="8417"/>
                    <a:pt x="1390" y="8540"/>
                  </a:cubicBezTo>
                  <a:cubicBezTo>
                    <a:pt x="1352" y="8636"/>
                    <a:pt x="1260" y="8695"/>
                    <a:pt x="1163" y="8695"/>
                  </a:cubicBezTo>
                  <a:cubicBezTo>
                    <a:pt x="1135" y="8695"/>
                    <a:pt x="1106" y="8690"/>
                    <a:pt x="1078" y="8679"/>
                  </a:cubicBezTo>
                  <a:cubicBezTo>
                    <a:pt x="955" y="8630"/>
                    <a:pt x="893" y="8491"/>
                    <a:pt x="939" y="8367"/>
                  </a:cubicBezTo>
                  <a:cubicBezTo>
                    <a:pt x="975" y="8270"/>
                    <a:pt x="1065" y="8211"/>
                    <a:pt x="1162" y="8211"/>
                  </a:cubicBezTo>
                  <a:close/>
                  <a:moveTo>
                    <a:pt x="2337" y="8692"/>
                  </a:moveTo>
                  <a:cubicBezTo>
                    <a:pt x="2365" y="8692"/>
                    <a:pt x="2393" y="8697"/>
                    <a:pt x="2421" y="8707"/>
                  </a:cubicBezTo>
                  <a:cubicBezTo>
                    <a:pt x="2545" y="8753"/>
                    <a:pt x="2606" y="8895"/>
                    <a:pt x="2560" y="9019"/>
                  </a:cubicBezTo>
                  <a:cubicBezTo>
                    <a:pt x="2525" y="9117"/>
                    <a:pt x="2437" y="9176"/>
                    <a:pt x="2341" y="9176"/>
                  </a:cubicBezTo>
                  <a:cubicBezTo>
                    <a:pt x="2310" y="9176"/>
                    <a:pt x="2279" y="9170"/>
                    <a:pt x="2248" y="9158"/>
                  </a:cubicBezTo>
                  <a:cubicBezTo>
                    <a:pt x="2125" y="9108"/>
                    <a:pt x="2063" y="8969"/>
                    <a:pt x="2109" y="8846"/>
                  </a:cubicBezTo>
                  <a:cubicBezTo>
                    <a:pt x="2148" y="8750"/>
                    <a:pt x="2240" y="8692"/>
                    <a:pt x="2337" y="8692"/>
                  </a:cubicBezTo>
                  <a:close/>
                  <a:moveTo>
                    <a:pt x="3513" y="9173"/>
                  </a:moveTo>
                  <a:cubicBezTo>
                    <a:pt x="3541" y="9173"/>
                    <a:pt x="3570" y="9178"/>
                    <a:pt x="3597" y="9189"/>
                  </a:cubicBezTo>
                  <a:cubicBezTo>
                    <a:pt x="3721" y="9241"/>
                    <a:pt x="3783" y="9380"/>
                    <a:pt x="3736" y="9504"/>
                  </a:cubicBezTo>
                  <a:cubicBezTo>
                    <a:pt x="3698" y="9599"/>
                    <a:pt x="3606" y="9658"/>
                    <a:pt x="3509" y="9658"/>
                  </a:cubicBezTo>
                  <a:cubicBezTo>
                    <a:pt x="3481" y="9658"/>
                    <a:pt x="3452" y="9653"/>
                    <a:pt x="3425" y="9642"/>
                  </a:cubicBezTo>
                  <a:cubicBezTo>
                    <a:pt x="3301" y="9590"/>
                    <a:pt x="3239" y="9451"/>
                    <a:pt x="3286" y="9328"/>
                  </a:cubicBezTo>
                  <a:cubicBezTo>
                    <a:pt x="3324" y="9232"/>
                    <a:pt x="3416" y="9173"/>
                    <a:pt x="3513" y="9173"/>
                  </a:cubicBezTo>
                  <a:close/>
                  <a:moveTo>
                    <a:pt x="4686" y="9652"/>
                  </a:moveTo>
                  <a:cubicBezTo>
                    <a:pt x="4714" y="9652"/>
                    <a:pt x="4743" y="9657"/>
                    <a:pt x="4771" y="9667"/>
                  </a:cubicBezTo>
                  <a:cubicBezTo>
                    <a:pt x="4894" y="9720"/>
                    <a:pt x="4956" y="9859"/>
                    <a:pt x="4910" y="9982"/>
                  </a:cubicBezTo>
                  <a:cubicBezTo>
                    <a:pt x="4874" y="10077"/>
                    <a:pt x="4781" y="10138"/>
                    <a:pt x="4684" y="10138"/>
                  </a:cubicBezTo>
                  <a:cubicBezTo>
                    <a:pt x="4655" y="10138"/>
                    <a:pt x="4626" y="10132"/>
                    <a:pt x="4598" y="10121"/>
                  </a:cubicBezTo>
                  <a:cubicBezTo>
                    <a:pt x="4474" y="10069"/>
                    <a:pt x="4413" y="9930"/>
                    <a:pt x="4459" y="9806"/>
                  </a:cubicBezTo>
                  <a:cubicBezTo>
                    <a:pt x="4497" y="9710"/>
                    <a:pt x="4589" y="9652"/>
                    <a:pt x="4686" y="9652"/>
                  </a:cubicBezTo>
                  <a:close/>
                  <a:moveTo>
                    <a:pt x="5859" y="10130"/>
                  </a:moveTo>
                  <a:cubicBezTo>
                    <a:pt x="5888" y="10130"/>
                    <a:pt x="5916" y="10135"/>
                    <a:pt x="5944" y="10146"/>
                  </a:cubicBezTo>
                  <a:cubicBezTo>
                    <a:pt x="6067" y="10198"/>
                    <a:pt x="6129" y="10337"/>
                    <a:pt x="6083" y="10461"/>
                  </a:cubicBezTo>
                  <a:cubicBezTo>
                    <a:pt x="6047" y="10558"/>
                    <a:pt x="5957" y="10617"/>
                    <a:pt x="5860" y="10617"/>
                  </a:cubicBezTo>
                  <a:cubicBezTo>
                    <a:pt x="5831" y="10617"/>
                    <a:pt x="5801" y="10611"/>
                    <a:pt x="5771" y="10600"/>
                  </a:cubicBezTo>
                  <a:cubicBezTo>
                    <a:pt x="5648" y="10547"/>
                    <a:pt x="5586" y="10408"/>
                    <a:pt x="5632" y="10285"/>
                  </a:cubicBezTo>
                  <a:cubicBezTo>
                    <a:pt x="5670" y="10189"/>
                    <a:pt x="5762" y="10130"/>
                    <a:pt x="5859" y="10130"/>
                  </a:cubicBezTo>
                  <a:close/>
                  <a:moveTo>
                    <a:pt x="7036" y="10615"/>
                  </a:moveTo>
                  <a:cubicBezTo>
                    <a:pt x="7064" y="10615"/>
                    <a:pt x="7092" y="10620"/>
                    <a:pt x="7120" y="10630"/>
                  </a:cubicBezTo>
                  <a:cubicBezTo>
                    <a:pt x="7244" y="10680"/>
                    <a:pt x="7305" y="10819"/>
                    <a:pt x="7259" y="10942"/>
                  </a:cubicBezTo>
                  <a:cubicBezTo>
                    <a:pt x="7221" y="11038"/>
                    <a:pt x="7129" y="11097"/>
                    <a:pt x="7032" y="11097"/>
                  </a:cubicBezTo>
                  <a:cubicBezTo>
                    <a:pt x="7004" y="11097"/>
                    <a:pt x="6975" y="11092"/>
                    <a:pt x="6947" y="11081"/>
                  </a:cubicBezTo>
                  <a:cubicBezTo>
                    <a:pt x="6824" y="11032"/>
                    <a:pt x="6762" y="10893"/>
                    <a:pt x="6808" y="10769"/>
                  </a:cubicBezTo>
                  <a:cubicBezTo>
                    <a:pt x="6847" y="10674"/>
                    <a:pt x="6939" y="10615"/>
                    <a:pt x="7036" y="10615"/>
                  </a:cubicBezTo>
                  <a:close/>
                  <a:moveTo>
                    <a:pt x="8209" y="11094"/>
                  </a:moveTo>
                  <a:cubicBezTo>
                    <a:pt x="8237" y="11094"/>
                    <a:pt x="8266" y="11099"/>
                    <a:pt x="8293" y="11109"/>
                  </a:cubicBezTo>
                  <a:cubicBezTo>
                    <a:pt x="8417" y="11158"/>
                    <a:pt x="8479" y="11297"/>
                    <a:pt x="8432" y="11421"/>
                  </a:cubicBezTo>
                  <a:cubicBezTo>
                    <a:pt x="8397" y="11518"/>
                    <a:pt x="8305" y="11577"/>
                    <a:pt x="8209" y="11577"/>
                  </a:cubicBezTo>
                  <a:cubicBezTo>
                    <a:pt x="8179" y="11577"/>
                    <a:pt x="8149" y="11571"/>
                    <a:pt x="8121" y="11560"/>
                  </a:cubicBezTo>
                  <a:cubicBezTo>
                    <a:pt x="7997" y="11510"/>
                    <a:pt x="7935" y="11371"/>
                    <a:pt x="7982" y="11248"/>
                  </a:cubicBezTo>
                  <a:cubicBezTo>
                    <a:pt x="8020" y="11152"/>
                    <a:pt x="8112" y="11094"/>
                    <a:pt x="8209" y="11094"/>
                  </a:cubicBezTo>
                  <a:close/>
                  <a:moveTo>
                    <a:pt x="9382" y="11575"/>
                  </a:moveTo>
                  <a:cubicBezTo>
                    <a:pt x="9410" y="11575"/>
                    <a:pt x="9439" y="11580"/>
                    <a:pt x="9467" y="11591"/>
                  </a:cubicBezTo>
                  <a:cubicBezTo>
                    <a:pt x="9590" y="11640"/>
                    <a:pt x="9652" y="11779"/>
                    <a:pt x="9606" y="11902"/>
                  </a:cubicBezTo>
                  <a:cubicBezTo>
                    <a:pt x="9570" y="11998"/>
                    <a:pt x="9478" y="12057"/>
                    <a:pt x="9380" y="12057"/>
                  </a:cubicBezTo>
                  <a:cubicBezTo>
                    <a:pt x="9351" y="12057"/>
                    <a:pt x="9322" y="12052"/>
                    <a:pt x="9294" y="12041"/>
                  </a:cubicBezTo>
                  <a:cubicBezTo>
                    <a:pt x="9170" y="11992"/>
                    <a:pt x="9109" y="11853"/>
                    <a:pt x="9155" y="11730"/>
                  </a:cubicBezTo>
                  <a:cubicBezTo>
                    <a:pt x="9193" y="11634"/>
                    <a:pt x="9285" y="11575"/>
                    <a:pt x="9382" y="11575"/>
                  </a:cubicBezTo>
                  <a:close/>
                  <a:moveTo>
                    <a:pt x="10405" y="12106"/>
                  </a:moveTo>
                  <a:lnTo>
                    <a:pt x="10642" y="12521"/>
                  </a:lnTo>
                  <a:lnTo>
                    <a:pt x="10642" y="12521"/>
                  </a:lnTo>
                  <a:cubicBezTo>
                    <a:pt x="10615" y="12531"/>
                    <a:pt x="10586" y="12537"/>
                    <a:pt x="10556" y="12537"/>
                  </a:cubicBezTo>
                  <a:cubicBezTo>
                    <a:pt x="10527" y="12537"/>
                    <a:pt x="10497" y="12531"/>
                    <a:pt x="10467" y="12520"/>
                  </a:cubicBezTo>
                  <a:cubicBezTo>
                    <a:pt x="10344" y="12471"/>
                    <a:pt x="10282" y="12332"/>
                    <a:pt x="10328" y="12208"/>
                  </a:cubicBezTo>
                  <a:cubicBezTo>
                    <a:pt x="10345" y="12166"/>
                    <a:pt x="10372" y="12132"/>
                    <a:pt x="10405" y="12106"/>
                  </a:cubicBezTo>
                  <a:close/>
                  <a:moveTo>
                    <a:pt x="3486" y="0"/>
                  </a:moveTo>
                  <a:cubicBezTo>
                    <a:pt x="1622" y="4446"/>
                    <a:pt x="1" y="8972"/>
                    <a:pt x="1" y="8972"/>
                  </a:cubicBezTo>
                  <a:cubicBezTo>
                    <a:pt x="3972" y="10375"/>
                    <a:pt x="10961" y="13274"/>
                    <a:pt x="11107" y="13334"/>
                  </a:cubicBezTo>
                  <a:lnTo>
                    <a:pt x="11107" y="13334"/>
                  </a:lnTo>
                  <a:lnTo>
                    <a:pt x="11109" y="13338"/>
                  </a:lnTo>
                  <a:lnTo>
                    <a:pt x="14598" y="4295"/>
                  </a:lnTo>
                  <a:cubicBezTo>
                    <a:pt x="14598" y="4295"/>
                    <a:pt x="14597" y="4295"/>
                    <a:pt x="14597" y="4295"/>
                  </a:cubicBezTo>
                  <a:lnTo>
                    <a:pt x="14597" y="4295"/>
                  </a:lnTo>
                  <a:lnTo>
                    <a:pt x="14598" y="4292"/>
                  </a:lnTo>
                  <a:cubicBezTo>
                    <a:pt x="11603" y="3347"/>
                    <a:pt x="3486" y="0"/>
                    <a:pt x="3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34"/>
            <p:cNvSpPr/>
            <p:nvPr/>
          </p:nvSpPr>
          <p:spPr>
            <a:xfrm>
              <a:off x="6453543" y="3890218"/>
              <a:ext cx="249898" cy="632472"/>
            </a:xfrm>
            <a:custGeom>
              <a:avLst/>
              <a:gdLst/>
              <a:ahLst/>
              <a:cxnLst/>
              <a:rect l="l" t="t" r="r" b="b"/>
              <a:pathLst>
                <a:path w="2409" h="6097" extrusionOk="0">
                  <a:moveTo>
                    <a:pt x="2392" y="1"/>
                  </a:moveTo>
                  <a:cubicBezTo>
                    <a:pt x="2386" y="1"/>
                    <a:pt x="2382" y="4"/>
                    <a:pt x="2377" y="8"/>
                  </a:cubicBezTo>
                  <a:lnTo>
                    <a:pt x="6" y="6075"/>
                  </a:lnTo>
                  <a:cubicBezTo>
                    <a:pt x="0" y="6084"/>
                    <a:pt x="6" y="6090"/>
                    <a:pt x="12" y="6097"/>
                  </a:cubicBezTo>
                  <a:lnTo>
                    <a:pt x="15" y="6097"/>
                  </a:lnTo>
                  <a:cubicBezTo>
                    <a:pt x="25" y="6097"/>
                    <a:pt x="28" y="6090"/>
                    <a:pt x="31" y="6087"/>
                  </a:cubicBezTo>
                  <a:lnTo>
                    <a:pt x="2405" y="21"/>
                  </a:lnTo>
                  <a:cubicBezTo>
                    <a:pt x="2408" y="14"/>
                    <a:pt x="2405" y="5"/>
                    <a:pt x="2399" y="2"/>
                  </a:cubicBezTo>
                  <a:cubicBezTo>
                    <a:pt x="2396" y="1"/>
                    <a:pt x="2394" y="1"/>
                    <a:pt x="2392" y="1"/>
                  </a:cubicBezTo>
                  <a:close/>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34"/>
            <p:cNvSpPr/>
            <p:nvPr/>
          </p:nvSpPr>
          <p:spPr>
            <a:xfrm>
              <a:off x="6407070" y="3871650"/>
              <a:ext cx="249898" cy="632472"/>
            </a:xfrm>
            <a:custGeom>
              <a:avLst/>
              <a:gdLst/>
              <a:ahLst/>
              <a:cxnLst/>
              <a:rect l="l" t="t" r="r" b="b"/>
              <a:pathLst>
                <a:path w="2409" h="6097" extrusionOk="0">
                  <a:moveTo>
                    <a:pt x="2393" y="1"/>
                  </a:moveTo>
                  <a:cubicBezTo>
                    <a:pt x="2387" y="1"/>
                    <a:pt x="2382" y="4"/>
                    <a:pt x="2378" y="11"/>
                  </a:cubicBezTo>
                  <a:lnTo>
                    <a:pt x="7" y="6078"/>
                  </a:lnTo>
                  <a:cubicBezTo>
                    <a:pt x="0" y="6084"/>
                    <a:pt x="7" y="6093"/>
                    <a:pt x="13" y="6097"/>
                  </a:cubicBezTo>
                  <a:lnTo>
                    <a:pt x="16" y="6097"/>
                  </a:lnTo>
                  <a:cubicBezTo>
                    <a:pt x="25" y="6097"/>
                    <a:pt x="28" y="6093"/>
                    <a:pt x="31" y="6090"/>
                  </a:cubicBezTo>
                  <a:lnTo>
                    <a:pt x="2405" y="24"/>
                  </a:lnTo>
                  <a:cubicBezTo>
                    <a:pt x="2409" y="14"/>
                    <a:pt x="2405" y="8"/>
                    <a:pt x="2399" y="2"/>
                  </a:cubicBezTo>
                  <a:cubicBezTo>
                    <a:pt x="2397" y="1"/>
                    <a:pt x="2395" y="1"/>
                    <a:pt x="2393" y="1"/>
                  </a:cubicBezTo>
                  <a:close/>
                </a:path>
              </a:pathLst>
            </a:custGeom>
            <a:solidFill>
              <a:srgbClr val="504D5F">
                <a:alpha val="44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34"/>
            <p:cNvSpPr/>
            <p:nvPr/>
          </p:nvSpPr>
          <p:spPr>
            <a:xfrm>
              <a:off x="6360285" y="3853704"/>
              <a:ext cx="249898" cy="632472"/>
            </a:xfrm>
            <a:custGeom>
              <a:avLst/>
              <a:gdLst/>
              <a:ahLst/>
              <a:cxnLst/>
              <a:rect l="l" t="t" r="r" b="b"/>
              <a:pathLst>
                <a:path w="2409" h="6097" extrusionOk="0">
                  <a:moveTo>
                    <a:pt x="2391" y="1"/>
                  </a:moveTo>
                  <a:cubicBezTo>
                    <a:pt x="2386" y="1"/>
                    <a:pt x="2380" y="4"/>
                    <a:pt x="2378" y="11"/>
                  </a:cubicBezTo>
                  <a:lnTo>
                    <a:pt x="4" y="6078"/>
                  </a:lnTo>
                  <a:cubicBezTo>
                    <a:pt x="1" y="6084"/>
                    <a:pt x="4" y="6094"/>
                    <a:pt x="13" y="6097"/>
                  </a:cubicBezTo>
                  <a:lnTo>
                    <a:pt x="16" y="6097"/>
                  </a:lnTo>
                  <a:cubicBezTo>
                    <a:pt x="25" y="6097"/>
                    <a:pt x="28" y="6094"/>
                    <a:pt x="31" y="6087"/>
                  </a:cubicBezTo>
                  <a:lnTo>
                    <a:pt x="2406" y="21"/>
                  </a:lnTo>
                  <a:cubicBezTo>
                    <a:pt x="2409" y="14"/>
                    <a:pt x="2406" y="5"/>
                    <a:pt x="2396" y="2"/>
                  </a:cubicBezTo>
                  <a:cubicBezTo>
                    <a:pt x="2395" y="1"/>
                    <a:pt x="2393" y="1"/>
                    <a:pt x="2391" y="1"/>
                  </a:cubicBezTo>
                  <a:close/>
                </a:path>
              </a:pathLst>
            </a:custGeom>
            <a:solidFill>
              <a:srgbClr val="504D5F">
                <a:alpha val="44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34"/>
            <p:cNvSpPr/>
            <p:nvPr/>
          </p:nvSpPr>
          <p:spPr>
            <a:xfrm>
              <a:off x="6313812" y="3835342"/>
              <a:ext cx="250001" cy="632265"/>
            </a:xfrm>
            <a:custGeom>
              <a:avLst/>
              <a:gdLst/>
              <a:ahLst/>
              <a:cxnLst/>
              <a:rect l="l" t="t" r="r" b="b"/>
              <a:pathLst>
                <a:path w="2410" h="6095" extrusionOk="0">
                  <a:moveTo>
                    <a:pt x="2391" y="1"/>
                  </a:moveTo>
                  <a:cubicBezTo>
                    <a:pt x="2386" y="1"/>
                    <a:pt x="2380" y="5"/>
                    <a:pt x="2378" y="9"/>
                  </a:cubicBezTo>
                  <a:lnTo>
                    <a:pt x="4" y="6076"/>
                  </a:lnTo>
                  <a:cubicBezTo>
                    <a:pt x="1" y="6085"/>
                    <a:pt x="4" y="6091"/>
                    <a:pt x="13" y="6095"/>
                  </a:cubicBezTo>
                  <a:lnTo>
                    <a:pt x="16" y="6095"/>
                  </a:lnTo>
                  <a:cubicBezTo>
                    <a:pt x="26" y="6095"/>
                    <a:pt x="29" y="6091"/>
                    <a:pt x="32" y="6088"/>
                  </a:cubicBezTo>
                  <a:lnTo>
                    <a:pt x="2406" y="22"/>
                  </a:lnTo>
                  <a:cubicBezTo>
                    <a:pt x="2409" y="12"/>
                    <a:pt x="2406" y="6"/>
                    <a:pt x="2397" y="3"/>
                  </a:cubicBezTo>
                  <a:cubicBezTo>
                    <a:pt x="2395" y="1"/>
                    <a:pt x="2393" y="1"/>
                    <a:pt x="2391" y="1"/>
                  </a:cubicBezTo>
                  <a:close/>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34"/>
            <p:cNvSpPr/>
            <p:nvPr/>
          </p:nvSpPr>
          <p:spPr>
            <a:xfrm>
              <a:off x="6267442" y="3816878"/>
              <a:ext cx="249898" cy="632783"/>
            </a:xfrm>
            <a:custGeom>
              <a:avLst/>
              <a:gdLst/>
              <a:ahLst/>
              <a:cxnLst/>
              <a:rect l="l" t="t" r="r" b="b"/>
              <a:pathLst>
                <a:path w="2409" h="6100" extrusionOk="0">
                  <a:moveTo>
                    <a:pt x="2391" y="1"/>
                  </a:moveTo>
                  <a:cubicBezTo>
                    <a:pt x="2385" y="1"/>
                    <a:pt x="2380" y="4"/>
                    <a:pt x="2378" y="8"/>
                  </a:cubicBezTo>
                  <a:lnTo>
                    <a:pt x="3" y="6075"/>
                  </a:lnTo>
                  <a:cubicBezTo>
                    <a:pt x="0" y="6084"/>
                    <a:pt x="3" y="6090"/>
                    <a:pt x="13" y="6097"/>
                  </a:cubicBezTo>
                  <a:cubicBezTo>
                    <a:pt x="13" y="6100"/>
                    <a:pt x="13" y="6100"/>
                    <a:pt x="16" y="6100"/>
                  </a:cubicBezTo>
                  <a:cubicBezTo>
                    <a:pt x="25" y="6100"/>
                    <a:pt x="28" y="6097"/>
                    <a:pt x="31" y="6087"/>
                  </a:cubicBezTo>
                  <a:lnTo>
                    <a:pt x="2405" y="21"/>
                  </a:lnTo>
                  <a:cubicBezTo>
                    <a:pt x="2408" y="14"/>
                    <a:pt x="2405" y="5"/>
                    <a:pt x="2396" y="2"/>
                  </a:cubicBezTo>
                  <a:cubicBezTo>
                    <a:pt x="2394" y="1"/>
                    <a:pt x="2393" y="1"/>
                    <a:pt x="2391" y="1"/>
                  </a:cubicBezTo>
                  <a:close/>
                </a:path>
              </a:pathLst>
            </a:custGeom>
            <a:solidFill>
              <a:srgbClr val="504D5F">
                <a:alpha val="44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34"/>
            <p:cNvSpPr/>
            <p:nvPr/>
          </p:nvSpPr>
          <p:spPr>
            <a:xfrm>
              <a:off x="6220658" y="3798931"/>
              <a:ext cx="249898" cy="632472"/>
            </a:xfrm>
            <a:custGeom>
              <a:avLst/>
              <a:gdLst/>
              <a:ahLst/>
              <a:cxnLst/>
              <a:rect l="l" t="t" r="r" b="b"/>
              <a:pathLst>
                <a:path w="2409" h="6097" extrusionOk="0">
                  <a:moveTo>
                    <a:pt x="2391" y="1"/>
                  </a:moveTo>
                  <a:cubicBezTo>
                    <a:pt x="2386" y="1"/>
                    <a:pt x="2380" y="4"/>
                    <a:pt x="2378" y="8"/>
                  </a:cubicBezTo>
                  <a:lnTo>
                    <a:pt x="4" y="6075"/>
                  </a:lnTo>
                  <a:cubicBezTo>
                    <a:pt x="0" y="6084"/>
                    <a:pt x="4" y="6091"/>
                    <a:pt x="13" y="6097"/>
                  </a:cubicBezTo>
                  <a:lnTo>
                    <a:pt x="16" y="6097"/>
                  </a:lnTo>
                  <a:cubicBezTo>
                    <a:pt x="22" y="6097"/>
                    <a:pt x="28" y="6091"/>
                    <a:pt x="31" y="6087"/>
                  </a:cubicBezTo>
                  <a:lnTo>
                    <a:pt x="2406" y="21"/>
                  </a:lnTo>
                  <a:cubicBezTo>
                    <a:pt x="2409" y="14"/>
                    <a:pt x="2406" y="5"/>
                    <a:pt x="2396" y="2"/>
                  </a:cubicBezTo>
                  <a:cubicBezTo>
                    <a:pt x="2395" y="1"/>
                    <a:pt x="2393" y="1"/>
                    <a:pt x="2391" y="1"/>
                  </a:cubicBezTo>
                  <a:close/>
                </a:path>
              </a:pathLst>
            </a:custGeom>
            <a:solidFill>
              <a:srgbClr val="504D5F">
                <a:alpha val="44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34"/>
            <p:cNvSpPr/>
            <p:nvPr/>
          </p:nvSpPr>
          <p:spPr>
            <a:xfrm>
              <a:off x="6174185" y="3780881"/>
              <a:ext cx="249898" cy="632265"/>
            </a:xfrm>
            <a:custGeom>
              <a:avLst/>
              <a:gdLst/>
              <a:ahLst/>
              <a:cxnLst/>
              <a:rect l="l" t="t" r="r" b="b"/>
              <a:pathLst>
                <a:path w="2409" h="6095" extrusionOk="0">
                  <a:moveTo>
                    <a:pt x="2391" y="1"/>
                  </a:moveTo>
                  <a:cubicBezTo>
                    <a:pt x="2386" y="1"/>
                    <a:pt x="2380" y="5"/>
                    <a:pt x="2378" y="9"/>
                  </a:cubicBezTo>
                  <a:lnTo>
                    <a:pt x="4" y="6076"/>
                  </a:lnTo>
                  <a:cubicBezTo>
                    <a:pt x="1" y="6085"/>
                    <a:pt x="4" y="6092"/>
                    <a:pt x="13" y="6095"/>
                  </a:cubicBezTo>
                  <a:lnTo>
                    <a:pt x="16" y="6095"/>
                  </a:lnTo>
                  <a:cubicBezTo>
                    <a:pt x="22" y="6095"/>
                    <a:pt x="29" y="6092"/>
                    <a:pt x="32" y="6089"/>
                  </a:cubicBezTo>
                  <a:lnTo>
                    <a:pt x="2406" y="22"/>
                  </a:lnTo>
                  <a:cubicBezTo>
                    <a:pt x="2409" y="13"/>
                    <a:pt x="2406" y="6"/>
                    <a:pt x="2397" y="3"/>
                  </a:cubicBezTo>
                  <a:cubicBezTo>
                    <a:pt x="2395" y="1"/>
                    <a:pt x="2393" y="1"/>
                    <a:pt x="2391" y="1"/>
                  </a:cubicBezTo>
                  <a:close/>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34"/>
            <p:cNvSpPr/>
            <p:nvPr/>
          </p:nvSpPr>
          <p:spPr>
            <a:xfrm>
              <a:off x="6127504" y="3762520"/>
              <a:ext cx="249898" cy="632369"/>
            </a:xfrm>
            <a:custGeom>
              <a:avLst/>
              <a:gdLst/>
              <a:ahLst/>
              <a:cxnLst/>
              <a:rect l="l" t="t" r="r" b="b"/>
              <a:pathLst>
                <a:path w="2409" h="6096" extrusionOk="0">
                  <a:moveTo>
                    <a:pt x="2390" y="0"/>
                  </a:moveTo>
                  <a:cubicBezTo>
                    <a:pt x="2384" y="0"/>
                    <a:pt x="2380" y="3"/>
                    <a:pt x="2377" y="10"/>
                  </a:cubicBezTo>
                  <a:lnTo>
                    <a:pt x="3" y="6077"/>
                  </a:lnTo>
                  <a:cubicBezTo>
                    <a:pt x="0" y="6083"/>
                    <a:pt x="3" y="6093"/>
                    <a:pt x="9" y="6096"/>
                  </a:cubicBezTo>
                  <a:lnTo>
                    <a:pt x="15" y="6096"/>
                  </a:lnTo>
                  <a:cubicBezTo>
                    <a:pt x="22" y="6096"/>
                    <a:pt x="25" y="6093"/>
                    <a:pt x="31" y="6086"/>
                  </a:cubicBezTo>
                  <a:lnTo>
                    <a:pt x="2402" y="20"/>
                  </a:lnTo>
                  <a:cubicBezTo>
                    <a:pt x="2408" y="14"/>
                    <a:pt x="2402" y="4"/>
                    <a:pt x="2396" y="1"/>
                  </a:cubicBezTo>
                  <a:cubicBezTo>
                    <a:pt x="2394" y="0"/>
                    <a:pt x="2391" y="0"/>
                    <a:pt x="2390" y="0"/>
                  </a:cubicBezTo>
                  <a:close/>
                </a:path>
              </a:pathLst>
            </a:custGeom>
            <a:solidFill>
              <a:srgbClr val="504D5F">
                <a:alpha val="44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34"/>
            <p:cNvSpPr/>
            <p:nvPr/>
          </p:nvSpPr>
          <p:spPr>
            <a:xfrm>
              <a:off x="6081030" y="3744574"/>
              <a:ext cx="249898" cy="632369"/>
            </a:xfrm>
            <a:custGeom>
              <a:avLst/>
              <a:gdLst/>
              <a:ahLst/>
              <a:cxnLst/>
              <a:rect l="l" t="t" r="r" b="b"/>
              <a:pathLst>
                <a:path w="2409" h="6096" extrusionOk="0">
                  <a:moveTo>
                    <a:pt x="2389" y="0"/>
                  </a:moveTo>
                  <a:cubicBezTo>
                    <a:pt x="2384" y="0"/>
                    <a:pt x="2380" y="3"/>
                    <a:pt x="2378" y="7"/>
                  </a:cubicBezTo>
                  <a:lnTo>
                    <a:pt x="3" y="6074"/>
                  </a:lnTo>
                  <a:cubicBezTo>
                    <a:pt x="0" y="6083"/>
                    <a:pt x="3" y="6090"/>
                    <a:pt x="10" y="6096"/>
                  </a:cubicBezTo>
                  <a:lnTo>
                    <a:pt x="16" y="6096"/>
                  </a:lnTo>
                  <a:cubicBezTo>
                    <a:pt x="22" y="6096"/>
                    <a:pt x="25" y="6090"/>
                    <a:pt x="31" y="6087"/>
                  </a:cubicBezTo>
                  <a:lnTo>
                    <a:pt x="2402" y="20"/>
                  </a:lnTo>
                  <a:cubicBezTo>
                    <a:pt x="2409" y="14"/>
                    <a:pt x="2402" y="4"/>
                    <a:pt x="2396" y="1"/>
                  </a:cubicBezTo>
                  <a:cubicBezTo>
                    <a:pt x="2394" y="0"/>
                    <a:pt x="2391" y="0"/>
                    <a:pt x="2389" y="0"/>
                  </a:cubicBezTo>
                  <a:close/>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34"/>
            <p:cNvSpPr/>
            <p:nvPr/>
          </p:nvSpPr>
          <p:spPr>
            <a:xfrm>
              <a:off x="6034557" y="3725590"/>
              <a:ext cx="249898" cy="632783"/>
            </a:xfrm>
            <a:custGeom>
              <a:avLst/>
              <a:gdLst/>
              <a:ahLst/>
              <a:cxnLst/>
              <a:rect l="l" t="t" r="r" b="b"/>
              <a:pathLst>
                <a:path w="2409" h="6100" extrusionOk="0">
                  <a:moveTo>
                    <a:pt x="2390" y="1"/>
                  </a:moveTo>
                  <a:cubicBezTo>
                    <a:pt x="2384" y="1"/>
                    <a:pt x="2380" y="4"/>
                    <a:pt x="2378" y="11"/>
                  </a:cubicBezTo>
                  <a:lnTo>
                    <a:pt x="4" y="6078"/>
                  </a:lnTo>
                  <a:cubicBezTo>
                    <a:pt x="1" y="6084"/>
                    <a:pt x="4" y="6094"/>
                    <a:pt x="10" y="6097"/>
                  </a:cubicBezTo>
                  <a:cubicBezTo>
                    <a:pt x="10" y="6100"/>
                    <a:pt x="10" y="6100"/>
                    <a:pt x="16" y="6100"/>
                  </a:cubicBezTo>
                  <a:cubicBezTo>
                    <a:pt x="22" y="6100"/>
                    <a:pt x="25" y="6097"/>
                    <a:pt x="32" y="6087"/>
                  </a:cubicBezTo>
                  <a:lnTo>
                    <a:pt x="2403" y="21"/>
                  </a:lnTo>
                  <a:cubicBezTo>
                    <a:pt x="2409" y="14"/>
                    <a:pt x="2403" y="5"/>
                    <a:pt x="2397" y="2"/>
                  </a:cubicBezTo>
                  <a:cubicBezTo>
                    <a:pt x="2394" y="1"/>
                    <a:pt x="2392" y="1"/>
                    <a:pt x="2390" y="1"/>
                  </a:cubicBezTo>
                  <a:close/>
                </a:path>
              </a:pathLst>
            </a:custGeom>
            <a:solidFill>
              <a:srgbClr val="504D5F">
                <a:alpha val="44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34"/>
            <p:cNvSpPr/>
            <p:nvPr/>
          </p:nvSpPr>
          <p:spPr>
            <a:xfrm>
              <a:off x="5987461" y="3707748"/>
              <a:ext cx="250001" cy="632680"/>
            </a:xfrm>
            <a:custGeom>
              <a:avLst/>
              <a:gdLst/>
              <a:ahLst/>
              <a:cxnLst/>
              <a:rect l="l" t="t" r="r" b="b"/>
              <a:pathLst>
                <a:path w="2410" h="6099" extrusionOk="0">
                  <a:moveTo>
                    <a:pt x="2393" y="0"/>
                  </a:moveTo>
                  <a:cubicBezTo>
                    <a:pt x="2387" y="0"/>
                    <a:pt x="2383" y="3"/>
                    <a:pt x="2378" y="7"/>
                  </a:cubicBezTo>
                  <a:lnTo>
                    <a:pt x="7" y="6074"/>
                  </a:lnTo>
                  <a:cubicBezTo>
                    <a:pt x="1" y="6083"/>
                    <a:pt x="7" y="6090"/>
                    <a:pt x="13" y="6096"/>
                  </a:cubicBezTo>
                  <a:lnTo>
                    <a:pt x="16" y="6099"/>
                  </a:lnTo>
                  <a:cubicBezTo>
                    <a:pt x="26" y="6099"/>
                    <a:pt x="29" y="6096"/>
                    <a:pt x="32" y="6087"/>
                  </a:cubicBezTo>
                  <a:lnTo>
                    <a:pt x="2406" y="20"/>
                  </a:lnTo>
                  <a:cubicBezTo>
                    <a:pt x="2409" y="14"/>
                    <a:pt x="2406" y="4"/>
                    <a:pt x="2400" y="1"/>
                  </a:cubicBezTo>
                  <a:cubicBezTo>
                    <a:pt x="2397" y="0"/>
                    <a:pt x="2395" y="0"/>
                    <a:pt x="2393" y="0"/>
                  </a:cubicBezTo>
                  <a:close/>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34"/>
            <p:cNvSpPr/>
            <p:nvPr/>
          </p:nvSpPr>
          <p:spPr>
            <a:xfrm>
              <a:off x="5941092" y="3689076"/>
              <a:ext cx="249898" cy="632783"/>
            </a:xfrm>
            <a:custGeom>
              <a:avLst/>
              <a:gdLst/>
              <a:ahLst/>
              <a:cxnLst/>
              <a:rect l="l" t="t" r="r" b="b"/>
              <a:pathLst>
                <a:path w="2409" h="6100" extrusionOk="0">
                  <a:moveTo>
                    <a:pt x="2393" y="1"/>
                  </a:moveTo>
                  <a:cubicBezTo>
                    <a:pt x="2387" y="1"/>
                    <a:pt x="2382" y="4"/>
                    <a:pt x="2377" y="11"/>
                  </a:cubicBezTo>
                  <a:lnTo>
                    <a:pt x="6" y="6078"/>
                  </a:lnTo>
                  <a:cubicBezTo>
                    <a:pt x="0" y="6084"/>
                    <a:pt x="6" y="6094"/>
                    <a:pt x="13" y="6097"/>
                  </a:cubicBezTo>
                  <a:cubicBezTo>
                    <a:pt x="13" y="6100"/>
                    <a:pt x="13" y="6100"/>
                    <a:pt x="16" y="6100"/>
                  </a:cubicBezTo>
                  <a:cubicBezTo>
                    <a:pt x="25" y="6100"/>
                    <a:pt x="28" y="6097"/>
                    <a:pt x="31" y="6087"/>
                  </a:cubicBezTo>
                  <a:lnTo>
                    <a:pt x="2405" y="21"/>
                  </a:lnTo>
                  <a:cubicBezTo>
                    <a:pt x="2408" y="15"/>
                    <a:pt x="2405" y="5"/>
                    <a:pt x="2399" y="2"/>
                  </a:cubicBezTo>
                  <a:cubicBezTo>
                    <a:pt x="2397" y="1"/>
                    <a:pt x="2395" y="1"/>
                    <a:pt x="2393" y="1"/>
                  </a:cubicBezTo>
                  <a:close/>
                </a:path>
              </a:pathLst>
            </a:custGeom>
            <a:solidFill>
              <a:srgbClr val="504D5F">
                <a:alpha val="44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34"/>
            <p:cNvSpPr/>
            <p:nvPr/>
          </p:nvSpPr>
          <p:spPr>
            <a:xfrm>
              <a:off x="5894307" y="3670818"/>
              <a:ext cx="249898" cy="632783"/>
            </a:xfrm>
            <a:custGeom>
              <a:avLst/>
              <a:gdLst/>
              <a:ahLst/>
              <a:cxnLst/>
              <a:rect l="l" t="t" r="r" b="b"/>
              <a:pathLst>
                <a:path w="2409" h="6100" extrusionOk="0">
                  <a:moveTo>
                    <a:pt x="2391" y="1"/>
                  </a:moveTo>
                  <a:cubicBezTo>
                    <a:pt x="2386" y="1"/>
                    <a:pt x="2380" y="4"/>
                    <a:pt x="2378" y="8"/>
                  </a:cubicBezTo>
                  <a:lnTo>
                    <a:pt x="3" y="6075"/>
                  </a:lnTo>
                  <a:cubicBezTo>
                    <a:pt x="0" y="6084"/>
                    <a:pt x="3" y="6091"/>
                    <a:pt x="13" y="6094"/>
                  </a:cubicBezTo>
                  <a:lnTo>
                    <a:pt x="16" y="6100"/>
                  </a:lnTo>
                  <a:cubicBezTo>
                    <a:pt x="25" y="6100"/>
                    <a:pt x="28" y="6097"/>
                    <a:pt x="31" y="6087"/>
                  </a:cubicBezTo>
                  <a:lnTo>
                    <a:pt x="2405" y="21"/>
                  </a:lnTo>
                  <a:cubicBezTo>
                    <a:pt x="2409" y="15"/>
                    <a:pt x="2405" y="5"/>
                    <a:pt x="2396" y="2"/>
                  </a:cubicBezTo>
                  <a:cubicBezTo>
                    <a:pt x="2395" y="1"/>
                    <a:pt x="2393" y="1"/>
                    <a:pt x="2391" y="1"/>
                  </a:cubicBezTo>
                  <a:close/>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34"/>
            <p:cNvSpPr/>
            <p:nvPr/>
          </p:nvSpPr>
          <p:spPr>
            <a:xfrm>
              <a:off x="5847834" y="3652768"/>
              <a:ext cx="249898" cy="632887"/>
            </a:xfrm>
            <a:custGeom>
              <a:avLst/>
              <a:gdLst/>
              <a:ahLst/>
              <a:cxnLst/>
              <a:rect l="l" t="t" r="r" b="b"/>
              <a:pathLst>
                <a:path w="2409" h="6101" extrusionOk="0">
                  <a:moveTo>
                    <a:pt x="2391" y="1"/>
                  </a:moveTo>
                  <a:cubicBezTo>
                    <a:pt x="2385" y="1"/>
                    <a:pt x="2380" y="5"/>
                    <a:pt x="2378" y="9"/>
                  </a:cubicBezTo>
                  <a:lnTo>
                    <a:pt x="4" y="6076"/>
                  </a:lnTo>
                  <a:cubicBezTo>
                    <a:pt x="1" y="6082"/>
                    <a:pt x="4" y="6092"/>
                    <a:pt x="13" y="6095"/>
                  </a:cubicBezTo>
                  <a:cubicBezTo>
                    <a:pt x="13" y="6101"/>
                    <a:pt x="16" y="6101"/>
                    <a:pt x="16" y="6101"/>
                  </a:cubicBezTo>
                  <a:cubicBezTo>
                    <a:pt x="25" y="6101"/>
                    <a:pt x="29" y="6095"/>
                    <a:pt x="32" y="6089"/>
                  </a:cubicBezTo>
                  <a:lnTo>
                    <a:pt x="2406" y="22"/>
                  </a:lnTo>
                  <a:cubicBezTo>
                    <a:pt x="2409" y="13"/>
                    <a:pt x="2406" y="6"/>
                    <a:pt x="2397" y="3"/>
                  </a:cubicBezTo>
                  <a:cubicBezTo>
                    <a:pt x="2395" y="1"/>
                    <a:pt x="2393" y="1"/>
                    <a:pt x="2391" y="1"/>
                  </a:cubicBezTo>
                  <a:close/>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34"/>
            <p:cNvSpPr/>
            <p:nvPr/>
          </p:nvSpPr>
          <p:spPr>
            <a:xfrm>
              <a:off x="5130713" y="3345297"/>
              <a:ext cx="1859346" cy="1661316"/>
            </a:xfrm>
            <a:custGeom>
              <a:avLst/>
              <a:gdLst/>
              <a:ahLst/>
              <a:cxnLst/>
              <a:rect l="l" t="t" r="r" b="b"/>
              <a:pathLst>
                <a:path w="17924" h="16015" extrusionOk="0">
                  <a:moveTo>
                    <a:pt x="4419" y="0"/>
                  </a:moveTo>
                  <a:lnTo>
                    <a:pt x="1" y="10007"/>
                  </a:lnTo>
                  <a:lnTo>
                    <a:pt x="14586" y="16015"/>
                  </a:lnTo>
                  <a:lnTo>
                    <a:pt x="16559" y="11458"/>
                  </a:lnTo>
                  <a:lnTo>
                    <a:pt x="17911" y="8327"/>
                  </a:lnTo>
                  <a:lnTo>
                    <a:pt x="17923" y="8296"/>
                  </a:lnTo>
                  <a:lnTo>
                    <a:pt x="9986" y="4863"/>
                  </a:lnTo>
                  <a:lnTo>
                    <a:pt x="8649" y="1809"/>
                  </a:lnTo>
                  <a:cubicBezTo>
                    <a:pt x="8612" y="1723"/>
                    <a:pt x="8541" y="1655"/>
                    <a:pt x="8457" y="1618"/>
                  </a:cubicBezTo>
                  <a:lnTo>
                    <a:pt x="44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9" name="Google Shape;3399;p34"/>
          <p:cNvGrpSpPr/>
          <p:nvPr/>
        </p:nvGrpSpPr>
        <p:grpSpPr>
          <a:xfrm rot="-1563347">
            <a:off x="187961" y="2140760"/>
            <a:ext cx="574886" cy="697050"/>
            <a:chOff x="5824650" y="2660576"/>
            <a:chExt cx="1048220" cy="1270969"/>
          </a:xfrm>
        </p:grpSpPr>
        <p:sp>
          <p:nvSpPr>
            <p:cNvPr id="3400" name="Google Shape;3400;p34"/>
            <p:cNvSpPr/>
            <p:nvPr/>
          </p:nvSpPr>
          <p:spPr>
            <a:xfrm>
              <a:off x="6568554" y="3210198"/>
              <a:ext cx="235687" cy="632224"/>
            </a:xfrm>
            <a:custGeom>
              <a:avLst/>
              <a:gdLst/>
              <a:ahLst/>
              <a:cxnLst/>
              <a:rect l="l" t="t" r="r" b="b"/>
              <a:pathLst>
                <a:path w="2277" h="6108" extrusionOk="0">
                  <a:moveTo>
                    <a:pt x="2276" y="6107"/>
                  </a:moveTo>
                  <a:lnTo>
                    <a:pt x="1" y="0"/>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34"/>
            <p:cNvSpPr/>
            <p:nvPr/>
          </p:nvSpPr>
          <p:spPr>
            <a:xfrm>
              <a:off x="6521872" y="3227484"/>
              <a:ext cx="235376" cy="631810"/>
            </a:xfrm>
            <a:custGeom>
              <a:avLst/>
              <a:gdLst/>
              <a:ahLst/>
              <a:cxnLst/>
              <a:rect l="l" t="t" r="r" b="b"/>
              <a:pathLst>
                <a:path w="2274" h="6104" extrusionOk="0">
                  <a:moveTo>
                    <a:pt x="2273" y="6104"/>
                  </a:moveTo>
                  <a:lnTo>
                    <a:pt x="1" y="0"/>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34"/>
            <p:cNvSpPr/>
            <p:nvPr/>
          </p:nvSpPr>
          <p:spPr>
            <a:xfrm>
              <a:off x="6474673" y="3244977"/>
              <a:ext cx="235583" cy="632224"/>
            </a:xfrm>
            <a:custGeom>
              <a:avLst/>
              <a:gdLst/>
              <a:ahLst/>
              <a:cxnLst/>
              <a:rect l="l" t="t" r="r" b="b"/>
              <a:pathLst>
                <a:path w="2276" h="6108" extrusionOk="0">
                  <a:moveTo>
                    <a:pt x="2275" y="6108"/>
                  </a:moveTo>
                  <a:lnTo>
                    <a:pt x="0" y="1"/>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34"/>
            <p:cNvSpPr/>
            <p:nvPr/>
          </p:nvSpPr>
          <p:spPr>
            <a:xfrm>
              <a:off x="6427992" y="3262262"/>
              <a:ext cx="235583" cy="631913"/>
            </a:xfrm>
            <a:custGeom>
              <a:avLst/>
              <a:gdLst/>
              <a:ahLst/>
              <a:cxnLst/>
              <a:rect l="l" t="t" r="r" b="b"/>
              <a:pathLst>
                <a:path w="2276" h="6105" extrusionOk="0">
                  <a:moveTo>
                    <a:pt x="2276" y="6104"/>
                  </a:moveTo>
                  <a:lnTo>
                    <a:pt x="0" y="1"/>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34"/>
            <p:cNvSpPr/>
            <p:nvPr/>
          </p:nvSpPr>
          <p:spPr>
            <a:xfrm>
              <a:off x="6381310" y="3279859"/>
              <a:ext cx="235273" cy="631913"/>
            </a:xfrm>
            <a:custGeom>
              <a:avLst/>
              <a:gdLst/>
              <a:ahLst/>
              <a:cxnLst/>
              <a:rect l="l" t="t" r="r" b="b"/>
              <a:pathLst>
                <a:path w="2273" h="6105" extrusionOk="0">
                  <a:moveTo>
                    <a:pt x="2273" y="6104"/>
                  </a:moveTo>
                  <a:lnTo>
                    <a:pt x="1" y="0"/>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34"/>
            <p:cNvSpPr/>
            <p:nvPr/>
          </p:nvSpPr>
          <p:spPr>
            <a:xfrm>
              <a:off x="6334628" y="3297455"/>
              <a:ext cx="235376" cy="631913"/>
            </a:xfrm>
            <a:custGeom>
              <a:avLst/>
              <a:gdLst/>
              <a:ahLst/>
              <a:cxnLst/>
              <a:rect l="l" t="t" r="r" b="b"/>
              <a:pathLst>
                <a:path w="2274" h="6105" extrusionOk="0">
                  <a:moveTo>
                    <a:pt x="2273" y="6104"/>
                  </a:moveTo>
                  <a:lnTo>
                    <a:pt x="1" y="0"/>
                  </a:lnTo>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34"/>
            <p:cNvSpPr/>
            <p:nvPr/>
          </p:nvSpPr>
          <p:spPr>
            <a:xfrm>
              <a:off x="5824650" y="2660576"/>
              <a:ext cx="1048220" cy="1270969"/>
            </a:xfrm>
            <a:custGeom>
              <a:avLst/>
              <a:gdLst/>
              <a:ahLst/>
              <a:cxnLst/>
              <a:rect l="l" t="t" r="r" b="b"/>
              <a:pathLst>
                <a:path w="10127" h="12279" extrusionOk="0">
                  <a:moveTo>
                    <a:pt x="9316" y="978"/>
                  </a:moveTo>
                  <a:cubicBezTo>
                    <a:pt x="9320" y="978"/>
                    <a:pt x="9324" y="979"/>
                    <a:pt x="9327" y="979"/>
                  </a:cubicBezTo>
                  <a:cubicBezTo>
                    <a:pt x="9463" y="985"/>
                    <a:pt x="9565" y="1096"/>
                    <a:pt x="9559" y="1232"/>
                  </a:cubicBezTo>
                  <a:cubicBezTo>
                    <a:pt x="9556" y="1364"/>
                    <a:pt x="9448" y="1464"/>
                    <a:pt x="9320" y="1464"/>
                  </a:cubicBezTo>
                  <a:cubicBezTo>
                    <a:pt x="9316" y="1464"/>
                    <a:pt x="9313" y="1464"/>
                    <a:pt x="9309" y="1463"/>
                  </a:cubicBezTo>
                  <a:cubicBezTo>
                    <a:pt x="9173" y="1460"/>
                    <a:pt x="9068" y="1349"/>
                    <a:pt x="9077" y="1213"/>
                  </a:cubicBezTo>
                  <a:cubicBezTo>
                    <a:pt x="9083" y="1081"/>
                    <a:pt x="9188" y="978"/>
                    <a:pt x="9316" y="978"/>
                  </a:cubicBezTo>
                  <a:close/>
                  <a:moveTo>
                    <a:pt x="9237" y="2247"/>
                  </a:moveTo>
                  <a:cubicBezTo>
                    <a:pt x="9242" y="2247"/>
                    <a:pt x="9248" y="2247"/>
                    <a:pt x="9253" y="2248"/>
                  </a:cubicBezTo>
                  <a:cubicBezTo>
                    <a:pt x="9389" y="2251"/>
                    <a:pt x="9494" y="2368"/>
                    <a:pt x="9485" y="2498"/>
                  </a:cubicBezTo>
                  <a:cubicBezTo>
                    <a:pt x="9482" y="2628"/>
                    <a:pt x="9374" y="2730"/>
                    <a:pt x="9251" y="2730"/>
                  </a:cubicBezTo>
                  <a:cubicBezTo>
                    <a:pt x="9245" y="2730"/>
                    <a:pt x="9240" y="2730"/>
                    <a:pt x="9235" y="2729"/>
                  </a:cubicBezTo>
                  <a:cubicBezTo>
                    <a:pt x="9102" y="2726"/>
                    <a:pt x="9000" y="2615"/>
                    <a:pt x="9003" y="2479"/>
                  </a:cubicBezTo>
                  <a:cubicBezTo>
                    <a:pt x="9006" y="2349"/>
                    <a:pt x="9111" y="2247"/>
                    <a:pt x="9237" y="2247"/>
                  </a:cubicBezTo>
                  <a:close/>
                  <a:moveTo>
                    <a:pt x="9163" y="3513"/>
                  </a:moveTo>
                  <a:cubicBezTo>
                    <a:pt x="9168" y="3513"/>
                    <a:pt x="9174" y="3513"/>
                    <a:pt x="9179" y="3513"/>
                  </a:cubicBezTo>
                  <a:cubicBezTo>
                    <a:pt x="9315" y="3517"/>
                    <a:pt x="9420" y="3628"/>
                    <a:pt x="9411" y="3764"/>
                  </a:cubicBezTo>
                  <a:cubicBezTo>
                    <a:pt x="9408" y="3895"/>
                    <a:pt x="9303" y="3995"/>
                    <a:pt x="9172" y="3995"/>
                  </a:cubicBezTo>
                  <a:cubicBezTo>
                    <a:pt x="9168" y="3995"/>
                    <a:pt x="9165" y="3995"/>
                    <a:pt x="9161" y="3995"/>
                  </a:cubicBezTo>
                  <a:cubicBezTo>
                    <a:pt x="9031" y="3992"/>
                    <a:pt x="8926" y="3881"/>
                    <a:pt x="8929" y="3745"/>
                  </a:cubicBezTo>
                  <a:cubicBezTo>
                    <a:pt x="8938" y="3615"/>
                    <a:pt x="9040" y="3513"/>
                    <a:pt x="9163" y="3513"/>
                  </a:cubicBezTo>
                  <a:close/>
                  <a:moveTo>
                    <a:pt x="9095" y="4779"/>
                  </a:moveTo>
                  <a:cubicBezTo>
                    <a:pt x="9100" y="4779"/>
                    <a:pt x="9106" y="4779"/>
                    <a:pt x="9111" y="4779"/>
                  </a:cubicBezTo>
                  <a:cubicBezTo>
                    <a:pt x="9247" y="4782"/>
                    <a:pt x="9349" y="4894"/>
                    <a:pt x="9343" y="5029"/>
                  </a:cubicBezTo>
                  <a:cubicBezTo>
                    <a:pt x="9340" y="5160"/>
                    <a:pt x="9235" y="5262"/>
                    <a:pt x="9109" y="5262"/>
                  </a:cubicBezTo>
                  <a:cubicBezTo>
                    <a:pt x="9104" y="5262"/>
                    <a:pt x="9098" y="5261"/>
                    <a:pt x="9093" y="5261"/>
                  </a:cubicBezTo>
                  <a:cubicBezTo>
                    <a:pt x="8960" y="5258"/>
                    <a:pt x="8855" y="5147"/>
                    <a:pt x="8861" y="5011"/>
                  </a:cubicBezTo>
                  <a:cubicBezTo>
                    <a:pt x="8864" y="4881"/>
                    <a:pt x="8969" y="4779"/>
                    <a:pt x="9095" y="4779"/>
                  </a:cubicBezTo>
                  <a:close/>
                  <a:moveTo>
                    <a:pt x="9026" y="6048"/>
                  </a:moveTo>
                  <a:cubicBezTo>
                    <a:pt x="9030" y="6048"/>
                    <a:pt x="9033" y="6048"/>
                    <a:pt x="9037" y="6048"/>
                  </a:cubicBezTo>
                  <a:cubicBezTo>
                    <a:pt x="9173" y="6051"/>
                    <a:pt x="9278" y="6169"/>
                    <a:pt x="9269" y="6298"/>
                  </a:cubicBezTo>
                  <a:cubicBezTo>
                    <a:pt x="9266" y="6432"/>
                    <a:pt x="9152" y="6536"/>
                    <a:pt x="9024" y="6536"/>
                  </a:cubicBezTo>
                  <a:cubicBezTo>
                    <a:pt x="9022" y="6536"/>
                    <a:pt x="9020" y="6536"/>
                    <a:pt x="9019" y="6536"/>
                  </a:cubicBezTo>
                  <a:cubicBezTo>
                    <a:pt x="8886" y="6524"/>
                    <a:pt x="8784" y="6409"/>
                    <a:pt x="8787" y="6280"/>
                  </a:cubicBezTo>
                  <a:cubicBezTo>
                    <a:pt x="8790" y="6148"/>
                    <a:pt x="8901" y="6048"/>
                    <a:pt x="9026" y="6048"/>
                  </a:cubicBezTo>
                  <a:close/>
                  <a:moveTo>
                    <a:pt x="8957" y="7314"/>
                  </a:moveTo>
                  <a:cubicBezTo>
                    <a:pt x="8961" y="7314"/>
                    <a:pt x="8965" y="7314"/>
                    <a:pt x="8969" y="7314"/>
                  </a:cubicBezTo>
                  <a:cubicBezTo>
                    <a:pt x="9102" y="7317"/>
                    <a:pt x="9207" y="7431"/>
                    <a:pt x="9201" y="7564"/>
                  </a:cubicBezTo>
                  <a:cubicBezTo>
                    <a:pt x="9195" y="7694"/>
                    <a:pt x="9092" y="7796"/>
                    <a:pt x="8964" y="7796"/>
                  </a:cubicBezTo>
                  <a:cubicBezTo>
                    <a:pt x="8959" y="7796"/>
                    <a:pt x="8953" y="7796"/>
                    <a:pt x="8948" y="7796"/>
                  </a:cubicBezTo>
                  <a:cubicBezTo>
                    <a:pt x="8815" y="7793"/>
                    <a:pt x="8710" y="7678"/>
                    <a:pt x="8716" y="7546"/>
                  </a:cubicBezTo>
                  <a:cubicBezTo>
                    <a:pt x="8722" y="7414"/>
                    <a:pt x="8827" y="7314"/>
                    <a:pt x="8957" y="7314"/>
                  </a:cubicBezTo>
                  <a:close/>
                  <a:moveTo>
                    <a:pt x="8889" y="8577"/>
                  </a:moveTo>
                  <a:cubicBezTo>
                    <a:pt x="8891" y="8577"/>
                    <a:pt x="8893" y="8577"/>
                    <a:pt x="8895" y="8577"/>
                  </a:cubicBezTo>
                  <a:cubicBezTo>
                    <a:pt x="9031" y="8583"/>
                    <a:pt x="9133" y="8697"/>
                    <a:pt x="9127" y="8830"/>
                  </a:cubicBezTo>
                  <a:cubicBezTo>
                    <a:pt x="9124" y="8960"/>
                    <a:pt x="9019" y="9062"/>
                    <a:pt x="8893" y="9062"/>
                  </a:cubicBezTo>
                  <a:cubicBezTo>
                    <a:pt x="8887" y="9062"/>
                    <a:pt x="8882" y="9062"/>
                    <a:pt x="8877" y="9062"/>
                  </a:cubicBezTo>
                  <a:cubicBezTo>
                    <a:pt x="8741" y="9058"/>
                    <a:pt x="8636" y="8944"/>
                    <a:pt x="8645" y="8812"/>
                  </a:cubicBezTo>
                  <a:cubicBezTo>
                    <a:pt x="8648" y="8678"/>
                    <a:pt x="8759" y="8577"/>
                    <a:pt x="8889" y="8577"/>
                  </a:cubicBezTo>
                  <a:close/>
                  <a:moveTo>
                    <a:pt x="8810" y="9846"/>
                  </a:moveTo>
                  <a:cubicBezTo>
                    <a:pt x="8814" y="9846"/>
                    <a:pt x="8817" y="9846"/>
                    <a:pt x="8821" y="9846"/>
                  </a:cubicBezTo>
                  <a:cubicBezTo>
                    <a:pt x="8957" y="9849"/>
                    <a:pt x="9062" y="9966"/>
                    <a:pt x="9056" y="10096"/>
                  </a:cubicBezTo>
                  <a:cubicBezTo>
                    <a:pt x="9050" y="10226"/>
                    <a:pt x="8947" y="10328"/>
                    <a:pt x="8819" y="10328"/>
                  </a:cubicBezTo>
                  <a:cubicBezTo>
                    <a:pt x="8814" y="10328"/>
                    <a:pt x="8808" y="10328"/>
                    <a:pt x="8802" y="10327"/>
                  </a:cubicBezTo>
                  <a:cubicBezTo>
                    <a:pt x="8667" y="10324"/>
                    <a:pt x="8562" y="10213"/>
                    <a:pt x="8571" y="10077"/>
                  </a:cubicBezTo>
                  <a:cubicBezTo>
                    <a:pt x="8577" y="9945"/>
                    <a:pt x="8685" y="9846"/>
                    <a:pt x="8810" y="9846"/>
                  </a:cubicBezTo>
                  <a:close/>
                  <a:moveTo>
                    <a:pt x="8736" y="11111"/>
                  </a:moveTo>
                  <a:cubicBezTo>
                    <a:pt x="8739" y="11111"/>
                    <a:pt x="8743" y="11111"/>
                    <a:pt x="8747" y="11112"/>
                  </a:cubicBezTo>
                  <a:cubicBezTo>
                    <a:pt x="8883" y="11115"/>
                    <a:pt x="8988" y="11229"/>
                    <a:pt x="8978" y="11362"/>
                  </a:cubicBezTo>
                  <a:cubicBezTo>
                    <a:pt x="8975" y="11492"/>
                    <a:pt x="8873" y="11594"/>
                    <a:pt x="8745" y="11594"/>
                  </a:cubicBezTo>
                  <a:cubicBezTo>
                    <a:pt x="8740" y="11594"/>
                    <a:pt x="8734" y="11594"/>
                    <a:pt x="8728" y="11593"/>
                  </a:cubicBezTo>
                  <a:cubicBezTo>
                    <a:pt x="8599" y="11590"/>
                    <a:pt x="8494" y="11479"/>
                    <a:pt x="8497" y="11343"/>
                  </a:cubicBezTo>
                  <a:cubicBezTo>
                    <a:pt x="8500" y="11211"/>
                    <a:pt x="8611" y="11111"/>
                    <a:pt x="8736" y="11111"/>
                  </a:cubicBezTo>
                  <a:close/>
                  <a:moveTo>
                    <a:pt x="439" y="0"/>
                  </a:moveTo>
                  <a:cubicBezTo>
                    <a:pt x="466" y="1096"/>
                    <a:pt x="420" y="2881"/>
                    <a:pt x="349" y="4736"/>
                  </a:cubicBezTo>
                  <a:cubicBezTo>
                    <a:pt x="309" y="5866"/>
                    <a:pt x="253" y="7024"/>
                    <a:pt x="204" y="8067"/>
                  </a:cubicBezTo>
                  <a:cubicBezTo>
                    <a:pt x="185" y="8460"/>
                    <a:pt x="164" y="8842"/>
                    <a:pt x="145" y="9197"/>
                  </a:cubicBezTo>
                  <a:cubicBezTo>
                    <a:pt x="65" y="10784"/>
                    <a:pt x="0" y="11902"/>
                    <a:pt x="0" y="11902"/>
                  </a:cubicBezTo>
                  <a:cubicBezTo>
                    <a:pt x="1982" y="12035"/>
                    <a:pt x="3968" y="12118"/>
                    <a:pt x="5613" y="12177"/>
                  </a:cubicBezTo>
                  <a:cubicBezTo>
                    <a:pt x="7117" y="12232"/>
                    <a:pt x="8336" y="12257"/>
                    <a:pt x="9019" y="12269"/>
                  </a:cubicBezTo>
                  <a:cubicBezTo>
                    <a:pt x="9405" y="12279"/>
                    <a:pt x="9618" y="12279"/>
                    <a:pt x="9618" y="12279"/>
                  </a:cubicBezTo>
                  <a:cubicBezTo>
                    <a:pt x="9624" y="11405"/>
                    <a:pt x="9648" y="10389"/>
                    <a:pt x="9685" y="9324"/>
                  </a:cubicBezTo>
                  <a:cubicBezTo>
                    <a:pt x="9695" y="9062"/>
                    <a:pt x="9704" y="8793"/>
                    <a:pt x="9713" y="8527"/>
                  </a:cubicBezTo>
                  <a:cubicBezTo>
                    <a:pt x="9747" y="7644"/>
                    <a:pt x="9787" y="6755"/>
                    <a:pt x="9824" y="5894"/>
                  </a:cubicBezTo>
                  <a:lnTo>
                    <a:pt x="9849" y="5418"/>
                  </a:lnTo>
                  <a:cubicBezTo>
                    <a:pt x="9865" y="5125"/>
                    <a:pt x="9880" y="4838"/>
                    <a:pt x="9889" y="4557"/>
                  </a:cubicBezTo>
                  <a:cubicBezTo>
                    <a:pt x="9892" y="4461"/>
                    <a:pt x="9902" y="4366"/>
                    <a:pt x="9905" y="4270"/>
                  </a:cubicBezTo>
                  <a:cubicBezTo>
                    <a:pt x="9945" y="3495"/>
                    <a:pt x="9982" y="2788"/>
                    <a:pt x="10019" y="2192"/>
                  </a:cubicBezTo>
                  <a:cubicBezTo>
                    <a:pt x="10084" y="1078"/>
                    <a:pt x="10127" y="358"/>
                    <a:pt x="10127" y="358"/>
                  </a:cubicBezTo>
                  <a:lnTo>
                    <a:pt x="43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34"/>
            <p:cNvSpPr/>
            <p:nvPr/>
          </p:nvSpPr>
          <p:spPr>
            <a:xfrm>
              <a:off x="5971630" y="2734687"/>
              <a:ext cx="676939" cy="29500"/>
            </a:xfrm>
            <a:custGeom>
              <a:avLst/>
              <a:gdLst/>
              <a:ahLst/>
              <a:cxnLst/>
              <a:rect l="l" t="t" r="r" b="b"/>
              <a:pathLst>
                <a:path w="6540" h="285" extrusionOk="0">
                  <a:moveTo>
                    <a:pt x="16" y="0"/>
                  </a:moveTo>
                  <a:cubicBezTo>
                    <a:pt x="7" y="0"/>
                    <a:pt x="0" y="6"/>
                    <a:pt x="0" y="16"/>
                  </a:cubicBezTo>
                  <a:cubicBezTo>
                    <a:pt x="0" y="22"/>
                    <a:pt x="7" y="31"/>
                    <a:pt x="16" y="31"/>
                  </a:cubicBezTo>
                  <a:lnTo>
                    <a:pt x="6524" y="284"/>
                  </a:lnTo>
                  <a:cubicBezTo>
                    <a:pt x="6533" y="284"/>
                    <a:pt x="6540" y="278"/>
                    <a:pt x="6540" y="269"/>
                  </a:cubicBezTo>
                  <a:cubicBezTo>
                    <a:pt x="6540" y="263"/>
                    <a:pt x="6533" y="253"/>
                    <a:pt x="6524" y="253"/>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34"/>
            <p:cNvSpPr/>
            <p:nvPr/>
          </p:nvSpPr>
          <p:spPr>
            <a:xfrm>
              <a:off x="5969353" y="2786440"/>
              <a:ext cx="677353" cy="29810"/>
            </a:xfrm>
            <a:custGeom>
              <a:avLst/>
              <a:gdLst/>
              <a:ahLst/>
              <a:cxnLst/>
              <a:rect l="l" t="t" r="r" b="b"/>
              <a:pathLst>
                <a:path w="6544" h="288" extrusionOk="0">
                  <a:moveTo>
                    <a:pt x="16" y="0"/>
                  </a:moveTo>
                  <a:cubicBezTo>
                    <a:pt x="10" y="0"/>
                    <a:pt x="1" y="7"/>
                    <a:pt x="1" y="16"/>
                  </a:cubicBezTo>
                  <a:cubicBezTo>
                    <a:pt x="1" y="22"/>
                    <a:pt x="10" y="31"/>
                    <a:pt x="16" y="31"/>
                  </a:cubicBezTo>
                  <a:lnTo>
                    <a:pt x="6528" y="288"/>
                  </a:lnTo>
                  <a:cubicBezTo>
                    <a:pt x="6537" y="288"/>
                    <a:pt x="6543" y="278"/>
                    <a:pt x="6543" y="272"/>
                  </a:cubicBezTo>
                  <a:cubicBezTo>
                    <a:pt x="6543" y="263"/>
                    <a:pt x="6537" y="254"/>
                    <a:pt x="6528" y="254"/>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34"/>
            <p:cNvSpPr/>
            <p:nvPr/>
          </p:nvSpPr>
          <p:spPr>
            <a:xfrm>
              <a:off x="5967490" y="2834054"/>
              <a:ext cx="677250" cy="29500"/>
            </a:xfrm>
            <a:custGeom>
              <a:avLst/>
              <a:gdLst/>
              <a:ahLst/>
              <a:cxnLst/>
              <a:rect l="l" t="t" r="r" b="b"/>
              <a:pathLst>
                <a:path w="6543" h="285" extrusionOk="0">
                  <a:moveTo>
                    <a:pt x="16" y="0"/>
                  </a:moveTo>
                  <a:cubicBezTo>
                    <a:pt x="10" y="0"/>
                    <a:pt x="0" y="7"/>
                    <a:pt x="0" y="16"/>
                  </a:cubicBezTo>
                  <a:cubicBezTo>
                    <a:pt x="0" y="22"/>
                    <a:pt x="10" y="31"/>
                    <a:pt x="16" y="31"/>
                  </a:cubicBezTo>
                  <a:lnTo>
                    <a:pt x="6527" y="285"/>
                  </a:lnTo>
                  <a:cubicBezTo>
                    <a:pt x="6533" y="285"/>
                    <a:pt x="6543" y="278"/>
                    <a:pt x="6543" y="269"/>
                  </a:cubicBezTo>
                  <a:cubicBezTo>
                    <a:pt x="6543" y="263"/>
                    <a:pt x="6533" y="254"/>
                    <a:pt x="6527" y="254"/>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34"/>
            <p:cNvSpPr/>
            <p:nvPr/>
          </p:nvSpPr>
          <p:spPr>
            <a:xfrm>
              <a:off x="5965523" y="2885807"/>
              <a:ext cx="677353" cy="29810"/>
            </a:xfrm>
            <a:custGeom>
              <a:avLst/>
              <a:gdLst/>
              <a:ahLst/>
              <a:cxnLst/>
              <a:rect l="l" t="t" r="r" b="b"/>
              <a:pathLst>
                <a:path w="6544" h="288" extrusionOk="0">
                  <a:moveTo>
                    <a:pt x="16" y="1"/>
                  </a:moveTo>
                  <a:cubicBezTo>
                    <a:pt x="7" y="1"/>
                    <a:pt x="1" y="10"/>
                    <a:pt x="1" y="16"/>
                  </a:cubicBezTo>
                  <a:cubicBezTo>
                    <a:pt x="1" y="25"/>
                    <a:pt x="7" y="32"/>
                    <a:pt x="16" y="32"/>
                  </a:cubicBezTo>
                  <a:lnTo>
                    <a:pt x="6528" y="288"/>
                  </a:lnTo>
                  <a:cubicBezTo>
                    <a:pt x="6534" y="288"/>
                    <a:pt x="6543" y="279"/>
                    <a:pt x="6543" y="272"/>
                  </a:cubicBezTo>
                  <a:cubicBezTo>
                    <a:pt x="6543" y="263"/>
                    <a:pt x="6534" y="257"/>
                    <a:pt x="6528" y="257"/>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34"/>
            <p:cNvSpPr/>
            <p:nvPr/>
          </p:nvSpPr>
          <p:spPr>
            <a:xfrm>
              <a:off x="5963660" y="2933420"/>
              <a:ext cx="676939" cy="29810"/>
            </a:xfrm>
            <a:custGeom>
              <a:avLst/>
              <a:gdLst/>
              <a:ahLst/>
              <a:cxnLst/>
              <a:rect l="l" t="t" r="r" b="b"/>
              <a:pathLst>
                <a:path w="6540" h="288" extrusionOk="0">
                  <a:moveTo>
                    <a:pt x="16" y="1"/>
                  </a:moveTo>
                  <a:cubicBezTo>
                    <a:pt x="6" y="1"/>
                    <a:pt x="0" y="10"/>
                    <a:pt x="0" y="16"/>
                  </a:cubicBezTo>
                  <a:cubicBezTo>
                    <a:pt x="0" y="25"/>
                    <a:pt x="6" y="32"/>
                    <a:pt x="16" y="32"/>
                  </a:cubicBezTo>
                  <a:lnTo>
                    <a:pt x="6524" y="288"/>
                  </a:lnTo>
                  <a:cubicBezTo>
                    <a:pt x="6533" y="288"/>
                    <a:pt x="6539" y="279"/>
                    <a:pt x="6539" y="272"/>
                  </a:cubicBezTo>
                  <a:cubicBezTo>
                    <a:pt x="6539" y="263"/>
                    <a:pt x="6533" y="257"/>
                    <a:pt x="6524" y="257"/>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34"/>
            <p:cNvSpPr/>
            <p:nvPr/>
          </p:nvSpPr>
          <p:spPr>
            <a:xfrm>
              <a:off x="5961383" y="2986209"/>
              <a:ext cx="677250" cy="28775"/>
            </a:xfrm>
            <a:custGeom>
              <a:avLst/>
              <a:gdLst/>
              <a:ahLst/>
              <a:cxnLst/>
              <a:rect l="l" t="t" r="r" b="b"/>
              <a:pathLst>
                <a:path w="6543" h="278" extrusionOk="0">
                  <a:moveTo>
                    <a:pt x="16" y="0"/>
                  </a:moveTo>
                  <a:cubicBezTo>
                    <a:pt x="10" y="0"/>
                    <a:pt x="1" y="6"/>
                    <a:pt x="1" y="16"/>
                  </a:cubicBezTo>
                  <a:cubicBezTo>
                    <a:pt x="1" y="22"/>
                    <a:pt x="10" y="31"/>
                    <a:pt x="16" y="31"/>
                  </a:cubicBezTo>
                  <a:lnTo>
                    <a:pt x="6527" y="278"/>
                  </a:lnTo>
                  <a:cubicBezTo>
                    <a:pt x="6537" y="278"/>
                    <a:pt x="6543" y="272"/>
                    <a:pt x="6543" y="263"/>
                  </a:cubicBezTo>
                  <a:cubicBezTo>
                    <a:pt x="6543" y="256"/>
                    <a:pt x="6537" y="247"/>
                    <a:pt x="6527" y="247"/>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34"/>
            <p:cNvSpPr/>
            <p:nvPr/>
          </p:nvSpPr>
          <p:spPr>
            <a:xfrm>
              <a:off x="5959520" y="3032787"/>
              <a:ext cx="677250" cy="29810"/>
            </a:xfrm>
            <a:custGeom>
              <a:avLst/>
              <a:gdLst/>
              <a:ahLst/>
              <a:cxnLst/>
              <a:rect l="l" t="t" r="r" b="b"/>
              <a:pathLst>
                <a:path w="6543" h="288" extrusionOk="0">
                  <a:moveTo>
                    <a:pt x="16" y="1"/>
                  </a:moveTo>
                  <a:cubicBezTo>
                    <a:pt x="9" y="1"/>
                    <a:pt x="0" y="10"/>
                    <a:pt x="0" y="16"/>
                  </a:cubicBezTo>
                  <a:cubicBezTo>
                    <a:pt x="0" y="26"/>
                    <a:pt x="9" y="32"/>
                    <a:pt x="16" y="32"/>
                  </a:cubicBezTo>
                  <a:lnTo>
                    <a:pt x="6527" y="288"/>
                  </a:lnTo>
                  <a:cubicBezTo>
                    <a:pt x="6533" y="288"/>
                    <a:pt x="6542" y="279"/>
                    <a:pt x="6542" y="273"/>
                  </a:cubicBezTo>
                  <a:cubicBezTo>
                    <a:pt x="6542" y="263"/>
                    <a:pt x="6533" y="257"/>
                    <a:pt x="6527" y="257"/>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34"/>
            <p:cNvSpPr/>
            <p:nvPr/>
          </p:nvSpPr>
          <p:spPr>
            <a:xfrm>
              <a:off x="5957553" y="3084955"/>
              <a:ext cx="677250" cy="29500"/>
            </a:xfrm>
            <a:custGeom>
              <a:avLst/>
              <a:gdLst/>
              <a:ahLst/>
              <a:cxnLst/>
              <a:rect l="l" t="t" r="r" b="b"/>
              <a:pathLst>
                <a:path w="6543" h="285" extrusionOk="0">
                  <a:moveTo>
                    <a:pt x="16" y="0"/>
                  </a:moveTo>
                  <a:cubicBezTo>
                    <a:pt x="7" y="0"/>
                    <a:pt x="1" y="6"/>
                    <a:pt x="1" y="16"/>
                  </a:cubicBezTo>
                  <a:cubicBezTo>
                    <a:pt x="1" y="22"/>
                    <a:pt x="7" y="31"/>
                    <a:pt x="16" y="31"/>
                  </a:cubicBezTo>
                  <a:lnTo>
                    <a:pt x="6527" y="284"/>
                  </a:lnTo>
                  <a:cubicBezTo>
                    <a:pt x="6534" y="284"/>
                    <a:pt x="6543" y="278"/>
                    <a:pt x="6543" y="269"/>
                  </a:cubicBezTo>
                  <a:cubicBezTo>
                    <a:pt x="6543" y="263"/>
                    <a:pt x="6534" y="253"/>
                    <a:pt x="6527" y="253"/>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34"/>
            <p:cNvSpPr/>
            <p:nvPr/>
          </p:nvSpPr>
          <p:spPr>
            <a:xfrm>
              <a:off x="5955690" y="3132258"/>
              <a:ext cx="676939" cy="29810"/>
            </a:xfrm>
            <a:custGeom>
              <a:avLst/>
              <a:gdLst/>
              <a:ahLst/>
              <a:cxnLst/>
              <a:rect l="l" t="t" r="r" b="b"/>
              <a:pathLst>
                <a:path w="6540" h="288" extrusionOk="0">
                  <a:moveTo>
                    <a:pt x="16" y="0"/>
                  </a:moveTo>
                  <a:cubicBezTo>
                    <a:pt x="6" y="0"/>
                    <a:pt x="0" y="9"/>
                    <a:pt x="0" y="19"/>
                  </a:cubicBezTo>
                  <a:cubicBezTo>
                    <a:pt x="0" y="25"/>
                    <a:pt x="6" y="34"/>
                    <a:pt x="16" y="34"/>
                  </a:cubicBezTo>
                  <a:lnTo>
                    <a:pt x="6524" y="287"/>
                  </a:lnTo>
                  <a:cubicBezTo>
                    <a:pt x="6533" y="287"/>
                    <a:pt x="6539" y="281"/>
                    <a:pt x="6539" y="272"/>
                  </a:cubicBezTo>
                  <a:cubicBezTo>
                    <a:pt x="6539" y="266"/>
                    <a:pt x="6533" y="256"/>
                    <a:pt x="6524" y="256"/>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34"/>
            <p:cNvSpPr/>
            <p:nvPr/>
          </p:nvSpPr>
          <p:spPr>
            <a:xfrm>
              <a:off x="5953723" y="3184322"/>
              <a:ext cx="677250" cy="29810"/>
            </a:xfrm>
            <a:custGeom>
              <a:avLst/>
              <a:gdLst/>
              <a:ahLst/>
              <a:cxnLst/>
              <a:rect l="l" t="t" r="r" b="b"/>
              <a:pathLst>
                <a:path w="6543" h="288" extrusionOk="0">
                  <a:moveTo>
                    <a:pt x="19" y="0"/>
                  </a:moveTo>
                  <a:cubicBezTo>
                    <a:pt x="10" y="0"/>
                    <a:pt x="1" y="6"/>
                    <a:pt x="1" y="16"/>
                  </a:cubicBezTo>
                  <a:cubicBezTo>
                    <a:pt x="1" y="22"/>
                    <a:pt x="10" y="31"/>
                    <a:pt x="19" y="31"/>
                  </a:cubicBezTo>
                  <a:lnTo>
                    <a:pt x="6527" y="287"/>
                  </a:lnTo>
                  <a:cubicBezTo>
                    <a:pt x="6537" y="287"/>
                    <a:pt x="6543" y="278"/>
                    <a:pt x="6543" y="269"/>
                  </a:cubicBezTo>
                  <a:cubicBezTo>
                    <a:pt x="6543" y="263"/>
                    <a:pt x="6537" y="253"/>
                    <a:pt x="6527" y="253"/>
                  </a:cubicBezTo>
                  <a:lnTo>
                    <a:pt x="19"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34"/>
            <p:cNvSpPr/>
            <p:nvPr/>
          </p:nvSpPr>
          <p:spPr>
            <a:xfrm>
              <a:off x="5951860" y="3231935"/>
              <a:ext cx="677250" cy="29500"/>
            </a:xfrm>
            <a:custGeom>
              <a:avLst/>
              <a:gdLst/>
              <a:ahLst/>
              <a:cxnLst/>
              <a:rect l="l" t="t" r="r" b="b"/>
              <a:pathLst>
                <a:path w="6543" h="285" extrusionOk="0">
                  <a:moveTo>
                    <a:pt x="15" y="0"/>
                  </a:moveTo>
                  <a:cubicBezTo>
                    <a:pt x="9" y="0"/>
                    <a:pt x="0" y="6"/>
                    <a:pt x="0" y="16"/>
                  </a:cubicBezTo>
                  <a:cubicBezTo>
                    <a:pt x="0" y="22"/>
                    <a:pt x="9" y="31"/>
                    <a:pt x="15" y="31"/>
                  </a:cubicBezTo>
                  <a:lnTo>
                    <a:pt x="6527" y="284"/>
                  </a:lnTo>
                  <a:cubicBezTo>
                    <a:pt x="6536" y="284"/>
                    <a:pt x="6542" y="278"/>
                    <a:pt x="6542" y="269"/>
                  </a:cubicBezTo>
                  <a:cubicBezTo>
                    <a:pt x="6542" y="263"/>
                    <a:pt x="6536" y="253"/>
                    <a:pt x="6527" y="253"/>
                  </a:cubicBezTo>
                  <a:lnTo>
                    <a:pt x="15"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34"/>
            <p:cNvSpPr/>
            <p:nvPr/>
          </p:nvSpPr>
          <p:spPr>
            <a:xfrm>
              <a:off x="5949893" y="3284620"/>
              <a:ext cx="677250" cy="28879"/>
            </a:xfrm>
            <a:custGeom>
              <a:avLst/>
              <a:gdLst/>
              <a:ahLst/>
              <a:cxnLst/>
              <a:rect l="l" t="t" r="r" b="b"/>
              <a:pathLst>
                <a:path w="6543" h="279" extrusionOk="0">
                  <a:moveTo>
                    <a:pt x="16" y="1"/>
                  </a:moveTo>
                  <a:cubicBezTo>
                    <a:pt x="10" y="1"/>
                    <a:pt x="1" y="7"/>
                    <a:pt x="1" y="16"/>
                  </a:cubicBezTo>
                  <a:cubicBezTo>
                    <a:pt x="1" y="22"/>
                    <a:pt x="10" y="32"/>
                    <a:pt x="16" y="32"/>
                  </a:cubicBezTo>
                  <a:lnTo>
                    <a:pt x="6527" y="279"/>
                  </a:lnTo>
                  <a:cubicBezTo>
                    <a:pt x="6533" y="279"/>
                    <a:pt x="6543" y="269"/>
                    <a:pt x="6543" y="263"/>
                  </a:cubicBezTo>
                  <a:cubicBezTo>
                    <a:pt x="6543" y="254"/>
                    <a:pt x="6533" y="248"/>
                    <a:pt x="6527" y="248"/>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34"/>
            <p:cNvSpPr/>
            <p:nvPr/>
          </p:nvSpPr>
          <p:spPr>
            <a:xfrm>
              <a:off x="5947927" y="3335752"/>
              <a:ext cx="677353" cy="29500"/>
            </a:xfrm>
            <a:custGeom>
              <a:avLst/>
              <a:gdLst/>
              <a:ahLst/>
              <a:cxnLst/>
              <a:rect l="l" t="t" r="r" b="b"/>
              <a:pathLst>
                <a:path w="6544" h="285" extrusionOk="0">
                  <a:moveTo>
                    <a:pt x="16" y="1"/>
                  </a:moveTo>
                  <a:cubicBezTo>
                    <a:pt x="7" y="1"/>
                    <a:pt x="1" y="7"/>
                    <a:pt x="1" y="16"/>
                  </a:cubicBezTo>
                  <a:cubicBezTo>
                    <a:pt x="1" y="22"/>
                    <a:pt x="7" y="32"/>
                    <a:pt x="16" y="32"/>
                  </a:cubicBezTo>
                  <a:lnTo>
                    <a:pt x="6528" y="285"/>
                  </a:lnTo>
                  <a:cubicBezTo>
                    <a:pt x="6534" y="285"/>
                    <a:pt x="6543" y="279"/>
                    <a:pt x="6543" y="269"/>
                  </a:cubicBezTo>
                  <a:cubicBezTo>
                    <a:pt x="6543" y="263"/>
                    <a:pt x="6534" y="254"/>
                    <a:pt x="6528" y="254"/>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34"/>
            <p:cNvSpPr/>
            <p:nvPr/>
          </p:nvSpPr>
          <p:spPr>
            <a:xfrm>
              <a:off x="5945753" y="3383366"/>
              <a:ext cx="677250" cy="29500"/>
            </a:xfrm>
            <a:custGeom>
              <a:avLst/>
              <a:gdLst/>
              <a:ahLst/>
              <a:cxnLst/>
              <a:rect l="l" t="t" r="r" b="b"/>
              <a:pathLst>
                <a:path w="6543" h="285" extrusionOk="0">
                  <a:moveTo>
                    <a:pt x="19" y="1"/>
                  </a:moveTo>
                  <a:cubicBezTo>
                    <a:pt x="10" y="1"/>
                    <a:pt x="0" y="7"/>
                    <a:pt x="0" y="16"/>
                  </a:cubicBezTo>
                  <a:cubicBezTo>
                    <a:pt x="0" y="22"/>
                    <a:pt x="10" y="32"/>
                    <a:pt x="19" y="32"/>
                  </a:cubicBezTo>
                  <a:lnTo>
                    <a:pt x="6527" y="285"/>
                  </a:lnTo>
                  <a:cubicBezTo>
                    <a:pt x="6536" y="285"/>
                    <a:pt x="6543" y="279"/>
                    <a:pt x="6543" y="269"/>
                  </a:cubicBezTo>
                  <a:cubicBezTo>
                    <a:pt x="6543" y="263"/>
                    <a:pt x="6536" y="254"/>
                    <a:pt x="6527" y="254"/>
                  </a:cubicBezTo>
                  <a:lnTo>
                    <a:pt x="19"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34"/>
            <p:cNvSpPr/>
            <p:nvPr/>
          </p:nvSpPr>
          <p:spPr>
            <a:xfrm>
              <a:off x="5943787" y="3435119"/>
              <a:ext cx="677353" cy="29914"/>
            </a:xfrm>
            <a:custGeom>
              <a:avLst/>
              <a:gdLst/>
              <a:ahLst/>
              <a:cxnLst/>
              <a:rect l="l" t="t" r="r" b="b"/>
              <a:pathLst>
                <a:path w="6544" h="289" extrusionOk="0">
                  <a:moveTo>
                    <a:pt x="16" y="1"/>
                  </a:moveTo>
                  <a:cubicBezTo>
                    <a:pt x="10" y="1"/>
                    <a:pt x="1" y="7"/>
                    <a:pt x="1" y="16"/>
                  </a:cubicBezTo>
                  <a:cubicBezTo>
                    <a:pt x="1" y="26"/>
                    <a:pt x="10" y="32"/>
                    <a:pt x="16" y="32"/>
                  </a:cubicBezTo>
                  <a:lnTo>
                    <a:pt x="6528" y="288"/>
                  </a:lnTo>
                  <a:cubicBezTo>
                    <a:pt x="6537" y="288"/>
                    <a:pt x="6543" y="279"/>
                    <a:pt x="6543" y="273"/>
                  </a:cubicBezTo>
                  <a:cubicBezTo>
                    <a:pt x="6543" y="263"/>
                    <a:pt x="6537" y="257"/>
                    <a:pt x="6528" y="257"/>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34"/>
            <p:cNvSpPr/>
            <p:nvPr/>
          </p:nvSpPr>
          <p:spPr>
            <a:xfrm>
              <a:off x="5941923" y="3482733"/>
              <a:ext cx="677250" cy="29500"/>
            </a:xfrm>
            <a:custGeom>
              <a:avLst/>
              <a:gdLst/>
              <a:ahLst/>
              <a:cxnLst/>
              <a:rect l="l" t="t" r="r" b="b"/>
              <a:pathLst>
                <a:path w="6543" h="285" extrusionOk="0">
                  <a:moveTo>
                    <a:pt x="16" y="1"/>
                  </a:moveTo>
                  <a:cubicBezTo>
                    <a:pt x="10" y="1"/>
                    <a:pt x="0" y="7"/>
                    <a:pt x="0" y="16"/>
                  </a:cubicBezTo>
                  <a:cubicBezTo>
                    <a:pt x="0" y="23"/>
                    <a:pt x="10" y="32"/>
                    <a:pt x="16" y="32"/>
                  </a:cubicBezTo>
                  <a:lnTo>
                    <a:pt x="6527" y="285"/>
                  </a:lnTo>
                  <a:cubicBezTo>
                    <a:pt x="6533" y="285"/>
                    <a:pt x="6543" y="279"/>
                    <a:pt x="6543" y="270"/>
                  </a:cubicBezTo>
                  <a:cubicBezTo>
                    <a:pt x="6543" y="263"/>
                    <a:pt x="6533" y="254"/>
                    <a:pt x="6527" y="254"/>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34"/>
            <p:cNvSpPr/>
            <p:nvPr/>
          </p:nvSpPr>
          <p:spPr>
            <a:xfrm>
              <a:off x="5939957" y="3534590"/>
              <a:ext cx="677353" cy="29810"/>
            </a:xfrm>
            <a:custGeom>
              <a:avLst/>
              <a:gdLst/>
              <a:ahLst/>
              <a:cxnLst/>
              <a:rect l="l" t="t" r="r" b="b"/>
              <a:pathLst>
                <a:path w="6544" h="288" extrusionOk="0">
                  <a:moveTo>
                    <a:pt x="16" y="0"/>
                  </a:moveTo>
                  <a:cubicBezTo>
                    <a:pt x="7" y="0"/>
                    <a:pt x="1" y="9"/>
                    <a:pt x="1" y="16"/>
                  </a:cubicBezTo>
                  <a:cubicBezTo>
                    <a:pt x="1" y="25"/>
                    <a:pt x="7" y="31"/>
                    <a:pt x="16" y="31"/>
                  </a:cubicBezTo>
                  <a:lnTo>
                    <a:pt x="6528" y="287"/>
                  </a:lnTo>
                  <a:cubicBezTo>
                    <a:pt x="6534" y="287"/>
                    <a:pt x="6543" y="278"/>
                    <a:pt x="6543" y="272"/>
                  </a:cubicBezTo>
                  <a:cubicBezTo>
                    <a:pt x="6543" y="263"/>
                    <a:pt x="6534" y="256"/>
                    <a:pt x="6528" y="256"/>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34"/>
            <p:cNvSpPr/>
            <p:nvPr/>
          </p:nvSpPr>
          <p:spPr>
            <a:xfrm>
              <a:off x="5937783" y="3582203"/>
              <a:ext cx="677250" cy="29500"/>
            </a:xfrm>
            <a:custGeom>
              <a:avLst/>
              <a:gdLst/>
              <a:ahLst/>
              <a:cxnLst/>
              <a:rect l="l" t="t" r="r" b="b"/>
              <a:pathLst>
                <a:path w="6543" h="285" extrusionOk="0">
                  <a:moveTo>
                    <a:pt x="19" y="0"/>
                  </a:moveTo>
                  <a:cubicBezTo>
                    <a:pt x="9" y="0"/>
                    <a:pt x="0" y="6"/>
                    <a:pt x="0" y="16"/>
                  </a:cubicBezTo>
                  <a:cubicBezTo>
                    <a:pt x="0" y="22"/>
                    <a:pt x="9" y="31"/>
                    <a:pt x="19" y="31"/>
                  </a:cubicBezTo>
                  <a:lnTo>
                    <a:pt x="6527" y="284"/>
                  </a:lnTo>
                  <a:cubicBezTo>
                    <a:pt x="6536" y="284"/>
                    <a:pt x="6542" y="278"/>
                    <a:pt x="6542" y="269"/>
                  </a:cubicBezTo>
                  <a:cubicBezTo>
                    <a:pt x="6542" y="263"/>
                    <a:pt x="6536" y="253"/>
                    <a:pt x="6527" y="253"/>
                  </a:cubicBezTo>
                  <a:lnTo>
                    <a:pt x="19"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34"/>
            <p:cNvSpPr/>
            <p:nvPr/>
          </p:nvSpPr>
          <p:spPr>
            <a:xfrm>
              <a:off x="5935817" y="3633956"/>
              <a:ext cx="677250" cy="29810"/>
            </a:xfrm>
            <a:custGeom>
              <a:avLst/>
              <a:gdLst/>
              <a:ahLst/>
              <a:cxnLst/>
              <a:rect l="l" t="t" r="r" b="b"/>
              <a:pathLst>
                <a:path w="6543" h="288" extrusionOk="0">
                  <a:moveTo>
                    <a:pt x="16" y="0"/>
                  </a:moveTo>
                  <a:cubicBezTo>
                    <a:pt x="10" y="0"/>
                    <a:pt x="1" y="10"/>
                    <a:pt x="1" y="16"/>
                  </a:cubicBezTo>
                  <a:cubicBezTo>
                    <a:pt x="1" y="25"/>
                    <a:pt x="10" y="34"/>
                    <a:pt x="16" y="34"/>
                  </a:cubicBezTo>
                  <a:lnTo>
                    <a:pt x="6527" y="287"/>
                  </a:lnTo>
                  <a:cubicBezTo>
                    <a:pt x="6537" y="287"/>
                    <a:pt x="6543" y="281"/>
                    <a:pt x="6543" y="272"/>
                  </a:cubicBezTo>
                  <a:cubicBezTo>
                    <a:pt x="6543" y="266"/>
                    <a:pt x="6537" y="257"/>
                    <a:pt x="6527" y="257"/>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34"/>
            <p:cNvSpPr/>
            <p:nvPr/>
          </p:nvSpPr>
          <p:spPr>
            <a:xfrm>
              <a:off x="5933953" y="3681570"/>
              <a:ext cx="677250" cy="29810"/>
            </a:xfrm>
            <a:custGeom>
              <a:avLst/>
              <a:gdLst/>
              <a:ahLst/>
              <a:cxnLst/>
              <a:rect l="l" t="t" r="r" b="b"/>
              <a:pathLst>
                <a:path w="6543" h="288" extrusionOk="0">
                  <a:moveTo>
                    <a:pt x="16" y="0"/>
                  </a:moveTo>
                  <a:cubicBezTo>
                    <a:pt x="9" y="0"/>
                    <a:pt x="0" y="10"/>
                    <a:pt x="0" y="16"/>
                  </a:cubicBezTo>
                  <a:cubicBezTo>
                    <a:pt x="0" y="25"/>
                    <a:pt x="9" y="31"/>
                    <a:pt x="16" y="31"/>
                  </a:cubicBezTo>
                  <a:lnTo>
                    <a:pt x="6527" y="287"/>
                  </a:lnTo>
                  <a:cubicBezTo>
                    <a:pt x="6533" y="287"/>
                    <a:pt x="6542" y="278"/>
                    <a:pt x="6542" y="272"/>
                  </a:cubicBezTo>
                  <a:cubicBezTo>
                    <a:pt x="6542" y="263"/>
                    <a:pt x="6533" y="257"/>
                    <a:pt x="6527" y="257"/>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34"/>
            <p:cNvSpPr/>
            <p:nvPr/>
          </p:nvSpPr>
          <p:spPr>
            <a:xfrm>
              <a:off x="5931987" y="3733634"/>
              <a:ext cx="677250" cy="29500"/>
            </a:xfrm>
            <a:custGeom>
              <a:avLst/>
              <a:gdLst/>
              <a:ahLst/>
              <a:cxnLst/>
              <a:rect l="l" t="t" r="r" b="b"/>
              <a:pathLst>
                <a:path w="6543" h="285" extrusionOk="0">
                  <a:moveTo>
                    <a:pt x="16" y="1"/>
                  </a:moveTo>
                  <a:cubicBezTo>
                    <a:pt x="7" y="1"/>
                    <a:pt x="1" y="7"/>
                    <a:pt x="1" y="16"/>
                  </a:cubicBezTo>
                  <a:cubicBezTo>
                    <a:pt x="1" y="22"/>
                    <a:pt x="7" y="31"/>
                    <a:pt x="16" y="31"/>
                  </a:cubicBezTo>
                  <a:lnTo>
                    <a:pt x="6527" y="285"/>
                  </a:lnTo>
                  <a:cubicBezTo>
                    <a:pt x="6534" y="285"/>
                    <a:pt x="6543" y="278"/>
                    <a:pt x="6543" y="269"/>
                  </a:cubicBezTo>
                  <a:cubicBezTo>
                    <a:pt x="6543" y="263"/>
                    <a:pt x="6534" y="254"/>
                    <a:pt x="6527" y="254"/>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34"/>
            <p:cNvSpPr/>
            <p:nvPr/>
          </p:nvSpPr>
          <p:spPr>
            <a:xfrm>
              <a:off x="5929710" y="3781247"/>
              <a:ext cx="677353" cy="29500"/>
            </a:xfrm>
            <a:custGeom>
              <a:avLst/>
              <a:gdLst/>
              <a:ahLst/>
              <a:cxnLst/>
              <a:rect l="l" t="t" r="r" b="b"/>
              <a:pathLst>
                <a:path w="6544" h="285" extrusionOk="0">
                  <a:moveTo>
                    <a:pt x="20" y="1"/>
                  </a:moveTo>
                  <a:cubicBezTo>
                    <a:pt x="10" y="1"/>
                    <a:pt x="1" y="7"/>
                    <a:pt x="1" y="16"/>
                  </a:cubicBezTo>
                  <a:cubicBezTo>
                    <a:pt x="1" y="22"/>
                    <a:pt x="10" y="31"/>
                    <a:pt x="20" y="31"/>
                  </a:cubicBezTo>
                  <a:lnTo>
                    <a:pt x="6528" y="285"/>
                  </a:lnTo>
                  <a:cubicBezTo>
                    <a:pt x="6537" y="285"/>
                    <a:pt x="6543" y="278"/>
                    <a:pt x="6543" y="269"/>
                  </a:cubicBezTo>
                  <a:cubicBezTo>
                    <a:pt x="6543" y="263"/>
                    <a:pt x="6537" y="254"/>
                    <a:pt x="6528" y="254"/>
                  </a:cubicBezTo>
                  <a:lnTo>
                    <a:pt x="20"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34"/>
            <p:cNvSpPr/>
            <p:nvPr/>
          </p:nvSpPr>
          <p:spPr>
            <a:xfrm>
              <a:off x="5928468" y="3833001"/>
              <a:ext cx="676939" cy="29810"/>
            </a:xfrm>
            <a:custGeom>
              <a:avLst/>
              <a:gdLst/>
              <a:ahLst/>
              <a:cxnLst/>
              <a:rect l="l" t="t" r="r" b="b"/>
              <a:pathLst>
                <a:path w="6540" h="288" extrusionOk="0">
                  <a:moveTo>
                    <a:pt x="16" y="1"/>
                  </a:moveTo>
                  <a:cubicBezTo>
                    <a:pt x="7" y="1"/>
                    <a:pt x="1" y="10"/>
                    <a:pt x="1" y="16"/>
                  </a:cubicBezTo>
                  <a:cubicBezTo>
                    <a:pt x="1" y="25"/>
                    <a:pt x="7" y="32"/>
                    <a:pt x="16" y="32"/>
                  </a:cubicBezTo>
                  <a:lnTo>
                    <a:pt x="6524" y="288"/>
                  </a:lnTo>
                  <a:cubicBezTo>
                    <a:pt x="6534" y="288"/>
                    <a:pt x="6540" y="279"/>
                    <a:pt x="6540" y="272"/>
                  </a:cubicBezTo>
                  <a:cubicBezTo>
                    <a:pt x="6540" y="263"/>
                    <a:pt x="6534" y="257"/>
                    <a:pt x="6524" y="257"/>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34"/>
            <p:cNvSpPr/>
            <p:nvPr/>
          </p:nvSpPr>
          <p:spPr>
            <a:xfrm>
              <a:off x="6599917" y="2690903"/>
              <a:ext cx="53720" cy="1226253"/>
            </a:xfrm>
            <a:custGeom>
              <a:avLst/>
              <a:gdLst/>
              <a:ahLst/>
              <a:cxnLst/>
              <a:rect l="l" t="t" r="r" b="b"/>
              <a:pathLst>
                <a:path w="519" h="11847" extrusionOk="0">
                  <a:moveTo>
                    <a:pt x="470" y="0"/>
                  </a:moveTo>
                  <a:lnTo>
                    <a:pt x="0" y="11847"/>
                  </a:lnTo>
                  <a:lnTo>
                    <a:pt x="53" y="11847"/>
                  </a:lnTo>
                  <a:lnTo>
                    <a:pt x="519" y="3"/>
                  </a:lnTo>
                  <a:lnTo>
                    <a:pt x="47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31" name="Google Shape;3431;p34"/>
          <p:cNvGrpSpPr/>
          <p:nvPr/>
        </p:nvGrpSpPr>
        <p:grpSpPr>
          <a:xfrm>
            <a:off x="8246968" y="4177466"/>
            <a:ext cx="956225" cy="1032311"/>
            <a:chOff x="945981" y="3366523"/>
            <a:chExt cx="980040" cy="1058020"/>
          </a:xfrm>
        </p:grpSpPr>
        <p:sp>
          <p:nvSpPr>
            <p:cNvPr id="3432" name="Google Shape;3432;p34"/>
            <p:cNvSpPr/>
            <p:nvPr/>
          </p:nvSpPr>
          <p:spPr>
            <a:xfrm>
              <a:off x="1009875" y="3645622"/>
              <a:ext cx="857475" cy="778921"/>
            </a:xfrm>
            <a:custGeom>
              <a:avLst/>
              <a:gdLst/>
              <a:ahLst/>
              <a:cxnLst/>
              <a:rect l="l" t="t" r="r" b="b"/>
              <a:pathLst>
                <a:path w="9032" h="8205" extrusionOk="0">
                  <a:moveTo>
                    <a:pt x="1" y="1"/>
                  </a:moveTo>
                  <a:lnTo>
                    <a:pt x="1" y="8204"/>
                  </a:lnTo>
                  <a:lnTo>
                    <a:pt x="9032" y="8204"/>
                  </a:lnTo>
                  <a:lnTo>
                    <a:pt x="90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34"/>
            <p:cNvSpPr/>
            <p:nvPr/>
          </p:nvSpPr>
          <p:spPr>
            <a:xfrm>
              <a:off x="1009875" y="3651225"/>
              <a:ext cx="857478" cy="251002"/>
            </a:xfrm>
            <a:custGeom>
              <a:avLst/>
              <a:gdLst/>
              <a:ahLst/>
              <a:cxnLst/>
              <a:rect l="l" t="t" r="r" b="b"/>
              <a:pathLst>
                <a:path w="7630" h="2644" extrusionOk="0">
                  <a:moveTo>
                    <a:pt x="1" y="1"/>
                  </a:moveTo>
                  <a:lnTo>
                    <a:pt x="1" y="2285"/>
                  </a:lnTo>
                  <a:lnTo>
                    <a:pt x="7630" y="2643"/>
                  </a:lnTo>
                  <a:lnTo>
                    <a:pt x="76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34"/>
            <p:cNvSpPr/>
            <p:nvPr/>
          </p:nvSpPr>
          <p:spPr>
            <a:xfrm>
              <a:off x="945981" y="3575942"/>
              <a:ext cx="980040" cy="257647"/>
            </a:xfrm>
            <a:custGeom>
              <a:avLst/>
              <a:gdLst/>
              <a:ahLst/>
              <a:cxnLst/>
              <a:rect l="l" t="t" r="r" b="b"/>
              <a:pathLst>
                <a:path w="10323" h="2714" extrusionOk="0">
                  <a:moveTo>
                    <a:pt x="1" y="0"/>
                  </a:moveTo>
                  <a:lnTo>
                    <a:pt x="1" y="2714"/>
                  </a:lnTo>
                  <a:lnTo>
                    <a:pt x="10322" y="2714"/>
                  </a:lnTo>
                  <a:lnTo>
                    <a:pt x="103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34"/>
            <p:cNvSpPr/>
            <p:nvPr/>
          </p:nvSpPr>
          <p:spPr>
            <a:xfrm>
              <a:off x="1366654" y="3570626"/>
              <a:ext cx="143735" cy="853918"/>
            </a:xfrm>
            <a:custGeom>
              <a:avLst/>
              <a:gdLst/>
              <a:ahLst/>
              <a:cxnLst/>
              <a:rect l="l" t="t" r="r" b="b"/>
              <a:pathLst>
                <a:path w="1514" h="8995" extrusionOk="0">
                  <a:moveTo>
                    <a:pt x="0" y="1"/>
                  </a:moveTo>
                  <a:lnTo>
                    <a:pt x="0" y="8994"/>
                  </a:lnTo>
                  <a:lnTo>
                    <a:pt x="1513" y="8994"/>
                  </a:lnTo>
                  <a:lnTo>
                    <a:pt x="15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34"/>
            <p:cNvSpPr/>
            <p:nvPr/>
          </p:nvSpPr>
          <p:spPr>
            <a:xfrm>
              <a:off x="1092851" y="3366523"/>
              <a:ext cx="343674" cy="231445"/>
            </a:xfrm>
            <a:custGeom>
              <a:avLst/>
              <a:gdLst/>
              <a:ahLst/>
              <a:cxnLst/>
              <a:rect l="l" t="t" r="r" b="b"/>
              <a:pathLst>
                <a:path w="3620" h="2438" extrusionOk="0">
                  <a:moveTo>
                    <a:pt x="1067" y="1"/>
                  </a:moveTo>
                  <a:cubicBezTo>
                    <a:pt x="826" y="1"/>
                    <a:pt x="586" y="103"/>
                    <a:pt x="417" y="298"/>
                  </a:cubicBezTo>
                  <a:cubicBezTo>
                    <a:pt x="1" y="780"/>
                    <a:pt x="232" y="1536"/>
                    <a:pt x="844" y="1697"/>
                  </a:cubicBezTo>
                  <a:lnTo>
                    <a:pt x="3616" y="2438"/>
                  </a:lnTo>
                  <a:lnTo>
                    <a:pt x="3619" y="2438"/>
                  </a:lnTo>
                  <a:lnTo>
                    <a:pt x="3619" y="1653"/>
                  </a:lnTo>
                  <a:lnTo>
                    <a:pt x="1566" y="162"/>
                  </a:lnTo>
                  <a:cubicBezTo>
                    <a:pt x="1416" y="54"/>
                    <a:pt x="1241" y="1"/>
                    <a:pt x="1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34"/>
            <p:cNvSpPr/>
            <p:nvPr/>
          </p:nvSpPr>
          <p:spPr>
            <a:xfrm>
              <a:off x="1382793" y="3456708"/>
              <a:ext cx="112026" cy="114014"/>
            </a:xfrm>
            <a:custGeom>
              <a:avLst/>
              <a:gdLst/>
              <a:ahLst/>
              <a:cxnLst/>
              <a:rect l="l" t="t" r="r" b="b"/>
              <a:pathLst>
                <a:path w="1180" h="1201" extrusionOk="0">
                  <a:moveTo>
                    <a:pt x="590" y="0"/>
                  </a:moveTo>
                  <a:cubicBezTo>
                    <a:pt x="573" y="0"/>
                    <a:pt x="555" y="1"/>
                    <a:pt x="537" y="3"/>
                  </a:cubicBezTo>
                  <a:cubicBezTo>
                    <a:pt x="229" y="30"/>
                    <a:pt x="0" y="305"/>
                    <a:pt x="0" y="617"/>
                  </a:cubicBezTo>
                  <a:lnTo>
                    <a:pt x="0" y="1201"/>
                  </a:lnTo>
                  <a:lnTo>
                    <a:pt x="1179" y="1201"/>
                  </a:lnTo>
                  <a:lnTo>
                    <a:pt x="1179" y="602"/>
                  </a:lnTo>
                  <a:cubicBezTo>
                    <a:pt x="1179" y="268"/>
                    <a:pt x="915" y="0"/>
                    <a:pt x="590" y="0"/>
                  </a:cubicBezTo>
                  <a:close/>
                </a:path>
              </a:pathLst>
            </a:custGeom>
            <a:solidFill>
              <a:srgbClr val="C538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34"/>
            <p:cNvSpPr/>
            <p:nvPr/>
          </p:nvSpPr>
          <p:spPr>
            <a:xfrm flipH="1">
              <a:off x="1433226" y="3366523"/>
              <a:ext cx="343674" cy="231445"/>
            </a:xfrm>
            <a:custGeom>
              <a:avLst/>
              <a:gdLst/>
              <a:ahLst/>
              <a:cxnLst/>
              <a:rect l="l" t="t" r="r" b="b"/>
              <a:pathLst>
                <a:path w="3620" h="2438" extrusionOk="0">
                  <a:moveTo>
                    <a:pt x="1067" y="1"/>
                  </a:moveTo>
                  <a:cubicBezTo>
                    <a:pt x="826" y="1"/>
                    <a:pt x="586" y="103"/>
                    <a:pt x="417" y="298"/>
                  </a:cubicBezTo>
                  <a:cubicBezTo>
                    <a:pt x="1" y="780"/>
                    <a:pt x="232" y="1536"/>
                    <a:pt x="844" y="1697"/>
                  </a:cubicBezTo>
                  <a:lnTo>
                    <a:pt x="3616" y="2438"/>
                  </a:lnTo>
                  <a:lnTo>
                    <a:pt x="3619" y="2438"/>
                  </a:lnTo>
                  <a:lnTo>
                    <a:pt x="3619" y="1653"/>
                  </a:lnTo>
                  <a:lnTo>
                    <a:pt x="1566" y="162"/>
                  </a:lnTo>
                  <a:cubicBezTo>
                    <a:pt x="1416" y="54"/>
                    <a:pt x="1241" y="1"/>
                    <a:pt x="1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39" name="Google Shape;3439;p34"/>
          <p:cNvGrpSpPr/>
          <p:nvPr/>
        </p:nvGrpSpPr>
        <p:grpSpPr>
          <a:xfrm>
            <a:off x="8500203" y="437352"/>
            <a:ext cx="1347758" cy="1761523"/>
            <a:chOff x="2443968" y="2597853"/>
            <a:chExt cx="555021" cy="725414"/>
          </a:xfrm>
        </p:grpSpPr>
        <p:sp>
          <p:nvSpPr>
            <p:cNvPr id="3440" name="Google Shape;3440;p34"/>
            <p:cNvSpPr/>
            <p:nvPr/>
          </p:nvSpPr>
          <p:spPr>
            <a:xfrm>
              <a:off x="2518842" y="2832390"/>
              <a:ext cx="240056" cy="68607"/>
            </a:xfrm>
            <a:custGeom>
              <a:avLst/>
              <a:gdLst/>
              <a:ahLst/>
              <a:cxnLst/>
              <a:rect l="l" t="t" r="r" b="b"/>
              <a:pathLst>
                <a:path w="7047" h="2014" extrusionOk="0">
                  <a:moveTo>
                    <a:pt x="1" y="0"/>
                  </a:moveTo>
                  <a:lnTo>
                    <a:pt x="1" y="2013"/>
                  </a:lnTo>
                  <a:lnTo>
                    <a:pt x="7046" y="2013"/>
                  </a:lnTo>
                  <a:lnTo>
                    <a:pt x="70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34"/>
            <p:cNvSpPr/>
            <p:nvPr/>
          </p:nvSpPr>
          <p:spPr>
            <a:xfrm>
              <a:off x="2705825" y="2597853"/>
              <a:ext cx="30556" cy="30420"/>
            </a:xfrm>
            <a:custGeom>
              <a:avLst/>
              <a:gdLst/>
              <a:ahLst/>
              <a:cxnLst/>
              <a:rect l="l" t="t" r="r" b="b"/>
              <a:pathLst>
                <a:path w="897" h="893" extrusionOk="0">
                  <a:moveTo>
                    <a:pt x="449" y="0"/>
                  </a:moveTo>
                  <a:cubicBezTo>
                    <a:pt x="202" y="0"/>
                    <a:pt x="1" y="198"/>
                    <a:pt x="1" y="448"/>
                  </a:cubicBezTo>
                  <a:cubicBezTo>
                    <a:pt x="1" y="692"/>
                    <a:pt x="202" y="892"/>
                    <a:pt x="449" y="892"/>
                  </a:cubicBezTo>
                  <a:cubicBezTo>
                    <a:pt x="696" y="892"/>
                    <a:pt x="896" y="695"/>
                    <a:pt x="896" y="448"/>
                  </a:cubicBezTo>
                  <a:cubicBezTo>
                    <a:pt x="896" y="201"/>
                    <a:pt x="696" y="0"/>
                    <a:pt x="4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34"/>
            <p:cNvSpPr/>
            <p:nvPr/>
          </p:nvSpPr>
          <p:spPr>
            <a:xfrm>
              <a:off x="2462669" y="2608345"/>
              <a:ext cx="516357" cy="178092"/>
            </a:xfrm>
            <a:custGeom>
              <a:avLst/>
              <a:gdLst/>
              <a:ahLst/>
              <a:cxnLst/>
              <a:rect l="l" t="t" r="r" b="b"/>
              <a:pathLst>
                <a:path w="15158" h="5228" extrusionOk="0">
                  <a:moveTo>
                    <a:pt x="7630" y="1"/>
                  </a:moveTo>
                  <a:lnTo>
                    <a:pt x="1" y="5117"/>
                  </a:lnTo>
                  <a:lnTo>
                    <a:pt x="78" y="5228"/>
                  </a:lnTo>
                  <a:lnTo>
                    <a:pt x="7630" y="158"/>
                  </a:lnTo>
                  <a:lnTo>
                    <a:pt x="15083" y="5228"/>
                  </a:lnTo>
                  <a:lnTo>
                    <a:pt x="15157" y="5117"/>
                  </a:lnTo>
                  <a:lnTo>
                    <a:pt x="763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34"/>
            <p:cNvSpPr/>
            <p:nvPr/>
          </p:nvSpPr>
          <p:spPr>
            <a:xfrm>
              <a:off x="2443968" y="2763715"/>
              <a:ext cx="554817" cy="559552"/>
            </a:xfrm>
            <a:custGeom>
              <a:avLst/>
              <a:gdLst/>
              <a:ahLst/>
              <a:cxnLst/>
              <a:rect l="l" t="t" r="r" b="b"/>
              <a:pathLst>
                <a:path w="16287" h="16426" extrusionOk="0">
                  <a:moveTo>
                    <a:pt x="0" y="0"/>
                  </a:moveTo>
                  <a:lnTo>
                    <a:pt x="0" y="16425"/>
                  </a:lnTo>
                  <a:lnTo>
                    <a:pt x="16286" y="16425"/>
                  </a:lnTo>
                  <a:lnTo>
                    <a:pt x="16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34"/>
            <p:cNvSpPr/>
            <p:nvPr/>
          </p:nvSpPr>
          <p:spPr>
            <a:xfrm>
              <a:off x="2444172" y="2763715"/>
              <a:ext cx="554817" cy="559552"/>
            </a:xfrm>
            <a:custGeom>
              <a:avLst/>
              <a:gdLst/>
              <a:ahLst/>
              <a:cxnLst/>
              <a:rect l="l" t="t" r="r" b="b"/>
              <a:pathLst>
                <a:path w="16287" h="16426" extrusionOk="0">
                  <a:moveTo>
                    <a:pt x="15598" y="689"/>
                  </a:moveTo>
                  <a:lnTo>
                    <a:pt x="15598" y="15783"/>
                  </a:lnTo>
                  <a:lnTo>
                    <a:pt x="640" y="15783"/>
                  </a:lnTo>
                  <a:lnTo>
                    <a:pt x="640" y="689"/>
                  </a:lnTo>
                  <a:close/>
                  <a:moveTo>
                    <a:pt x="0" y="0"/>
                  </a:moveTo>
                  <a:lnTo>
                    <a:pt x="0" y="16425"/>
                  </a:lnTo>
                  <a:lnTo>
                    <a:pt x="16287" y="16425"/>
                  </a:lnTo>
                  <a:lnTo>
                    <a:pt x="1628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34"/>
            <p:cNvSpPr/>
            <p:nvPr/>
          </p:nvSpPr>
          <p:spPr>
            <a:xfrm>
              <a:off x="2487605" y="2810486"/>
              <a:ext cx="107645" cy="107645"/>
            </a:xfrm>
            <a:custGeom>
              <a:avLst/>
              <a:gdLst/>
              <a:ahLst/>
              <a:cxnLst/>
              <a:rect l="l" t="t" r="r" b="b"/>
              <a:pathLst>
                <a:path w="3160" h="3160" extrusionOk="0">
                  <a:moveTo>
                    <a:pt x="1" y="1"/>
                  </a:moveTo>
                  <a:lnTo>
                    <a:pt x="1" y="3159"/>
                  </a:lnTo>
                  <a:lnTo>
                    <a:pt x="3159" y="3159"/>
                  </a:lnTo>
                  <a:lnTo>
                    <a:pt x="31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34"/>
            <p:cNvSpPr/>
            <p:nvPr/>
          </p:nvSpPr>
          <p:spPr>
            <a:xfrm>
              <a:off x="2503275" y="2966265"/>
              <a:ext cx="107509" cy="107611"/>
            </a:xfrm>
            <a:custGeom>
              <a:avLst/>
              <a:gdLst/>
              <a:ahLst/>
              <a:cxnLst/>
              <a:rect l="l" t="t" r="r" b="b"/>
              <a:pathLst>
                <a:path w="3156" h="3159" extrusionOk="0">
                  <a:moveTo>
                    <a:pt x="1" y="0"/>
                  </a:moveTo>
                  <a:lnTo>
                    <a:pt x="1" y="3159"/>
                  </a:lnTo>
                  <a:lnTo>
                    <a:pt x="3156" y="3159"/>
                  </a:lnTo>
                  <a:lnTo>
                    <a:pt x="31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34"/>
            <p:cNvSpPr/>
            <p:nvPr/>
          </p:nvSpPr>
          <p:spPr>
            <a:xfrm>
              <a:off x="2777464" y="3148615"/>
              <a:ext cx="107611" cy="107645"/>
            </a:xfrm>
            <a:custGeom>
              <a:avLst/>
              <a:gdLst/>
              <a:ahLst/>
              <a:cxnLst/>
              <a:rect l="l" t="t" r="r" b="b"/>
              <a:pathLst>
                <a:path w="3159" h="3160" extrusionOk="0">
                  <a:moveTo>
                    <a:pt x="1" y="1"/>
                  </a:moveTo>
                  <a:lnTo>
                    <a:pt x="1" y="3159"/>
                  </a:lnTo>
                  <a:lnTo>
                    <a:pt x="3159" y="3159"/>
                  </a:lnTo>
                  <a:lnTo>
                    <a:pt x="31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34"/>
            <p:cNvSpPr/>
            <p:nvPr/>
          </p:nvSpPr>
          <p:spPr>
            <a:xfrm>
              <a:off x="2497075" y="3112881"/>
              <a:ext cx="201120" cy="71639"/>
            </a:xfrm>
            <a:custGeom>
              <a:avLst/>
              <a:gdLst/>
              <a:ahLst/>
              <a:cxnLst/>
              <a:rect l="l" t="t" r="r" b="b"/>
              <a:pathLst>
                <a:path w="5904" h="2103" extrusionOk="0">
                  <a:moveTo>
                    <a:pt x="0" y="0"/>
                  </a:moveTo>
                  <a:lnTo>
                    <a:pt x="0" y="2103"/>
                  </a:lnTo>
                  <a:lnTo>
                    <a:pt x="5904" y="2103"/>
                  </a:lnTo>
                  <a:lnTo>
                    <a:pt x="59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34"/>
            <p:cNvSpPr/>
            <p:nvPr/>
          </p:nvSpPr>
          <p:spPr>
            <a:xfrm>
              <a:off x="2522010" y="3207957"/>
              <a:ext cx="201018" cy="71639"/>
            </a:xfrm>
            <a:custGeom>
              <a:avLst/>
              <a:gdLst/>
              <a:ahLst/>
              <a:cxnLst/>
              <a:rect l="l" t="t" r="r" b="b"/>
              <a:pathLst>
                <a:path w="5901" h="2103" extrusionOk="0">
                  <a:moveTo>
                    <a:pt x="0" y="0"/>
                  </a:moveTo>
                  <a:lnTo>
                    <a:pt x="0" y="2103"/>
                  </a:lnTo>
                  <a:lnTo>
                    <a:pt x="5900" y="2103"/>
                  </a:lnTo>
                  <a:lnTo>
                    <a:pt x="59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34"/>
            <p:cNvSpPr/>
            <p:nvPr/>
          </p:nvSpPr>
          <p:spPr>
            <a:xfrm>
              <a:off x="2822702" y="2819854"/>
              <a:ext cx="107611" cy="107543"/>
            </a:xfrm>
            <a:custGeom>
              <a:avLst/>
              <a:gdLst/>
              <a:ahLst/>
              <a:cxnLst/>
              <a:rect l="l" t="t" r="r" b="b"/>
              <a:pathLst>
                <a:path w="3159" h="3157" extrusionOk="0">
                  <a:moveTo>
                    <a:pt x="0" y="1"/>
                  </a:moveTo>
                  <a:lnTo>
                    <a:pt x="0" y="3156"/>
                  </a:lnTo>
                  <a:lnTo>
                    <a:pt x="3159" y="3156"/>
                  </a:lnTo>
                  <a:lnTo>
                    <a:pt x="31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34"/>
            <p:cNvSpPr/>
            <p:nvPr/>
          </p:nvSpPr>
          <p:spPr>
            <a:xfrm>
              <a:off x="2638853" y="2840055"/>
              <a:ext cx="168315" cy="251093"/>
            </a:xfrm>
            <a:custGeom>
              <a:avLst/>
              <a:gdLst/>
              <a:ahLst/>
              <a:cxnLst/>
              <a:rect l="l" t="t" r="r" b="b"/>
              <a:pathLst>
                <a:path w="4941" h="7371" extrusionOk="0">
                  <a:moveTo>
                    <a:pt x="0" y="1"/>
                  </a:moveTo>
                  <a:lnTo>
                    <a:pt x="0" y="7370"/>
                  </a:lnTo>
                  <a:lnTo>
                    <a:pt x="4940" y="7370"/>
                  </a:lnTo>
                  <a:lnTo>
                    <a:pt x="49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34"/>
            <p:cNvSpPr/>
            <p:nvPr/>
          </p:nvSpPr>
          <p:spPr>
            <a:xfrm>
              <a:off x="2652956" y="2857292"/>
              <a:ext cx="140212" cy="10969"/>
            </a:xfrm>
            <a:custGeom>
              <a:avLst/>
              <a:gdLst/>
              <a:ahLst/>
              <a:cxnLst/>
              <a:rect l="l" t="t" r="r" b="b"/>
              <a:pathLst>
                <a:path w="4116" h="322" extrusionOk="0">
                  <a:moveTo>
                    <a:pt x="0" y="1"/>
                  </a:moveTo>
                  <a:lnTo>
                    <a:pt x="0" y="322"/>
                  </a:lnTo>
                  <a:lnTo>
                    <a:pt x="4116" y="322"/>
                  </a:lnTo>
                  <a:lnTo>
                    <a:pt x="41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34"/>
            <p:cNvSpPr/>
            <p:nvPr/>
          </p:nvSpPr>
          <p:spPr>
            <a:xfrm>
              <a:off x="2652956" y="2880558"/>
              <a:ext cx="140212" cy="10969"/>
            </a:xfrm>
            <a:custGeom>
              <a:avLst/>
              <a:gdLst/>
              <a:ahLst/>
              <a:cxnLst/>
              <a:rect l="l" t="t" r="r" b="b"/>
              <a:pathLst>
                <a:path w="4116" h="322" extrusionOk="0">
                  <a:moveTo>
                    <a:pt x="0" y="0"/>
                  </a:moveTo>
                  <a:lnTo>
                    <a:pt x="0" y="321"/>
                  </a:lnTo>
                  <a:lnTo>
                    <a:pt x="4116" y="321"/>
                  </a:lnTo>
                  <a:lnTo>
                    <a:pt x="41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34"/>
            <p:cNvSpPr/>
            <p:nvPr/>
          </p:nvSpPr>
          <p:spPr>
            <a:xfrm>
              <a:off x="2652956" y="2903995"/>
              <a:ext cx="140212" cy="10969"/>
            </a:xfrm>
            <a:custGeom>
              <a:avLst/>
              <a:gdLst/>
              <a:ahLst/>
              <a:cxnLst/>
              <a:rect l="l" t="t" r="r" b="b"/>
              <a:pathLst>
                <a:path w="4116" h="322" extrusionOk="0">
                  <a:moveTo>
                    <a:pt x="0" y="1"/>
                  </a:moveTo>
                  <a:lnTo>
                    <a:pt x="0" y="322"/>
                  </a:lnTo>
                  <a:lnTo>
                    <a:pt x="4116" y="322"/>
                  </a:lnTo>
                  <a:lnTo>
                    <a:pt x="41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34"/>
            <p:cNvSpPr/>
            <p:nvPr/>
          </p:nvSpPr>
          <p:spPr>
            <a:xfrm>
              <a:off x="2652956" y="2927363"/>
              <a:ext cx="140212" cy="10969"/>
            </a:xfrm>
            <a:custGeom>
              <a:avLst/>
              <a:gdLst/>
              <a:ahLst/>
              <a:cxnLst/>
              <a:rect l="l" t="t" r="r" b="b"/>
              <a:pathLst>
                <a:path w="4116" h="322" extrusionOk="0">
                  <a:moveTo>
                    <a:pt x="0" y="0"/>
                  </a:moveTo>
                  <a:lnTo>
                    <a:pt x="0" y="321"/>
                  </a:lnTo>
                  <a:lnTo>
                    <a:pt x="4116" y="321"/>
                  </a:lnTo>
                  <a:lnTo>
                    <a:pt x="41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34"/>
            <p:cNvSpPr/>
            <p:nvPr/>
          </p:nvSpPr>
          <p:spPr>
            <a:xfrm>
              <a:off x="2652956" y="2952367"/>
              <a:ext cx="140212" cy="10867"/>
            </a:xfrm>
            <a:custGeom>
              <a:avLst/>
              <a:gdLst/>
              <a:ahLst/>
              <a:cxnLst/>
              <a:rect l="l" t="t" r="r" b="b"/>
              <a:pathLst>
                <a:path w="4116" h="319" extrusionOk="0">
                  <a:moveTo>
                    <a:pt x="0" y="1"/>
                  </a:moveTo>
                  <a:lnTo>
                    <a:pt x="0" y="319"/>
                  </a:lnTo>
                  <a:lnTo>
                    <a:pt x="4116" y="319"/>
                  </a:lnTo>
                  <a:lnTo>
                    <a:pt x="41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34"/>
            <p:cNvSpPr/>
            <p:nvPr/>
          </p:nvSpPr>
          <p:spPr>
            <a:xfrm>
              <a:off x="2652956" y="2988135"/>
              <a:ext cx="79542" cy="10969"/>
            </a:xfrm>
            <a:custGeom>
              <a:avLst/>
              <a:gdLst/>
              <a:ahLst/>
              <a:cxnLst/>
              <a:rect l="l" t="t" r="r" b="b"/>
              <a:pathLst>
                <a:path w="2335" h="322" extrusionOk="0">
                  <a:moveTo>
                    <a:pt x="0" y="1"/>
                  </a:moveTo>
                  <a:lnTo>
                    <a:pt x="0" y="322"/>
                  </a:lnTo>
                  <a:lnTo>
                    <a:pt x="2334" y="322"/>
                  </a:lnTo>
                  <a:lnTo>
                    <a:pt x="23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34"/>
            <p:cNvSpPr/>
            <p:nvPr/>
          </p:nvSpPr>
          <p:spPr>
            <a:xfrm>
              <a:off x="2501708" y="2823022"/>
              <a:ext cx="79542" cy="10969"/>
            </a:xfrm>
            <a:custGeom>
              <a:avLst/>
              <a:gdLst/>
              <a:ahLst/>
              <a:cxnLst/>
              <a:rect l="l" t="t" r="r" b="b"/>
              <a:pathLst>
                <a:path w="2335" h="322" extrusionOk="0">
                  <a:moveTo>
                    <a:pt x="0" y="0"/>
                  </a:moveTo>
                  <a:lnTo>
                    <a:pt x="0" y="321"/>
                  </a:lnTo>
                  <a:lnTo>
                    <a:pt x="2334" y="321"/>
                  </a:lnTo>
                  <a:lnTo>
                    <a:pt x="23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34"/>
            <p:cNvSpPr/>
            <p:nvPr/>
          </p:nvSpPr>
          <p:spPr>
            <a:xfrm>
              <a:off x="2501708" y="2847821"/>
              <a:ext cx="79542" cy="11003"/>
            </a:xfrm>
            <a:custGeom>
              <a:avLst/>
              <a:gdLst/>
              <a:ahLst/>
              <a:cxnLst/>
              <a:rect l="l" t="t" r="r" b="b"/>
              <a:pathLst>
                <a:path w="2335" h="323" extrusionOk="0">
                  <a:moveTo>
                    <a:pt x="0" y="1"/>
                  </a:moveTo>
                  <a:lnTo>
                    <a:pt x="0" y="322"/>
                  </a:lnTo>
                  <a:lnTo>
                    <a:pt x="2334" y="322"/>
                  </a:lnTo>
                  <a:lnTo>
                    <a:pt x="23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34"/>
            <p:cNvSpPr/>
            <p:nvPr/>
          </p:nvSpPr>
          <p:spPr>
            <a:xfrm>
              <a:off x="2517378" y="2986568"/>
              <a:ext cx="79542" cy="10867"/>
            </a:xfrm>
            <a:custGeom>
              <a:avLst/>
              <a:gdLst/>
              <a:ahLst/>
              <a:cxnLst/>
              <a:rect l="l" t="t" r="r" b="b"/>
              <a:pathLst>
                <a:path w="2335" h="319" extrusionOk="0">
                  <a:moveTo>
                    <a:pt x="0" y="0"/>
                  </a:moveTo>
                  <a:lnTo>
                    <a:pt x="0" y="318"/>
                  </a:lnTo>
                  <a:lnTo>
                    <a:pt x="2334" y="318"/>
                  </a:lnTo>
                  <a:lnTo>
                    <a:pt x="23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34"/>
            <p:cNvSpPr/>
            <p:nvPr/>
          </p:nvSpPr>
          <p:spPr>
            <a:xfrm>
              <a:off x="2839837" y="2835524"/>
              <a:ext cx="79542" cy="10867"/>
            </a:xfrm>
            <a:custGeom>
              <a:avLst/>
              <a:gdLst/>
              <a:ahLst/>
              <a:cxnLst/>
              <a:rect l="l" t="t" r="r" b="b"/>
              <a:pathLst>
                <a:path w="2335" h="319" extrusionOk="0">
                  <a:moveTo>
                    <a:pt x="0" y="1"/>
                  </a:moveTo>
                  <a:lnTo>
                    <a:pt x="0" y="319"/>
                  </a:lnTo>
                  <a:lnTo>
                    <a:pt x="2334" y="319"/>
                  </a:lnTo>
                  <a:lnTo>
                    <a:pt x="23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34"/>
            <p:cNvSpPr/>
            <p:nvPr/>
          </p:nvSpPr>
          <p:spPr>
            <a:xfrm>
              <a:off x="2511076" y="3126746"/>
              <a:ext cx="79542" cy="10969"/>
            </a:xfrm>
            <a:custGeom>
              <a:avLst/>
              <a:gdLst/>
              <a:ahLst/>
              <a:cxnLst/>
              <a:rect l="l" t="t" r="r" b="b"/>
              <a:pathLst>
                <a:path w="2335" h="322" extrusionOk="0">
                  <a:moveTo>
                    <a:pt x="0" y="1"/>
                  </a:moveTo>
                  <a:lnTo>
                    <a:pt x="0" y="322"/>
                  </a:lnTo>
                  <a:lnTo>
                    <a:pt x="2334" y="322"/>
                  </a:lnTo>
                  <a:lnTo>
                    <a:pt x="23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34"/>
            <p:cNvSpPr/>
            <p:nvPr/>
          </p:nvSpPr>
          <p:spPr>
            <a:xfrm>
              <a:off x="2785367" y="3165886"/>
              <a:ext cx="79644" cy="10969"/>
            </a:xfrm>
            <a:custGeom>
              <a:avLst/>
              <a:gdLst/>
              <a:ahLst/>
              <a:cxnLst/>
              <a:rect l="l" t="t" r="r" b="b"/>
              <a:pathLst>
                <a:path w="2338" h="322" extrusionOk="0">
                  <a:moveTo>
                    <a:pt x="0" y="0"/>
                  </a:moveTo>
                  <a:lnTo>
                    <a:pt x="0" y="321"/>
                  </a:lnTo>
                  <a:lnTo>
                    <a:pt x="2337" y="321"/>
                  </a:lnTo>
                  <a:lnTo>
                    <a:pt x="23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34"/>
            <p:cNvSpPr/>
            <p:nvPr/>
          </p:nvSpPr>
          <p:spPr>
            <a:xfrm>
              <a:off x="2785367" y="3192287"/>
              <a:ext cx="79644" cy="10969"/>
            </a:xfrm>
            <a:custGeom>
              <a:avLst/>
              <a:gdLst/>
              <a:ahLst/>
              <a:cxnLst/>
              <a:rect l="l" t="t" r="r" b="b"/>
              <a:pathLst>
                <a:path w="2338" h="322" extrusionOk="0">
                  <a:moveTo>
                    <a:pt x="0" y="0"/>
                  </a:moveTo>
                  <a:lnTo>
                    <a:pt x="0" y="321"/>
                  </a:lnTo>
                  <a:lnTo>
                    <a:pt x="2337" y="321"/>
                  </a:lnTo>
                  <a:lnTo>
                    <a:pt x="23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34"/>
            <p:cNvSpPr/>
            <p:nvPr/>
          </p:nvSpPr>
          <p:spPr>
            <a:xfrm>
              <a:off x="2785367" y="3218789"/>
              <a:ext cx="79644" cy="10969"/>
            </a:xfrm>
            <a:custGeom>
              <a:avLst/>
              <a:gdLst/>
              <a:ahLst/>
              <a:cxnLst/>
              <a:rect l="l" t="t" r="r" b="b"/>
              <a:pathLst>
                <a:path w="2338" h="322" extrusionOk="0">
                  <a:moveTo>
                    <a:pt x="0" y="0"/>
                  </a:moveTo>
                  <a:lnTo>
                    <a:pt x="0" y="321"/>
                  </a:lnTo>
                  <a:lnTo>
                    <a:pt x="2337" y="321"/>
                  </a:lnTo>
                  <a:lnTo>
                    <a:pt x="23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34"/>
            <p:cNvSpPr/>
            <p:nvPr/>
          </p:nvSpPr>
          <p:spPr>
            <a:xfrm>
              <a:off x="2607718" y="3248426"/>
              <a:ext cx="79542" cy="10867"/>
            </a:xfrm>
            <a:custGeom>
              <a:avLst/>
              <a:gdLst/>
              <a:ahLst/>
              <a:cxnLst/>
              <a:rect l="l" t="t" r="r" b="b"/>
              <a:pathLst>
                <a:path w="2335" h="319" extrusionOk="0">
                  <a:moveTo>
                    <a:pt x="0" y="1"/>
                  </a:moveTo>
                  <a:lnTo>
                    <a:pt x="0" y="319"/>
                  </a:lnTo>
                  <a:lnTo>
                    <a:pt x="2335" y="319"/>
                  </a:lnTo>
                  <a:lnTo>
                    <a:pt x="23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34"/>
            <p:cNvSpPr/>
            <p:nvPr/>
          </p:nvSpPr>
          <p:spPr>
            <a:xfrm>
              <a:off x="2511076" y="3154952"/>
              <a:ext cx="154314" cy="10969"/>
            </a:xfrm>
            <a:custGeom>
              <a:avLst/>
              <a:gdLst/>
              <a:ahLst/>
              <a:cxnLst/>
              <a:rect l="l" t="t" r="r" b="b"/>
              <a:pathLst>
                <a:path w="4530" h="322" extrusionOk="0">
                  <a:moveTo>
                    <a:pt x="0" y="0"/>
                  </a:moveTo>
                  <a:lnTo>
                    <a:pt x="0" y="321"/>
                  </a:lnTo>
                  <a:lnTo>
                    <a:pt x="4529" y="321"/>
                  </a:lnTo>
                  <a:lnTo>
                    <a:pt x="45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34"/>
            <p:cNvSpPr/>
            <p:nvPr/>
          </p:nvSpPr>
          <p:spPr>
            <a:xfrm>
              <a:off x="2543778" y="3221821"/>
              <a:ext cx="154417" cy="10969"/>
            </a:xfrm>
            <a:custGeom>
              <a:avLst/>
              <a:gdLst/>
              <a:ahLst/>
              <a:cxnLst/>
              <a:rect l="l" t="t" r="r" b="b"/>
              <a:pathLst>
                <a:path w="4533" h="322" extrusionOk="0">
                  <a:moveTo>
                    <a:pt x="0" y="1"/>
                  </a:moveTo>
                  <a:lnTo>
                    <a:pt x="0" y="322"/>
                  </a:lnTo>
                  <a:lnTo>
                    <a:pt x="4533" y="322"/>
                  </a:lnTo>
                  <a:lnTo>
                    <a:pt x="453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34"/>
            <p:cNvSpPr/>
            <p:nvPr/>
          </p:nvSpPr>
          <p:spPr>
            <a:xfrm>
              <a:off x="2517378" y="3011504"/>
              <a:ext cx="79542" cy="10969"/>
            </a:xfrm>
            <a:custGeom>
              <a:avLst/>
              <a:gdLst/>
              <a:ahLst/>
              <a:cxnLst/>
              <a:rect l="l" t="t" r="r" b="b"/>
              <a:pathLst>
                <a:path w="2335" h="322" extrusionOk="0">
                  <a:moveTo>
                    <a:pt x="0" y="0"/>
                  </a:moveTo>
                  <a:lnTo>
                    <a:pt x="0" y="321"/>
                  </a:lnTo>
                  <a:lnTo>
                    <a:pt x="2334" y="321"/>
                  </a:lnTo>
                  <a:lnTo>
                    <a:pt x="23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34"/>
            <p:cNvSpPr/>
            <p:nvPr/>
          </p:nvSpPr>
          <p:spPr>
            <a:xfrm>
              <a:off x="2501708" y="2872757"/>
              <a:ext cx="79542" cy="10969"/>
            </a:xfrm>
            <a:custGeom>
              <a:avLst/>
              <a:gdLst/>
              <a:ahLst/>
              <a:cxnLst/>
              <a:rect l="l" t="t" r="r" b="b"/>
              <a:pathLst>
                <a:path w="2335" h="322" extrusionOk="0">
                  <a:moveTo>
                    <a:pt x="0" y="1"/>
                  </a:moveTo>
                  <a:lnTo>
                    <a:pt x="0" y="322"/>
                  </a:lnTo>
                  <a:lnTo>
                    <a:pt x="2334" y="322"/>
                  </a:lnTo>
                  <a:lnTo>
                    <a:pt x="23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34"/>
            <p:cNvSpPr/>
            <p:nvPr/>
          </p:nvSpPr>
          <p:spPr>
            <a:xfrm>
              <a:off x="2652956" y="3013071"/>
              <a:ext cx="79542" cy="10969"/>
            </a:xfrm>
            <a:custGeom>
              <a:avLst/>
              <a:gdLst/>
              <a:ahLst/>
              <a:cxnLst/>
              <a:rect l="l" t="t" r="r" b="b"/>
              <a:pathLst>
                <a:path w="2335" h="322" extrusionOk="0">
                  <a:moveTo>
                    <a:pt x="0" y="0"/>
                  </a:moveTo>
                  <a:lnTo>
                    <a:pt x="0" y="321"/>
                  </a:lnTo>
                  <a:lnTo>
                    <a:pt x="2334" y="321"/>
                  </a:lnTo>
                  <a:lnTo>
                    <a:pt x="23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34"/>
            <p:cNvSpPr/>
            <p:nvPr/>
          </p:nvSpPr>
          <p:spPr>
            <a:xfrm>
              <a:off x="2652956" y="3036508"/>
              <a:ext cx="79542" cy="10867"/>
            </a:xfrm>
            <a:custGeom>
              <a:avLst/>
              <a:gdLst/>
              <a:ahLst/>
              <a:cxnLst/>
              <a:rect l="l" t="t" r="r" b="b"/>
              <a:pathLst>
                <a:path w="2335" h="319" extrusionOk="0">
                  <a:moveTo>
                    <a:pt x="0" y="1"/>
                  </a:moveTo>
                  <a:lnTo>
                    <a:pt x="0" y="319"/>
                  </a:lnTo>
                  <a:lnTo>
                    <a:pt x="2334" y="319"/>
                  </a:lnTo>
                  <a:lnTo>
                    <a:pt x="23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115"/>
        <p:cNvGrpSpPr/>
        <p:nvPr/>
      </p:nvGrpSpPr>
      <p:grpSpPr>
        <a:xfrm>
          <a:off x="0" y="0"/>
          <a:ext cx="0" cy="0"/>
          <a:chOff x="0" y="0"/>
          <a:chExt cx="0" cy="0"/>
        </a:xfrm>
      </p:grpSpPr>
      <p:sp>
        <p:nvSpPr>
          <p:cNvPr id="3116" name="Google Shape;3116;p32"/>
          <p:cNvSpPr/>
          <p:nvPr/>
        </p:nvSpPr>
        <p:spPr>
          <a:xfrm rot="4357936">
            <a:off x="-208034" y="34811"/>
            <a:ext cx="4276100" cy="5184478"/>
          </a:xfrm>
          <a:custGeom>
            <a:avLst/>
            <a:gdLst/>
            <a:ahLst/>
            <a:cxnLst/>
            <a:rect l="l" t="t" r="r" b="b"/>
            <a:pathLst>
              <a:path w="62379" h="60277" extrusionOk="0">
                <a:moveTo>
                  <a:pt x="37003" y="1"/>
                </a:moveTo>
                <a:lnTo>
                  <a:pt x="519" y="36383"/>
                </a:lnTo>
                <a:lnTo>
                  <a:pt x="519" y="36383"/>
                </a:lnTo>
                <a:cubicBezTo>
                  <a:pt x="3798" y="32017"/>
                  <a:pt x="24545" y="4419"/>
                  <a:pt x="24870" y="3986"/>
                </a:cubicBezTo>
                <a:lnTo>
                  <a:pt x="24789" y="3925"/>
                </a:lnTo>
                <a:cubicBezTo>
                  <a:pt x="24437" y="4394"/>
                  <a:pt x="244" y="36571"/>
                  <a:pt x="0" y="36895"/>
                </a:cubicBezTo>
                <a:lnTo>
                  <a:pt x="78" y="36960"/>
                </a:lnTo>
                <a:lnTo>
                  <a:pt x="36228" y="927"/>
                </a:lnTo>
                <a:lnTo>
                  <a:pt x="2134" y="41279"/>
                </a:lnTo>
                <a:lnTo>
                  <a:pt x="2208" y="41350"/>
                </a:lnTo>
                <a:lnTo>
                  <a:pt x="43965" y="2739"/>
                </a:lnTo>
                <a:lnTo>
                  <a:pt x="43965" y="2739"/>
                </a:lnTo>
                <a:cubicBezTo>
                  <a:pt x="39884" y="6818"/>
                  <a:pt x="31538" y="15314"/>
                  <a:pt x="31788" y="16534"/>
                </a:cubicBezTo>
                <a:cubicBezTo>
                  <a:pt x="31804" y="16611"/>
                  <a:pt x="31850" y="16666"/>
                  <a:pt x="31921" y="16691"/>
                </a:cubicBezTo>
                <a:cubicBezTo>
                  <a:pt x="32079" y="16753"/>
                  <a:pt x="32264" y="16781"/>
                  <a:pt x="32474" y="16781"/>
                </a:cubicBezTo>
                <a:cubicBezTo>
                  <a:pt x="34011" y="16781"/>
                  <a:pt x="36750" y="15283"/>
                  <a:pt x="37692" y="14743"/>
                </a:cubicBezTo>
                <a:lnTo>
                  <a:pt x="37692" y="14743"/>
                </a:lnTo>
                <a:lnTo>
                  <a:pt x="10319" y="43175"/>
                </a:lnTo>
                <a:lnTo>
                  <a:pt x="10390" y="43249"/>
                </a:lnTo>
                <a:lnTo>
                  <a:pt x="33298" y="23848"/>
                </a:lnTo>
                <a:lnTo>
                  <a:pt x="33298" y="23848"/>
                </a:lnTo>
                <a:cubicBezTo>
                  <a:pt x="32357" y="24691"/>
                  <a:pt x="31403" y="25555"/>
                  <a:pt x="30448" y="26429"/>
                </a:cubicBezTo>
                <a:cubicBezTo>
                  <a:pt x="18584" y="37312"/>
                  <a:pt x="12489" y="44503"/>
                  <a:pt x="12335" y="47800"/>
                </a:cubicBezTo>
                <a:cubicBezTo>
                  <a:pt x="12307" y="48380"/>
                  <a:pt x="12464" y="48840"/>
                  <a:pt x="12810" y="49174"/>
                </a:cubicBezTo>
                <a:cubicBezTo>
                  <a:pt x="13067" y="49431"/>
                  <a:pt x="13402" y="49557"/>
                  <a:pt x="13809" y="49557"/>
                </a:cubicBezTo>
                <a:cubicBezTo>
                  <a:pt x="13828" y="49557"/>
                  <a:pt x="13847" y="49557"/>
                  <a:pt x="13866" y="49557"/>
                </a:cubicBezTo>
                <a:cubicBezTo>
                  <a:pt x="17253" y="49467"/>
                  <a:pt x="25194" y="40853"/>
                  <a:pt x="33598" y="31736"/>
                </a:cubicBezTo>
                <a:cubicBezTo>
                  <a:pt x="43042" y="21492"/>
                  <a:pt x="52808" y="10899"/>
                  <a:pt x="57352" y="10899"/>
                </a:cubicBezTo>
                <a:lnTo>
                  <a:pt x="57417" y="10899"/>
                </a:lnTo>
                <a:cubicBezTo>
                  <a:pt x="58059" y="10902"/>
                  <a:pt x="58584" y="11134"/>
                  <a:pt x="58976" y="11578"/>
                </a:cubicBezTo>
                <a:cubicBezTo>
                  <a:pt x="60094" y="12844"/>
                  <a:pt x="60563" y="14024"/>
                  <a:pt x="60409" y="15188"/>
                </a:cubicBezTo>
                <a:cubicBezTo>
                  <a:pt x="60112" y="17451"/>
                  <a:pt x="57442" y="19220"/>
                  <a:pt x="55083" y="20779"/>
                </a:cubicBezTo>
                <a:cubicBezTo>
                  <a:pt x="52610" y="22415"/>
                  <a:pt x="50480" y="23826"/>
                  <a:pt x="51372" y="25462"/>
                </a:cubicBezTo>
                <a:cubicBezTo>
                  <a:pt x="51861" y="26357"/>
                  <a:pt x="52581" y="26649"/>
                  <a:pt x="53389" y="26649"/>
                </a:cubicBezTo>
                <a:cubicBezTo>
                  <a:pt x="54200" y="26649"/>
                  <a:pt x="55099" y="26355"/>
                  <a:pt x="55941" y="26080"/>
                </a:cubicBezTo>
                <a:cubicBezTo>
                  <a:pt x="56740" y="25820"/>
                  <a:pt x="57512" y="25570"/>
                  <a:pt x="58151" y="25570"/>
                </a:cubicBezTo>
                <a:cubicBezTo>
                  <a:pt x="58499" y="25570"/>
                  <a:pt x="58808" y="25644"/>
                  <a:pt x="59060" y="25833"/>
                </a:cubicBezTo>
                <a:cubicBezTo>
                  <a:pt x="59603" y="26244"/>
                  <a:pt x="59847" y="27161"/>
                  <a:pt x="59798" y="28642"/>
                </a:cubicBezTo>
                <a:cubicBezTo>
                  <a:pt x="59674" y="32310"/>
                  <a:pt x="46790" y="40051"/>
                  <a:pt x="36003" y="45898"/>
                </a:cubicBezTo>
                <a:cubicBezTo>
                  <a:pt x="27201" y="50671"/>
                  <a:pt x="18321" y="54987"/>
                  <a:pt x="14172" y="56892"/>
                </a:cubicBezTo>
                <a:cubicBezTo>
                  <a:pt x="11705" y="57874"/>
                  <a:pt x="11705" y="57933"/>
                  <a:pt x="11705" y="57973"/>
                </a:cubicBezTo>
                <a:lnTo>
                  <a:pt x="11714" y="58029"/>
                </a:lnTo>
                <a:lnTo>
                  <a:pt x="11763" y="58029"/>
                </a:lnTo>
                <a:cubicBezTo>
                  <a:pt x="11865" y="58029"/>
                  <a:pt x="12736" y="57658"/>
                  <a:pt x="14184" y="56994"/>
                </a:cubicBezTo>
                <a:cubicBezTo>
                  <a:pt x="23557" y="53277"/>
                  <a:pt x="57470" y="40597"/>
                  <a:pt x="61591" y="39056"/>
                </a:cubicBezTo>
                <a:lnTo>
                  <a:pt x="61591" y="39056"/>
                </a:lnTo>
                <a:lnTo>
                  <a:pt x="30251" y="60187"/>
                </a:lnTo>
                <a:lnTo>
                  <a:pt x="30300" y="60276"/>
                </a:lnTo>
                <a:lnTo>
                  <a:pt x="58683" y="47216"/>
                </a:lnTo>
                <a:lnTo>
                  <a:pt x="58643" y="47124"/>
                </a:lnTo>
                <a:lnTo>
                  <a:pt x="30841" y="59921"/>
                </a:lnTo>
                <a:lnTo>
                  <a:pt x="62379" y="38658"/>
                </a:lnTo>
                <a:lnTo>
                  <a:pt x="61968" y="38809"/>
                </a:lnTo>
                <a:cubicBezTo>
                  <a:pt x="61844" y="38856"/>
                  <a:pt x="49266" y="43552"/>
                  <a:pt x="36858" y="48235"/>
                </a:cubicBezTo>
                <a:cubicBezTo>
                  <a:pt x="25351" y="52573"/>
                  <a:pt x="19108" y="54960"/>
                  <a:pt x="15725" y="56284"/>
                </a:cubicBezTo>
                <a:lnTo>
                  <a:pt x="15725" y="56284"/>
                </a:lnTo>
                <a:cubicBezTo>
                  <a:pt x="20272" y="54148"/>
                  <a:pt x="28127" y="50288"/>
                  <a:pt x="36015" y="46012"/>
                </a:cubicBezTo>
                <a:cubicBezTo>
                  <a:pt x="46846" y="40140"/>
                  <a:pt x="59782" y="32366"/>
                  <a:pt x="59906" y="28646"/>
                </a:cubicBezTo>
                <a:cubicBezTo>
                  <a:pt x="59955" y="27123"/>
                  <a:pt x="59699" y="26179"/>
                  <a:pt x="59124" y="25746"/>
                </a:cubicBezTo>
                <a:cubicBezTo>
                  <a:pt x="58850" y="25540"/>
                  <a:pt x="58520" y="25459"/>
                  <a:pt x="58150" y="25459"/>
                </a:cubicBezTo>
                <a:cubicBezTo>
                  <a:pt x="57496" y="25459"/>
                  <a:pt x="56718" y="25714"/>
                  <a:pt x="55910" y="25978"/>
                </a:cubicBezTo>
                <a:cubicBezTo>
                  <a:pt x="55045" y="26260"/>
                  <a:pt x="54163" y="26547"/>
                  <a:pt x="53382" y="26547"/>
                </a:cubicBezTo>
                <a:cubicBezTo>
                  <a:pt x="52606" y="26547"/>
                  <a:pt x="51929" y="26264"/>
                  <a:pt x="51465" y="25410"/>
                </a:cubicBezTo>
                <a:cubicBezTo>
                  <a:pt x="50616" y="23854"/>
                  <a:pt x="52715" y="22465"/>
                  <a:pt x="55142" y="20859"/>
                </a:cubicBezTo>
                <a:cubicBezTo>
                  <a:pt x="57516" y="19288"/>
                  <a:pt x="60208" y="17506"/>
                  <a:pt x="60514" y="15197"/>
                </a:cubicBezTo>
                <a:cubicBezTo>
                  <a:pt x="60671" y="14005"/>
                  <a:pt x="60193" y="12798"/>
                  <a:pt x="59057" y="11510"/>
                </a:cubicBezTo>
                <a:cubicBezTo>
                  <a:pt x="58643" y="11041"/>
                  <a:pt x="58093" y="10803"/>
                  <a:pt x="57423" y="10794"/>
                </a:cubicBezTo>
                <a:lnTo>
                  <a:pt x="57358" y="10794"/>
                </a:lnTo>
                <a:cubicBezTo>
                  <a:pt x="52764" y="10794"/>
                  <a:pt x="42980" y="21406"/>
                  <a:pt x="33527" y="31668"/>
                </a:cubicBezTo>
                <a:cubicBezTo>
                  <a:pt x="25135" y="40770"/>
                  <a:pt x="17210" y="49368"/>
                  <a:pt x="13866" y="49458"/>
                </a:cubicBezTo>
                <a:cubicBezTo>
                  <a:pt x="13847" y="49458"/>
                  <a:pt x="13829" y="49459"/>
                  <a:pt x="13810" y="49459"/>
                </a:cubicBezTo>
                <a:cubicBezTo>
                  <a:pt x="13434" y="49459"/>
                  <a:pt x="13123" y="49338"/>
                  <a:pt x="12884" y="49106"/>
                </a:cubicBezTo>
                <a:cubicBezTo>
                  <a:pt x="12563" y="48794"/>
                  <a:pt x="12412" y="48359"/>
                  <a:pt x="12440" y="47809"/>
                </a:cubicBezTo>
                <a:cubicBezTo>
                  <a:pt x="12591" y="44583"/>
                  <a:pt x="18843" y="37216"/>
                  <a:pt x="30520" y="26506"/>
                </a:cubicBezTo>
                <a:cubicBezTo>
                  <a:pt x="32659" y="24542"/>
                  <a:pt x="34805" y="22631"/>
                  <a:pt x="36827" y="20859"/>
                </a:cubicBezTo>
                <a:lnTo>
                  <a:pt x="48343" y="11112"/>
                </a:lnTo>
                <a:lnTo>
                  <a:pt x="48275" y="11032"/>
                </a:lnTo>
                <a:cubicBezTo>
                  <a:pt x="48207" y="11084"/>
                  <a:pt x="43082" y="15246"/>
                  <a:pt x="36759" y="20782"/>
                </a:cubicBezTo>
                <a:lnTo>
                  <a:pt x="11097" y="42517"/>
                </a:lnTo>
                <a:lnTo>
                  <a:pt x="38300" y="14261"/>
                </a:lnTo>
                <a:lnTo>
                  <a:pt x="37963" y="14465"/>
                </a:lnTo>
                <a:cubicBezTo>
                  <a:pt x="37921" y="14490"/>
                  <a:pt x="34289" y="16678"/>
                  <a:pt x="32476" y="16678"/>
                </a:cubicBezTo>
                <a:cubicBezTo>
                  <a:pt x="32280" y="16678"/>
                  <a:pt x="32105" y="16652"/>
                  <a:pt x="31958" y="16595"/>
                </a:cubicBezTo>
                <a:cubicBezTo>
                  <a:pt x="31921" y="16580"/>
                  <a:pt x="31897" y="16552"/>
                  <a:pt x="31890" y="16512"/>
                </a:cubicBezTo>
                <a:cubicBezTo>
                  <a:pt x="31640" y="15296"/>
                  <a:pt x="41143" y="5617"/>
                  <a:pt x="46207" y="667"/>
                </a:cubicBezTo>
                <a:lnTo>
                  <a:pt x="46139" y="593"/>
                </a:lnTo>
                <a:lnTo>
                  <a:pt x="2748" y="40708"/>
                </a:lnTo>
                <a:lnTo>
                  <a:pt x="37080" y="68"/>
                </a:lnTo>
                <a:lnTo>
                  <a:pt x="37003"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17" name="Google Shape;3117;p32"/>
          <p:cNvGrpSpPr/>
          <p:nvPr/>
        </p:nvGrpSpPr>
        <p:grpSpPr>
          <a:xfrm>
            <a:off x="662042" y="-59906"/>
            <a:ext cx="916700" cy="452339"/>
            <a:chOff x="3813359" y="1117994"/>
            <a:chExt cx="561051" cy="276846"/>
          </a:xfrm>
        </p:grpSpPr>
        <p:sp>
          <p:nvSpPr>
            <p:cNvPr id="3118" name="Google Shape;3118;p32"/>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32"/>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32"/>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32"/>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22" name="Google Shape;3122;p32"/>
          <p:cNvSpPr/>
          <p:nvPr/>
        </p:nvSpPr>
        <p:spPr>
          <a:xfrm rot="476807">
            <a:off x="7959019" y="3879353"/>
            <a:ext cx="1675055" cy="1830402"/>
          </a:xfrm>
          <a:custGeom>
            <a:avLst/>
            <a:gdLst/>
            <a:ahLst/>
            <a:cxnLst/>
            <a:rect l="l" t="t" r="r" b="b"/>
            <a:pathLst>
              <a:path w="62379" h="60277" extrusionOk="0">
                <a:moveTo>
                  <a:pt x="37003" y="1"/>
                </a:moveTo>
                <a:lnTo>
                  <a:pt x="519" y="36383"/>
                </a:lnTo>
                <a:lnTo>
                  <a:pt x="519" y="36383"/>
                </a:lnTo>
                <a:cubicBezTo>
                  <a:pt x="3798" y="32017"/>
                  <a:pt x="24545" y="4419"/>
                  <a:pt x="24870" y="3986"/>
                </a:cubicBezTo>
                <a:lnTo>
                  <a:pt x="24789" y="3925"/>
                </a:lnTo>
                <a:cubicBezTo>
                  <a:pt x="24437" y="4394"/>
                  <a:pt x="244" y="36571"/>
                  <a:pt x="0" y="36895"/>
                </a:cubicBezTo>
                <a:lnTo>
                  <a:pt x="78" y="36960"/>
                </a:lnTo>
                <a:lnTo>
                  <a:pt x="36228" y="927"/>
                </a:lnTo>
                <a:lnTo>
                  <a:pt x="2134" y="41279"/>
                </a:lnTo>
                <a:lnTo>
                  <a:pt x="2208" y="41350"/>
                </a:lnTo>
                <a:lnTo>
                  <a:pt x="43965" y="2739"/>
                </a:lnTo>
                <a:lnTo>
                  <a:pt x="43965" y="2739"/>
                </a:lnTo>
                <a:cubicBezTo>
                  <a:pt x="39884" y="6818"/>
                  <a:pt x="31538" y="15314"/>
                  <a:pt x="31788" y="16534"/>
                </a:cubicBezTo>
                <a:cubicBezTo>
                  <a:pt x="31804" y="16611"/>
                  <a:pt x="31850" y="16666"/>
                  <a:pt x="31921" y="16691"/>
                </a:cubicBezTo>
                <a:cubicBezTo>
                  <a:pt x="32079" y="16753"/>
                  <a:pt x="32264" y="16781"/>
                  <a:pt x="32474" y="16781"/>
                </a:cubicBezTo>
                <a:cubicBezTo>
                  <a:pt x="34011" y="16781"/>
                  <a:pt x="36750" y="15283"/>
                  <a:pt x="37692" y="14743"/>
                </a:cubicBezTo>
                <a:lnTo>
                  <a:pt x="37692" y="14743"/>
                </a:lnTo>
                <a:lnTo>
                  <a:pt x="10319" y="43175"/>
                </a:lnTo>
                <a:lnTo>
                  <a:pt x="10390" y="43249"/>
                </a:lnTo>
                <a:lnTo>
                  <a:pt x="33298" y="23848"/>
                </a:lnTo>
                <a:lnTo>
                  <a:pt x="33298" y="23848"/>
                </a:lnTo>
                <a:cubicBezTo>
                  <a:pt x="32357" y="24691"/>
                  <a:pt x="31403" y="25555"/>
                  <a:pt x="30448" y="26429"/>
                </a:cubicBezTo>
                <a:cubicBezTo>
                  <a:pt x="18584" y="37312"/>
                  <a:pt x="12489" y="44503"/>
                  <a:pt x="12335" y="47800"/>
                </a:cubicBezTo>
                <a:cubicBezTo>
                  <a:pt x="12307" y="48380"/>
                  <a:pt x="12464" y="48840"/>
                  <a:pt x="12810" y="49174"/>
                </a:cubicBezTo>
                <a:cubicBezTo>
                  <a:pt x="13067" y="49431"/>
                  <a:pt x="13402" y="49557"/>
                  <a:pt x="13809" y="49557"/>
                </a:cubicBezTo>
                <a:cubicBezTo>
                  <a:pt x="13828" y="49557"/>
                  <a:pt x="13847" y="49557"/>
                  <a:pt x="13866" y="49557"/>
                </a:cubicBezTo>
                <a:cubicBezTo>
                  <a:pt x="17253" y="49467"/>
                  <a:pt x="25194" y="40853"/>
                  <a:pt x="33598" y="31736"/>
                </a:cubicBezTo>
                <a:cubicBezTo>
                  <a:pt x="43042" y="21492"/>
                  <a:pt x="52808" y="10899"/>
                  <a:pt x="57352" y="10899"/>
                </a:cubicBezTo>
                <a:lnTo>
                  <a:pt x="57417" y="10899"/>
                </a:lnTo>
                <a:cubicBezTo>
                  <a:pt x="58059" y="10902"/>
                  <a:pt x="58584" y="11134"/>
                  <a:pt x="58976" y="11578"/>
                </a:cubicBezTo>
                <a:cubicBezTo>
                  <a:pt x="60094" y="12844"/>
                  <a:pt x="60563" y="14024"/>
                  <a:pt x="60409" y="15188"/>
                </a:cubicBezTo>
                <a:cubicBezTo>
                  <a:pt x="60112" y="17451"/>
                  <a:pt x="57442" y="19220"/>
                  <a:pt x="55083" y="20779"/>
                </a:cubicBezTo>
                <a:cubicBezTo>
                  <a:pt x="52610" y="22415"/>
                  <a:pt x="50480" y="23826"/>
                  <a:pt x="51372" y="25462"/>
                </a:cubicBezTo>
                <a:cubicBezTo>
                  <a:pt x="51861" y="26357"/>
                  <a:pt x="52581" y="26649"/>
                  <a:pt x="53389" y="26649"/>
                </a:cubicBezTo>
                <a:cubicBezTo>
                  <a:pt x="54200" y="26649"/>
                  <a:pt x="55099" y="26355"/>
                  <a:pt x="55941" y="26080"/>
                </a:cubicBezTo>
                <a:cubicBezTo>
                  <a:pt x="56740" y="25820"/>
                  <a:pt x="57512" y="25570"/>
                  <a:pt x="58151" y="25570"/>
                </a:cubicBezTo>
                <a:cubicBezTo>
                  <a:pt x="58499" y="25570"/>
                  <a:pt x="58808" y="25644"/>
                  <a:pt x="59060" y="25833"/>
                </a:cubicBezTo>
                <a:cubicBezTo>
                  <a:pt x="59603" y="26244"/>
                  <a:pt x="59847" y="27161"/>
                  <a:pt x="59798" y="28642"/>
                </a:cubicBezTo>
                <a:cubicBezTo>
                  <a:pt x="59674" y="32310"/>
                  <a:pt x="46790" y="40051"/>
                  <a:pt x="36003" y="45898"/>
                </a:cubicBezTo>
                <a:cubicBezTo>
                  <a:pt x="27201" y="50671"/>
                  <a:pt x="18321" y="54987"/>
                  <a:pt x="14172" y="56892"/>
                </a:cubicBezTo>
                <a:cubicBezTo>
                  <a:pt x="11705" y="57874"/>
                  <a:pt x="11705" y="57933"/>
                  <a:pt x="11705" y="57973"/>
                </a:cubicBezTo>
                <a:lnTo>
                  <a:pt x="11714" y="58029"/>
                </a:lnTo>
                <a:lnTo>
                  <a:pt x="11763" y="58029"/>
                </a:lnTo>
                <a:cubicBezTo>
                  <a:pt x="11865" y="58029"/>
                  <a:pt x="12736" y="57658"/>
                  <a:pt x="14184" y="56994"/>
                </a:cubicBezTo>
                <a:cubicBezTo>
                  <a:pt x="23557" y="53277"/>
                  <a:pt x="57470" y="40597"/>
                  <a:pt x="61591" y="39056"/>
                </a:cubicBezTo>
                <a:lnTo>
                  <a:pt x="61591" y="39056"/>
                </a:lnTo>
                <a:lnTo>
                  <a:pt x="30251" y="60187"/>
                </a:lnTo>
                <a:lnTo>
                  <a:pt x="30300" y="60276"/>
                </a:lnTo>
                <a:lnTo>
                  <a:pt x="58683" y="47216"/>
                </a:lnTo>
                <a:lnTo>
                  <a:pt x="58643" y="47124"/>
                </a:lnTo>
                <a:lnTo>
                  <a:pt x="30841" y="59921"/>
                </a:lnTo>
                <a:lnTo>
                  <a:pt x="62379" y="38658"/>
                </a:lnTo>
                <a:lnTo>
                  <a:pt x="61968" y="38809"/>
                </a:lnTo>
                <a:cubicBezTo>
                  <a:pt x="61844" y="38856"/>
                  <a:pt x="49266" y="43552"/>
                  <a:pt x="36858" y="48235"/>
                </a:cubicBezTo>
                <a:cubicBezTo>
                  <a:pt x="25351" y="52573"/>
                  <a:pt x="19108" y="54960"/>
                  <a:pt x="15725" y="56284"/>
                </a:cubicBezTo>
                <a:lnTo>
                  <a:pt x="15725" y="56284"/>
                </a:lnTo>
                <a:cubicBezTo>
                  <a:pt x="20272" y="54148"/>
                  <a:pt x="28127" y="50288"/>
                  <a:pt x="36015" y="46012"/>
                </a:cubicBezTo>
                <a:cubicBezTo>
                  <a:pt x="46846" y="40140"/>
                  <a:pt x="59782" y="32366"/>
                  <a:pt x="59906" y="28646"/>
                </a:cubicBezTo>
                <a:cubicBezTo>
                  <a:pt x="59955" y="27123"/>
                  <a:pt x="59699" y="26179"/>
                  <a:pt x="59124" y="25746"/>
                </a:cubicBezTo>
                <a:cubicBezTo>
                  <a:pt x="58850" y="25540"/>
                  <a:pt x="58520" y="25459"/>
                  <a:pt x="58150" y="25459"/>
                </a:cubicBezTo>
                <a:cubicBezTo>
                  <a:pt x="57496" y="25459"/>
                  <a:pt x="56718" y="25714"/>
                  <a:pt x="55910" y="25978"/>
                </a:cubicBezTo>
                <a:cubicBezTo>
                  <a:pt x="55045" y="26260"/>
                  <a:pt x="54163" y="26547"/>
                  <a:pt x="53382" y="26547"/>
                </a:cubicBezTo>
                <a:cubicBezTo>
                  <a:pt x="52606" y="26547"/>
                  <a:pt x="51929" y="26264"/>
                  <a:pt x="51465" y="25410"/>
                </a:cubicBezTo>
                <a:cubicBezTo>
                  <a:pt x="50616" y="23854"/>
                  <a:pt x="52715" y="22465"/>
                  <a:pt x="55142" y="20859"/>
                </a:cubicBezTo>
                <a:cubicBezTo>
                  <a:pt x="57516" y="19288"/>
                  <a:pt x="60208" y="17506"/>
                  <a:pt x="60514" y="15197"/>
                </a:cubicBezTo>
                <a:cubicBezTo>
                  <a:pt x="60671" y="14005"/>
                  <a:pt x="60193" y="12798"/>
                  <a:pt x="59057" y="11510"/>
                </a:cubicBezTo>
                <a:cubicBezTo>
                  <a:pt x="58643" y="11041"/>
                  <a:pt x="58093" y="10803"/>
                  <a:pt x="57423" y="10794"/>
                </a:cubicBezTo>
                <a:lnTo>
                  <a:pt x="57358" y="10794"/>
                </a:lnTo>
                <a:cubicBezTo>
                  <a:pt x="52764" y="10794"/>
                  <a:pt x="42980" y="21406"/>
                  <a:pt x="33527" y="31668"/>
                </a:cubicBezTo>
                <a:cubicBezTo>
                  <a:pt x="25135" y="40770"/>
                  <a:pt x="17210" y="49368"/>
                  <a:pt x="13866" y="49458"/>
                </a:cubicBezTo>
                <a:cubicBezTo>
                  <a:pt x="13847" y="49458"/>
                  <a:pt x="13829" y="49459"/>
                  <a:pt x="13810" y="49459"/>
                </a:cubicBezTo>
                <a:cubicBezTo>
                  <a:pt x="13434" y="49459"/>
                  <a:pt x="13123" y="49338"/>
                  <a:pt x="12884" y="49106"/>
                </a:cubicBezTo>
                <a:cubicBezTo>
                  <a:pt x="12563" y="48794"/>
                  <a:pt x="12412" y="48359"/>
                  <a:pt x="12440" y="47809"/>
                </a:cubicBezTo>
                <a:cubicBezTo>
                  <a:pt x="12591" y="44583"/>
                  <a:pt x="18843" y="37216"/>
                  <a:pt x="30520" y="26506"/>
                </a:cubicBezTo>
                <a:cubicBezTo>
                  <a:pt x="32659" y="24542"/>
                  <a:pt x="34805" y="22631"/>
                  <a:pt x="36827" y="20859"/>
                </a:cubicBezTo>
                <a:lnTo>
                  <a:pt x="48343" y="11112"/>
                </a:lnTo>
                <a:lnTo>
                  <a:pt x="48275" y="11032"/>
                </a:lnTo>
                <a:cubicBezTo>
                  <a:pt x="48207" y="11084"/>
                  <a:pt x="43082" y="15246"/>
                  <a:pt x="36759" y="20782"/>
                </a:cubicBezTo>
                <a:lnTo>
                  <a:pt x="11097" y="42517"/>
                </a:lnTo>
                <a:lnTo>
                  <a:pt x="38300" y="14261"/>
                </a:lnTo>
                <a:lnTo>
                  <a:pt x="37963" y="14465"/>
                </a:lnTo>
                <a:cubicBezTo>
                  <a:pt x="37921" y="14490"/>
                  <a:pt x="34289" y="16678"/>
                  <a:pt x="32476" y="16678"/>
                </a:cubicBezTo>
                <a:cubicBezTo>
                  <a:pt x="32280" y="16678"/>
                  <a:pt x="32105" y="16652"/>
                  <a:pt x="31958" y="16595"/>
                </a:cubicBezTo>
                <a:cubicBezTo>
                  <a:pt x="31921" y="16580"/>
                  <a:pt x="31897" y="16552"/>
                  <a:pt x="31890" y="16512"/>
                </a:cubicBezTo>
                <a:cubicBezTo>
                  <a:pt x="31640" y="15296"/>
                  <a:pt x="41143" y="5617"/>
                  <a:pt x="46207" y="667"/>
                </a:cubicBezTo>
                <a:lnTo>
                  <a:pt x="46139" y="593"/>
                </a:lnTo>
                <a:lnTo>
                  <a:pt x="2748" y="40708"/>
                </a:lnTo>
                <a:lnTo>
                  <a:pt x="37080" y="68"/>
                </a:lnTo>
                <a:lnTo>
                  <a:pt x="37003"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23" name="Google Shape;3123;p32"/>
          <p:cNvGrpSpPr/>
          <p:nvPr/>
        </p:nvGrpSpPr>
        <p:grpSpPr>
          <a:xfrm rot="800320">
            <a:off x="6018623" y="86629"/>
            <a:ext cx="3653808" cy="705974"/>
            <a:chOff x="209364" y="145763"/>
            <a:chExt cx="3061959" cy="591619"/>
          </a:xfrm>
        </p:grpSpPr>
        <p:sp>
          <p:nvSpPr>
            <p:cNvPr id="3124" name="Google Shape;3124;p32"/>
            <p:cNvSpPr/>
            <p:nvPr/>
          </p:nvSpPr>
          <p:spPr>
            <a:xfrm>
              <a:off x="931380" y="322673"/>
              <a:ext cx="216554" cy="247209"/>
            </a:xfrm>
            <a:custGeom>
              <a:avLst/>
              <a:gdLst/>
              <a:ahLst/>
              <a:cxnLst/>
              <a:rect l="l" t="t" r="r" b="b"/>
              <a:pathLst>
                <a:path w="2854" h="3258" extrusionOk="0">
                  <a:moveTo>
                    <a:pt x="1" y="0"/>
                  </a:moveTo>
                  <a:lnTo>
                    <a:pt x="952" y="3258"/>
                  </a:lnTo>
                  <a:lnTo>
                    <a:pt x="2854" y="44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32"/>
            <p:cNvSpPr/>
            <p:nvPr/>
          </p:nvSpPr>
          <p:spPr>
            <a:xfrm>
              <a:off x="1636282" y="389673"/>
              <a:ext cx="218907" cy="234537"/>
            </a:xfrm>
            <a:custGeom>
              <a:avLst/>
              <a:gdLst/>
              <a:ahLst/>
              <a:cxnLst/>
              <a:rect l="l" t="t" r="r" b="b"/>
              <a:pathLst>
                <a:path w="2885" h="3091" extrusionOk="0">
                  <a:moveTo>
                    <a:pt x="2885" y="0"/>
                  </a:moveTo>
                  <a:lnTo>
                    <a:pt x="1" y="34"/>
                  </a:lnTo>
                  <a:lnTo>
                    <a:pt x="1480" y="3091"/>
                  </a:lnTo>
                  <a:lnTo>
                    <a:pt x="288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32"/>
            <p:cNvSpPr/>
            <p:nvPr/>
          </p:nvSpPr>
          <p:spPr>
            <a:xfrm>
              <a:off x="2349378" y="304614"/>
              <a:ext cx="215644" cy="248423"/>
            </a:xfrm>
            <a:custGeom>
              <a:avLst/>
              <a:gdLst/>
              <a:ahLst/>
              <a:cxnLst/>
              <a:rect l="l" t="t" r="r" b="b"/>
              <a:pathLst>
                <a:path w="2842" h="3274" extrusionOk="0">
                  <a:moveTo>
                    <a:pt x="2841" y="1"/>
                  </a:moveTo>
                  <a:lnTo>
                    <a:pt x="1" y="495"/>
                  </a:lnTo>
                  <a:lnTo>
                    <a:pt x="1949" y="3273"/>
                  </a:lnTo>
                  <a:lnTo>
                    <a:pt x="284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32"/>
            <p:cNvSpPr/>
            <p:nvPr/>
          </p:nvSpPr>
          <p:spPr>
            <a:xfrm>
              <a:off x="609735" y="245809"/>
              <a:ext cx="211622" cy="253127"/>
            </a:xfrm>
            <a:custGeom>
              <a:avLst/>
              <a:gdLst/>
              <a:ahLst/>
              <a:cxnLst/>
              <a:rect l="l" t="t" r="r" b="b"/>
              <a:pathLst>
                <a:path w="2789" h="3336" extrusionOk="0">
                  <a:moveTo>
                    <a:pt x="1" y="1"/>
                  </a:moveTo>
                  <a:lnTo>
                    <a:pt x="621" y="3335"/>
                  </a:lnTo>
                  <a:lnTo>
                    <a:pt x="2789" y="726"/>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32"/>
            <p:cNvSpPr/>
            <p:nvPr/>
          </p:nvSpPr>
          <p:spPr>
            <a:xfrm>
              <a:off x="2659565" y="226612"/>
              <a:ext cx="210257" cy="254266"/>
            </a:xfrm>
            <a:custGeom>
              <a:avLst/>
              <a:gdLst/>
              <a:ahLst/>
              <a:cxnLst/>
              <a:rect l="l" t="t" r="r" b="b"/>
              <a:pathLst>
                <a:path w="2771" h="3351" extrusionOk="0">
                  <a:moveTo>
                    <a:pt x="2770" y="1"/>
                  </a:moveTo>
                  <a:lnTo>
                    <a:pt x="1" y="800"/>
                  </a:lnTo>
                  <a:lnTo>
                    <a:pt x="2239" y="3350"/>
                  </a:lnTo>
                  <a:lnTo>
                    <a:pt x="27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32"/>
            <p:cNvSpPr/>
            <p:nvPr/>
          </p:nvSpPr>
          <p:spPr>
            <a:xfrm>
              <a:off x="1271766" y="368124"/>
              <a:ext cx="217996" cy="241594"/>
            </a:xfrm>
            <a:custGeom>
              <a:avLst/>
              <a:gdLst/>
              <a:ahLst/>
              <a:cxnLst/>
              <a:rect l="l" t="t" r="r" b="b"/>
              <a:pathLst>
                <a:path w="2873" h="3184" extrusionOk="0">
                  <a:moveTo>
                    <a:pt x="1" y="0"/>
                  </a:moveTo>
                  <a:lnTo>
                    <a:pt x="1171" y="3184"/>
                  </a:lnTo>
                  <a:lnTo>
                    <a:pt x="2872" y="25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32"/>
            <p:cNvSpPr/>
            <p:nvPr/>
          </p:nvSpPr>
          <p:spPr>
            <a:xfrm>
              <a:off x="1995637" y="360157"/>
              <a:ext cx="217996" cy="242504"/>
            </a:xfrm>
            <a:custGeom>
              <a:avLst/>
              <a:gdLst/>
              <a:ahLst/>
              <a:cxnLst/>
              <a:rect l="l" t="t" r="r" b="b"/>
              <a:pathLst>
                <a:path w="2873" h="3196" extrusionOk="0">
                  <a:moveTo>
                    <a:pt x="2872" y="0"/>
                  </a:moveTo>
                  <a:lnTo>
                    <a:pt x="1" y="278"/>
                  </a:lnTo>
                  <a:lnTo>
                    <a:pt x="1733" y="3196"/>
                  </a:lnTo>
                  <a:lnTo>
                    <a:pt x="28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32"/>
            <p:cNvSpPr/>
            <p:nvPr/>
          </p:nvSpPr>
          <p:spPr>
            <a:xfrm>
              <a:off x="328188" y="145763"/>
              <a:ext cx="2621947" cy="250472"/>
            </a:xfrm>
            <a:custGeom>
              <a:avLst/>
              <a:gdLst/>
              <a:ahLst/>
              <a:cxnLst/>
              <a:rect l="l" t="t" r="r" b="b"/>
              <a:pathLst>
                <a:path w="34555" h="3301" extrusionOk="0">
                  <a:moveTo>
                    <a:pt x="90" y="1"/>
                  </a:moveTo>
                  <a:lnTo>
                    <a:pt x="0" y="239"/>
                  </a:lnTo>
                  <a:cubicBezTo>
                    <a:pt x="6581" y="2598"/>
                    <a:pt x="12901" y="3300"/>
                    <a:pt x="18090" y="3300"/>
                  </a:cubicBezTo>
                  <a:cubicBezTo>
                    <a:pt x="20336" y="3300"/>
                    <a:pt x="22370" y="3169"/>
                    <a:pt x="24122" y="2983"/>
                  </a:cubicBezTo>
                  <a:cubicBezTo>
                    <a:pt x="30405" y="2320"/>
                    <a:pt x="34514" y="835"/>
                    <a:pt x="34555" y="819"/>
                  </a:cubicBezTo>
                  <a:lnTo>
                    <a:pt x="34468" y="575"/>
                  </a:lnTo>
                  <a:cubicBezTo>
                    <a:pt x="34425" y="591"/>
                    <a:pt x="30337" y="2066"/>
                    <a:pt x="24085" y="2730"/>
                  </a:cubicBezTo>
                  <a:cubicBezTo>
                    <a:pt x="22342" y="2914"/>
                    <a:pt x="20319" y="3044"/>
                    <a:pt x="18085" y="3044"/>
                  </a:cubicBezTo>
                  <a:cubicBezTo>
                    <a:pt x="12923" y="3044"/>
                    <a:pt x="6636" y="2348"/>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32"/>
            <p:cNvSpPr/>
            <p:nvPr/>
          </p:nvSpPr>
          <p:spPr>
            <a:xfrm>
              <a:off x="2723261" y="641473"/>
              <a:ext cx="111843" cy="93557"/>
            </a:xfrm>
            <a:custGeom>
              <a:avLst/>
              <a:gdLst/>
              <a:ahLst/>
              <a:cxnLst/>
              <a:rect l="l" t="t" r="r" b="b"/>
              <a:pathLst>
                <a:path w="1474" h="1233" extrusionOk="0">
                  <a:moveTo>
                    <a:pt x="1082" y="1"/>
                  </a:moveTo>
                  <a:cubicBezTo>
                    <a:pt x="884" y="367"/>
                    <a:pt x="655" y="644"/>
                    <a:pt x="204" y="644"/>
                  </a:cubicBezTo>
                  <a:cubicBezTo>
                    <a:pt x="141" y="644"/>
                    <a:pt x="73" y="639"/>
                    <a:pt x="1" y="628"/>
                  </a:cubicBezTo>
                  <a:lnTo>
                    <a:pt x="1" y="628"/>
                  </a:lnTo>
                  <a:lnTo>
                    <a:pt x="331" y="1186"/>
                  </a:lnTo>
                  <a:cubicBezTo>
                    <a:pt x="396" y="1218"/>
                    <a:pt x="462" y="1233"/>
                    <a:pt x="528" y="1233"/>
                  </a:cubicBezTo>
                  <a:cubicBezTo>
                    <a:pt x="1002" y="1233"/>
                    <a:pt x="1474" y="504"/>
                    <a:pt x="1474" y="504"/>
                  </a:cubicBezTo>
                  <a:lnTo>
                    <a:pt x="10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32"/>
            <p:cNvSpPr/>
            <p:nvPr/>
          </p:nvSpPr>
          <p:spPr>
            <a:xfrm>
              <a:off x="3159252" y="365050"/>
              <a:ext cx="112071" cy="93557"/>
            </a:xfrm>
            <a:custGeom>
              <a:avLst/>
              <a:gdLst/>
              <a:ahLst/>
              <a:cxnLst/>
              <a:rect l="l" t="t" r="r" b="b"/>
              <a:pathLst>
                <a:path w="1477" h="1233" extrusionOk="0">
                  <a:moveTo>
                    <a:pt x="1081" y="1"/>
                  </a:moveTo>
                  <a:cubicBezTo>
                    <a:pt x="887" y="365"/>
                    <a:pt x="662" y="642"/>
                    <a:pt x="210" y="642"/>
                  </a:cubicBezTo>
                  <a:cubicBezTo>
                    <a:pt x="145" y="642"/>
                    <a:pt x="76" y="636"/>
                    <a:pt x="1" y="624"/>
                  </a:cubicBezTo>
                  <a:lnTo>
                    <a:pt x="1" y="624"/>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32"/>
            <p:cNvSpPr/>
            <p:nvPr/>
          </p:nvSpPr>
          <p:spPr>
            <a:xfrm>
              <a:off x="209364" y="497457"/>
              <a:ext cx="110933" cy="108505"/>
            </a:xfrm>
            <a:custGeom>
              <a:avLst/>
              <a:gdLst/>
              <a:ahLst/>
              <a:cxnLst/>
              <a:rect l="l" t="t" r="r" b="b"/>
              <a:pathLst>
                <a:path w="1462" h="1430" extrusionOk="0">
                  <a:moveTo>
                    <a:pt x="652" y="0"/>
                  </a:moveTo>
                  <a:lnTo>
                    <a:pt x="161" y="426"/>
                  </a:lnTo>
                  <a:cubicBezTo>
                    <a:pt x="1" y="991"/>
                    <a:pt x="1038" y="1430"/>
                    <a:pt x="1038" y="1430"/>
                  </a:cubicBezTo>
                  <a:lnTo>
                    <a:pt x="1461" y="954"/>
                  </a:lnTo>
                  <a:cubicBezTo>
                    <a:pt x="1010" y="809"/>
                    <a:pt x="668" y="602"/>
                    <a:pt x="6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32"/>
            <p:cNvSpPr/>
            <p:nvPr/>
          </p:nvSpPr>
          <p:spPr>
            <a:xfrm>
              <a:off x="1087191" y="643825"/>
              <a:ext cx="112071" cy="93557"/>
            </a:xfrm>
            <a:custGeom>
              <a:avLst/>
              <a:gdLst/>
              <a:ahLst/>
              <a:cxnLst/>
              <a:rect l="l" t="t" r="r" b="b"/>
              <a:pathLst>
                <a:path w="1477" h="1233" extrusionOk="0">
                  <a:moveTo>
                    <a:pt x="1081" y="1"/>
                  </a:moveTo>
                  <a:cubicBezTo>
                    <a:pt x="886" y="367"/>
                    <a:pt x="660" y="644"/>
                    <a:pt x="205" y="644"/>
                  </a:cubicBezTo>
                  <a:cubicBezTo>
                    <a:pt x="141" y="644"/>
                    <a:pt x="73" y="639"/>
                    <a:pt x="0" y="628"/>
                  </a:cubicBezTo>
                  <a:lnTo>
                    <a:pt x="0" y="628"/>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6" name="Google Shape;3136;p32"/>
          <p:cNvGrpSpPr/>
          <p:nvPr/>
        </p:nvGrpSpPr>
        <p:grpSpPr>
          <a:xfrm rot="-800320" flipH="1">
            <a:off x="-528477" y="9554"/>
            <a:ext cx="3653808" cy="705974"/>
            <a:chOff x="209364" y="145763"/>
            <a:chExt cx="3061959" cy="591619"/>
          </a:xfrm>
        </p:grpSpPr>
        <p:sp>
          <p:nvSpPr>
            <p:cNvPr id="3137" name="Google Shape;3137;p32"/>
            <p:cNvSpPr/>
            <p:nvPr/>
          </p:nvSpPr>
          <p:spPr>
            <a:xfrm>
              <a:off x="931380" y="322673"/>
              <a:ext cx="216554" cy="247209"/>
            </a:xfrm>
            <a:custGeom>
              <a:avLst/>
              <a:gdLst/>
              <a:ahLst/>
              <a:cxnLst/>
              <a:rect l="l" t="t" r="r" b="b"/>
              <a:pathLst>
                <a:path w="2854" h="3258" extrusionOk="0">
                  <a:moveTo>
                    <a:pt x="1" y="0"/>
                  </a:moveTo>
                  <a:lnTo>
                    <a:pt x="952" y="3258"/>
                  </a:lnTo>
                  <a:lnTo>
                    <a:pt x="2854" y="44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32"/>
            <p:cNvSpPr/>
            <p:nvPr/>
          </p:nvSpPr>
          <p:spPr>
            <a:xfrm>
              <a:off x="1636282" y="389673"/>
              <a:ext cx="218907" cy="234537"/>
            </a:xfrm>
            <a:custGeom>
              <a:avLst/>
              <a:gdLst/>
              <a:ahLst/>
              <a:cxnLst/>
              <a:rect l="l" t="t" r="r" b="b"/>
              <a:pathLst>
                <a:path w="2885" h="3091" extrusionOk="0">
                  <a:moveTo>
                    <a:pt x="2885" y="0"/>
                  </a:moveTo>
                  <a:lnTo>
                    <a:pt x="1" y="34"/>
                  </a:lnTo>
                  <a:lnTo>
                    <a:pt x="1480" y="3091"/>
                  </a:lnTo>
                  <a:lnTo>
                    <a:pt x="288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32"/>
            <p:cNvSpPr/>
            <p:nvPr/>
          </p:nvSpPr>
          <p:spPr>
            <a:xfrm>
              <a:off x="2349378" y="304614"/>
              <a:ext cx="215644" cy="248423"/>
            </a:xfrm>
            <a:custGeom>
              <a:avLst/>
              <a:gdLst/>
              <a:ahLst/>
              <a:cxnLst/>
              <a:rect l="l" t="t" r="r" b="b"/>
              <a:pathLst>
                <a:path w="2842" h="3274" extrusionOk="0">
                  <a:moveTo>
                    <a:pt x="2841" y="1"/>
                  </a:moveTo>
                  <a:lnTo>
                    <a:pt x="1" y="495"/>
                  </a:lnTo>
                  <a:lnTo>
                    <a:pt x="1949" y="3273"/>
                  </a:lnTo>
                  <a:lnTo>
                    <a:pt x="284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32"/>
            <p:cNvSpPr/>
            <p:nvPr/>
          </p:nvSpPr>
          <p:spPr>
            <a:xfrm>
              <a:off x="609735" y="245809"/>
              <a:ext cx="211622" cy="253127"/>
            </a:xfrm>
            <a:custGeom>
              <a:avLst/>
              <a:gdLst/>
              <a:ahLst/>
              <a:cxnLst/>
              <a:rect l="l" t="t" r="r" b="b"/>
              <a:pathLst>
                <a:path w="2789" h="3336" extrusionOk="0">
                  <a:moveTo>
                    <a:pt x="1" y="1"/>
                  </a:moveTo>
                  <a:lnTo>
                    <a:pt x="621" y="3335"/>
                  </a:lnTo>
                  <a:lnTo>
                    <a:pt x="2789" y="726"/>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32"/>
            <p:cNvSpPr/>
            <p:nvPr/>
          </p:nvSpPr>
          <p:spPr>
            <a:xfrm>
              <a:off x="2659565" y="226612"/>
              <a:ext cx="210257" cy="254266"/>
            </a:xfrm>
            <a:custGeom>
              <a:avLst/>
              <a:gdLst/>
              <a:ahLst/>
              <a:cxnLst/>
              <a:rect l="l" t="t" r="r" b="b"/>
              <a:pathLst>
                <a:path w="2771" h="3351" extrusionOk="0">
                  <a:moveTo>
                    <a:pt x="2770" y="1"/>
                  </a:moveTo>
                  <a:lnTo>
                    <a:pt x="1" y="800"/>
                  </a:lnTo>
                  <a:lnTo>
                    <a:pt x="2239" y="3350"/>
                  </a:lnTo>
                  <a:lnTo>
                    <a:pt x="27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32"/>
            <p:cNvSpPr/>
            <p:nvPr/>
          </p:nvSpPr>
          <p:spPr>
            <a:xfrm>
              <a:off x="1271766" y="368124"/>
              <a:ext cx="217996" cy="241594"/>
            </a:xfrm>
            <a:custGeom>
              <a:avLst/>
              <a:gdLst/>
              <a:ahLst/>
              <a:cxnLst/>
              <a:rect l="l" t="t" r="r" b="b"/>
              <a:pathLst>
                <a:path w="2873" h="3184" extrusionOk="0">
                  <a:moveTo>
                    <a:pt x="1" y="0"/>
                  </a:moveTo>
                  <a:lnTo>
                    <a:pt x="1171" y="3184"/>
                  </a:lnTo>
                  <a:lnTo>
                    <a:pt x="2872" y="25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32"/>
            <p:cNvSpPr/>
            <p:nvPr/>
          </p:nvSpPr>
          <p:spPr>
            <a:xfrm>
              <a:off x="1995637" y="360157"/>
              <a:ext cx="217996" cy="242504"/>
            </a:xfrm>
            <a:custGeom>
              <a:avLst/>
              <a:gdLst/>
              <a:ahLst/>
              <a:cxnLst/>
              <a:rect l="l" t="t" r="r" b="b"/>
              <a:pathLst>
                <a:path w="2873" h="3196" extrusionOk="0">
                  <a:moveTo>
                    <a:pt x="2872" y="0"/>
                  </a:moveTo>
                  <a:lnTo>
                    <a:pt x="1" y="278"/>
                  </a:lnTo>
                  <a:lnTo>
                    <a:pt x="1733" y="3196"/>
                  </a:lnTo>
                  <a:lnTo>
                    <a:pt x="28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32"/>
            <p:cNvSpPr/>
            <p:nvPr/>
          </p:nvSpPr>
          <p:spPr>
            <a:xfrm>
              <a:off x="328188" y="145763"/>
              <a:ext cx="2621947" cy="250472"/>
            </a:xfrm>
            <a:custGeom>
              <a:avLst/>
              <a:gdLst/>
              <a:ahLst/>
              <a:cxnLst/>
              <a:rect l="l" t="t" r="r" b="b"/>
              <a:pathLst>
                <a:path w="34555" h="3301" extrusionOk="0">
                  <a:moveTo>
                    <a:pt x="90" y="1"/>
                  </a:moveTo>
                  <a:lnTo>
                    <a:pt x="0" y="239"/>
                  </a:lnTo>
                  <a:cubicBezTo>
                    <a:pt x="6581" y="2598"/>
                    <a:pt x="12901" y="3300"/>
                    <a:pt x="18090" y="3300"/>
                  </a:cubicBezTo>
                  <a:cubicBezTo>
                    <a:pt x="20336" y="3300"/>
                    <a:pt x="22370" y="3169"/>
                    <a:pt x="24122" y="2983"/>
                  </a:cubicBezTo>
                  <a:cubicBezTo>
                    <a:pt x="30405" y="2320"/>
                    <a:pt x="34514" y="835"/>
                    <a:pt x="34555" y="819"/>
                  </a:cubicBezTo>
                  <a:lnTo>
                    <a:pt x="34468" y="575"/>
                  </a:lnTo>
                  <a:cubicBezTo>
                    <a:pt x="34425" y="591"/>
                    <a:pt x="30337" y="2066"/>
                    <a:pt x="24085" y="2730"/>
                  </a:cubicBezTo>
                  <a:cubicBezTo>
                    <a:pt x="22342" y="2914"/>
                    <a:pt x="20319" y="3044"/>
                    <a:pt x="18085" y="3044"/>
                  </a:cubicBezTo>
                  <a:cubicBezTo>
                    <a:pt x="12923" y="3044"/>
                    <a:pt x="6636" y="2348"/>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32"/>
            <p:cNvSpPr/>
            <p:nvPr/>
          </p:nvSpPr>
          <p:spPr>
            <a:xfrm>
              <a:off x="2723261" y="641473"/>
              <a:ext cx="111843" cy="93557"/>
            </a:xfrm>
            <a:custGeom>
              <a:avLst/>
              <a:gdLst/>
              <a:ahLst/>
              <a:cxnLst/>
              <a:rect l="l" t="t" r="r" b="b"/>
              <a:pathLst>
                <a:path w="1474" h="1233" extrusionOk="0">
                  <a:moveTo>
                    <a:pt x="1082" y="1"/>
                  </a:moveTo>
                  <a:cubicBezTo>
                    <a:pt x="884" y="367"/>
                    <a:pt x="655" y="644"/>
                    <a:pt x="204" y="644"/>
                  </a:cubicBezTo>
                  <a:cubicBezTo>
                    <a:pt x="141" y="644"/>
                    <a:pt x="73" y="639"/>
                    <a:pt x="1" y="628"/>
                  </a:cubicBezTo>
                  <a:lnTo>
                    <a:pt x="1" y="628"/>
                  </a:lnTo>
                  <a:lnTo>
                    <a:pt x="331" y="1186"/>
                  </a:lnTo>
                  <a:cubicBezTo>
                    <a:pt x="396" y="1218"/>
                    <a:pt x="462" y="1233"/>
                    <a:pt x="528" y="1233"/>
                  </a:cubicBezTo>
                  <a:cubicBezTo>
                    <a:pt x="1002" y="1233"/>
                    <a:pt x="1474" y="504"/>
                    <a:pt x="1474" y="504"/>
                  </a:cubicBezTo>
                  <a:lnTo>
                    <a:pt x="10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32"/>
            <p:cNvSpPr/>
            <p:nvPr/>
          </p:nvSpPr>
          <p:spPr>
            <a:xfrm>
              <a:off x="3159252" y="365050"/>
              <a:ext cx="112071" cy="93557"/>
            </a:xfrm>
            <a:custGeom>
              <a:avLst/>
              <a:gdLst/>
              <a:ahLst/>
              <a:cxnLst/>
              <a:rect l="l" t="t" r="r" b="b"/>
              <a:pathLst>
                <a:path w="1477" h="1233" extrusionOk="0">
                  <a:moveTo>
                    <a:pt x="1081" y="1"/>
                  </a:moveTo>
                  <a:cubicBezTo>
                    <a:pt x="887" y="365"/>
                    <a:pt x="662" y="642"/>
                    <a:pt x="210" y="642"/>
                  </a:cubicBezTo>
                  <a:cubicBezTo>
                    <a:pt x="145" y="642"/>
                    <a:pt x="76" y="636"/>
                    <a:pt x="1" y="624"/>
                  </a:cubicBezTo>
                  <a:lnTo>
                    <a:pt x="1" y="624"/>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32"/>
            <p:cNvSpPr/>
            <p:nvPr/>
          </p:nvSpPr>
          <p:spPr>
            <a:xfrm>
              <a:off x="209364" y="497457"/>
              <a:ext cx="110933" cy="108505"/>
            </a:xfrm>
            <a:custGeom>
              <a:avLst/>
              <a:gdLst/>
              <a:ahLst/>
              <a:cxnLst/>
              <a:rect l="l" t="t" r="r" b="b"/>
              <a:pathLst>
                <a:path w="1462" h="1430" extrusionOk="0">
                  <a:moveTo>
                    <a:pt x="652" y="0"/>
                  </a:moveTo>
                  <a:lnTo>
                    <a:pt x="161" y="426"/>
                  </a:lnTo>
                  <a:cubicBezTo>
                    <a:pt x="1" y="991"/>
                    <a:pt x="1038" y="1430"/>
                    <a:pt x="1038" y="1430"/>
                  </a:cubicBezTo>
                  <a:lnTo>
                    <a:pt x="1461" y="954"/>
                  </a:lnTo>
                  <a:cubicBezTo>
                    <a:pt x="1010" y="809"/>
                    <a:pt x="668" y="602"/>
                    <a:pt x="6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32"/>
            <p:cNvSpPr/>
            <p:nvPr/>
          </p:nvSpPr>
          <p:spPr>
            <a:xfrm>
              <a:off x="1087191" y="643825"/>
              <a:ext cx="112071" cy="93557"/>
            </a:xfrm>
            <a:custGeom>
              <a:avLst/>
              <a:gdLst/>
              <a:ahLst/>
              <a:cxnLst/>
              <a:rect l="l" t="t" r="r" b="b"/>
              <a:pathLst>
                <a:path w="1477" h="1233" extrusionOk="0">
                  <a:moveTo>
                    <a:pt x="1081" y="1"/>
                  </a:moveTo>
                  <a:cubicBezTo>
                    <a:pt x="886" y="367"/>
                    <a:pt x="660" y="644"/>
                    <a:pt x="205" y="644"/>
                  </a:cubicBezTo>
                  <a:cubicBezTo>
                    <a:pt x="141" y="644"/>
                    <a:pt x="73" y="639"/>
                    <a:pt x="0" y="628"/>
                  </a:cubicBezTo>
                  <a:lnTo>
                    <a:pt x="0" y="628"/>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9" name="Google Shape;3149;p32"/>
          <p:cNvGrpSpPr/>
          <p:nvPr/>
        </p:nvGrpSpPr>
        <p:grpSpPr>
          <a:xfrm>
            <a:off x="3648638" y="108423"/>
            <a:ext cx="923329" cy="931807"/>
            <a:chOff x="4254388" y="3013473"/>
            <a:chExt cx="923329" cy="931807"/>
          </a:xfrm>
        </p:grpSpPr>
        <p:sp>
          <p:nvSpPr>
            <p:cNvPr id="3150" name="Google Shape;3150;p32"/>
            <p:cNvSpPr/>
            <p:nvPr/>
          </p:nvSpPr>
          <p:spPr>
            <a:xfrm>
              <a:off x="4254388" y="3013473"/>
              <a:ext cx="923329" cy="931807"/>
            </a:xfrm>
            <a:custGeom>
              <a:avLst/>
              <a:gdLst/>
              <a:ahLst/>
              <a:cxnLst/>
              <a:rect l="l" t="t" r="r" b="b"/>
              <a:pathLst>
                <a:path w="9340" h="9426" extrusionOk="0">
                  <a:moveTo>
                    <a:pt x="4668" y="0"/>
                  </a:moveTo>
                  <a:cubicBezTo>
                    <a:pt x="2090" y="0"/>
                    <a:pt x="0" y="2112"/>
                    <a:pt x="0" y="4715"/>
                  </a:cubicBezTo>
                  <a:cubicBezTo>
                    <a:pt x="0" y="7317"/>
                    <a:pt x="2090" y="9426"/>
                    <a:pt x="4668" y="9426"/>
                  </a:cubicBezTo>
                  <a:cubicBezTo>
                    <a:pt x="7246" y="9426"/>
                    <a:pt x="9340" y="7314"/>
                    <a:pt x="9340" y="4715"/>
                  </a:cubicBezTo>
                  <a:cubicBezTo>
                    <a:pt x="9340" y="2112"/>
                    <a:pt x="7246" y="6"/>
                    <a:pt x="4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32"/>
            <p:cNvSpPr/>
            <p:nvPr/>
          </p:nvSpPr>
          <p:spPr>
            <a:xfrm>
              <a:off x="4574784" y="3217313"/>
              <a:ext cx="195441" cy="362106"/>
            </a:xfrm>
            <a:custGeom>
              <a:avLst/>
              <a:gdLst/>
              <a:ahLst/>
              <a:cxnLst/>
              <a:rect l="l" t="t" r="r" b="b"/>
              <a:pathLst>
                <a:path w="1977" h="3663" extrusionOk="0">
                  <a:moveTo>
                    <a:pt x="1552" y="0"/>
                  </a:moveTo>
                  <a:cubicBezTo>
                    <a:pt x="1551" y="0"/>
                    <a:pt x="1549" y="0"/>
                    <a:pt x="1548" y="0"/>
                  </a:cubicBezTo>
                  <a:cubicBezTo>
                    <a:pt x="1520" y="0"/>
                    <a:pt x="1501" y="22"/>
                    <a:pt x="1505" y="50"/>
                  </a:cubicBezTo>
                  <a:lnTo>
                    <a:pt x="1751" y="3083"/>
                  </a:lnTo>
                  <a:lnTo>
                    <a:pt x="1751" y="3083"/>
                  </a:lnTo>
                  <a:lnTo>
                    <a:pt x="38" y="3573"/>
                  </a:lnTo>
                  <a:cubicBezTo>
                    <a:pt x="10" y="3576"/>
                    <a:pt x="1" y="3603"/>
                    <a:pt x="4" y="3628"/>
                  </a:cubicBezTo>
                  <a:cubicBezTo>
                    <a:pt x="7" y="3648"/>
                    <a:pt x="28" y="3663"/>
                    <a:pt x="50" y="3663"/>
                  </a:cubicBezTo>
                  <a:cubicBezTo>
                    <a:pt x="52" y="3663"/>
                    <a:pt x="54" y="3662"/>
                    <a:pt x="57" y="3662"/>
                  </a:cubicBezTo>
                  <a:lnTo>
                    <a:pt x="1887" y="3264"/>
                  </a:lnTo>
                  <a:cubicBezTo>
                    <a:pt x="1937" y="3255"/>
                    <a:pt x="1977" y="3202"/>
                    <a:pt x="1968" y="3150"/>
                  </a:cubicBezTo>
                  <a:lnTo>
                    <a:pt x="1594" y="37"/>
                  </a:lnTo>
                  <a:cubicBezTo>
                    <a:pt x="1591" y="17"/>
                    <a:pt x="1570" y="0"/>
                    <a:pt x="15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32"/>
            <p:cNvSpPr/>
            <p:nvPr/>
          </p:nvSpPr>
          <p:spPr>
            <a:xfrm>
              <a:off x="4496390" y="3135856"/>
              <a:ext cx="57436" cy="50811"/>
            </a:xfrm>
            <a:custGeom>
              <a:avLst/>
              <a:gdLst/>
              <a:ahLst/>
              <a:cxnLst/>
              <a:rect l="l" t="t" r="r" b="b"/>
              <a:pathLst>
                <a:path w="581" h="514" extrusionOk="0">
                  <a:moveTo>
                    <a:pt x="292" y="1"/>
                  </a:moveTo>
                  <a:cubicBezTo>
                    <a:pt x="249" y="1"/>
                    <a:pt x="204" y="12"/>
                    <a:pt x="164" y="37"/>
                  </a:cubicBezTo>
                  <a:cubicBezTo>
                    <a:pt x="44" y="105"/>
                    <a:pt x="0" y="263"/>
                    <a:pt x="72" y="386"/>
                  </a:cubicBezTo>
                  <a:cubicBezTo>
                    <a:pt x="118" y="468"/>
                    <a:pt x="204" y="514"/>
                    <a:pt x="293" y="514"/>
                  </a:cubicBezTo>
                  <a:cubicBezTo>
                    <a:pt x="335" y="514"/>
                    <a:pt x="378" y="504"/>
                    <a:pt x="417" y="482"/>
                  </a:cubicBezTo>
                  <a:cubicBezTo>
                    <a:pt x="538" y="411"/>
                    <a:pt x="581" y="253"/>
                    <a:pt x="510" y="130"/>
                  </a:cubicBezTo>
                  <a:cubicBezTo>
                    <a:pt x="465" y="47"/>
                    <a:pt x="380" y="1"/>
                    <a:pt x="2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32"/>
            <p:cNvSpPr/>
            <p:nvPr/>
          </p:nvSpPr>
          <p:spPr>
            <a:xfrm>
              <a:off x="4861074" y="3772585"/>
              <a:ext cx="57535" cy="50811"/>
            </a:xfrm>
            <a:custGeom>
              <a:avLst/>
              <a:gdLst/>
              <a:ahLst/>
              <a:cxnLst/>
              <a:rect l="l" t="t" r="r" b="b"/>
              <a:pathLst>
                <a:path w="582" h="514" extrusionOk="0">
                  <a:moveTo>
                    <a:pt x="292" y="0"/>
                  </a:moveTo>
                  <a:cubicBezTo>
                    <a:pt x="249" y="0"/>
                    <a:pt x="205" y="12"/>
                    <a:pt x="165" y="36"/>
                  </a:cubicBezTo>
                  <a:cubicBezTo>
                    <a:pt x="44" y="104"/>
                    <a:pt x="1" y="265"/>
                    <a:pt x="72" y="388"/>
                  </a:cubicBezTo>
                  <a:cubicBezTo>
                    <a:pt x="118" y="468"/>
                    <a:pt x="204" y="513"/>
                    <a:pt x="292" y="513"/>
                  </a:cubicBezTo>
                  <a:cubicBezTo>
                    <a:pt x="335" y="513"/>
                    <a:pt x="378" y="503"/>
                    <a:pt x="418" y="481"/>
                  </a:cubicBezTo>
                  <a:cubicBezTo>
                    <a:pt x="538" y="410"/>
                    <a:pt x="581" y="253"/>
                    <a:pt x="510" y="129"/>
                  </a:cubicBezTo>
                  <a:cubicBezTo>
                    <a:pt x="463" y="47"/>
                    <a:pt x="379" y="0"/>
                    <a:pt x="2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32"/>
            <p:cNvSpPr/>
            <p:nvPr/>
          </p:nvSpPr>
          <p:spPr>
            <a:xfrm>
              <a:off x="4363032" y="3270300"/>
              <a:ext cx="57140" cy="51009"/>
            </a:xfrm>
            <a:custGeom>
              <a:avLst/>
              <a:gdLst/>
              <a:ahLst/>
              <a:cxnLst/>
              <a:rect l="l" t="t" r="r" b="b"/>
              <a:pathLst>
                <a:path w="578" h="516" extrusionOk="0">
                  <a:moveTo>
                    <a:pt x="289" y="1"/>
                  </a:moveTo>
                  <a:cubicBezTo>
                    <a:pt x="201" y="1"/>
                    <a:pt x="116" y="46"/>
                    <a:pt x="68" y="128"/>
                  </a:cubicBezTo>
                  <a:cubicBezTo>
                    <a:pt x="0" y="252"/>
                    <a:pt x="37" y="409"/>
                    <a:pt x="161" y="480"/>
                  </a:cubicBezTo>
                  <a:cubicBezTo>
                    <a:pt x="201" y="504"/>
                    <a:pt x="245" y="515"/>
                    <a:pt x="288" y="515"/>
                  </a:cubicBezTo>
                  <a:cubicBezTo>
                    <a:pt x="376" y="515"/>
                    <a:pt x="462" y="469"/>
                    <a:pt x="510" y="384"/>
                  </a:cubicBezTo>
                  <a:cubicBezTo>
                    <a:pt x="578" y="264"/>
                    <a:pt x="541" y="104"/>
                    <a:pt x="417" y="36"/>
                  </a:cubicBezTo>
                  <a:cubicBezTo>
                    <a:pt x="377" y="12"/>
                    <a:pt x="333" y="1"/>
                    <a:pt x="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32"/>
            <p:cNvSpPr/>
            <p:nvPr/>
          </p:nvSpPr>
          <p:spPr>
            <a:xfrm>
              <a:off x="4994531" y="3637944"/>
              <a:ext cx="57140" cy="51108"/>
            </a:xfrm>
            <a:custGeom>
              <a:avLst/>
              <a:gdLst/>
              <a:ahLst/>
              <a:cxnLst/>
              <a:rect l="l" t="t" r="r" b="b"/>
              <a:pathLst>
                <a:path w="578" h="517" extrusionOk="0">
                  <a:moveTo>
                    <a:pt x="285" y="1"/>
                  </a:moveTo>
                  <a:cubicBezTo>
                    <a:pt x="197" y="1"/>
                    <a:pt x="113" y="47"/>
                    <a:pt x="68" y="130"/>
                  </a:cubicBezTo>
                  <a:cubicBezTo>
                    <a:pt x="0" y="253"/>
                    <a:pt x="37" y="411"/>
                    <a:pt x="161" y="482"/>
                  </a:cubicBezTo>
                  <a:cubicBezTo>
                    <a:pt x="201" y="505"/>
                    <a:pt x="245" y="517"/>
                    <a:pt x="289" y="517"/>
                  </a:cubicBezTo>
                  <a:cubicBezTo>
                    <a:pt x="376" y="517"/>
                    <a:pt x="462" y="471"/>
                    <a:pt x="510" y="389"/>
                  </a:cubicBezTo>
                  <a:cubicBezTo>
                    <a:pt x="578" y="265"/>
                    <a:pt x="540" y="105"/>
                    <a:pt x="417" y="37"/>
                  </a:cubicBezTo>
                  <a:cubicBezTo>
                    <a:pt x="375" y="12"/>
                    <a:pt x="329" y="1"/>
                    <a:pt x="2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32"/>
            <p:cNvSpPr/>
            <p:nvPr/>
          </p:nvSpPr>
          <p:spPr>
            <a:xfrm>
              <a:off x="4363032" y="3638142"/>
              <a:ext cx="57140" cy="50614"/>
            </a:xfrm>
            <a:custGeom>
              <a:avLst/>
              <a:gdLst/>
              <a:ahLst/>
              <a:cxnLst/>
              <a:rect l="l" t="t" r="r" b="b"/>
              <a:pathLst>
                <a:path w="578" h="512" extrusionOk="0">
                  <a:moveTo>
                    <a:pt x="288" y="1"/>
                  </a:moveTo>
                  <a:cubicBezTo>
                    <a:pt x="245" y="1"/>
                    <a:pt x="201" y="12"/>
                    <a:pt x="161" y="35"/>
                  </a:cubicBezTo>
                  <a:cubicBezTo>
                    <a:pt x="40" y="103"/>
                    <a:pt x="0" y="263"/>
                    <a:pt x="68" y="387"/>
                  </a:cubicBezTo>
                  <a:cubicBezTo>
                    <a:pt x="116" y="466"/>
                    <a:pt x="203" y="512"/>
                    <a:pt x="292" y="512"/>
                  </a:cubicBezTo>
                  <a:cubicBezTo>
                    <a:pt x="334" y="512"/>
                    <a:pt x="377" y="501"/>
                    <a:pt x="417" y="480"/>
                  </a:cubicBezTo>
                  <a:cubicBezTo>
                    <a:pt x="538" y="409"/>
                    <a:pt x="578" y="251"/>
                    <a:pt x="510" y="128"/>
                  </a:cubicBezTo>
                  <a:cubicBezTo>
                    <a:pt x="462" y="47"/>
                    <a:pt x="377" y="1"/>
                    <a:pt x="2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32"/>
            <p:cNvSpPr/>
            <p:nvPr/>
          </p:nvSpPr>
          <p:spPr>
            <a:xfrm>
              <a:off x="4994531" y="3270399"/>
              <a:ext cx="57140" cy="50614"/>
            </a:xfrm>
            <a:custGeom>
              <a:avLst/>
              <a:gdLst/>
              <a:ahLst/>
              <a:cxnLst/>
              <a:rect l="l" t="t" r="r" b="b"/>
              <a:pathLst>
                <a:path w="578" h="512" extrusionOk="0">
                  <a:moveTo>
                    <a:pt x="288" y="0"/>
                  </a:moveTo>
                  <a:cubicBezTo>
                    <a:pt x="245" y="0"/>
                    <a:pt x="201" y="11"/>
                    <a:pt x="161" y="35"/>
                  </a:cubicBezTo>
                  <a:cubicBezTo>
                    <a:pt x="37" y="103"/>
                    <a:pt x="0" y="263"/>
                    <a:pt x="68" y="383"/>
                  </a:cubicBezTo>
                  <a:cubicBezTo>
                    <a:pt x="116" y="465"/>
                    <a:pt x="203" y="511"/>
                    <a:pt x="292" y="511"/>
                  </a:cubicBezTo>
                  <a:cubicBezTo>
                    <a:pt x="334" y="511"/>
                    <a:pt x="377" y="501"/>
                    <a:pt x="417" y="479"/>
                  </a:cubicBezTo>
                  <a:cubicBezTo>
                    <a:pt x="534" y="408"/>
                    <a:pt x="578" y="251"/>
                    <a:pt x="510" y="127"/>
                  </a:cubicBezTo>
                  <a:cubicBezTo>
                    <a:pt x="462" y="46"/>
                    <a:pt x="377" y="0"/>
                    <a:pt x="2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32"/>
            <p:cNvSpPr/>
            <p:nvPr/>
          </p:nvSpPr>
          <p:spPr>
            <a:xfrm>
              <a:off x="4496094" y="3772585"/>
              <a:ext cx="57733" cy="51108"/>
            </a:xfrm>
            <a:custGeom>
              <a:avLst/>
              <a:gdLst/>
              <a:ahLst/>
              <a:cxnLst/>
              <a:rect l="l" t="t" r="r" b="b"/>
              <a:pathLst>
                <a:path w="584" h="517" extrusionOk="0">
                  <a:moveTo>
                    <a:pt x="294" y="0"/>
                  </a:moveTo>
                  <a:cubicBezTo>
                    <a:pt x="206" y="0"/>
                    <a:pt x="120" y="47"/>
                    <a:pt x="75" y="129"/>
                  </a:cubicBezTo>
                  <a:cubicBezTo>
                    <a:pt x="0" y="253"/>
                    <a:pt x="44" y="407"/>
                    <a:pt x="167" y="481"/>
                  </a:cubicBezTo>
                  <a:cubicBezTo>
                    <a:pt x="207" y="505"/>
                    <a:pt x="252" y="516"/>
                    <a:pt x="295" y="516"/>
                  </a:cubicBezTo>
                  <a:cubicBezTo>
                    <a:pt x="383" y="516"/>
                    <a:pt x="468" y="471"/>
                    <a:pt x="513" y="388"/>
                  </a:cubicBezTo>
                  <a:cubicBezTo>
                    <a:pt x="584" y="265"/>
                    <a:pt x="544" y="108"/>
                    <a:pt x="420" y="36"/>
                  </a:cubicBezTo>
                  <a:cubicBezTo>
                    <a:pt x="381" y="12"/>
                    <a:pt x="337" y="0"/>
                    <a:pt x="2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32"/>
            <p:cNvSpPr/>
            <p:nvPr/>
          </p:nvSpPr>
          <p:spPr>
            <a:xfrm>
              <a:off x="4860777" y="3135856"/>
              <a:ext cx="57535" cy="51009"/>
            </a:xfrm>
            <a:custGeom>
              <a:avLst/>
              <a:gdLst/>
              <a:ahLst/>
              <a:cxnLst/>
              <a:rect l="l" t="t" r="r" b="b"/>
              <a:pathLst>
                <a:path w="582" h="516" extrusionOk="0">
                  <a:moveTo>
                    <a:pt x="290" y="1"/>
                  </a:moveTo>
                  <a:cubicBezTo>
                    <a:pt x="202" y="1"/>
                    <a:pt x="117" y="47"/>
                    <a:pt x="72" y="130"/>
                  </a:cubicBezTo>
                  <a:cubicBezTo>
                    <a:pt x="1" y="250"/>
                    <a:pt x="44" y="408"/>
                    <a:pt x="165" y="482"/>
                  </a:cubicBezTo>
                  <a:cubicBezTo>
                    <a:pt x="203" y="505"/>
                    <a:pt x="246" y="516"/>
                    <a:pt x="289" y="516"/>
                  </a:cubicBezTo>
                  <a:cubicBezTo>
                    <a:pt x="377" y="516"/>
                    <a:pt x="465" y="469"/>
                    <a:pt x="510" y="386"/>
                  </a:cubicBezTo>
                  <a:cubicBezTo>
                    <a:pt x="581" y="266"/>
                    <a:pt x="541" y="105"/>
                    <a:pt x="418" y="37"/>
                  </a:cubicBezTo>
                  <a:cubicBezTo>
                    <a:pt x="378" y="12"/>
                    <a:pt x="333" y="1"/>
                    <a:pt x="2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32"/>
            <p:cNvSpPr/>
            <p:nvPr/>
          </p:nvSpPr>
          <p:spPr>
            <a:xfrm>
              <a:off x="4684713" y="3078718"/>
              <a:ext cx="11665" cy="64256"/>
            </a:xfrm>
            <a:custGeom>
              <a:avLst/>
              <a:gdLst/>
              <a:ahLst/>
              <a:cxnLst/>
              <a:rect l="l" t="t" r="r" b="b"/>
              <a:pathLst>
                <a:path w="118" h="650" extrusionOk="0">
                  <a:moveTo>
                    <a:pt x="93" y="1"/>
                  </a:moveTo>
                  <a:lnTo>
                    <a:pt x="0" y="10"/>
                  </a:lnTo>
                  <a:lnTo>
                    <a:pt x="25" y="649"/>
                  </a:lnTo>
                  <a:lnTo>
                    <a:pt x="118" y="646"/>
                  </a:lnTo>
                  <a:lnTo>
                    <a:pt x="9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32"/>
            <p:cNvSpPr/>
            <p:nvPr/>
          </p:nvSpPr>
          <p:spPr>
            <a:xfrm>
              <a:off x="4713678" y="3080299"/>
              <a:ext cx="10775" cy="65343"/>
            </a:xfrm>
            <a:custGeom>
              <a:avLst/>
              <a:gdLst/>
              <a:ahLst/>
              <a:cxnLst/>
              <a:rect l="l" t="t" r="r" b="b"/>
              <a:pathLst>
                <a:path w="109" h="661" extrusionOk="0">
                  <a:moveTo>
                    <a:pt x="93" y="0"/>
                  </a:moveTo>
                  <a:lnTo>
                    <a:pt x="1" y="3"/>
                  </a:lnTo>
                  <a:cubicBezTo>
                    <a:pt x="10" y="219"/>
                    <a:pt x="16" y="442"/>
                    <a:pt x="7" y="658"/>
                  </a:cubicBezTo>
                  <a:lnTo>
                    <a:pt x="100" y="661"/>
                  </a:lnTo>
                  <a:cubicBezTo>
                    <a:pt x="109" y="442"/>
                    <a:pt x="109" y="219"/>
                    <a:pt x="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32"/>
            <p:cNvSpPr/>
            <p:nvPr/>
          </p:nvSpPr>
          <p:spPr>
            <a:xfrm>
              <a:off x="5028637" y="3467616"/>
              <a:ext cx="80371" cy="10775"/>
            </a:xfrm>
            <a:custGeom>
              <a:avLst/>
              <a:gdLst/>
              <a:ahLst/>
              <a:cxnLst/>
              <a:rect l="l" t="t" r="r" b="b"/>
              <a:pathLst>
                <a:path w="813" h="109" extrusionOk="0">
                  <a:moveTo>
                    <a:pt x="813" y="0"/>
                  </a:moveTo>
                  <a:lnTo>
                    <a:pt x="1" y="16"/>
                  </a:lnTo>
                  <a:lnTo>
                    <a:pt x="4" y="108"/>
                  </a:lnTo>
                  <a:lnTo>
                    <a:pt x="813" y="93"/>
                  </a:lnTo>
                  <a:lnTo>
                    <a:pt x="81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32"/>
            <p:cNvSpPr/>
            <p:nvPr/>
          </p:nvSpPr>
          <p:spPr>
            <a:xfrm>
              <a:off x="5031405" y="3495394"/>
              <a:ext cx="80964" cy="10775"/>
            </a:xfrm>
            <a:custGeom>
              <a:avLst/>
              <a:gdLst/>
              <a:ahLst/>
              <a:cxnLst/>
              <a:rect l="l" t="t" r="r" b="b"/>
              <a:pathLst>
                <a:path w="819" h="109" extrusionOk="0">
                  <a:moveTo>
                    <a:pt x="7" y="0"/>
                  </a:moveTo>
                  <a:lnTo>
                    <a:pt x="1" y="93"/>
                  </a:lnTo>
                  <a:cubicBezTo>
                    <a:pt x="137" y="105"/>
                    <a:pt x="276" y="108"/>
                    <a:pt x="408" y="108"/>
                  </a:cubicBezTo>
                  <a:cubicBezTo>
                    <a:pt x="544" y="108"/>
                    <a:pt x="683" y="102"/>
                    <a:pt x="819" y="93"/>
                  </a:cubicBezTo>
                  <a:lnTo>
                    <a:pt x="810" y="0"/>
                  </a:lnTo>
                  <a:cubicBezTo>
                    <a:pt x="677" y="11"/>
                    <a:pt x="543" y="16"/>
                    <a:pt x="408" y="16"/>
                  </a:cubicBezTo>
                  <a:cubicBezTo>
                    <a:pt x="274" y="16"/>
                    <a:pt x="140" y="11"/>
                    <a:pt x="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32"/>
            <p:cNvSpPr/>
            <p:nvPr/>
          </p:nvSpPr>
          <p:spPr>
            <a:xfrm>
              <a:off x="4677991" y="3778912"/>
              <a:ext cx="11369" cy="86498"/>
            </a:xfrm>
            <a:custGeom>
              <a:avLst/>
              <a:gdLst/>
              <a:ahLst/>
              <a:cxnLst/>
              <a:rect l="l" t="t" r="r" b="b"/>
              <a:pathLst>
                <a:path w="115" h="875" extrusionOk="0">
                  <a:moveTo>
                    <a:pt x="96" y="0"/>
                  </a:moveTo>
                  <a:lnTo>
                    <a:pt x="1" y="3"/>
                  </a:lnTo>
                  <a:lnTo>
                    <a:pt x="19" y="874"/>
                  </a:lnTo>
                  <a:lnTo>
                    <a:pt x="115" y="874"/>
                  </a:lnTo>
                  <a:lnTo>
                    <a:pt x="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32"/>
            <p:cNvSpPr/>
            <p:nvPr/>
          </p:nvSpPr>
          <p:spPr>
            <a:xfrm>
              <a:off x="4706659" y="3783756"/>
              <a:ext cx="11072" cy="86795"/>
            </a:xfrm>
            <a:custGeom>
              <a:avLst/>
              <a:gdLst/>
              <a:ahLst/>
              <a:cxnLst/>
              <a:rect l="l" t="t" r="r" b="b"/>
              <a:pathLst>
                <a:path w="112" h="878" extrusionOk="0">
                  <a:moveTo>
                    <a:pt x="4" y="1"/>
                  </a:moveTo>
                  <a:cubicBezTo>
                    <a:pt x="1" y="291"/>
                    <a:pt x="7" y="587"/>
                    <a:pt x="19" y="878"/>
                  </a:cubicBezTo>
                  <a:lnTo>
                    <a:pt x="112" y="874"/>
                  </a:lnTo>
                  <a:cubicBezTo>
                    <a:pt x="96" y="584"/>
                    <a:pt x="93" y="291"/>
                    <a:pt x="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32"/>
            <p:cNvSpPr/>
            <p:nvPr/>
          </p:nvSpPr>
          <p:spPr>
            <a:xfrm>
              <a:off x="4302235" y="3453578"/>
              <a:ext cx="80075" cy="11368"/>
            </a:xfrm>
            <a:custGeom>
              <a:avLst/>
              <a:gdLst/>
              <a:ahLst/>
              <a:cxnLst/>
              <a:rect l="l" t="t" r="r" b="b"/>
              <a:pathLst>
                <a:path w="810" h="115" extrusionOk="0">
                  <a:moveTo>
                    <a:pt x="810" y="0"/>
                  </a:moveTo>
                  <a:lnTo>
                    <a:pt x="29" y="3"/>
                  </a:lnTo>
                  <a:lnTo>
                    <a:pt x="29" y="113"/>
                  </a:lnTo>
                  <a:lnTo>
                    <a:pt x="29" y="113"/>
                  </a:lnTo>
                  <a:lnTo>
                    <a:pt x="810" y="62"/>
                  </a:lnTo>
                  <a:lnTo>
                    <a:pt x="810" y="0"/>
                  </a:lnTo>
                  <a:close/>
                  <a:moveTo>
                    <a:pt x="29" y="113"/>
                  </a:moveTo>
                  <a:lnTo>
                    <a:pt x="1" y="114"/>
                  </a:lnTo>
                  <a:lnTo>
                    <a:pt x="29" y="114"/>
                  </a:lnTo>
                  <a:lnTo>
                    <a:pt x="29" y="113"/>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32"/>
            <p:cNvSpPr/>
            <p:nvPr/>
          </p:nvSpPr>
          <p:spPr>
            <a:xfrm>
              <a:off x="4296501" y="3486201"/>
              <a:ext cx="93124" cy="12258"/>
            </a:xfrm>
            <a:custGeom>
              <a:avLst/>
              <a:gdLst/>
              <a:ahLst/>
              <a:cxnLst/>
              <a:rect l="l" t="t" r="r" b="b"/>
              <a:pathLst>
                <a:path w="942" h="124" extrusionOk="0">
                  <a:moveTo>
                    <a:pt x="939" y="0"/>
                  </a:moveTo>
                  <a:lnTo>
                    <a:pt x="0" y="31"/>
                  </a:lnTo>
                  <a:lnTo>
                    <a:pt x="0" y="124"/>
                  </a:lnTo>
                  <a:lnTo>
                    <a:pt x="942" y="96"/>
                  </a:lnTo>
                  <a:lnTo>
                    <a:pt x="9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68" name="Google Shape;3168;p32"/>
          <p:cNvGrpSpPr/>
          <p:nvPr/>
        </p:nvGrpSpPr>
        <p:grpSpPr>
          <a:xfrm>
            <a:off x="5543104" y="4568382"/>
            <a:ext cx="916700" cy="452339"/>
            <a:chOff x="3813359" y="1117994"/>
            <a:chExt cx="561051" cy="276846"/>
          </a:xfrm>
        </p:grpSpPr>
        <p:sp>
          <p:nvSpPr>
            <p:cNvPr id="3169" name="Google Shape;3169;p32"/>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32"/>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32"/>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32"/>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73" name="Google Shape;3173;p32"/>
          <p:cNvGrpSpPr/>
          <p:nvPr/>
        </p:nvGrpSpPr>
        <p:grpSpPr>
          <a:xfrm>
            <a:off x="2928792" y="4912244"/>
            <a:ext cx="916700" cy="452339"/>
            <a:chOff x="3813359" y="1117994"/>
            <a:chExt cx="561051" cy="276846"/>
          </a:xfrm>
        </p:grpSpPr>
        <p:sp>
          <p:nvSpPr>
            <p:cNvPr id="3174" name="Google Shape;3174;p32"/>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32"/>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32"/>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32"/>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78" name="Google Shape;3178;p32"/>
          <p:cNvGrpSpPr/>
          <p:nvPr/>
        </p:nvGrpSpPr>
        <p:grpSpPr>
          <a:xfrm>
            <a:off x="8667029" y="2207632"/>
            <a:ext cx="916700" cy="452339"/>
            <a:chOff x="3813359" y="1117994"/>
            <a:chExt cx="561051" cy="276846"/>
          </a:xfrm>
        </p:grpSpPr>
        <p:sp>
          <p:nvSpPr>
            <p:cNvPr id="3179" name="Google Shape;3179;p32"/>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32"/>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32"/>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32"/>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3" name="Google Shape;3183;p32"/>
          <p:cNvGrpSpPr/>
          <p:nvPr/>
        </p:nvGrpSpPr>
        <p:grpSpPr>
          <a:xfrm rot="-1983647">
            <a:off x="8546427" y="1347493"/>
            <a:ext cx="708773" cy="569024"/>
            <a:chOff x="3658079" y="220652"/>
            <a:chExt cx="871631" cy="699725"/>
          </a:xfrm>
        </p:grpSpPr>
        <p:sp>
          <p:nvSpPr>
            <p:cNvPr id="3184" name="Google Shape;3184;p32"/>
            <p:cNvSpPr/>
            <p:nvPr/>
          </p:nvSpPr>
          <p:spPr>
            <a:xfrm>
              <a:off x="3699448" y="220652"/>
              <a:ext cx="782192" cy="253847"/>
            </a:xfrm>
            <a:custGeom>
              <a:avLst/>
              <a:gdLst/>
              <a:ahLst/>
              <a:cxnLst/>
              <a:rect l="l" t="t" r="r" b="b"/>
              <a:pathLst>
                <a:path w="6769" h="2197" extrusionOk="0">
                  <a:moveTo>
                    <a:pt x="6149" y="1"/>
                  </a:moveTo>
                  <a:cubicBezTo>
                    <a:pt x="5561" y="1"/>
                    <a:pt x="3511" y="1482"/>
                    <a:pt x="3511" y="1482"/>
                  </a:cubicBezTo>
                  <a:cubicBezTo>
                    <a:pt x="3253" y="1081"/>
                    <a:pt x="1170" y="132"/>
                    <a:pt x="641" y="132"/>
                  </a:cubicBezTo>
                  <a:cubicBezTo>
                    <a:pt x="599" y="132"/>
                    <a:pt x="567" y="138"/>
                    <a:pt x="547" y="151"/>
                  </a:cubicBezTo>
                  <a:cubicBezTo>
                    <a:pt x="263" y="324"/>
                    <a:pt x="0" y="719"/>
                    <a:pt x="0" y="719"/>
                  </a:cubicBezTo>
                  <a:cubicBezTo>
                    <a:pt x="0" y="719"/>
                    <a:pt x="2007" y="1880"/>
                    <a:pt x="3474" y="2161"/>
                  </a:cubicBezTo>
                  <a:cubicBezTo>
                    <a:pt x="3603" y="2186"/>
                    <a:pt x="3735" y="2197"/>
                    <a:pt x="3869" y="2197"/>
                  </a:cubicBezTo>
                  <a:cubicBezTo>
                    <a:pt x="5249" y="2197"/>
                    <a:pt x="6769" y="1002"/>
                    <a:pt x="6684" y="957"/>
                  </a:cubicBezTo>
                  <a:cubicBezTo>
                    <a:pt x="6592" y="908"/>
                    <a:pt x="6715" y="74"/>
                    <a:pt x="6187" y="3"/>
                  </a:cubicBezTo>
                  <a:cubicBezTo>
                    <a:pt x="6175" y="1"/>
                    <a:pt x="6163" y="1"/>
                    <a:pt x="61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32"/>
            <p:cNvSpPr/>
            <p:nvPr/>
          </p:nvSpPr>
          <p:spPr>
            <a:xfrm>
              <a:off x="3658079" y="267563"/>
              <a:ext cx="871631" cy="651775"/>
            </a:xfrm>
            <a:custGeom>
              <a:avLst/>
              <a:gdLst/>
              <a:ahLst/>
              <a:cxnLst/>
              <a:rect l="l" t="t" r="r" b="b"/>
              <a:pathLst>
                <a:path w="7543" h="5641" extrusionOk="0">
                  <a:moveTo>
                    <a:pt x="7349" y="1"/>
                  </a:moveTo>
                  <a:cubicBezTo>
                    <a:pt x="6686" y="1"/>
                    <a:pt x="3862" y="1076"/>
                    <a:pt x="3862" y="1076"/>
                  </a:cubicBezTo>
                  <a:lnTo>
                    <a:pt x="170" y="45"/>
                  </a:lnTo>
                  <a:cubicBezTo>
                    <a:pt x="170" y="45"/>
                    <a:pt x="0" y="4203"/>
                    <a:pt x="170" y="4596"/>
                  </a:cubicBezTo>
                  <a:cubicBezTo>
                    <a:pt x="328" y="4965"/>
                    <a:pt x="3160" y="5640"/>
                    <a:pt x="3987" y="5640"/>
                  </a:cubicBezTo>
                  <a:cubicBezTo>
                    <a:pt x="4046" y="5640"/>
                    <a:pt x="4094" y="5637"/>
                    <a:pt x="4131" y="5630"/>
                  </a:cubicBezTo>
                  <a:cubicBezTo>
                    <a:pt x="4690" y="5522"/>
                    <a:pt x="7543" y="5355"/>
                    <a:pt x="7543" y="4852"/>
                  </a:cubicBezTo>
                  <a:cubicBezTo>
                    <a:pt x="7543" y="2005"/>
                    <a:pt x="7484" y="45"/>
                    <a:pt x="7484" y="45"/>
                  </a:cubicBezTo>
                  <a:cubicBezTo>
                    <a:pt x="7471" y="14"/>
                    <a:pt x="7424" y="1"/>
                    <a:pt x="73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32"/>
            <p:cNvSpPr/>
            <p:nvPr/>
          </p:nvSpPr>
          <p:spPr>
            <a:xfrm>
              <a:off x="4041950" y="369009"/>
              <a:ext cx="152764" cy="551369"/>
            </a:xfrm>
            <a:custGeom>
              <a:avLst/>
              <a:gdLst/>
              <a:ahLst/>
              <a:cxnLst/>
              <a:rect l="l" t="t" r="r" b="b"/>
              <a:pathLst>
                <a:path w="1322" h="4772" extrusionOk="0">
                  <a:moveTo>
                    <a:pt x="1075" y="0"/>
                  </a:moveTo>
                  <a:cubicBezTo>
                    <a:pt x="1075" y="0"/>
                    <a:pt x="1075" y="0"/>
                    <a:pt x="1075" y="0"/>
                  </a:cubicBezTo>
                  <a:cubicBezTo>
                    <a:pt x="803" y="55"/>
                    <a:pt x="400" y="63"/>
                    <a:pt x="191" y="63"/>
                  </a:cubicBezTo>
                  <a:cubicBezTo>
                    <a:pt x="108" y="63"/>
                    <a:pt x="56" y="62"/>
                    <a:pt x="56" y="62"/>
                  </a:cubicBezTo>
                  <a:cubicBezTo>
                    <a:pt x="0" y="355"/>
                    <a:pt x="6" y="4693"/>
                    <a:pt x="3" y="4699"/>
                  </a:cubicBezTo>
                  <a:cubicBezTo>
                    <a:pt x="304" y="4753"/>
                    <a:pt x="531" y="4771"/>
                    <a:pt x="703" y="4771"/>
                  </a:cubicBezTo>
                  <a:cubicBezTo>
                    <a:pt x="1032" y="4771"/>
                    <a:pt x="1160" y="4705"/>
                    <a:pt x="1223" y="4699"/>
                  </a:cubicBezTo>
                  <a:cubicBezTo>
                    <a:pt x="1321" y="4687"/>
                    <a:pt x="1199" y="0"/>
                    <a:pt x="10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87" name="Google Shape;3187;p32"/>
          <p:cNvSpPr txBox="1">
            <a:spLocks noGrp="1"/>
          </p:cNvSpPr>
          <p:nvPr>
            <p:ph type="title"/>
          </p:nvPr>
        </p:nvSpPr>
        <p:spPr>
          <a:xfrm>
            <a:off x="4699338" y="606788"/>
            <a:ext cx="3691800" cy="1203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sz="77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88" name="Google Shape;3188;p32"/>
          <p:cNvSpPr txBox="1">
            <a:spLocks noGrp="1"/>
          </p:cNvSpPr>
          <p:nvPr>
            <p:ph type="subTitle" idx="1"/>
          </p:nvPr>
        </p:nvSpPr>
        <p:spPr>
          <a:xfrm>
            <a:off x="4681475" y="2405163"/>
            <a:ext cx="3727500" cy="98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89" name="Google Shape;3189;p32"/>
          <p:cNvSpPr txBox="1"/>
          <p:nvPr/>
        </p:nvSpPr>
        <p:spPr>
          <a:xfrm>
            <a:off x="4681475" y="3408275"/>
            <a:ext cx="3727500" cy="7524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100">
                <a:solidFill>
                  <a:schemeClr val="dk1"/>
                </a:solidFill>
                <a:latin typeface="Actor"/>
                <a:ea typeface="Actor"/>
                <a:cs typeface="Actor"/>
                <a:sym typeface="Actor"/>
              </a:rPr>
              <a:t>CREDITS: This presentation template was created by </a:t>
            </a:r>
            <a:r>
              <a:rPr lang="en" sz="1100" b="1">
                <a:solidFill>
                  <a:schemeClr val="dk1"/>
                </a:solidFill>
                <a:uFill>
                  <a:noFill/>
                </a:uFill>
                <a:latin typeface="Actor"/>
                <a:ea typeface="Actor"/>
                <a:cs typeface="Actor"/>
                <a:sym typeface="Actor"/>
                <a:hlinkClick r:id="rId2">
                  <a:extLst>
                    <a:ext uri="{A12FA001-AC4F-418D-AE19-62706E023703}">
                      <ahyp:hlinkClr xmlns:ahyp="http://schemas.microsoft.com/office/drawing/2018/hyperlinkcolor" val="tx"/>
                    </a:ext>
                  </a:extLst>
                </a:hlinkClick>
              </a:rPr>
              <a:t>Slidesgo</a:t>
            </a:r>
            <a:r>
              <a:rPr lang="en" sz="1100">
                <a:solidFill>
                  <a:schemeClr val="dk1"/>
                </a:solidFill>
                <a:latin typeface="Actor"/>
                <a:ea typeface="Actor"/>
                <a:cs typeface="Actor"/>
                <a:sym typeface="Actor"/>
              </a:rPr>
              <a:t>, including icons by </a:t>
            </a:r>
            <a:r>
              <a:rPr lang="en" sz="1100" b="1">
                <a:solidFill>
                  <a:schemeClr val="dk1"/>
                </a:solidFill>
                <a:uFill>
                  <a:noFill/>
                </a:uFill>
                <a:latin typeface="Actor"/>
                <a:ea typeface="Actor"/>
                <a:cs typeface="Actor"/>
                <a:sym typeface="Actor"/>
                <a:hlinkClick r:id="rId3">
                  <a:extLst>
                    <a:ext uri="{A12FA001-AC4F-418D-AE19-62706E023703}">
                      <ahyp:hlinkClr xmlns:ahyp="http://schemas.microsoft.com/office/drawing/2018/hyperlinkcolor" val="tx"/>
                    </a:ext>
                  </a:extLst>
                </a:hlinkClick>
              </a:rPr>
              <a:t>Flaticon</a:t>
            </a:r>
            <a:r>
              <a:rPr lang="en" sz="1100">
                <a:solidFill>
                  <a:schemeClr val="dk1"/>
                </a:solidFill>
                <a:latin typeface="Actor"/>
                <a:ea typeface="Actor"/>
                <a:cs typeface="Actor"/>
                <a:sym typeface="Actor"/>
              </a:rPr>
              <a:t>, and infographics &amp; images by </a:t>
            </a:r>
            <a:r>
              <a:rPr lang="en" sz="1100" b="1">
                <a:solidFill>
                  <a:schemeClr val="dk1"/>
                </a:solidFill>
                <a:uFill>
                  <a:noFill/>
                </a:uFill>
                <a:latin typeface="Actor"/>
                <a:ea typeface="Actor"/>
                <a:cs typeface="Actor"/>
                <a:sym typeface="Actor"/>
                <a:hlinkClick r:id="rId4">
                  <a:extLst>
                    <a:ext uri="{A12FA001-AC4F-418D-AE19-62706E023703}">
                      <ahyp:hlinkClr xmlns:ahyp="http://schemas.microsoft.com/office/drawing/2018/hyperlinkcolor" val="tx"/>
                    </a:ext>
                  </a:extLst>
                </a:hlinkClick>
              </a:rPr>
              <a:t>Freepik</a:t>
            </a:r>
            <a:endParaRPr sz="1100" b="1">
              <a:solidFill>
                <a:schemeClr val="dk1"/>
              </a:solidFill>
              <a:highlight>
                <a:srgbClr val="DFDEFC"/>
              </a:highlight>
              <a:latin typeface="Actor"/>
              <a:ea typeface="Actor"/>
              <a:cs typeface="Actor"/>
              <a:sym typeface="Actor"/>
            </a:endParaRPr>
          </a:p>
        </p:txBody>
      </p:sp>
      <p:sp>
        <p:nvSpPr>
          <p:cNvPr id="2" name="TextBox 1">
            <a:extLst>
              <a:ext uri="{FF2B5EF4-FFF2-40B4-BE49-F238E27FC236}">
                <a16:creationId xmlns:a16="http://schemas.microsoft.com/office/drawing/2014/main" id="{2B00A61C-3BF5-2C7D-5DDC-B2FA954DED82}"/>
              </a:ext>
            </a:extLst>
          </p:cNvPr>
          <p:cNvSpPr txBox="1"/>
          <p:nvPr userDrawn="1"/>
        </p:nvSpPr>
        <p:spPr>
          <a:xfrm>
            <a:off x="2304950" y="4727699"/>
            <a:ext cx="4569876" cy="276999"/>
          </a:xfrm>
          <a:prstGeom prst="rect">
            <a:avLst/>
          </a:prstGeom>
          <a:noFill/>
        </p:spPr>
        <p:txBody>
          <a:bodyPr wrap="square" rtlCol="0">
            <a:spAutoFit/>
          </a:bodyPr>
          <a:lstStyle/>
          <a:p>
            <a:pPr algn="ctr"/>
            <a:r>
              <a:rPr lang="en-VN" sz="1200" dirty="0">
                <a:solidFill>
                  <a:schemeClr val="accent6">
                    <a:lumMod val="40000"/>
                    <a:lumOff val="60000"/>
                  </a:schemeClr>
                </a:solidFill>
                <a:latin typeface="Quicksand" pitchFamily="2" charset="77"/>
              </a:rPr>
              <a:t>Tài liệu được soạn bởi nhóm 6Ps – 039 702 7436</a:t>
            </a:r>
          </a:p>
        </p:txBody>
      </p:sp>
    </p:spTree>
    <p:extLst>
      <p:ext uri="{BB962C8B-B14F-4D97-AF65-F5344CB8AC3E}">
        <p14:creationId xmlns:p14="http://schemas.microsoft.com/office/powerpoint/2010/main" val="884003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910"/>
        <p:cNvGrpSpPr/>
        <p:nvPr/>
      </p:nvGrpSpPr>
      <p:grpSpPr>
        <a:xfrm>
          <a:off x="0" y="0"/>
          <a:ext cx="0" cy="0"/>
          <a:chOff x="0" y="0"/>
          <a:chExt cx="0" cy="0"/>
        </a:xfrm>
      </p:grpSpPr>
      <p:sp>
        <p:nvSpPr>
          <p:cNvPr id="2" name="TextBox 1">
            <a:extLst>
              <a:ext uri="{FF2B5EF4-FFF2-40B4-BE49-F238E27FC236}">
                <a16:creationId xmlns:a16="http://schemas.microsoft.com/office/drawing/2014/main" id="{E934BA96-2390-8E60-30B3-C4913AF22BF1}"/>
              </a:ext>
            </a:extLst>
          </p:cNvPr>
          <p:cNvSpPr txBox="1"/>
          <p:nvPr userDrawn="1"/>
        </p:nvSpPr>
        <p:spPr>
          <a:xfrm>
            <a:off x="2304950" y="4727699"/>
            <a:ext cx="4569876" cy="276999"/>
          </a:xfrm>
          <a:prstGeom prst="rect">
            <a:avLst/>
          </a:prstGeom>
          <a:noFill/>
        </p:spPr>
        <p:txBody>
          <a:bodyPr wrap="square" rtlCol="0">
            <a:spAutoFit/>
          </a:bodyPr>
          <a:lstStyle/>
          <a:p>
            <a:pPr algn="ctr"/>
            <a:r>
              <a:rPr lang="en-VN" sz="1200" dirty="0">
                <a:solidFill>
                  <a:schemeClr val="accent6">
                    <a:lumMod val="40000"/>
                    <a:lumOff val="60000"/>
                  </a:schemeClr>
                </a:solidFill>
                <a:latin typeface="Quicksand" pitchFamily="2" charset="77"/>
              </a:rPr>
              <a:t>Tài liệu được soạn bởi nhóm 6Ps – 039 702 7436</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911"/>
        <p:cNvGrpSpPr/>
        <p:nvPr/>
      </p:nvGrpSpPr>
      <p:grpSpPr>
        <a:xfrm>
          <a:off x="0" y="0"/>
          <a:ext cx="0" cy="0"/>
          <a:chOff x="0" y="0"/>
          <a:chExt cx="0" cy="0"/>
        </a:xfrm>
      </p:grpSpPr>
      <p:sp>
        <p:nvSpPr>
          <p:cNvPr id="912" name="Google Shape;912;p13"/>
          <p:cNvSpPr/>
          <p:nvPr/>
        </p:nvSpPr>
        <p:spPr>
          <a:xfrm rot="3786790">
            <a:off x="-622041" y="3622561"/>
            <a:ext cx="2061462" cy="1991996"/>
          </a:xfrm>
          <a:custGeom>
            <a:avLst/>
            <a:gdLst/>
            <a:ahLst/>
            <a:cxnLst/>
            <a:rect l="l" t="t" r="r" b="b"/>
            <a:pathLst>
              <a:path w="62379" h="60277" extrusionOk="0">
                <a:moveTo>
                  <a:pt x="37003" y="1"/>
                </a:moveTo>
                <a:lnTo>
                  <a:pt x="519" y="36383"/>
                </a:lnTo>
                <a:lnTo>
                  <a:pt x="519" y="36383"/>
                </a:lnTo>
                <a:cubicBezTo>
                  <a:pt x="3798" y="32017"/>
                  <a:pt x="24545" y="4419"/>
                  <a:pt x="24870" y="3986"/>
                </a:cubicBezTo>
                <a:lnTo>
                  <a:pt x="24789" y="3925"/>
                </a:lnTo>
                <a:cubicBezTo>
                  <a:pt x="24437" y="4394"/>
                  <a:pt x="244" y="36571"/>
                  <a:pt x="0" y="36895"/>
                </a:cubicBezTo>
                <a:lnTo>
                  <a:pt x="78" y="36960"/>
                </a:lnTo>
                <a:lnTo>
                  <a:pt x="36228" y="927"/>
                </a:lnTo>
                <a:lnTo>
                  <a:pt x="2134" y="41279"/>
                </a:lnTo>
                <a:lnTo>
                  <a:pt x="2208" y="41350"/>
                </a:lnTo>
                <a:lnTo>
                  <a:pt x="43965" y="2739"/>
                </a:lnTo>
                <a:lnTo>
                  <a:pt x="43965" y="2739"/>
                </a:lnTo>
                <a:cubicBezTo>
                  <a:pt x="39884" y="6818"/>
                  <a:pt x="31538" y="15314"/>
                  <a:pt x="31788" y="16534"/>
                </a:cubicBezTo>
                <a:cubicBezTo>
                  <a:pt x="31804" y="16611"/>
                  <a:pt x="31850" y="16666"/>
                  <a:pt x="31921" y="16691"/>
                </a:cubicBezTo>
                <a:cubicBezTo>
                  <a:pt x="32079" y="16753"/>
                  <a:pt x="32264" y="16781"/>
                  <a:pt x="32474" y="16781"/>
                </a:cubicBezTo>
                <a:cubicBezTo>
                  <a:pt x="34011" y="16781"/>
                  <a:pt x="36750" y="15283"/>
                  <a:pt x="37692" y="14743"/>
                </a:cubicBezTo>
                <a:lnTo>
                  <a:pt x="37692" y="14743"/>
                </a:lnTo>
                <a:lnTo>
                  <a:pt x="10319" y="43175"/>
                </a:lnTo>
                <a:lnTo>
                  <a:pt x="10390" y="43249"/>
                </a:lnTo>
                <a:lnTo>
                  <a:pt x="33298" y="23848"/>
                </a:lnTo>
                <a:lnTo>
                  <a:pt x="33298" y="23848"/>
                </a:lnTo>
                <a:cubicBezTo>
                  <a:pt x="32357" y="24691"/>
                  <a:pt x="31403" y="25555"/>
                  <a:pt x="30448" y="26429"/>
                </a:cubicBezTo>
                <a:cubicBezTo>
                  <a:pt x="18584" y="37312"/>
                  <a:pt x="12489" y="44503"/>
                  <a:pt x="12335" y="47800"/>
                </a:cubicBezTo>
                <a:cubicBezTo>
                  <a:pt x="12307" y="48380"/>
                  <a:pt x="12464" y="48840"/>
                  <a:pt x="12810" y="49174"/>
                </a:cubicBezTo>
                <a:cubicBezTo>
                  <a:pt x="13067" y="49431"/>
                  <a:pt x="13402" y="49557"/>
                  <a:pt x="13809" y="49557"/>
                </a:cubicBezTo>
                <a:cubicBezTo>
                  <a:pt x="13828" y="49557"/>
                  <a:pt x="13847" y="49557"/>
                  <a:pt x="13866" y="49557"/>
                </a:cubicBezTo>
                <a:cubicBezTo>
                  <a:pt x="17253" y="49467"/>
                  <a:pt x="25194" y="40853"/>
                  <a:pt x="33598" y="31736"/>
                </a:cubicBezTo>
                <a:cubicBezTo>
                  <a:pt x="43042" y="21492"/>
                  <a:pt x="52808" y="10899"/>
                  <a:pt x="57352" y="10899"/>
                </a:cubicBezTo>
                <a:lnTo>
                  <a:pt x="57417" y="10899"/>
                </a:lnTo>
                <a:cubicBezTo>
                  <a:pt x="58059" y="10902"/>
                  <a:pt x="58584" y="11134"/>
                  <a:pt x="58976" y="11578"/>
                </a:cubicBezTo>
                <a:cubicBezTo>
                  <a:pt x="60094" y="12844"/>
                  <a:pt x="60563" y="14024"/>
                  <a:pt x="60409" y="15188"/>
                </a:cubicBezTo>
                <a:cubicBezTo>
                  <a:pt x="60112" y="17451"/>
                  <a:pt x="57442" y="19220"/>
                  <a:pt x="55083" y="20779"/>
                </a:cubicBezTo>
                <a:cubicBezTo>
                  <a:pt x="52610" y="22415"/>
                  <a:pt x="50480" y="23826"/>
                  <a:pt x="51372" y="25462"/>
                </a:cubicBezTo>
                <a:cubicBezTo>
                  <a:pt x="51861" y="26357"/>
                  <a:pt x="52581" y="26649"/>
                  <a:pt x="53389" y="26649"/>
                </a:cubicBezTo>
                <a:cubicBezTo>
                  <a:pt x="54200" y="26649"/>
                  <a:pt x="55099" y="26355"/>
                  <a:pt x="55941" y="26080"/>
                </a:cubicBezTo>
                <a:cubicBezTo>
                  <a:pt x="56740" y="25820"/>
                  <a:pt x="57512" y="25570"/>
                  <a:pt x="58151" y="25570"/>
                </a:cubicBezTo>
                <a:cubicBezTo>
                  <a:pt x="58499" y="25570"/>
                  <a:pt x="58808" y="25644"/>
                  <a:pt x="59060" y="25833"/>
                </a:cubicBezTo>
                <a:cubicBezTo>
                  <a:pt x="59603" y="26244"/>
                  <a:pt x="59847" y="27161"/>
                  <a:pt x="59798" y="28642"/>
                </a:cubicBezTo>
                <a:cubicBezTo>
                  <a:pt x="59674" y="32310"/>
                  <a:pt x="46790" y="40051"/>
                  <a:pt x="36003" y="45898"/>
                </a:cubicBezTo>
                <a:cubicBezTo>
                  <a:pt x="27201" y="50671"/>
                  <a:pt x="18321" y="54987"/>
                  <a:pt x="14172" y="56892"/>
                </a:cubicBezTo>
                <a:cubicBezTo>
                  <a:pt x="11705" y="57874"/>
                  <a:pt x="11705" y="57933"/>
                  <a:pt x="11705" y="57973"/>
                </a:cubicBezTo>
                <a:lnTo>
                  <a:pt x="11714" y="58029"/>
                </a:lnTo>
                <a:lnTo>
                  <a:pt x="11763" y="58029"/>
                </a:lnTo>
                <a:cubicBezTo>
                  <a:pt x="11865" y="58029"/>
                  <a:pt x="12736" y="57658"/>
                  <a:pt x="14184" y="56994"/>
                </a:cubicBezTo>
                <a:cubicBezTo>
                  <a:pt x="23557" y="53277"/>
                  <a:pt x="57470" y="40597"/>
                  <a:pt x="61591" y="39056"/>
                </a:cubicBezTo>
                <a:lnTo>
                  <a:pt x="61591" y="39056"/>
                </a:lnTo>
                <a:lnTo>
                  <a:pt x="30251" y="60187"/>
                </a:lnTo>
                <a:lnTo>
                  <a:pt x="30300" y="60276"/>
                </a:lnTo>
                <a:lnTo>
                  <a:pt x="58683" y="47216"/>
                </a:lnTo>
                <a:lnTo>
                  <a:pt x="58643" y="47124"/>
                </a:lnTo>
                <a:lnTo>
                  <a:pt x="30841" y="59921"/>
                </a:lnTo>
                <a:lnTo>
                  <a:pt x="62379" y="38658"/>
                </a:lnTo>
                <a:lnTo>
                  <a:pt x="61968" y="38809"/>
                </a:lnTo>
                <a:cubicBezTo>
                  <a:pt x="61844" y="38856"/>
                  <a:pt x="49266" y="43552"/>
                  <a:pt x="36858" y="48235"/>
                </a:cubicBezTo>
                <a:cubicBezTo>
                  <a:pt x="25351" y="52573"/>
                  <a:pt x="19108" y="54960"/>
                  <a:pt x="15725" y="56284"/>
                </a:cubicBezTo>
                <a:lnTo>
                  <a:pt x="15725" y="56284"/>
                </a:lnTo>
                <a:cubicBezTo>
                  <a:pt x="20272" y="54148"/>
                  <a:pt x="28127" y="50288"/>
                  <a:pt x="36015" y="46012"/>
                </a:cubicBezTo>
                <a:cubicBezTo>
                  <a:pt x="46846" y="40140"/>
                  <a:pt x="59782" y="32366"/>
                  <a:pt x="59906" y="28646"/>
                </a:cubicBezTo>
                <a:cubicBezTo>
                  <a:pt x="59955" y="27123"/>
                  <a:pt x="59699" y="26179"/>
                  <a:pt x="59124" y="25746"/>
                </a:cubicBezTo>
                <a:cubicBezTo>
                  <a:pt x="58850" y="25540"/>
                  <a:pt x="58520" y="25459"/>
                  <a:pt x="58150" y="25459"/>
                </a:cubicBezTo>
                <a:cubicBezTo>
                  <a:pt x="57496" y="25459"/>
                  <a:pt x="56718" y="25714"/>
                  <a:pt x="55910" y="25978"/>
                </a:cubicBezTo>
                <a:cubicBezTo>
                  <a:pt x="55045" y="26260"/>
                  <a:pt x="54163" y="26547"/>
                  <a:pt x="53382" y="26547"/>
                </a:cubicBezTo>
                <a:cubicBezTo>
                  <a:pt x="52606" y="26547"/>
                  <a:pt x="51929" y="26264"/>
                  <a:pt x="51465" y="25410"/>
                </a:cubicBezTo>
                <a:cubicBezTo>
                  <a:pt x="50616" y="23854"/>
                  <a:pt x="52715" y="22465"/>
                  <a:pt x="55142" y="20859"/>
                </a:cubicBezTo>
                <a:cubicBezTo>
                  <a:pt x="57516" y="19288"/>
                  <a:pt x="60208" y="17506"/>
                  <a:pt x="60514" y="15197"/>
                </a:cubicBezTo>
                <a:cubicBezTo>
                  <a:pt x="60671" y="14005"/>
                  <a:pt x="60193" y="12798"/>
                  <a:pt x="59057" y="11510"/>
                </a:cubicBezTo>
                <a:cubicBezTo>
                  <a:pt x="58643" y="11041"/>
                  <a:pt x="58093" y="10803"/>
                  <a:pt x="57423" y="10794"/>
                </a:cubicBezTo>
                <a:lnTo>
                  <a:pt x="57358" y="10794"/>
                </a:lnTo>
                <a:cubicBezTo>
                  <a:pt x="52764" y="10794"/>
                  <a:pt x="42980" y="21406"/>
                  <a:pt x="33527" y="31668"/>
                </a:cubicBezTo>
                <a:cubicBezTo>
                  <a:pt x="25135" y="40770"/>
                  <a:pt x="17210" y="49368"/>
                  <a:pt x="13866" y="49458"/>
                </a:cubicBezTo>
                <a:cubicBezTo>
                  <a:pt x="13847" y="49458"/>
                  <a:pt x="13829" y="49459"/>
                  <a:pt x="13810" y="49459"/>
                </a:cubicBezTo>
                <a:cubicBezTo>
                  <a:pt x="13434" y="49459"/>
                  <a:pt x="13123" y="49338"/>
                  <a:pt x="12884" y="49106"/>
                </a:cubicBezTo>
                <a:cubicBezTo>
                  <a:pt x="12563" y="48794"/>
                  <a:pt x="12412" y="48359"/>
                  <a:pt x="12440" y="47809"/>
                </a:cubicBezTo>
                <a:cubicBezTo>
                  <a:pt x="12591" y="44583"/>
                  <a:pt x="18843" y="37216"/>
                  <a:pt x="30520" y="26506"/>
                </a:cubicBezTo>
                <a:cubicBezTo>
                  <a:pt x="32659" y="24542"/>
                  <a:pt x="34805" y="22631"/>
                  <a:pt x="36827" y="20859"/>
                </a:cubicBezTo>
                <a:lnTo>
                  <a:pt x="48343" y="11112"/>
                </a:lnTo>
                <a:lnTo>
                  <a:pt x="48275" y="11032"/>
                </a:lnTo>
                <a:cubicBezTo>
                  <a:pt x="48207" y="11084"/>
                  <a:pt x="43082" y="15246"/>
                  <a:pt x="36759" y="20782"/>
                </a:cubicBezTo>
                <a:lnTo>
                  <a:pt x="11097" y="42517"/>
                </a:lnTo>
                <a:lnTo>
                  <a:pt x="38300" y="14261"/>
                </a:lnTo>
                <a:lnTo>
                  <a:pt x="37963" y="14465"/>
                </a:lnTo>
                <a:cubicBezTo>
                  <a:pt x="37921" y="14490"/>
                  <a:pt x="34289" y="16678"/>
                  <a:pt x="32476" y="16678"/>
                </a:cubicBezTo>
                <a:cubicBezTo>
                  <a:pt x="32280" y="16678"/>
                  <a:pt x="32105" y="16652"/>
                  <a:pt x="31958" y="16595"/>
                </a:cubicBezTo>
                <a:cubicBezTo>
                  <a:pt x="31921" y="16580"/>
                  <a:pt x="31897" y="16552"/>
                  <a:pt x="31890" y="16512"/>
                </a:cubicBezTo>
                <a:cubicBezTo>
                  <a:pt x="31640" y="15296"/>
                  <a:pt x="41143" y="5617"/>
                  <a:pt x="46207" y="667"/>
                </a:cubicBezTo>
                <a:lnTo>
                  <a:pt x="46139" y="593"/>
                </a:lnTo>
                <a:lnTo>
                  <a:pt x="2748" y="40708"/>
                </a:lnTo>
                <a:lnTo>
                  <a:pt x="37080" y="68"/>
                </a:lnTo>
                <a:lnTo>
                  <a:pt x="37003"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3" name="Google Shape;913;p13"/>
          <p:cNvGrpSpPr/>
          <p:nvPr/>
        </p:nvGrpSpPr>
        <p:grpSpPr>
          <a:xfrm rot="5107708">
            <a:off x="323028" y="4231409"/>
            <a:ext cx="625812" cy="1296185"/>
            <a:chOff x="5682507" y="1165906"/>
            <a:chExt cx="695618" cy="1440766"/>
          </a:xfrm>
        </p:grpSpPr>
        <p:sp>
          <p:nvSpPr>
            <p:cNvPr id="914" name="Google Shape;914;p13"/>
            <p:cNvSpPr/>
            <p:nvPr/>
          </p:nvSpPr>
          <p:spPr>
            <a:xfrm>
              <a:off x="5682507" y="1165906"/>
              <a:ext cx="695618" cy="1241579"/>
            </a:xfrm>
            <a:custGeom>
              <a:avLst/>
              <a:gdLst/>
              <a:ahLst/>
              <a:cxnLst/>
              <a:rect l="l" t="t" r="r" b="b"/>
              <a:pathLst>
                <a:path w="9761" h="17422" extrusionOk="0">
                  <a:moveTo>
                    <a:pt x="3201" y="1"/>
                  </a:moveTo>
                  <a:cubicBezTo>
                    <a:pt x="883" y="1"/>
                    <a:pt x="0" y="2057"/>
                    <a:pt x="73" y="4210"/>
                  </a:cubicBezTo>
                  <a:cubicBezTo>
                    <a:pt x="181" y="7359"/>
                    <a:pt x="1252" y="10447"/>
                    <a:pt x="2993" y="13059"/>
                  </a:cubicBezTo>
                  <a:cubicBezTo>
                    <a:pt x="3756" y="14204"/>
                    <a:pt x="4559" y="15383"/>
                    <a:pt x="5587" y="16313"/>
                  </a:cubicBezTo>
                  <a:cubicBezTo>
                    <a:pt x="6146" y="16819"/>
                    <a:pt x="7007" y="17412"/>
                    <a:pt x="7791" y="17421"/>
                  </a:cubicBezTo>
                  <a:cubicBezTo>
                    <a:pt x="7794" y="17421"/>
                    <a:pt x="7797" y="17421"/>
                    <a:pt x="7799" y="17421"/>
                  </a:cubicBezTo>
                  <a:cubicBezTo>
                    <a:pt x="8326" y="17421"/>
                    <a:pt x="8666" y="17129"/>
                    <a:pt x="8896" y="16708"/>
                  </a:cubicBezTo>
                  <a:cubicBezTo>
                    <a:pt x="9341" y="15884"/>
                    <a:pt x="9360" y="14556"/>
                    <a:pt x="9458" y="13892"/>
                  </a:cubicBezTo>
                  <a:cubicBezTo>
                    <a:pt x="9761" y="11805"/>
                    <a:pt x="9613" y="9625"/>
                    <a:pt x="9221" y="7557"/>
                  </a:cubicBezTo>
                  <a:cubicBezTo>
                    <a:pt x="8711" y="4855"/>
                    <a:pt x="6917" y="403"/>
                    <a:pt x="3694" y="30"/>
                  </a:cubicBezTo>
                  <a:cubicBezTo>
                    <a:pt x="3523" y="10"/>
                    <a:pt x="3358" y="1"/>
                    <a:pt x="32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3"/>
            <p:cNvSpPr/>
            <p:nvPr/>
          </p:nvSpPr>
          <p:spPr>
            <a:xfrm>
              <a:off x="5906995" y="1354191"/>
              <a:ext cx="361812" cy="1049733"/>
            </a:xfrm>
            <a:custGeom>
              <a:avLst/>
              <a:gdLst/>
              <a:ahLst/>
              <a:cxnLst/>
              <a:rect l="l" t="t" r="r" b="b"/>
              <a:pathLst>
                <a:path w="5077" h="14730" extrusionOk="0">
                  <a:moveTo>
                    <a:pt x="369" y="0"/>
                  </a:moveTo>
                  <a:cubicBezTo>
                    <a:pt x="238" y="0"/>
                    <a:pt x="138" y="109"/>
                    <a:pt x="93" y="386"/>
                  </a:cubicBezTo>
                  <a:cubicBezTo>
                    <a:pt x="1" y="963"/>
                    <a:pt x="7" y="1556"/>
                    <a:pt x="66" y="2136"/>
                  </a:cubicBezTo>
                  <a:cubicBezTo>
                    <a:pt x="72" y="2254"/>
                    <a:pt x="87" y="2383"/>
                    <a:pt x="106" y="2507"/>
                  </a:cubicBezTo>
                  <a:cubicBezTo>
                    <a:pt x="260" y="3603"/>
                    <a:pt x="600" y="4665"/>
                    <a:pt x="952" y="5708"/>
                  </a:cubicBezTo>
                  <a:cubicBezTo>
                    <a:pt x="1492" y="7320"/>
                    <a:pt x="2057" y="8925"/>
                    <a:pt x="2826" y="10444"/>
                  </a:cubicBezTo>
                  <a:cubicBezTo>
                    <a:pt x="3181" y="11148"/>
                    <a:pt x="3733" y="11815"/>
                    <a:pt x="4002" y="12553"/>
                  </a:cubicBezTo>
                  <a:cubicBezTo>
                    <a:pt x="4261" y="13266"/>
                    <a:pt x="4490" y="14007"/>
                    <a:pt x="4737" y="14730"/>
                  </a:cubicBezTo>
                  <a:cubicBezTo>
                    <a:pt x="4703" y="14631"/>
                    <a:pt x="4944" y="14115"/>
                    <a:pt x="4972" y="13976"/>
                  </a:cubicBezTo>
                  <a:cubicBezTo>
                    <a:pt x="5021" y="13689"/>
                    <a:pt x="5021" y="13396"/>
                    <a:pt x="5033" y="13112"/>
                  </a:cubicBezTo>
                  <a:cubicBezTo>
                    <a:pt x="5052" y="12569"/>
                    <a:pt x="5076" y="12059"/>
                    <a:pt x="5024" y="11513"/>
                  </a:cubicBezTo>
                  <a:cubicBezTo>
                    <a:pt x="4897" y="10062"/>
                    <a:pt x="4592" y="8669"/>
                    <a:pt x="4305" y="7249"/>
                  </a:cubicBezTo>
                  <a:cubicBezTo>
                    <a:pt x="4067" y="6091"/>
                    <a:pt x="3681" y="5150"/>
                    <a:pt x="3162" y="4072"/>
                  </a:cubicBezTo>
                  <a:cubicBezTo>
                    <a:pt x="2733" y="3189"/>
                    <a:pt x="2301" y="2297"/>
                    <a:pt x="1757" y="1479"/>
                  </a:cubicBezTo>
                  <a:cubicBezTo>
                    <a:pt x="1549" y="1167"/>
                    <a:pt x="797" y="0"/>
                    <a:pt x="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3"/>
            <p:cNvSpPr/>
            <p:nvPr/>
          </p:nvSpPr>
          <p:spPr>
            <a:xfrm>
              <a:off x="5904572" y="1274231"/>
              <a:ext cx="417257" cy="1332442"/>
            </a:xfrm>
            <a:custGeom>
              <a:avLst/>
              <a:gdLst/>
              <a:ahLst/>
              <a:cxnLst/>
              <a:rect l="l" t="t" r="r" b="b"/>
              <a:pathLst>
                <a:path w="5855" h="18697" extrusionOk="0">
                  <a:moveTo>
                    <a:pt x="38" y="1"/>
                  </a:moveTo>
                  <a:lnTo>
                    <a:pt x="1" y="19"/>
                  </a:lnTo>
                  <a:cubicBezTo>
                    <a:pt x="482" y="1205"/>
                    <a:pt x="887" y="2415"/>
                    <a:pt x="1236" y="3644"/>
                  </a:cubicBezTo>
                  <a:cubicBezTo>
                    <a:pt x="1582" y="4870"/>
                    <a:pt x="2872" y="8565"/>
                    <a:pt x="3060" y="9819"/>
                  </a:cubicBezTo>
                  <a:cubicBezTo>
                    <a:pt x="3153" y="10418"/>
                    <a:pt x="5052" y="18038"/>
                    <a:pt x="5388" y="18559"/>
                  </a:cubicBezTo>
                  <a:cubicBezTo>
                    <a:pt x="5425" y="18618"/>
                    <a:pt x="5478" y="18677"/>
                    <a:pt x="5543" y="18692"/>
                  </a:cubicBezTo>
                  <a:cubicBezTo>
                    <a:pt x="5554" y="18695"/>
                    <a:pt x="5566" y="18696"/>
                    <a:pt x="5578" y="18696"/>
                  </a:cubicBezTo>
                  <a:cubicBezTo>
                    <a:pt x="5676" y="18696"/>
                    <a:pt x="5768" y="18606"/>
                    <a:pt x="5796" y="18507"/>
                  </a:cubicBezTo>
                  <a:cubicBezTo>
                    <a:pt x="5855" y="18282"/>
                    <a:pt x="5682" y="17914"/>
                    <a:pt x="5645" y="17689"/>
                  </a:cubicBezTo>
                  <a:cubicBezTo>
                    <a:pt x="5586" y="17278"/>
                    <a:pt x="3520" y="10162"/>
                    <a:pt x="3443" y="9754"/>
                  </a:cubicBezTo>
                  <a:cubicBezTo>
                    <a:pt x="3199" y="8488"/>
                    <a:pt x="1859" y="4793"/>
                    <a:pt x="1464" y="3573"/>
                  </a:cubicBezTo>
                  <a:cubicBezTo>
                    <a:pt x="1054" y="2360"/>
                    <a:pt x="594" y="1159"/>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7" name="Google Shape;917;p13"/>
          <p:cNvGrpSpPr/>
          <p:nvPr/>
        </p:nvGrpSpPr>
        <p:grpSpPr>
          <a:xfrm rot="-5150611">
            <a:off x="7555621" y="4349652"/>
            <a:ext cx="823851" cy="1367385"/>
            <a:chOff x="6081526" y="1274231"/>
            <a:chExt cx="861665" cy="1430148"/>
          </a:xfrm>
        </p:grpSpPr>
        <p:sp>
          <p:nvSpPr>
            <p:cNvPr id="918" name="Google Shape;918;p13"/>
            <p:cNvSpPr/>
            <p:nvPr/>
          </p:nvSpPr>
          <p:spPr>
            <a:xfrm>
              <a:off x="6081526" y="1274231"/>
              <a:ext cx="861665" cy="1207372"/>
            </a:xfrm>
            <a:custGeom>
              <a:avLst/>
              <a:gdLst/>
              <a:ahLst/>
              <a:cxnLst/>
              <a:rect l="l" t="t" r="r" b="b"/>
              <a:pathLst>
                <a:path w="12091" h="16942" extrusionOk="0">
                  <a:moveTo>
                    <a:pt x="9929" y="1"/>
                  </a:moveTo>
                  <a:cubicBezTo>
                    <a:pt x="8833" y="1727"/>
                    <a:pt x="5872" y="1532"/>
                    <a:pt x="4847" y="3301"/>
                  </a:cubicBezTo>
                  <a:cubicBezTo>
                    <a:pt x="4665" y="3610"/>
                    <a:pt x="4557" y="3965"/>
                    <a:pt x="4347" y="4259"/>
                  </a:cubicBezTo>
                  <a:cubicBezTo>
                    <a:pt x="3967" y="4799"/>
                    <a:pt x="3294" y="5052"/>
                    <a:pt x="2794" y="5484"/>
                  </a:cubicBezTo>
                  <a:cubicBezTo>
                    <a:pt x="2319" y="5895"/>
                    <a:pt x="1995" y="6472"/>
                    <a:pt x="1896" y="7093"/>
                  </a:cubicBezTo>
                  <a:cubicBezTo>
                    <a:pt x="1837" y="7485"/>
                    <a:pt x="1856" y="7905"/>
                    <a:pt x="1661" y="8247"/>
                  </a:cubicBezTo>
                  <a:cubicBezTo>
                    <a:pt x="1538" y="8473"/>
                    <a:pt x="1334" y="8636"/>
                    <a:pt x="1158" y="8822"/>
                  </a:cubicBezTo>
                  <a:cubicBezTo>
                    <a:pt x="56" y="9964"/>
                    <a:pt x="0" y="11937"/>
                    <a:pt x="1028" y="13187"/>
                  </a:cubicBezTo>
                  <a:cubicBezTo>
                    <a:pt x="1365" y="13598"/>
                    <a:pt x="1791" y="13922"/>
                    <a:pt x="2183" y="14280"/>
                  </a:cubicBezTo>
                  <a:cubicBezTo>
                    <a:pt x="2248" y="14339"/>
                    <a:pt x="2309" y="14401"/>
                    <a:pt x="2377" y="14462"/>
                  </a:cubicBezTo>
                  <a:cubicBezTo>
                    <a:pt x="2779" y="14851"/>
                    <a:pt x="3186" y="15327"/>
                    <a:pt x="3458" y="15815"/>
                  </a:cubicBezTo>
                  <a:cubicBezTo>
                    <a:pt x="3591" y="16062"/>
                    <a:pt x="3628" y="16645"/>
                    <a:pt x="3813" y="16827"/>
                  </a:cubicBezTo>
                  <a:cubicBezTo>
                    <a:pt x="3896" y="16908"/>
                    <a:pt x="3963" y="16941"/>
                    <a:pt x="4023" y="16941"/>
                  </a:cubicBezTo>
                  <a:cubicBezTo>
                    <a:pt x="4179" y="16941"/>
                    <a:pt x="4292" y="16723"/>
                    <a:pt x="4526" y="16556"/>
                  </a:cubicBezTo>
                  <a:cubicBezTo>
                    <a:pt x="4795" y="16361"/>
                    <a:pt x="5100" y="16216"/>
                    <a:pt x="5412" y="16099"/>
                  </a:cubicBezTo>
                  <a:cubicBezTo>
                    <a:pt x="5545" y="16046"/>
                    <a:pt x="5675" y="16000"/>
                    <a:pt x="5808" y="15960"/>
                  </a:cubicBezTo>
                  <a:cubicBezTo>
                    <a:pt x="6703" y="15660"/>
                    <a:pt x="7635" y="15466"/>
                    <a:pt x="8583" y="15373"/>
                  </a:cubicBezTo>
                  <a:cubicBezTo>
                    <a:pt x="9441" y="15287"/>
                    <a:pt x="10399" y="15253"/>
                    <a:pt x="11013" y="14663"/>
                  </a:cubicBezTo>
                  <a:cubicBezTo>
                    <a:pt x="11334" y="14348"/>
                    <a:pt x="11519" y="13901"/>
                    <a:pt x="11507" y="13459"/>
                  </a:cubicBezTo>
                  <a:cubicBezTo>
                    <a:pt x="11488" y="12672"/>
                    <a:pt x="10917" y="11847"/>
                    <a:pt x="11275" y="11153"/>
                  </a:cubicBezTo>
                  <a:cubicBezTo>
                    <a:pt x="11402" y="10912"/>
                    <a:pt x="11627" y="10730"/>
                    <a:pt x="11760" y="10489"/>
                  </a:cubicBezTo>
                  <a:cubicBezTo>
                    <a:pt x="12090" y="9908"/>
                    <a:pt x="11800" y="9177"/>
                    <a:pt x="11513" y="8559"/>
                  </a:cubicBezTo>
                  <a:cubicBezTo>
                    <a:pt x="11248" y="7979"/>
                    <a:pt x="11090" y="7457"/>
                    <a:pt x="11214" y="6830"/>
                  </a:cubicBezTo>
                  <a:cubicBezTo>
                    <a:pt x="11328" y="6238"/>
                    <a:pt x="11680" y="5682"/>
                    <a:pt x="11754" y="5077"/>
                  </a:cubicBezTo>
                  <a:cubicBezTo>
                    <a:pt x="11831" y="4453"/>
                    <a:pt x="11529" y="3836"/>
                    <a:pt x="11155" y="3320"/>
                  </a:cubicBezTo>
                  <a:cubicBezTo>
                    <a:pt x="10781" y="2801"/>
                    <a:pt x="10324" y="2335"/>
                    <a:pt x="10028" y="1776"/>
                  </a:cubicBezTo>
                  <a:cubicBezTo>
                    <a:pt x="9732" y="1211"/>
                    <a:pt x="9605" y="532"/>
                    <a:pt x="99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3"/>
            <p:cNvSpPr/>
            <p:nvPr/>
          </p:nvSpPr>
          <p:spPr>
            <a:xfrm>
              <a:off x="6237029" y="1455816"/>
              <a:ext cx="549738" cy="1025788"/>
            </a:xfrm>
            <a:custGeom>
              <a:avLst/>
              <a:gdLst/>
              <a:ahLst/>
              <a:cxnLst/>
              <a:rect l="l" t="t" r="r" b="b"/>
              <a:pathLst>
                <a:path w="7714" h="14394" extrusionOk="0">
                  <a:moveTo>
                    <a:pt x="6126" y="1"/>
                  </a:moveTo>
                  <a:cubicBezTo>
                    <a:pt x="6118" y="1"/>
                    <a:pt x="6110" y="1"/>
                    <a:pt x="6102" y="3"/>
                  </a:cubicBezTo>
                  <a:cubicBezTo>
                    <a:pt x="5895" y="46"/>
                    <a:pt x="5447" y="899"/>
                    <a:pt x="5296" y="1084"/>
                  </a:cubicBezTo>
                  <a:cubicBezTo>
                    <a:pt x="5021" y="1420"/>
                    <a:pt x="4737" y="1741"/>
                    <a:pt x="4431" y="2044"/>
                  </a:cubicBezTo>
                  <a:cubicBezTo>
                    <a:pt x="4043" y="2435"/>
                    <a:pt x="3573" y="2826"/>
                    <a:pt x="3018" y="2826"/>
                  </a:cubicBezTo>
                  <a:cubicBezTo>
                    <a:pt x="3004" y="2826"/>
                    <a:pt x="2989" y="2826"/>
                    <a:pt x="2974" y="2825"/>
                  </a:cubicBezTo>
                  <a:lnTo>
                    <a:pt x="2974" y="2825"/>
                  </a:lnTo>
                  <a:cubicBezTo>
                    <a:pt x="3206" y="3619"/>
                    <a:pt x="3128" y="4461"/>
                    <a:pt x="2959" y="5261"/>
                  </a:cubicBezTo>
                  <a:cubicBezTo>
                    <a:pt x="2854" y="5749"/>
                    <a:pt x="2705" y="6240"/>
                    <a:pt x="2403" y="6638"/>
                  </a:cubicBezTo>
                  <a:cubicBezTo>
                    <a:pt x="2119" y="7008"/>
                    <a:pt x="1676" y="7279"/>
                    <a:pt x="1206" y="7279"/>
                  </a:cubicBezTo>
                  <a:cubicBezTo>
                    <a:pt x="1170" y="7279"/>
                    <a:pt x="1133" y="7277"/>
                    <a:pt x="1097" y="7274"/>
                  </a:cubicBezTo>
                  <a:lnTo>
                    <a:pt x="1097" y="7274"/>
                  </a:lnTo>
                  <a:cubicBezTo>
                    <a:pt x="1545" y="7675"/>
                    <a:pt x="1684" y="8370"/>
                    <a:pt x="1421" y="8895"/>
                  </a:cubicBezTo>
                  <a:cubicBezTo>
                    <a:pt x="1224" y="9290"/>
                    <a:pt x="844" y="9559"/>
                    <a:pt x="569" y="9908"/>
                  </a:cubicBezTo>
                  <a:cubicBezTo>
                    <a:pt x="165" y="10420"/>
                    <a:pt x="19" y="11068"/>
                    <a:pt x="1" y="11732"/>
                  </a:cubicBezTo>
                  <a:cubicBezTo>
                    <a:pt x="66" y="11791"/>
                    <a:pt x="127" y="11853"/>
                    <a:pt x="195" y="11914"/>
                  </a:cubicBezTo>
                  <a:cubicBezTo>
                    <a:pt x="597" y="12303"/>
                    <a:pt x="1004" y="12779"/>
                    <a:pt x="1276" y="13267"/>
                  </a:cubicBezTo>
                  <a:cubicBezTo>
                    <a:pt x="1409" y="13514"/>
                    <a:pt x="1446" y="14097"/>
                    <a:pt x="1631" y="14279"/>
                  </a:cubicBezTo>
                  <a:cubicBezTo>
                    <a:pt x="1714" y="14360"/>
                    <a:pt x="1781" y="14393"/>
                    <a:pt x="1841" y="14393"/>
                  </a:cubicBezTo>
                  <a:cubicBezTo>
                    <a:pt x="1997" y="14393"/>
                    <a:pt x="2110" y="14175"/>
                    <a:pt x="2344" y="14008"/>
                  </a:cubicBezTo>
                  <a:cubicBezTo>
                    <a:pt x="2613" y="13813"/>
                    <a:pt x="2918" y="13668"/>
                    <a:pt x="3230" y="13551"/>
                  </a:cubicBezTo>
                  <a:cubicBezTo>
                    <a:pt x="3669" y="11779"/>
                    <a:pt x="4576" y="10099"/>
                    <a:pt x="6037" y="9006"/>
                  </a:cubicBezTo>
                  <a:cubicBezTo>
                    <a:pt x="5969" y="8980"/>
                    <a:pt x="5898" y="8973"/>
                    <a:pt x="5825" y="8973"/>
                  </a:cubicBezTo>
                  <a:cubicBezTo>
                    <a:pt x="5760" y="8973"/>
                    <a:pt x="5693" y="8978"/>
                    <a:pt x="5627" y="8978"/>
                  </a:cubicBezTo>
                  <a:cubicBezTo>
                    <a:pt x="5578" y="8978"/>
                    <a:pt x="5529" y="8976"/>
                    <a:pt x="5481" y="8966"/>
                  </a:cubicBezTo>
                  <a:cubicBezTo>
                    <a:pt x="5015" y="8867"/>
                    <a:pt x="4922" y="8247"/>
                    <a:pt x="4999" y="7787"/>
                  </a:cubicBezTo>
                  <a:cubicBezTo>
                    <a:pt x="5274" y="6187"/>
                    <a:pt x="6293" y="4739"/>
                    <a:pt x="7713" y="3927"/>
                  </a:cubicBezTo>
                  <a:cubicBezTo>
                    <a:pt x="7303" y="3903"/>
                    <a:pt x="6948" y="3615"/>
                    <a:pt x="6744" y="3263"/>
                  </a:cubicBezTo>
                  <a:cubicBezTo>
                    <a:pt x="6543" y="2912"/>
                    <a:pt x="6469" y="2507"/>
                    <a:pt x="6423" y="2112"/>
                  </a:cubicBezTo>
                  <a:cubicBezTo>
                    <a:pt x="6386" y="1770"/>
                    <a:pt x="6492" y="1"/>
                    <a:pt x="6126" y="1"/>
                  </a:cubicBezTo>
                  <a:close/>
                </a:path>
              </a:pathLst>
            </a:custGeom>
            <a:solidFill>
              <a:srgbClr val="FFF6F1">
                <a:alpha val="24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3"/>
            <p:cNvSpPr/>
            <p:nvPr/>
          </p:nvSpPr>
          <p:spPr>
            <a:xfrm>
              <a:off x="6294042" y="1397663"/>
              <a:ext cx="411270" cy="1306715"/>
            </a:xfrm>
            <a:custGeom>
              <a:avLst/>
              <a:gdLst/>
              <a:ahLst/>
              <a:cxnLst/>
              <a:rect l="l" t="t" r="r" b="b"/>
              <a:pathLst>
                <a:path w="5771" h="18336" extrusionOk="0">
                  <a:moveTo>
                    <a:pt x="5712" y="1"/>
                  </a:moveTo>
                  <a:cubicBezTo>
                    <a:pt x="4910" y="1563"/>
                    <a:pt x="4243" y="3193"/>
                    <a:pt x="3644" y="4848"/>
                  </a:cubicBezTo>
                  <a:cubicBezTo>
                    <a:pt x="3063" y="6506"/>
                    <a:pt x="992" y="13536"/>
                    <a:pt x="624" y="15268"/>
                  </a:cubicBezTo>
                  <a:cubicBezTo>
                    <a:pt x="510" y="15824"/>
                    <a:pt x="402" y="16383"/>
                    <a:pt x="306" y="16948"/>
                  </a:cubicBezTo>
                  <a:cubicBezTo>
                    <a:pt x="251" y="17260"/>
                    <a:pt x="1" y="17754"/>
                    <a:pt x="78" y="18065"/>
                  </a:cubicBezTo>
                  <a:cubicBezTo>
                    <a:pt x="111" y="18205"/>
                    <a:pt x="241" y="18335"/>
                    <a:pt x="385" y="18335"/>
                  </a:cubicBezTo>
                  <a:cubicBezTo>
                    <a:pt x="400" y="18335"/>
                    <a:pt x="415" y="18334"/>
                    <a:pt x="430" y="18331"/>
                  </a:cubicBezTo>
                  <a:cubicBezTo>
                    <a:pt x="522" y="18312"/>
                    <a:pt x="593" y="18235"/>
                    <a:pt x="649" y="18158"/>
                  </a:cubicBezTo>
                  <a:cubicBezTo>
                    <a:pt x="1131" y="17460"/>
                    <a:pt x="1019" y="16195"/>
                    <a:pt x="1161" y="15376"/>
                  </a:cubicBezTo>
                  <a:cubicBezTo>
                    <a:pt x="1455" y="13660"/>
                    <a:pt x="3455" y="6627"/>
                    <a:pt x="3968" y="4956"/>
                  </a:cubicBezTo>
                  <a:cubicBezTo>
                    <a:pt x="4474" y="3286"/>
                    <a:pt x="5070" y="1637"/>
                    <a:pt x="5771" y="32"/>
                  </a:cubicBezTo>
                  <a:lnTo>
                    <a:pt x="57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3"/>
            <p:cNvSpPr/>
            <p:nvPr/>
          </p:nvSpPr>
          <p:spPr>
            <a:xfrm>
              <a:off x="6496010" y="1730618"/>
              <a:ext cx="378061" cy="197262"/>
            </a:xfrm>
            <a:custGeom>
              <a:avLst/>
              <a:gdLst/>
              <a:ahLst/>
              <a:cxnLst/>
              <a:rect l="l" t="t" r="r" b="b"/>
              <a:pathLst>
                <a:path w="5305" h="2768" extrusionOk="0">
                  <a:moveTo>
                    <a:pt x="5246" y="0"/>
                  </a:moveTo>
                  <a:cubicBezTo>
                    <a:pt x="1705" y="176"/>
                    <a:pt x="35" y="2655"/>
                    <a:pt x="16" y="2680"/>
                  </a:cubicBezTo>
                  <a:cubicBezTo>
                    <a:pt x="1" y="2708"/>
                    <a:pt x="7" y="2742"/>
                    <a:pt x="35" y="2757"/>
                  </a:cubicBezTo>
                  <a:lnTo>
                    <a:pt x="38" y="2764"/>
                  </a:lnTo>
                  <a:cubicBezTo>
                    <a:pt x="44" y="2766"/>
                    <a:pt x="51" y="2768"/>
                    <a:pt x="58" y="2768"/>
                  </a:cubicBezTo>
                  <a:cubicBezTo>
                    <a:pt x="76" y="2768"/>
                    <a:pt x="95" y="2759"/>
                    <a:pt x="106" y="2742"/>
                  </a:cubicBezTo>
                  <a:cubicBezTo>
                    <a:pt x="124" y="2720"/>
                    <a:pt x="1767" y="287"/>
                    <a:pt x="5249" y="111"/>
                  </a:cubicBezTo>
                  <a:cubicBezTo>
                    <a:pt x="5283" y="111"/>
                    <a:pt x="5305" y="84"/>
                    <a:pt x="5305" y="53"/>
                  </a:cubicBezTo>
                  <a:cubicBezTo>
                    <a:pt x="5305" y="22"/>
                    <a:pt x="5277" y="0"/>
                    <a:pt x="52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3"/>
            <p:cNvSpPr/>
            <p:nvPr/>
          </p:nvSpPr>
          <p:spPr>
            <a:xfrm>
              <a:off x="6396808" y="2088159"/>
              <a:ext cx="378061" cy="197475"/>
            </a:xfrm>
            <a:custGeom>
              <a:avLst/>
              <a:gdLst/>
              <a:ahLst/>
              <a:cxnLst/>
              <a:rect l="l" t="t" r="r" b="b"/>
              <a:pathLst>
                <a:path w="5305" h="2771" extrusionOk="0">
                  <a:moveTo>
                    <a:pt x="5246" y="0"/>
                  </a:moveTo>
                  <a:cubicBezTo>
                    <a:pt x="1702" y="176"/>
                    <a:pt x="31" y="2659"/>
                    <a:pt x="16" y="2680"/>
                  </a:cubicBezTo>
                  <a:cubicBezTo>
                    <a:pt x="0" y="2708"/>
                    <a:pt x="7" y="2742"/>
                    <a:pt x="31" y="2757"/>
                  </a:cubicBezTo>
                  <a:lnTo>
                    <a:pt x="37" y="2764"/>
                  </a:lnTo>
                  <a:cubicBezTo>
                    <a:pt x="45" y="2769"/>
                    <a:pt x="54" y="2771"/>
                    <a:pt x="63" y="2771"/>
                  </a:cubicBezTo>
                  <a:cubicBezTo>
                    <a:pt x="80" y="2771"/>
                    <a:pt x="97" y="2761"/>
                    <a:pt x="105" y="2742"/>
                  </a:cubicBezTo>
                  <a:cubicBezTo>
                    <a:pt x="124" y="2720"/>
                    <a:pt x="1763" y="284"/>
                    <a:pt x="5249" y="111"/>
                  </a:cubicBezTo>
                  <a:cubicBezTo>
                    <a:pt x="5280" y="111"/>
                    <a:pt x="5305" y="84"/>
                    <a:pt x="5305" y="53"/>
                  </a:cubicBezTo>
                  <a:cubicBezTo>
                    <a:pt x="5305" y="22"/>
                    <a:pt x="5277" y="0"/>
                    <a:pt x="52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3"/>
            <p:cNvSpPr/>
            <p:nvPr/>
          </p:nvSpPr>
          <p:spPr>
            <a:xfrm>
              <a:off x="6424958" y="1596139"/>
              <a:ext cx="104831" cy="289265"/>
            </a:xfrm>
            <a:custGeom>
              <a:avLst/>
              <a:gdLst/>
              <a:ahLst/>
              <a:cxnLst/>
              <a:rect l="l" t="t" r="r" b="b"/>
              <a:pathLst>
                <a:path w="1471" h="4059" extrusionOk="0">
                  <a:moveTo>
                    <a:pt x="65" y="1"/>
                  </a:moveTo>
                  <a:cubicBezTo>
                    <a:pt x="54" y="1"/>
                    <a:pt x="42" y="4"/>
                    <a:pt x="31" y="10"/>
                  </a:cubicBezTo>
                  <a:cubicBezTo>
                    <a:pt x="4" y="29"/>
                    <a:pt x="1" y="60"/>
                    <a:pt x="16" y="87"/>
                  </a:cubicBezTo>
                  <a:cubicBezTo>
                    <a:pt x="1356" y="2045"/>
                    <a:pt x="1220" y="3977"/>
                    <a:pt x="1220" y="3996"/>
                  </a:cubicBezTo>
                  <a:cubicBezTo>
                    <a:pt x="1220" y="4021"/>
                    <a:pt x="1232" y="4039"/>
                    <a:pt x="1251" y="4052"/>
                  </a:cubicBezTo>
                  <a:lnTo>
                    <a:pt x="1273" y="4058"/>
                  </a:lnTo>
                  <a:cubicBezTo>
                    <a:pt x="1276" y="4058"/>
                    <a:pt x="1279" y="4059"/>
                    <a:pt x="1282" y="4059"/>
                  </a:cubicBezTo>
                  <a:cubicBezTo>
                    <a:pt x="1308" y="4059"/>
                    <a:pt x="1328" y="4036"/>
                    <a:pt x="1331" y="4008"/>
                  </a:cubicBezTo>
                  <a:cubicBezTo>
                    <a:pt x="1331" y="3990"/>
                    <a:pt x="1470" y="2017"/>
                    <a:pt x="109" y="26"/>
                  </a:cubicBezTo>
                  <a:cubicBezTo>
                    <a:pt x="97" y="9"/>
                    <a:pt x="81"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3"/>
            <p:cNvSpPr/>
            <p:nvPr/>
          </p:nvSpPr>
          <p:spPr>
            <a:xfrm>
              <a:off x="6210019" y="1871867"/>
              <a:ext cx="205101" cy="380484"/>
            </a:xfrm>
            <a:custGeom>
              <a:avLst/>
              <a:gdLst/>
              <a:ahLst/>
              <a:cxnLst/>
              <a:rect l="l" t="t" r="r" b="b"/>
              <a:pathLst>
                <a:path w="2878" h="5339" extrusionOk="0">
                  <a:moveTo>
                    <a:pt x="63" y="1"/>
                  </a:moveTo>
                  <a:cubicBezTo>
                    <a:pt x="47" y="1"/>
                    <a:pt x="32" y="7"/>
                    <a:pt x="22" y="19"/>
                  </a:cubicBezTo>
                  <a:cubicBezTo>
                    <a:pt x="0" y="44"/>
                    <a:pt x="6" y="78"/>
                    <a:pt x="28" y="96"/>
                  </a:cubicBezTo>
                  <a:cubicBezTo>
                    <a:pt x="2760" y="2301"/>
                    <a:pt x="2699" y="5249"/>
                    <a:pt x="2699" y="5280"/>
                  </a:cubicBezTo>
                  <a:cubicBezTo>
                    <a:pt x="2699" y="5305"/>
                    <a:pt x="2711" y="5323"/>
                    <a:pt x="2729" y="5329"/>
                  </a:cubicBezTo>
                  <a:lnTo>
                    <a:pt x="2754" y="5339"/>
                  </a:lnTo>
                  <a:cubicBezTo>
                    <a:pt x="2785" y="5339"/>
                    <a:pt x="2813" y="5314"/>
                    <a:pt x="2813" y="5283"/>
                  </a:cubicBezTo>
                  <a:cubicBezTo>
                    <a:pt x="2813" y="5252"/>
                    <a:pt x="2878" y="2251"/>
                    <a:pt x="99" y="13"/>
                  </a:cubicBezTo>
                  <a:cubicBezTo>
                    <a:pt x="88" y="5"/>
                    <a:pt x="75" y="1"/>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5" name="Google Shape;925;p13"/>
          <p:cNvGrpSpPr/>
          <p:nvPr/>
        </p:nvGrpSpPr>
        <p:grpSpPr>
          <a:xfrm rot="576529">
            <a:off x="8541288" y="3063276"/>
            <a:ext cx="611523" cy="1117980"/>
            <a:chOff x="5873325" y="3529053"/>
            <a:chExt cx="251604" cy="459980"/>
          </a:xfrm>
        </p:grpSpPr>
        <p:sp>
          <p:nvSpPr>
            <p:cNvPr id="926" name="Google Shape;926;p13"/>
            <p:cNvSpPr/>
            <p:nvPr/>
          </p:nvSpPr>
          <p:spPr>
            <a:xfrm>
              <a:off x="5881739" y="3577426"/>
              <a:ext cx="243088" cy="411607"/>
            </a:xfrm>
            <a:custGeom>
              <a:avLst/>
              <a:gdLst/>
              <a:ahLst/>
              <a:cxnLst/>
              <a:rect l="l" t="t" r="r" b="b"/>
              <a:pathLst>
                <a:path w="7136" h="12083" extrusionOk="0">
                  <a:moveTo>
                    <a:pt x="1245" y="0"/>
                  </a:moveTo>
                  <a:cubicBezTo>
                    <a:pt x="1135" y="212"/>
                    <a:pt x="980" y="249"/>
                    <a:pt x="885" y="249"/>
                  </a:cubicBezTo>
                  <a:cubicBezTo>
                    <a:pt x="832" y="249"/>
                    <a:pt x="797" y="238"/>
                    <a:pt x="797" y="238"/>
                  </a:cubicBezTo>
                  <a:cubicBezTo>
                    <a:pt x="700" y="475"/>
                    <a:pt x="573" y="523"/>
                    <a:pt x="487" y="523"/>
                  </a:cubicBezTo>
                  <a:cubicBezTo>
                    <a:pt x="427" y="523"/>
                    <a:pt x="387" y="501"/>
                    <a:pt x="387" y="501"/>
                  </a:cubicBezTo>
                  <a:cubicBezTo>
                    <a:pt x="323" y="581"/>
                    <a:pt x="252" y="606"/>
                    <a:pt x="189" y="606"/>
                  </a:cubicBezTo>
                  <a:cubicBezTo>
                    <a:pt x="85" y="606"/>
                    <a:pt x="1" y="538"/>
                    <a:pt x="1" y="538"/>
                  </a:cubicBezTo>
                  <a:lnTo>
                    <a:pt x="1" y="538"/>
                  </a:lnTo>
                  <a:lnTo>
                    <a:pt x="93" y="717"/>
                  </a:lnTo>
                  <a:lnTo>
                    <a:pt x="5814" y="11788"/>
                  </a:lnTo>
                  <a:lnTo>
                    <a:pt x="5960" y="12063"/>
                  </a:lnTo>
                  <a:cubicBezTo>
                    <a:pt x="6026" y="12076"/>
                    <a:pt x="6090" y="12082"/>
                    <a:pt x="6152" y="12082"/>
                  </a:cubicBezTo>
                  <a:cubicBezTo>
                    <a:pt x="6759" y="12082"/>
                    <a:pt x="7136" y="11507"/>
                    <a:pt x="7136" y="11507"/>
                  </a:cubicBezTo>
                  <a:lnTo>
                    <a:pt x="6951" y="11137"/>
                  </a:lnTo>
                  <a:lnTo>
                    <a:pt x="1396" y="303"/>
                  </a:lnTo>
                  <a:lnTo>
                    <a:pt x="1245" y="0"/>
                  </a:lnTo>
                  <a:close/>
                </a:path>
              </a:pathLst>
            </a:custGeom>
            <a:solidFill>
              <a:srgbClr val="93D1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3"/>
            <p:cNvSpPr/>
            <p:nvPr/>
          </p:nvSpPr>
          <p:spPr>
            <a:xfrm>
              <a:off x="5881739" y="3577426"/>
              <a:ext cx="243088" cy="411607"/>
            </a:xfrm>
            <a:custGeom>
              <a:avLst/>
              <a:gdLst/>
              <a:ahLst/>
              <a:cxnLst/>
              <a:rect l="l" t="t" r="r" b="b"/>
              <a:pathLst>
                <a:path w="7136" h="12083" extrusionOk="0">
                  <a:moveTo>
                    <a:pt x="1245" y="0"/>
                  </a:moveTo>
                  <a:cubicBezTo>
                    <a:pt x="1135" y="212"/>
                    <a:pt x="980" y="249"/>
                    <a:pt x="885" y="249"/>
                  </a:cubicBezTo>
                  <a:cubicBezTo>
                    <a:pt x="832" y="249"/>
                    <a:pt x="797" y="238"/>
                    <a:pt x="797" y="238"/>
                  </a:cubicBezTo>
                  <a:cubicBezTo>
                    <a:pt x="700" y="475"/>
                    <a:pt x="573" y="523"/>
                    <a:pt x="487" y="523"/>
                  </a:cubicBezTo>
                  <a:cubicBezTo>
                    <a:pt x="427" y="523"/>
                    <a:pt x="387" y="501"/>
                    <a:pt x="387" y="501"/>
                  </a:cubicBezTo>
                  <a:cubicBezTo>
                    <a:pt x="323" y="581"/>
                    <a:pt x="252" y="606"/>
                    <a:pt x="189" y="606"/>
                  </a:cubicBezTo>
                  <a:cubicBezTo>
                    <a:pt x="85" y="606"/>
                    <a:pt x="1" y="538"/>
                    <a:pt x="1" y="538"/>
                  </a:cubicBezTo>
                  <a:lnTo>
                    <a:pt x="1" y="538"/>
                  </a:lnTo>
                  <a:lnTo>
                    <a:pt x="93" y="717"/>
                  </a:lnTo>
                  <a:lnTo>
                    <a:pt x="5814" y="11788"/>
                  </a:lnTo>
                  <a:lnTo>
                    <a:pt x="5960" y="12063"/>
                  </a:lnTo>
                  <a:cubicBezTo>
                    <a:pt x="6026" y="12076"/>
                    <a:pt x="6090" y="12082"/>
                    <a:pt x="6152" y="12082"/>
                  </a:cubicBezTo>
                  <a:cubicBezTo>
                    <a:pt x="6759" y="12082"/>
                    <a:pt x="7136" y="11507"/>
                    <a:pt x="7136" y="11507"/>
                  </a:cubicBezTo>
                  <a:lnTo>
                    <a:pt x="6951" y="11137"/>
                  </a:lnTo>
                  <a:lnTo>
                    <a:pt x="1396" y="303"/>
                  </a:lnTo>
                  <a:lnTo>
                    <a:pt x="12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3"/>
            <p:cNvSpPr/>
            <p:nvPr/>
          </p:nvSpPr>
          <p:spPr>
            <a:xfrm>
              <a:off x="5915600" y="3577630"/>
              <a:ext cx="209227" cy="410211"/>
            </a:xfrm>
            <a:custGeom>
              <a:avLst/>
              <a:gdLst/>
              <a:ahLst/>
              <a:cxnLst/>
              <a:rect l="l" t="t" r="r" b="b"/>
              <a:pathLst>
                <a:path w="6142" h="12042" extrusionOk="0">
                  <a:moveTo>
                    <a:pt x="251" y="1"/>
                  </a:moveTo>
                  <a:cubicBezTo>
                    <a:pt x="180" y="143"/>
                    <a:pt x="81" y="204"/>
                    <a:pt x="1" y="232"/>
                  </a:cubicBezTo>
                  <a:lnTo>
                    <a:pt x="106" y="436"/>
                  </a:lnTo>
                  <a:lnTo>
                    <a:pt x="5660" y="11270"/>
                  </a:lnTo>
                  <a:lnTo>
                    <a:pt x="5845" y="11640"/>
                  </a:lnTo>
                  <a:cubicBezTo>
                    <a:pt x="5845" y="11640"/>
                    <a:pt x="5691" y="11872"/>
                    <a:pt x="5419" y="12042"/>
                  </a:cubicBezTo>
                  <a:cubicBezTo>
                    <a:pt x="5870" y="11918"/>
                    <a:pt x="6142" y="11504"/>
                    <a:pt x="6142" y="11504"/>
                  </a:cubicBezTo>
                  <a:lnTo>
                    <a:pt x="5957" y="11134"/>
                  </a:lnTo>
                  <a:lnTo>
                    <a:pt x="402" y="300"/>
                  </a:lnTo>
                  <a:lnTo>
                    <a:pt x="2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3"/>
            <p:cNvSpPr/>
            <p:nvPr/>
          </p:nvSpPr>
          <p:spPr>
            <a:xfrm>
              <a:off x="6078839" y="3956773"/>
              <a:ext cx="45988" cy="32191"/>
            </a:xfrm>
            <a:custGeom>
              <a:avLst/>
              <a:gdLst/>
              <a:ahLst/>
              <a:cxnLst/>
              <a:rect l="l" t="t" r="r" b="b"/>
              <a:pathLst>
                <a:path w="1350" h="945" extrusionOk="0">
                  <a:moveTo>
                    <a:pt x="1165" y="1"/>
                  </a:moveTo>
                  <a:cubicBezTo>
                    <a:pt x="1115" y="103"/>
                    <a:pt x="501" y="532"/>
                    <a:pt x="1" y="587"/>
                  </a:cubicBezTo>
                  <a:lnTo>
                    <a:pt x="174" y="927"/>
                  </a:lnTo>
                  <a:cubicBezTo>
                    <a:pt x="237" y="939"/>
                    <a:pt x="299" y="945"/>
                    <a:pt x="359" y="945"/>
                  </a:cubicBezTo>
                  <a:cubicBezTo>
                    <a:pt x="966" y="945"/>
                    <a:pt x="1350" y="371"/>
                    <a:pt x="1350" y="371"/>
                  </a:cubicBezTo>
                  <a:lnTo>
                    <a:pt x="11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3"/>
            <p:cNvSpPr/>
            <p:nvPr/>
          </p:nvSpPr>
          <p:spPr>
            <a:xfrm>
              <a:off x="6100505" y="3956773"/>
              <a:ext cx="24425" cy="30761"/>
            </a:xfrm>
            <a:custGeom>
              <a:avLst/>
              <a:gdLst/>
              <a:ahLst/>
              <a:cxnLst/>
              <a:rect l="l" t="t" r="r" b="b"/>
              <a:pathLst>
                <a:path w="717" h="903" extrusionOk="0">
                  <a:moveTo>
                    <a:pt x="532" y="1"/>
                  </a:moveTo>
                  <a:cubicBezTo>
                    <a:pt x="513" y="38"/>
                    <a:pt x="417" y="124"/>
                    <a:pt x="272" y="217"/>
                  </a:cubicBezTo>
                  <a:lnTo>
                    <a:pt x="421" y="501"/>
                  </a:lnTo>
                  <a:cubicBezTo>
                    <a:pt x="417" y="510"/>
                    <a:pt x="266" y="739"/>
                    <a:pt x="1" y="902"/>
                  </a:cubicBezTo>
                  <a:cubicBezTo>
                    <a:pt x="371" y="794"/>
                    <a:pt x="618" y="498"/>
                    <a:pt x="695" y="402"/>
                  </a:cubicBezTo>
                  <a:cubicBezTo>
                    <a:pt x="711" y="384"/>
                    <a:pt x="717" y="371"/>
                    <a:pt x="717" y="371"/>
                  </a:cubicBezTo>
                  <a:lnTo>
                    <a:pt x="53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3"/>
            <p:cNvSpPr/>
            <p:nvPr/>
          </p:nvSpPr>
          <p:spPr>
            <a:xfrm>
              <a:off x="5873427" y="3529053"/>
              <a:ext cx="50757" cy="69118"/>
            </a:xfrm>
            <a:custGeom>
              <a:avLst/>
              <a:gdLst/>
              <a:ahLst/>
              <a:cxnLst/>
              <a:rect l="l" t="t" r="r" b="b"/>
              <a:pathLst>
                <a:path w="1490" h="2029" extrusionOk="0">
                  <a:moveTo>
                    <a:pt x="1" y="0"/>
                  </a:moveTo>
                  <a:lnTo>
                    <a:pt x="100" y="797"/>
                  </a:lnTo>
                  <a:lnTo>
                    <a:pt x="242" y="1961"/>
                  </a:lnTo>
                  <a:cubicBezTo>
                    <a:pt x="242" y="1961"/>
                    <a:pt x="327" y="2029"/>
                    <a:pt x="431" y="2029"/>
                  </a:cubicBezTo>
                  <a:cubicBezTo>
                    <a:pt x="494" y="2029"/>
                    <a:pt x="565" y="2004"/>
                    <a:pt x="628" y="1924"/>
                  </a:cubicBezTo>
                  <a:cubicBezTo>
                    <a:pt x="628" y="1924"/>
                    <a:pt x="669" y="1947"/>
                    <a:pt x="729" y="1947"/>
                  </a:cubicBezTo>
                  <a:cubicBezTo>
                    <a:pt x="816" y="1947"/>
                    <a:pt x="943" y="1898"/>
                    <a:pt x="1041" y="1661"/>
                  </a:cubicBezTo>
                  <a:cubicBezTo>
                    <a:pt x="1041" y="1661"/>
                    <a:pt x="1076" y="1673"/>
                    <a:pt x="1129" y="1673"/>
                  </a:cubicBezTo>
                  <a:cubicBezTo>
                    <a:pt x="1224" y="1673"/>
                    <a:pt x="1378" y="1635"/>
                    <a:pt x="1489" y="1427"/>
                  </a:cubicBezTo>
                  <a:lnTo>
                    <a:pt x="544" y="522"/>
                  </a:lnTo>
                  <a:lnTo>
                    <a:pt x="1" y="0"/>
                  </a:lnTo>
                  <a:close/>
                </a:path>
              </a:pathLst>
            </a:custGeom>
            <a:solidFill>
              <a:srgbClr val="FAC7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3"/>
            <p:cNvSpPr/>
            <p:nvPr/>
          </p:nvSpPr>
          <p:spPr>
            <a:xfrm>
              <a:off x="5873427" y="3529053"/>
              <a:ext cx="50757" cy="69118"/>
            </a:xfrm>
            <a:custGeom>
              <a:avLst/>
              <a:gdLst/>
              <a:ahLst/>
              <a:cxnLst/>
              <a:rect l="l" t="t" r="r" b="b"/>
              <a:pathLst>
                <a:path w="1490" h="2029" extrusionOk="0">
                  <a:moveTo>
                    <a:pt x="1" y="0"/>
                  </a:moveTo>
                  <a:lnTo>
                    <a:pt x="100" y="797"/>
                  </a:lnTo>
                  <a:lnTo>
                    <a:pt x="242" y="1961"/>
                  </a:lnTo>
                  <a:cubicBezTo>
                    <a:pt x="242" y="1961"/>
                    <a:pt x="327" y="2029"/>
                    <a:pt x="431" y="2029"/>
                  </a:cubicBezTo>
                  <a:cubicBezTo>
                    <a:pt x="494" y="2029"/>
                    <a:pt x="565" y="2004"/>
                    <a:pt x="628" y="1924"/>
                  </a:cubicBezTo>
                  <a:cubicBezTo>
                    <a:pt x="628" y="1924"/>
                    <a:pt x="669" y="1947"/>
                    <a:pt x="729" y="1947"/>
                  </a:cubicBezTo>
                  <a:cubicBezTo>
                    <a:pt x="816" y="1947"/>
                    <a:pt x="943" y="1898"/>
                    <a:pt x="1041" y="1661"/>
                  </a:cubicBezTo>
                  <a:cubicBezTo>
                    <a:pt x="1041" y="1661"/>
                    <a:pt x="1076" y="1673"/>
                    <a:pt x="1129" y="1673"/>
                  </a:cubicBezTo>
                  <a:cubicBezTo>
                    <a:pt x="1224" y="1673"/>
                    <a:pt x="1378" y="1635"/>
                    <a:pt x="1489" y="1427"/>
                  </a:cubicBezTo>
                  <a:lnTo>
                    <a:pt x="544" y="522"/>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3"/>
            <p:cNvSpPr/>
            <p:nvPr/>
          </p:nvSpPr>
          <p:spPr>
            <a:xfrm>
              <a:off x="5873325" y="3529258"/>
              <a:ext cx="50859" cy="56309"/>
            </a:xfrm>
            <a:custGeom>
              <a:avLst/>
              <a:gdLst/>
              <a:ahLst/>
              <a:cxnLst/>
              <a:rect l="l" t="t" r="r" b="b"/>
              <a:pathLst>
                <a:path w="1493" h="1653" extrusionOk="0">
                  <a:moveTo>
                    <a:pt x="1" y="0"/>
                  </a:moveTo>
                  <a:lnTo>
                    <a:pt x="41" y="328"/>
                  </a:lnTo>
                  <a:lnTo>
                    <a:pt x="1242" y="1652"/>
                  </a:lnTo>
                  <a:cubicBezTo>
                    <a:pt x="1322" y="1624"/>
                    <a:pt x="1421" y="1563"/>
                    <a:pt x="1492" y="1424"/>
                  </a:cubicBezTo>
                  <a:lnTo>
                    <a:pt x="547" y="522"/>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3"/>
            <p:cNvSpPr/>
            <p:nvPr/>
          </p:nvSpPr>
          <p:spPr>
            <a:xfrm>
              <a:off x="5873325" y="3529156"/>
              <a:ext cx="18565" cy="27150"/>
            </a:xfrm>
            <a:custGeom>
              <a:avLst/>
              <a:gdLst/>
              <a:ahLst/>
              <a:cxnLst/>
              <a:rect l="l" t="t" r="r" b="b"/>
              <a:pathLst>
                <a:path w="545" h="797" extrusionOk="0">
                  <a:moveTo>
                    <a:pt x="1" y="0"/>
                  </a:moveTo>
                  <a:lnTo>
                    <a:pt x="100" y="797"/>
                  </a:lnTo>
                  <a:cubicBezTo>
                    <a:pt x="325" y="778"/>
                    <a:pt x="467" y="636"/>
                    <a:pt x="544" y="519"/>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5" name="Google Shape;935;p13"/>
          <p:cNvGrpSpPr/>
          <p:nvPr/>
        </p:nvGrpSpPr>
        <p:grpSpPr>
          <a:xfrm rot="951867">
            <a:off x="8541291" y="1982082"/>
            <a:ext cx="611517" cy="1117969"/>
            <a:chOff x="5873325" y="3529053"/>
            <a:chExt cx="251604" cy="459980"/>
          </a:xfrm>
        </p:grpSpPr>
        <p:sp>
          <p:nvSpPr>
            <p:cNvPr id="936" name="Google Shape;936;p13"/>
            <p:cNvSpPr/>
            <p:nvPr/>
          </p:nvSpPr>
          <p:spPr>
            <a:xfrm>
              <a:off x="5881739" y="3577426"/>
              <a:ext cx="243088" cy="411607"/>
            </a:xfrm>
            <a:custGeom>
              <a:avLst/>
              <a:gdLst/>
              <a:ahLst/>
              <a:cxnLst/>
              <a:rect l="l" t="t" r="r" b="b"/>
              <a:pathLst>
                <a:path w="7136" h="12083" extrusionOk="0">
                  <a:moveTo>
                    <a:pt x="1245" y="0"/>
                  </a:moveTo>
                  <a:cubicBezTo>
                    <a:pt x="1135" y="212"/>
                    <a:pt x="980" y="249"/>
                    <a:pt x="885" y="249"/>
                  </a:cubicBezTo>
                  <a:cubicBezTo>
                    <a:pt x="832" y="249"/>
                    <a:pt x="797" y="238"/>
                    <a:pt x="797" y="238"/>
                  </a:cubicBezTo>
                  <a:cubicBezTo>
                    <a:pt x="700" y="475"/>
                    <a:pt x="573" y="523"/>
                    <a:pt x="487" y="523"/>
                  </a:cubicBezTo>
                  <a:cubicBezTo>
                    <a:pt x="427" y="523"/>
                    <a:pt x="387" y="501"/>
                    <a:pt x="387" y="501"/>
                  </a:cubicBezTo>
                  <a:cubicBezTo>
                    <a:pt x="323" y="581"/>
                    <a:pt x="252" y="606"/>
                    <a:pt x="189" y="606"/>
                  </a:cubicBezTo>
                  <a:cubicBezTo>
                    <a:pt x="85" y="606"/>
                    <a:pt x="1" y="538"/>
                    <a:pt x="1" y="538"/>
                  </a:cubicBezTo>
                  <a:lnTo>
                    <a:pt x="1" y="538"/>
                  </a:lnTo>
                  <a:lnTo>
                    <a:pt x="93" y="717"/>
                  </a:lnTo>
                  <a:lnTo>
                    <a:pt x="5814" y="11788"/>
                  </a:lnTo>
                  <a:lnTo>
                    <a:pt x="5960" y="12063"/>
                  </a:lnTo>
                  <a:cubicBezTo>
                    <a:pt x="6026" y="12076"/>
                    <a:pt x="6090" y="12082"/>
                    <a:pt x="6152" y="12082"/>
                  </a:cubicBezTo>
                  <a:cubicBezTo>
                    <a:pt x="6759" y="12082"/>
                    <a:pt x="7136" y="11507"/>
                    <a:pt x="7136" y="11507"/>
                  </a:cubicBezTo>
                  <a:lnTo>
                    <a:pt x="6951" y="11137"/>
                  </a:lnTo>
                  <a:lnTo>
                    <a:pt x="1396" y="303"/>
                  </a:lnTo>
                  <a:lnTo>
                    <a:pt x="1245" y="0"/>
                  </a:lnTo>
                  <a:close/>
                </a:path>
              </a:pathLst>
            </a:custGeom>
            <a:solidFill>
              <a:srgbClr val="93D1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3"/>
            <p:cNvSpPr/>
            <p:nvPr/>
          </p:nvSpPr>
          <p:spPr>
            <a:xfrm>
              <a:off x="5881739" y="3577426"/>
              <a:ext cx="243088" cy="411607"/>
            </a:xfrm>
            <a:custGeom>
              <a:avLst/>
              <a:gdLst/>
              <a:ahLst/>
              <a:cxnLst/>
              <a:rect l="l" t="t" r="r" b="b"/>
              <a:pathLst>
                <a:path w="7136" h="12083" extrusionOk="0">
                  <a:moveTo>
                    <a:pt x="1245" y="0"/>
                  </a:moveTo>
                  <a:cubicBezTo>
                    <a:pt x="1135" y="212"/>
                    <a:pt x="980" y="249"/>
                    <a:pt x="885" y="249"/>
                  </a:cubicBezTo>
                  <a:cubicBezTo>
                    <a:pt x="832" y="249"/>
                    <a:pt x="797" y="238"/>
                    <a:pt x="797" y="238"/>
                  </a:cubicBezTo>
                  <a:cubicBezTo>
                    <a:pt x="700" y="475"/>
                    <a:pt x="573" y="523"/>
                    <a:pt x="487" y="523"/>
                  </a:cubicBezTo>
                  <a:cubicBezTo>
                    <a:pt x="427" y="523"/>
                    <a:pt x="387" y="501"/>
                    <a:pt x="387" y="501"/>
                  </a:cubicBezTo>
                  <a:cubicBezTo>
                    <a:pt x="323" y="581"/>
                    <a:pt x="252" y="606"/>
                    <a:pt x="189" y="606"/>
                  </a:cubicBezTo>
                  <a:cubicBezTo>
                    <a:pt x="85" y="606"/>
                    <a:pt x="1" y="538"/>
                    <a:pt x="1" y="538"/>
                  </a:cubicBezTo>
                  <a:lnTo>
                    <a:pt x="1" y="538"/>
                  </a:lnTo>
                  <a:lnTo>
                    <a:pt x="93" y="717"/>
                  </a:lnTo>
                  <a:lnTo>
                    <a:pt x="5814" y="11788"/>
                  </a:lnTo>
                  <a:lnTo>
                    <a:pt x="5960" y="12063"/>
                  </a:lnTo>
                  <a:cubicBezTo>
                    <a:pt x="6026" y="12076"/>
                    <a:pt x="6090" y="12082"/>
                    <a:pt x="6152" y="12082"/>
                  </a:cubicBezTo>
                  <a:cubicBezTo>
                    <a:pt x="6759" y="12082"/>
                    <a:pt x="7136" y="11507"/>
                    <a:pt x="7136" y="11507"/>
                  </a:cubicBezTo>
                  <a:lnTo>
                    <a:pt x="6951" y="11137"/>
                  </a:lnTo>
                  <a:lnTo>
                    <a:pt x="1396" y="303"/>
                  </a:lnTo>
                  <a:lnTo>
                    <a:pt x="124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3"/>
            <p:cNvSpPr/>
            <p:nvPr/>
          </p:nvSpPr>
          <p:spPr>
            <a:xfrm>
              <a:off x="5915600" y="3577630"/>
              <a:ext cx="209227" cy="410211"/>
            </a:xfrm>
            <a:custGeom>
              <a:avLst/>
              <a:gdLst/>
              <a:ahLst/>
              <a:cxnLst/>
              <a:rect l="l" t="t" r="r" b="b"/>
              <a:pathLst>
                <a:path w="6142" h="12042" extrusionOk="0">
                  <a:moveTo>
                    <a:pt x="251" y="1"/>
                  </a:moveTo>
                  <a:cubicBezTo>
                    <a:pt x="180" y="143"/>
                    <a:pt x="81" y="204"/>
                    <a:pt x="1" y="232"/>
                  </a:cubicBezTo>
                  <a:lnTo>
                    <a:pt x="106" y="436"/>
                  </a:lnTo>
                  <a:lnTo>
                    <a:pt x="5660" y="11270"/>
                  </a:lnTo>
                  <a:lnTo>
                    <a:pt x="5845" y="11640"/>
                  </a:lnTo>
                  <a:cubicBezTo>
                    <a:pt x="5845" y="11640"/>
                    <a:pt x="5691" y="11872"/>
                    <a:pt x="5419" y="12042"/>
                  </a:cubicBezTo>
                  <a:cubicBezTo>
                    <a:pt x="5870" y="11918"/>
                    <a:pt x="6142" y="11504"/>
                    <a:pt x="6142" y="11504"/>
                  </a:cubicBezTo>
                  <a:lnTo>
                    <a:pt x="5957" y="11134"/>
                  </a:lnTo>
                  <a:lnTo>
                    <a:pt x="402" y="300"/>
                  </a:lnTo>
                  <a:lnTo>
                    <a:pt x="251"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3"/>
            <p:cNvSpPr/>
            <p:nvPr/>
          </p:nvSpPr>
          <p:spPr>
            <a:xfrm>
              <a:off x="6078839" y="3956773"/>
              <a:ext cx="45988" cy="32191"/>
            </a:xfrm>
            <a:custGeom>
              <a:avLst/>
              <a:gdLst/>
              <a:ahLst/>
              <a:cxnLst/>
              <a:rect l="l" t="t" r="r" b="b"/>
              <a:pathLst>
                <a:path w="1350" h="945" extrusionOk="0">
                  <a:moveTo>
                    <a:pt x="1165" y="1"/>
                  </a:moveTo>
                  <a:cubicBezTo>
                    <a:pt x="1115" y="103"/>
                    <a:pt x="501" y="532"/>
                    <a:pt x="1" y="587"/>
                  </a:cubicBezTo>
                  <a:lnTo>
                    <a:pt x="174" y="927"/>
                  </a:lnTo>
                  <a:cubicBezTo>
                    <a:pt x="237" y="939"/>
                    <a:pt x="299" y="945"/>
                    <a:pt x="359" y="945"/>
                  </a:cubicBezTo>
                  <a:cubicBezTo>
                    <a:pt x="966" y="945"/>
                    <a:pt x="1350" y="371"/>
                    <a:pt x="1350" y="371"/>
                  </a:cubicBezTo>
                  <a:lnTo>
                    <a:pt x="11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3"/>
            <p:cNvSpPr/>
            <p:nvPr/>
          </p:nvSpPr>
          <p:spPr>
            <a:xfrm>
              <a:off x="6100505" y="3956773"/>
              <a:ext cx="24425" cy="30761"/>
            </a:xfrm>
            <a:custGeom>
              <a:avLst/>
              <a:gdLst/>
              <a:ahLst/>
              <a:cxnLst/>
              <a:rect l="l" t="t" r="r" b="b"/>
              <a:pathLst>
                <a:path w="717" h="903" extrusionOk="0">
                  <a:moveTo>
                    <a:pt x="532" y="1"/>
                  </a:moveTo>
                  <a:cubicBezTo>
                    <a:pt x="513" y="38"/>
                    <a:pt x="417" y="124"/>
                    <a:pt x="272" y="217"/>
                  </a:cubicBezTo>
                  <a:lnTo>
                    <a:pt x="421" y="501"/>
                  </a:lnTo>
                  <a:cubicBezTo>
                    <a:pt x="417" y="510"/>
                    <a:pt x="266" y="739"/>
                    <a:pt x="1" y="902"/>
                  </a:cubicBezTo>
                  <a:cubicBezTo>
                    <a:pt x="371" y="794"/>
                    <a:pt x="618" y="498"/>
                    <a:pt x="695" y="402"/>
                  </a:cubicBezTo>
                  <a:cubicBezTo>
                    <a:pt x="711" y="384"/>
                    <a:pt x="717" y="371"/>
                    <a:pt x="717" y="371"/>
                  </a:cubicBezTo>
                  <a:lnTo>
                    <a:pt x="53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3"/>
            <p:cNvSpPr/>
            <p:nvPr/>
          </p:nvSpPr>
          <p:spPr>
            <a:xfrm>
              <a:off x="5873427" y="3529053"/>
              <a:ext cx="50757" cy="69118"/>
            </a:xfrm>
            <a:custGeom>
              <a:avLst/>
              <a:gdLst/>
              <a:ahLst/>
              <a:cxnLst/>
              <a:rect l="l" t="t" r="r" b="b"/>
              <a:pathLst>
                <a:path w="1490" h="2029" extrusionOk="0">
                  <a:moveTo>
                    <a:pt x="1" y="0"/>
                  </a:moveTo>
                  <a:lnTo>
                    <a:pt x="100" y="797"/>
                  </a:lnTo>
                  <a:lnTo>
                    <a:pt x="242" y="1961"/>
                  </a:lnTo>
                  <a:cubicBezTo>
                    <a:pt x="242" y="1961"/>
                    <a:pt x="327" y="2029"/>
                    <a:pt x="431" y="2029"/>
                  </a:cubicBezTo>
                  <a:cubicBezTo>
                    <a:pt x="494" y="2029"/>
                    <a:pt x="565" y="2004"/>
                    <a:pt x="628" y="1924"/>
                  </a:cubicBezTo>
                  <a:cubicBezTo>
                    <a:pt x="628" y="1924"/>
                    <a:pt x="669" y="1947"/>
                    <a:pt x="729" y="1947"/>
                  </a:cubicBezTo>
                  <a:cubicBezTo>
                    <a:pt x="816" y="1947"/>
                    <a:pt x="943" y="1898"/>
                    <a:pt x="1041" y="1661"/>
                  </a:cubicBezTo>
                  <a:cubicBezTo>
                    <a:pt x="1041" y="1661"/>
                    <a:pt x="1076" y="1673"/>
                    <a:pt x="1129" y="1673"/>
                  </a:cubicBezTo>
                  <a:cubicBezTo>
                    <a:pt x="1224" y="1673"/>
                    <a:pt x="1378" y="1635"/>
                    <a:pt x="1489" y="1427"/>
                  </a:cubicBezTo>
                  <a:lnTo>
                    <a:pt x="544" y="522"/>
                  </a:lnTo>
                  <a:lnTo>
                    <a:pt x="1" y="0"/>
                  </a:lnTo>
                  <a:close/>
                </a:path>
              </a:pathLst>
            </a:custGeom>
            <a:solidFill>
              <a:srgbClr val="FAC7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3"/>
            <p:cNvSpPr/>
            <p:nvPr/>
          </p:nvSpPr>
          <p:spPr>
            <a:xfrm>
              <a:off x="5873427" y="3529053"/>
              <a:ext cx="50757" cy="69118"/>
            </a:xfrm>
            <a:custGeom>
              <a:avLst/>
              <a:gdLst/>
              <a:ahLst/>
              <a:cxnLst/>
              <a:rect l="l" t="t" r="r" b="b"/>
              <a:pathLst>
                <a:path w="1490" h="2029" extrusionOk="0">
                  <a:moveTo>
                    <a:pt x="1" y="0"/>
                  </a:moveTo>
                  <a:lnTo>
                    <a:pt x="100" y="797"/>
                  </a:lnTo>
                  <a:lnTo>
                    <a:pt x="242" y="1961"/>
                  </a:lnTo>
                  <a:cubicBezTo>
                    <a:pt x="242" y="1961"/>
                    <a:pt x="327" y="2029"/>
                    <a:pt x="431" y="2029"/>
                  </a:cubicBezTo>
                  <a:cubicBezTo>
                    <a:pt x="494" y="2029"/>
                    <a:pt x="565" y="2004"/>
                    <a:pt x="628" y="1924"/>
                  </a:cubicBezTo>
                  <a:cubicBezTo>
                    <a:pt x="628" y="1924"/>
                    <a:pt x="669" y="1947"/>
                    <a:pt x="729" y="1947"/>
                  </a:cubicBezTo>
                  <a:cubicBezTo>
                    <a:pt x="816" y="1947"/>
                    <a:pt x="943" y="1898"/>
                    <a:pt x="1041" y="1661"/>
                  </a:cubicBezTo>
                  <a:cubicBezTo>
                    <a:pt x="1041" y="1661"/>
                    <a:pt x="1076" y="1673"/>
                    <a:pt x="1129" y="1673"/>
                  </a:cubicBezTo>
                  <a:cubicBezTo>
                    <a:pt x="1224" y="1673"/>
                    <a:pt x="1378" y="1635"/>
                    <a:pt x="1489" y="1427"/>
                  </a:cubicBezTo>
                  <a:lnTo>
                    <a:pt x="544" y="522"/>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3"/>
            <p:cNvSpPr/>
            <p:nvPr/>
          </p:nvSpPr>
          <p:spPr>
            <a:xfrm>
              <a:off x="5873325" y="3529258"/>
              <a:ext cx="50859" cy="56309"/>
            </a:xfrm>
            <a:custGeom>
              <a:avLst/>
              <a:gdLst/>
              <a:ahLst/>
              <a:cxnLst/>
              <a:rect l="l" t="t" r="r" b="b"/>
              <a:pathLst>
                <a:path w="1493" h="1653" extrusionOk="0">
                  <a:moveTo>
                    <a:pt x="1" y="0"/>
                  </a:moveTo>
                  <a:lnTo>
                    <a:pt x="41" y="328"/>
                  </a:lnTo>
                  <a:lnTo>
                    <a:pt x="1242" y="1652"/>
                  </a:lnTo>
                  <a:cubicBezTo>
                    <a:pt x="1322" y="1624"/>
                    <a:pt x="1421" y="1563"/>
                    <a:pt x="1492" y="1424"/>
                  </a:cubicBezTo>
                  <a:lnTo>
                    <a:pt x="547" y="522"/>
                  </a:lnTo>
                  <a:lnTo>
                    <a:pt x="1"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3"/>
            <p:cNvSpPr/>
            <p:nvPr/>
          </p:nvSpPr>
          <p:spPr>
            <a:xfrm>
              <a:off x="5873325" y="3529156"/>
              <a:ext cx="18565" cy="27150"/>
            </a:xfrm>
            <a:custGeom>
              <a:avLst/>
              <a:gdLst/>
              <a:ahLst/>
              <a:cxnLst/>
              <a:rect l="l" t="t" r="r" b="b"/>
              <a:pathLst>
                <a:path w="545" h="797" extrusionOk="0">
                  <a:moveTo>
                    <a:pt x="1" y="0"/>
                  </a:moveTo>
                  <a:lnTo>
                    <a:pt x="100" y="797"/>
                  </a:lnTo>
                  <a:cubicBezTo>
                    <a:pt x="325" y="778"/>
                    <a:pt x="467" y="636"/>
                    <a:pt x="544" y="519"/>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 name="Google Shape;945;p13"/>
          <p:cNvGrpSpPr/>
          <p:nvPr/>
        </p:nvGrpSpPr>
        <p:grpSpPr>
          <a:xfrm>
            <a:off x="8504351" y="3394677"/>
            <a:ext cx="611549" cy="1118027"/>
            <a:chOff x="5873325" y="3529053"/>
            <a:chExt cx="251604" cy="459980"/>
          </a:xfrm>
        </p:grpSpPr>
        <p:sp>
          <p:nvSpPr>
            <p:cNvPr id="946" name="Google Shape;946;p13"/>
            <p:cNvSpPr/>
            <p:nvPr/>
          </p:nvSpPr>
          <p:spPr>
            <a:xfrm>
              <a:off x="5881739" y="3577426"/>
              <a:ext cx="243088" cy="411607"/>
            </a:xfrm>
            <a:custGeom>
              <a:avLst/>
              <a:gdLst/>
              <a:ahLst/>
              <a:cxnLst/>
              <a:rect l="l" t="t" r="r" b="b"/>
              <a:pathLst>
                <a:path w="7136" h="12083" extrusionOk="0">
                  <a:moveTo>
                    <a:pt x="1245" y="0"/>
                  </a:moveTo>
                  <a:cubicBezTo>
                    <a:pt x="1135" y="212"/>
                    <a:pt x="980" y="249"/>
                    <a:pt x="885" y="249"/>
                  </a:cubicBezTo>
                  <a:cubicBezTo>
                    <a:pt x="832" y="249"/>
                    <a:pt x="797" y="238"/>
                    <a:pt x="797" y="238"/>
                  </a:cubicBezTo>
                  <a:cubicBezTo>
                    <a:pt x="700" y="475"/>
                    <a:pt x="573" y="523"/>
                    <a:pt x="487" y="523"/>
                  </a:cubicBezTo>
                  <a:cubicBezTo>
                    <a:pt x="427" y="523"/>
                    <a:pt x="387" y="501"/>
                    <a:pt x="387" y="501"/>
                  </a:cubicBezTo>
                  <a:cubicBezTo>
                    <a:pt x="323" y="581"/>
                    <a:pt x="252" y="606"/>
                    <a:pt x="189" y="606"/>
                  </a:cubicBezTo>
                  <a:cubicBezTo>
                    <a:pt x="85" y="606"/>
                    <a:pt x="1" y="538"/>
                    <a:pt x="1" y="538"/>
                  </a:cubicBezTo>
                  <a:lnTo>
                    <a:pt x="1" y="538"/>
                  </a:lnTo>
                  <a:lnTo>
                    <a:pt x="93" y="717"/>
                  </a:lnTo>
                  <a:lnTo>
                    <a:pt x="5814" y="11788"/>
                  </a:lnTo>
                  <a:lnTo>
                    <a:pt x="5960" y="12063"/>
                  </a:lnTo>
                  <a:cubicBezTo>
                    <a:pt x="6026" y="12076"/>
                    <a:pt x="6090" y="12082"/>
                    <a:pt x="6152" y="12082"/>
                  </a:cubicBezTo>
                  <a:cubicBezTo>
                    <a:pt x="6759" y="12082"/>
                    <a:pt x="7136" y="11507"/>
                    <a:pt x="7136" y="11507"/>
                  </a:cubicBezTo>
                  <a:lnTo>
                    <a:pt x="6951" y="11137"/>
                  </a:lnTo>
                  <a:lnTo>
                    <a:pt x="1396" y="303"/>
                  </a:lnTo>
                  <a:lnTo>
                    <a:pt x="1245" y="0"/>
                  </a:lnTo>
                  <a:close/>
                </a:path>
              </a:pathLst>
            </a:custGeom>
            <a:solidFill>
              <a:srgbClr val="93D1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3"/>
            <p:cNvSpPr/>
            <p:nvPr/>
          </p:nvSpPr>
          <p:spPr>
            <a:xfrm>
              <a:off x="5881739" y="3577426"/>
              <a:ext cx="243088" cy="411607"/>
            </a:xfrm>
            <a:custGeom>
              <a:avLst/>
              <a:gdLst/>
              <a:ahLst/>
              <a:cxnLst/>
              <a:rect l="l" t="t" r="r" b="b"/>
              <a:pathLst>
                <a:path w="7136" h="12083" extrusionOk="0">
                  <a:moveTo>
                    <a:pt x="1245" y="0"/>
                  </a:moveTo>
                  <a:cubicBezTo>
                    <a:pt x="1135" y="212"/>
                    <a:pt x="980" y="249"/>
                    <a:pt x="885" y="249"/>
                  </a:cubicBezTo>
                  <a:cubicBezTo>
                    <a:pt x="832" y="249"/>
                    <a:pt x="797" y="238"/>
                    <a:pt x="797" y="238"/>
                  </a:cubicBezTo>
                  <a:cubicBezTo>
                    <a:pt x="700" y="475"/>
                    <a:pt x="573" y="523"/>
                    <a:pt x="487" y="523"/>
                  </a:cubicBezTo>
                  <a:cubicBezTo>
                    <a:pt x="427" y="523"/>
                    <a:pt x="387" y="501"/>
                    <a:pt x="387" y="501"/>
                  </a:cubicBezTo>
                  <a:cubicBezTo>
                    <a:pt x="323" y="581"/>
                    <a:pt x="252" y="606"/>
                    <a:pt x="189" y="606"/>
                  </a:cubicBezTo>
                  <a:cubicBezTo>
                    <a:pt x="85" y="606"/>
                    <a:pt x="1" y="538"/>
                    <a:pt x="1" y="538"/>
                  </a:cubicBezTo>
                  <a:lnTo>
                    <a:pt x="1" y="538"/>
                  </a:lnTo>
                  <a:lnTo>
                    <a:pt x="93" y="717"/>
                  </a:lnTo>
                  <a:lnTo>
                    <a:pt x="5814" y="11788"/>
                  </a:lnTo>
                  <a:lnTo>
                    <a:pt x="5960" y="12063"/>
                  </a:lnTo>
                  <a:cubicBezTo>
                    <a:pt x="6026" y="12076"/>
                    <a:pt x="6090" y="12082"/>
                    <a:pt x="6152" y="12082"/>
                  </a:cubicBezTo>
                  <a:cubicBezTo>
                    <a:pt x="6759" y="12082"/>
                    <a:pt x="7136" y="11507"/>
                    <a:pt x="7136" y="11507"/>
                  </a:cubicBezTo>
                  <a:lnTo>
                    <a:pt x="6951" y="11137"/>
                  </a:lnTo>
                  <a:lnTo>
                    <a:pt x="1396" y="303"/>
                  </a:lnTo>
                  <a:lnTo>
                    <a:pt x="124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3"/>
            <p:cNvSpPr/>
            <p:nvPr/>
          </p:nvSpPr>
          <p:spPr>
            <a:xfrm>
              <a:off x="5915600" y="3577630"/>
              <a:ext cx="209227" cy="410211"/>
            </a:xfrm>
            <a:custGeom>
              <a:avLst/>
              <a:gdLst/>
              <a:ahLst/>
              <a:cxnLst/>
              <a:rect l="l" t="t" r="r" b="b"/>
              <a:pathLst>
                <a:path w="6142" h="12042" extrusionOk="0">
                  <a:moveTo>
                    <a:pt x="251" y="1"/>
                  </a:moveTo>
                  <a:cubicBezTo>
                    <a:pt x="180" y="143"/>
                    <a:pt x="81" y="204"/>
                    <a:pt x="1" y="232"/>
                  </a:cubicBezTo>
                  <a:lnTo>
                    <a:pt x="106" y="436"/>
                  </a:lnTo>
                  <a:lnTo>
                    <a:pt x="5660" y="11270"/>
                  </a:lnTo>
                  <a:lnTo>
                    <a:pt x="5845" y="11640"/>
                  </a:lnTo>
                  <a:cubicBezTo>
                    <a:pt x="5845" y="11640"/>
                    <a:pt x="5691" y="11872"/>
                    <a:pt x="5419" y="12042"/>
                  </a:cubicBezTo>
                  <a:cubicBezTo>
                    <a:pt x="5870" y="11918"/>
                    <a:pt x="6142" y="11504"/>
                    <a:pt x="6142" y="11504"/>
                  </a:cubicBezTo>
                  <a:lnTo>
                    <a:pt x="5957" y="11134"/>
                  </a:lnTo>
                  <a:lnTo>
                    <a:pt x="402" y="300"/>
                  </a:lnTo>
                  <a:lnTo>
                    <a:pt x="25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3"/>
            <p:cNvSpPr/>
            <p:nvPr/>
          </p:nvSpPr>
          <p:spPr>
            <a:xfrm>
              <a:off x="6078839" y="3956773"/>
              <a:ext cx="45988" cy="32191"/>
            </a:xfrm>
            <a:custGeom>
              <a:avLst/>
              <a:gdLst/>
              <a:ahLst/>
              <a:cxnLst/>
              <a:rect l="l" t="t" r="r" b="b"/>
              <a:pathLst>
                <a:path w="1350" h="945" extrusionOk="0">
                  <a:moveTo>
                    <a:pt x="1165" y="1"/>
                  </a:moveTo>
                  <a:cubicBezTo>
                    <a:pt x="1115" y="103"/>
                    <a:pt x="501" y="532"/>
                    <a:pt x="1" y="587"/>
                  </a:cubicBezTo>
                  <a:lnTo>
                    <a:pt x="174" y="927"/>
                  </a:lnTo>
                  <a:cubicBezTo>
                    <a:pt x="237" y="939"/>
                    <a:pt x="299" y="945"/>
                    <a:pt x="359" y="945"/>
                  </a:cubicBezTo>
                  <a:cubicBezTo>
                    <a:pt x="966" y="945"/>
                    <a:pt x="1350" y="371"/>
                    <a:pt x="1350" y="371"/>
                  </a:cubicBezTo>
                  <a:lnTo>
                    <a:pt x="11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3"/>
            <p:cNvSpPr/>
            <p:nvPr/>
          </p:nvSpPr>
          <p:spPr>
            <a:xfrm>
              <a:off x="6100505" y="3956773"/>
              <a:ext cx="24425" cy="30761"/>
            </a:xfrm>
            <a:custGeom>
              <a:avLst/>
              <a:gdLst/>
              <a:ahLst/>
              <a:cxnLst/>
              <a:rect l="l" t="t" r="r" b="b"/>
              <a:pathLst>
                <a:path w="717" h="903" extrusionOk="0">
                  <a:moveTo>
                    <a:pt x="532" y="1"/>
                  </a:moveTo>
                  <a:cubicBezTo>
                    <a:pt x="513" y="38"/>
                    <a:pt x="417" y="124"/>
                    <a:pt x="272" y="217"/>
                  </a:cubicBezTo>
                  <a:lnTo>
                    <a:pt x="421" y="501"/>
                  </a:lnTo>
                  <a:cubicBezTo>
                    <a:pt x="417" y="510"/>
                    <a:pt x="266" y="739"/>
                    <a:pt x="1" y="902"/>
                  </a:cubicBezTo>
                  <a:cubicBezTo>
                    <a:pt x="371" y="794"/>
                    <a:pt x="618" y="498"/>
                    <a:pt x="695" y="402"/>
                  </a:cubicBezTo>
                  <a:cubicBezTo>
                    <a:pt x="711" y="384"/>
                    <a:pt x="717" y="371"/>
                    <a:pt x="717" y="371"/>
                  </a:cubicBezTo>
                  <a:lnTo>
                    <a:pt x="53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3"/>
            <p:cNvSpPr/>
            <p:nvPr/>
          </p:nvSpPr>
          <p:spPr>
            <a:xfrm>
              <a:off x="5873427" y="3529053"/>
              <a:ext cx="50757" cy="69118"/>
            </a:xfrm>
            <a:custGeom>
              <a:avLst/>
              <a:gdLst/>
              <a:ahLst/>
              <a:cxnLst/>
              <a:rect l="l" t="t" r="r" b="b"/>
              <a:pathLst>
                <a:path w="1490" h="2029" extrusionOk="0">
                  <a:moveTo>
                    <a:pt x="1" y="0"/>
                  </a:moveTo>
                  <a:lnTo>
                    <a:pt x="100" y="797"/>
                  </a:lnTo>
                  <a:lnTo>
                    <a:pt x="242" y="1961"/>
                  </a:lnTo>
                  <a:cubicBezTo>
                    <a:pt x="242" y="1961"/>
                    <a:pt x="327" y="2029"/>
                    <a:pt x="431" y="2029"/>
                  </a:cubicBezTo>
                  <a:cubicBezTo>
                    <a:pt x="494" y="2029"/>
                    <a:pt x="565" y="2004"/>
                    <a:pt x="628" y="1924"/>
                  </a:cubicBezTo>
                  <a:cubicBezTo>
                    <a:pt x="628" y="1924"/>
                    <a:pt x="669" y="1947"/>
                    <a:pt x="729" y="1947"/>
                  </a:cubicBezTo>
                  <a:cubicBezTo>
                    <a:pt x="816" y="1947"/>
                    <a:pt x="943" y="1898"/>
                    <a:pt x="1041" y="1661"/>
                  </a:cubicBezTo>
                  <a:cubicBezTo>
                    <a:pt x="1041" y="1661"/>
                    <a:pt x="1076" y="1673"/>
                    <a:pt x="1129" y="1673"/>
                  </a:cubicBezTo>
                  <a:cubicBezTo>
                    <a:pt x="1224" y="1673"/>
                    <a:pt x="1378" y="1635"/>
                    <a:pt x="1489" y="1427"/>
                  </a:cubicBezTo>
                  <a:lnTo>
                    <a:pt x="544" y="522"/>
                  </a:lnTo>
                  <a:lnTo>
                    <a:pt x="1" y="0"/>
                  </a:lnTo>
                  <a:close/>
                </a:path>
              </a:pathLst>
            </a:custGeom>
            <a:solidFill>
              <a:srgbClr val="FAC7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3"/>
            <p:cNvSpPr/>
            <p:nvPr/>
          </p:nvSpPr>
          <p:spPr>
            <a:xfrm>
              <a:off x="5873427" y="3529053"/>
              <a:ext cx="50757" cy="69118"/>
            </a:xfrm>
            <a:custGeom>
              <a:avLst/>
              <a:gdLst/>
              <a:ahLst/>
              <a:cxnLst/>
              <a:rect l="l" t="t" r="r" b="b"/>
              <a:pathLst>
                <a:path w="1490" h="2029" extrusionOk="0">
                  <a:moveTo>
                    <a:pt x="1" y="0"/>
                  </a:moveTo>
                  <a:lnTo>
                    <a:pt x="100" y="797"/>
                  </a:lnTo>
                  <a:lnTo>
                    <a:pt x="242" y="1961"/>
                  </a:lnTo>
                  <a:cubicBezTo>
                    <a:pt x="242" y="1961"/>
                    <a:pt x="327" y="2029"/>
                    <a:pt x="431" y="2029"/>
                  </a:cubicBezTo>
                  <a:cubicBezTo>
                    <a:pt x="494" y="2029"/>
                    <a:pt x="565" y="2004"/>
                    <a:pt x="628" y="1924"/>
                  </a:cubicBezTo>
                  <a:cubicBezTo>
                    <a:pt x="628" y="1924"/>
                    <a:pt x="669" y="1947"/>
                    <a:pt x="729" y="1947"/>
                  </a:cubicBezTo>
                  <a:cubicBezTo>
                    <a:pt x="816" y="1947"/>
                    <a:pt x="943" y="1898"/>
                    <a:pt x="1041" y="1661"/>
                  </a:cubicBezTo>
                  <a:cubicBezTo>
                    <a:pt x="1041" y="1661"/>
                    <a:pt x="1076" y="1673"/>
                    <a:pt x="1129" y="1673"/>
                  </a:cubicBezTo>
                  <a:cubicBezTo>
                    <a:pt x="1224" y="1673"/>
                    <a:pt x="1378" y="1635"/>
                    <a:pt x="1489" y="1427"/>
                  </a:cubicBezTo>
                  <a:lnTo>
                    <a:pt x="544" y="522"/>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3"/>
            <p:cNvSpPr/>
            <p:nvPr/>
          </p:nvSpPr>
          <p:spPr>
            <a:xfrm>
              <a:off x="5873325" y="3529258"/>
              <a:ext cx="50859" cy="56309"/>
            </a:xfrm>
            <a:custGeom>
              <a:avLst/>
              <a:gdLst/>
              <a:ahLst/>
              <a:cxnLst/>
              <a:rect l="l" t="t" r="r" b="b"/>
              <a:pathLst>
                <a:path w="1493" h="1653" extrusionOk="0">
                  <a:moveTo>
                    <a:pt x="1" y="0"/>
                  </a:moveTo>
                  <a:lnTo>
                    <a:pt x="41" y="328"/>
                  </a:lnTo>
                  <a:lnTo>
                    <a:pt x="1242" y="1652"/>
                  </a:lnTo>
                  <a:cubicBezTo>
                    <a:pt x="1322" y="1624"/>
                    <a:pt x="1421" y="1563"/>
                    <a:pt x="1492" y="1424"/>
                  </a:cubicBezTo>
                  <a:lnTo>
                    <a:pt x="547" y="522"/>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3"/>
            <p:cNvSpPr/>
            <p:nvPr/>
          </p:nvSpPr>
          <p:spPr>
            <a:xfrm>
              <a:off x="5873325" y="3529156"/>
              <a:ext cx="18565" cy="27150"/>
            </a:xfrm>
            <a:custGeom>
              <a:avLst/>
              <a:gdLst/>
              <a:ahLst/>
              <a:cxnLst/>
              <a:rect l="l" t="t" r="r" b="b"/>
              <a:pathLst>
                <a:path w="545" h="797" extrusionOk="0">
                  <a:moveTo>
                    <a:pt x="1" y="0"/>
                  </a:moveTo>
                  <a:lnTo>
                    <a:pt x="100" y="797"/>
                  </a:lnTo>
                  <a:cubicBezTo>
                    <a:pt x="325" y="778"/>
                    <a:pt x="467" y="636"/>
                    <a:pt x="544" y="519"/>
                  </a:cubicBez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5" name="Google Shape;955;p13"/>
          <p:cNvGrpSpPr/>
          <p:nvPr/>
        </p:nvGrpSpPr>
        <p:grpSpPr>
          <a:xfrm>
            <a:off x="8179622" y="3932656"/>
            <a:ext cx="1260802" cy="1371830"/>
            <a:chOff x="5606093" y="2415423"/>
            <a:chExt cx="518742" cy="564423"/>
          </a:xfrm>
        </p:grpSpPr>
        <p:sp>
          <p:nvSpPr>
            <p:cNvPr id="956" name="Google Shape;956;p13"/>
            <p:cNvSpPr/>
            <p:nvPr/>
          </p:nvSpPr>
          <p:spPr>
            <a:xfrm>
              <a:off x="5680253" y="2605983"/>
              <a:ext cx="20541" cy="107816"/>
            </a:xfrm>
            <a:custGeom>
              <a:avLst/>
              <a:gdLst/>
              <a:ahLst/>
              <a:cxnLst/>
              <a:rect l="l" t="t" r="r" b="b"/>
              <a:pathLst>
                <a:path w="603" h="3165" extrusionOk="0">
                  <a:moveTo>
                    <a:pt x="562" y="0"/>
                  </a:moveTo>
                  <a:lnTo>
                    <a:pt x="0" y="3159"/>
                  </a:lnTo>
                  <a:lnTo>
                    <a:pt x="40" y="3165"/>
                  </a:lnTo>
                  <a:lnTo>
                    <a:pt x="602" y="6"/>
                  </a:lnTo>
                  <a:lnTo>
                    <a:pt x="562" y="0"/>
                  </a:lnTo>
                  <a:close/>
                </a:path>
              </a:pathLst>
            </a:custGeom>
            <a:solidFill>
              <a:srgbClr val="ECD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3"/>
            <p:cNvSpPr/>
            <p:nvPr/>
          </p:nvSpPr>
          <p:spPr>
            <a:xfrm>
              <a:off x="5713466" y="2703136"/>
              <a:ext cx="20132" cy="86287"/>
            </a:xfrm>
            <a:custGeom>
              <a:avLst/>
              <a:gdLst/>
              <a:ahLst/>
              <a:cxnLst/>
              <a:rect l="l" t="t" r="r" b="b"/>
              <a:pathLst>
                <a:path w="591" h="2533" extrusionOk="0">
                  <a:moveTo>
                    <a:pt x="554" y="1"/>
                  </a:moveTo>
                  <a:cubicBezTo>
                    <a:pt x="341" y="831"/>
                    <a:pt x="155" y="1680"/>
                    <a:pt x="1" y="2523"/>
                  </a:cubicBezTo>
                  <a:lnTo>
                    <a:pt x="38" y="2533"/>
                  </a:lnTo>
                  <a:cubicBezTo>
                    <a:pt x="192" y="1690"/>
                    <a:pt x="378" y="841"/>
                    <a:pt x="591" y="7"/>
                  </a:cubicBezTo>
                  <a:lnTo>
                    <a:pt x="554" y="1"/>
                  </a:lnTo>
                  <a:close/>
                </a:path>
              </a:pathLst>
            </a:custGeom>
            <a:solidFill>
              <a:srgbClr val="ECD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3"/>
            <p:cNvSpPr/>
            <p:nvPr/>
          </p:nvSpPr>
          <p:spPr>
            <a:xfrm>
              <a:off x="5936353" y="2799608"/>
              <a:ext cx="14750" cy="13524"/>
            </a:xfrm>
            <a:custGeom>
              <a:avLst/>
              <a:gdLst/>
              <a:ahLst/>
              <a:cxnLst/>
              <a:rect l="l" t="t" r="r" b="b"/>
              <a:pathLst>
                <a:path w="433" h="397" extrusionOk="0">
                  <a:moveTo>
                    <a:pt x="211" y="1"/>
                  </a:moveTo>
                  <a:cubicBezTo>
                    <a:pt x="121" y="1"/>
                    <a:pt x="43" y="62"/>
                    <a:pt x="22" y="154"/>
                  </a:cubicBezTo>
                  <a:cubicBezTo>
                    <a:pt x="0" y="262"/>
                    <a:pt x="65" y="367"/>
                    <a:pt x="173" y="392"/>
                  </a:cubicBezTo>
                  <a:cubicBezTo>
                    <a:pt x="187" y="395"/>
                    <a:pt x="201" y="396"/>
                    <a:pt x="215" y="396"/>
                  </a:cubicBezTo>
                  <a:cubicBezTo>
                    <a:pt x="307" y="396"/>
                    <a:pt x="389" y="335"/>
                    <a:pt x="408" y="241"/>
                  </a:cubicBezTo>
                  <a:cubicBezTo>
                    <a:pt x="432" y="133"/>
                    <a:pt x="364" y="28"/>
                    <a:pt x="256" y="6"/>
                  </a:cubicBezTo>
                  <a:cubicBezTo>
                    <a:pt x="241" y="3"/>
                    <a:pt x="226" y="1"/>
                    <a:pt x="211" y="1"/>
                  </a:cubicBezTo>
                  <a:close/>
                </a:path>
              </a:pathLst>
            </a:custGeom>
            <a:solidFill>
              <a:srgbClr val="23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3"/>
            <p:cNvSpPr/>
            <p:nvPr/>
          </p:nvSpPr>
          <p:spPr>
            <a:xfrm>
              <a:off x="5918980" y="2804002"/>
              <a:ext cx="19179" cy="3815"/>
            </a:xfrm>
            <a:custGeom>
              <a:avLst/>
              <a:gdLst/>
              <a:ahLst/>
              <a:cxnLst/>
              <a:rect l="l" t="t" r="r" b="b"/>
              <a:pathLst>
                <a:path w="563" h="112" extrusionOk="0">
                  <a:moveTo>
                    <a:pt x="1" y="112"/>
                  </a:moveTo>
                  <a:lnTo>
                    <a:pt x="563" y="1"/>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3"/>
            <p:cNvSpPr/>
            <p:nvPr/>
          </p:nvSpPr>
          <p:spPr>
            <a:xfrm>
              <a:off x="5914143" y="2780872"/>
              <a:ext cx="19281" cy="3917"/>
            </a:xfrm>
            <a:custGeom>
              <a:avLst/>
              <a:gdLst/>
              <a:ahLst/>
              <a:cxnLst/>
              <a:rect l="l" t="t" r="r" b="b"/>
              <a:pathLst>
                <a:path w="566" h="115" extrusionOk="0">
                  <a:moveTo>
                    <a:pt x="1" y="115"/>
                  </a:moveTo>
                  <a:lnTo>
                    <a:pt x="566" y="0"/>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3"/>
            <p:cNvSpPr/>
            <p:nvPr/>
          </p:nvSpPr>
          <p:spPr>
            <a:xfrm>
              <a:off x="5909408" y="2757844"/>
              <a:ext cx="19281" cy="3917"/>
            </a:xfrm>
            <a:custGeom>
              <a:avLst/>
              <a:gdLst/>
              <a:ahLst/>
              <a:cxnLst/>
              <a:rect l="l" t="t" r="r" b="b"/>
              <a:pathLst>
                <a:path w="566" h="115" extrusionOk="0">
                  <a:moveTo>
                    <a:pt x="1" y="115"/>
                  </a:moveTo>
                  <a:lnTo>
                    <a:pt x="566" y="0"/>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3"/>
            <p:cNvSpPr/>
            <p:nvPr/>
          </p:nvSpPr>
          <p:spPr>
            <a:xfrm>
              <a:off x="5904775" y="2734816"/>
              <a:ext cx="19179" cy="4020"/>
            </a:xfrm>
            <a:custGeom>
              <a:avLst/>
              <a:gdLst/>
              <a:ahLst/>
              <a:cxnLst/>
              <a:rect l="l" t="t" r="r" b="b"/>
              <a:pathLst>
                <a:path w="563" h="118" extrusionOk="0">
                  <a:moveTo>
                    <a:pt x="1" y="118"/>
                  </a:moveTo>
                  <a:lnTo>
                    <a:pt x="563" y="0"/>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3"/>
            <p:cNvSpPr/>
            <p:nvPr/>
          </p:nvSpPr>
          <p:spPr>
            <a:xfrm>
              <a:off x="5900074" y="2711789"/>
              <a:ext cx="19145" cy="3917"/>
            </a:xfrm>
            <a:custGeom>
              <a:avLst/>
              <a:gdLst/>
              <a:ahLst/>
              <a:cxnLst/>
              <a:rect l="l" t="t" r="r" b="b"/>
              <a:pathLst>
                <a:path w="562" h="115" extrusionOk="0">
                  <a:moveTo>
                    <a:pt x="0" y="114"/>
                  </a:moveTo>
                  <a:lnTo>
                    <a:pt x="562" y="0"/>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3"/>
            <p:cNvSpPr/>
            <p:nvPr/>
          </p:nvSpPr>
          <p:spPr>
            <a:xfrm>
              <a:off x="5895339" y="2688829"/>
              <a:ext cx="19145" cy="3849"/>
            </a:xfrm>
            <a:custGeom>
              <a:avLst/>
              <a:gdLst/>
              <a:ahLst/>
              <a:cxnLst/>
              <a:rect l="l" t="t" r="r" b="b"/>
              <a:pathLst>
                <a:path w="562" h="113" extrusionOk="0">
                  <a:moveTo>
                    <a:pt x="0" y="112"/>
                  </a:moveTo>
                  <a:lnTo>
                    <a:pt x="562" y="1"/>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3"/>
            <p:cNvSpPr/>
            <p:nvPr/>
          </p:nvSpPr>
          <p:spPr>
            <a:xfrm>
              <a:off x="5890502" y="2665801"/>
              <a:ext cx="19281" cy="3815"/>
            </a:xfrm>
            <a:custGeom>
              <a:avLst/>
              <a:gdLst/>
              <a:ahLst/>
              <a:cxnLst/>
              <a:rect l="l" t="t" r="r" b="b"/>
              <a:pathLst>
                <a:path w="566" h="112" extrusionOk="0">
                  <a:moveTo>
                    <a:pt x="0" y="112"/>
                  </a:moveTo>
                  <a:lnTo>
                    <a:pt x="565" y="1"/>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3"/>
            <p:cNvSpPr/>
            <p:nvPr/>
          </p:nvSpPr>
          <p:spPr>
            <a:xfrm>
              <a:off x="5885767" y="2642773"/>
              <a:ext cx="19281" cy="3815"/>
            </a:xfrm>
            <a:custGeom>
              <a:avLst/>
              <a:gdLst/>
              <a:ahLst/>
              <a:cxnLst/>
              <a:rect l="l" t="t" r="r" b="b"/>
              <a:pathLst>
                <a:path w="566" h="112" extrusionOk="0">
                  <a:moveTo>
                    <a:pt x="0" y="112"/>
                  </a:moveTo>
                  <a:lnTo>
                    <a:pt x="565" y="1"/>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3"/>
            <p:cNvSpPr/>
            <p:nvPr/>
          </p:nvSpPr>
          <p:spPr>
            <a:xfrm>
              <a:off x="5881236" y="2619643"/>
              <a:ext cx="19076" cy="4020"/>
            </a:xfrm>
            <a:custGeom>
              <a:avLst/>
              <a:gdLst/>
              <a:ahLst/>
              <a:cxnLst/>
              <a:rect l="l" t="t" r="r" b="b"/>
              <a:pathLst>
                <a:path w="560" h="118" extrusionOk="0">
                  <a:moveTo>
                    <a:pt x="0" y="118"/>
                  </a:moveTo>
                  <a:lnTo>
                    <a:pt x="559" y="0"/>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3"/>
            <p:cNvSpPr/>
            <p:nvPr/>
          </p:nvSpPr>
          <p:spPr>
            <a:xfrm>
              <a:off x="5876501" y="2596615"/>
              <a:ext cx="19076" cy="4020"/>
            </a:xfrm>
            <a:custGeom>
              <a:avLst/>
              <a:gdLst/>
              <a:ahLst/>
              <a:cxnLst/>
              <a:rect l="l" t="t" r="r" b="b"/>
              <a:pathLst>
                <a:path w="560" h="118" extrusionOk="0">
                  <a:moveTo>
                    <a:pt x="0" y="118"/>
                  </a:moveTo>
                  <a:lnTo>
                    <a:pt x="559" y="0"/>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3"/>
            <p:cNvSpPr/>
            <p:nvPr/>
          </p:nvSpPr>
          <p:spPr>
            <a:xfrm>
              <a:off x="5871766" y="2573689"/>
              <a:ext cx="19076" cy="3917"/>
            </a:xfrm>
            <a:custGeom>
              <a:avLst/>
              <a:gdLst/>
              <a:ahLst/>
              <a:cxnLst/>
              <a:rect l="l" t="t" r="r" b="b"/>
              <a:pathLst>
                <a:path w="560" h="115" extrusionOk="0">
                  <a:moveTo>
                    <a:pt x="1" y="115"/>
                  </a:moveTo>
                  <a:lnTo>
                    <a:pt x="559" y="0"/>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3"/>
            <p:cNvSpPr/>
            <p:nvPr/>
          </p:nvSpPr>
          <p:spPr>
            <a:xfrm>
              <a:off x="5867031" y="2550661"/>
              <a:ext cx="19076" cy="3917"/>
            </a:xfrm>
            <a:custGeom>
              <a:avLst/>
              <a:gdLst/>
              <a:ahLst/>
              <a:cxnLst/>
              <a:rect l="l" t="t" r="r" b="b"/>
              <a:pathLst>
                <a:path w="560" h="115" extrusionOk="0">
                  <a:moveTo>
                    <a:pt x="1" y="114"/>
                  </a:moveTo>
                  <a:lnTo>
                    <a:pt x="559" y="0"/>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3"/>
            <p:cNvSpPr/>
            <p:nvPr/>
          </p:nvSpPr>
          <p:spPr>
            <a:xfrm>
              <a:off x="5862296" y="2527599"/>
              <a:ext cx="19076" cy="3849"/>
            </a:xfrm>
            <a:custGeom>
              <a:avLst/>
              <a:gdLst/>
              <a:ahLst/>
              <a:cxnLst/>
              <a:rect l="l" t="t" r="r" b="b"/>
              <a:pathLst>
                <a:path w="560" h="113" extrusionOk="0">
                  <a:moveTo>
                    <a:pt x="1" y="112"/>
                  </a:moveTo>
                  <a:lnTo>
                    <a:pt x="559" y="1"/>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3"/>
            <p:cNvSpPr/>
            <p:nvPr/>
          </p:nvSpPr>
          <p:spPr>
            <a:xfrm>
              <a:off x="5857561" y="2504571"/>
              <a:ext cx="19076" cy="3815"/>
            </a:xfrm>
            <a:custGeom>
              <a:avLst/>
              <a:gdLst/>
              <a:ahLst/>
              <a:cxnLst/>
              <a:rect l="l" t="t" r="r" b="b"/>
              <a:pathLst>
                <a:path w="560" h="112" extrusionOk="0">
                  <a:moveTo>
                    <a:pt x="1" y="112"/>
                  </a:moveTo>
                  <a:lnTo>
                    <a:pt x="560" y="1"/>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3"/>
            <p:cNvSpPr/>
            <p:nvPr/>
          </p:nvSpPr>
          <p:spPr>
            <a:xfrm>
              <a:off x="5852826" y="2481645"/>
              <a:ext cx="19076" cy="3815"/>
            </a:xfrm>
            <a:custGeom>
              <a:avLst/>
              <a:gdLst/>
              <a:ahLst/>
              <a:cxnLst/>
              <a:rect l="l" t="t" r="r" b="b"/>
              <a:pathLst>
                <a:path w="560" h="112" extrusionOk="0">
                  <a:moveTo>
                    <a:pt x="1" y="112"/>
                  </a:moveTo>
                  <a:lnTo>
                    <a:pt x="560" y="1"/>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3"/>
            <p:cNvSpPr/>
            <p:nvPr/>
          </p:nvSpPr>
          <p:spPr>
            <a:xfrm>
              <a:off x="5795835" y="2735327"/>
              <a:ext cx="51370" cy="29773"/>
            </a:xfrm>
            <a:custGeom>
              <a:avLst/>
              <a:gdLst/>
              <a:ahLst/>
              <a:cxnLst/>
              <a:rect l="l" t="t" r="r" b="b"/>
              <a:pathLst>
                <a:path w="1508" h="874" extrusionOk="0">
                  <a:moveTo>
                    <a:pt x="1377" y="1"/>
                  </a:moveTo>
                  <a:cubicBezTo>
                    <a:pt x="1307" y="101"/>
                    <a:pt x="620" y="414"/>
                    <a:pt x="80" y="414"/>
                  </a:cubicBezTo>
                  <a:cubicBezTo>
                    <a:pt x="53" y="414"/>
                    <a:pt x="26" y="413"/>
                    <a:pt x="0" y="411"/>
                  </a:cubicBezTo>
                  <a:lnTo>
                    <a:pt x="0" y="411"/>
                  </a:lnTo>
                  <a:lnTo>
                    <a:pt x="118" y="803"/>
                  </a:lnTo>
                  <a:cubicBezTo>
                    <a:pt x="250" y="853"/>
                    <a:pt x="379" y="874"/>
                    <a:pt x="502" y="874"/>
                  </a:cubicBezTo>
                  <a:cubicBezTo>
                    <a:pt x="1072" y="874"/>
                    <a:pt x="1507" y="433"/>
                    <a:pt x="1507" y="433"/>
                  </a:cubicBezTo>
                  <a:lnTo>
                    <a:pt x="1377" y="1"/>
                  </a:lnTo>
                  <a:close/>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3"/>
            <p:cNvSpPr/>
            <p:nvPr/>
          </p:nvSpPr>
          <p:spPr>
            <a:xfrm>
              <a:off x="5817194" y="2735430"/>
              <a:ext cx="30011" cy="29500"/>
            </a:xfrm>
            <a:custGeom>
              <a:avLst/>
              <a:gdLst/>
              <a:ahLst/>
              <a:cxnLst/>
              <a:rect l="l" t="t" r="r" b="b"/>
              <a:pathLst>
                <a:path w="881" h="866" extrusionOk="0">
                  <a:moveTo>
                    <a:pt x="744" y="1"/>
                  </a:moveTo>
                  <a:cubicBezTo>
                    <a:pt x="720" y="41"/>
                    <a:pt x="596" y="115"/>
                    <a:pt x="420" y="186"/>
                  </a:cubicBezTo>
                  <a:lnTo>
                    <a:pt x="525" y="522"/>
                  </a:lnTo>
                  <a:lnTo>
                    <a:pt x="525" y="522"/>
                  </a:lnTo>
                  <a:cubicBezTo>
                    <a:pt x="525" y="522"/>
                    <a:pt x="525" y="522"/>
                    <a:pt x="525" y="522"/>
                  </a:cubicBezTo>
                  <a:cubicBezTo>
                    <a:pt x="522" y="522"/>
                    <a:pt x="316" y="736"/>
                    <a:pt x="0" y="865"/>
                  </a:cubicBezTo>
                  <a:cubicBezTo>
                    <a:pt x="426" y="819"/>
                    <a:pt x="753" y="550"/>
                    <a:pt x="849" y="461"/>
                  </a:cubicBezTo>
                  <a:cubicBezTo>
                    <a:pt x="868" y="442"/>
                    <a:pt x="880" y="433"/>
                    <a:pt x="880" y="433"/>
                  </a:cubicBezTo>
                  <a:lnTo>
                    <a:pt x="744" y="1"/>
                  </a:lnTo>
                  <a:close/>
                </a:path>
              </a:pathLst>
            </a:custGeom>
            <a:solidFill>
              <a:srgbClr val="FCAA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3"/>
            <p:cNvSpPr/>
            <p:nvPr/>
          </p:nvSpPr>
          <p:spPr>
            <a:xfrm>
              <a:off x="6018177" y="2473981"/>
              <a:ext cx="106658" cy="339730"/>
            </a:xfrm>
            <a:custGeom>
              <a:avLst/>
              <a:gdLst/>
              <a:ahLst/>
              <a:cxnLst/>
              <a:rect l="l" t="t" r="r" b="b"/>
              <a:pathLst>
                <a:path w="3131" h="9973" extrusionOk="0">
                  <a:moveTo>
                    <a:pt x="1862" y="0"/>
                  </a:moveTo>
                  <a:cubicBezTo>
                    <a:pt x="1862" y="0"/>
                    <a:pt x="954" y="318"/>
                    <a:pt x="750" y="677"/>
                  </a:cubicBezTo>
                  <a:cubicBezTo>
                    <a:pt x="1442" y="2961"/>
                    <a:pt x="0" y="6978"/>
                    <a:pt x="0" y="6978"/>
                  </a:cubicBezTo>
                  <a:lnTo>
                    <a:pt x="704" y="9973"/>
                  </a:lnTo>
                  <a:cubicBezTo>
                    <a:pt x="3131" y="4073"/>
                    <a:pt x="1862" y="1"/>
                    <a:pt x="18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3"/>
            <p:cNvSpPr/>
            <p:nvPr/>
          </p:nvSpPr>
          <p:spPr>
            <a:xfrm>
              <a:off x="6006902" y="2456880"/>
              <a:ext cx="74705" cy="150159"/>
            </a:xfrm>
            <a:custGeom>
              <a:avLst/>
              <a:gdLst/>
              <a:ahLst/>
              <a:cxnLst/>
              <a:rect l="l" t="t" r="r" b="b"/>
              <a:pathLst>
                <a:path w="2193" h="4408" extrusionOk="0">
                  <a:moveTo>
                    <a:pt x="1175" y="0"/>
                  </a:moveTo>
                  <a:cubicBezTo>
                    <a:pt x="1056" y="0"/>
                    <a:pt x="947" y="37"/>
                    <a:pt x="862" y="129"/>
                  </a:cubicBezTo>
                  <a:cubicBezTo>
                    <a:pt x="458" y="561"/>
                    <a:pt x="1" y="2219"/>
                    <a:pt x="1" y="2219"/>
                  </a:cubicBezTo>
                  <a:cubicBezTo>
                    <a:pt x="1" y="2219"/>
                    <a:pt x="392" y="4408"/>
                    <a:pt x="735" y="4408"/>
                  </a:cubicBezTo>
                  <a:cubicBezTo>
                    <a:pt x="845" y="4408"/>
                    <a:pt x="950" y="4182"/>
                    <a:pt x="1035" y="3587"/>
                  </a:cubicBezTo>
                  <a:cubicBezTo>
                    <a:pt x="1047" y="3491"/>
                    <a:pt x="1063" y="3398"/>
                    <a:pt x="1078" y="3309"/>
                  </a:cubicBezTo>
                  <a:cubicBezTo>
                    <a:pt x="1452" y="1089"/>
                    <a:pt x="2193" y="502"/>
                    <a:pt x="2193" y="502"/>
                  </a:cubicBezTo>
                  <a:cubicBezTo>
                    <a:pt x="2193" y="502"/>
                    <a:pt x="1616" y="0"/>
                    <a:pt x="11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3"/>
            <p:cNvSpPr/>
            <p:nvPr/>
          </p:nvSpPr>
          <p:spPr>
            <a:xfrm>
              <a:off x="5903004" y="2432524"/>
              <a:ext cx="106692" cy="339764"/>
            </a:xfrm>
            <a:custGeom>
              <a:avLst/>
              <a:gdLst/>
              <a:ahLst/>
              <a:cxnLst/>
              <a:rect l="l" t="t" r="r" b="b"/>
              <a:pathLst>
                <a:path w="3132" h="9974" extrusionOk="0">
                  <a:moveTo>
                    <a:pt x="1862" y="1"/>
                  </a:moveTo>
                  <a:cubicBezTo>
                    <a:pt x="1862" y="1"/>
                    <a:pt x="954" y="313"/>
                    <a:pt x="751" y="677"/>
                  </a:cubicBezTo>
                  <a:cubicBezTo>
                    <a:pt x="1442" y="2962"/>
                    <a:pt x="0" y="6979"/>
                    <a:pt x="0" y="6979"/>
                  </a:cubicBezTo>
                  <a:lnTo>
                    <a:pt x="704" y="9973"/>
                  </a:lnTo>
                  <a:cubicBezTo>
                    <a:pt x="3131" y="4073"/>
                    <a:pt x="1862" y="1"/>
                    <a:pt x="18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3"/>
            <p:cNvSpPr/>
            <p:nvPr/>
          </p:nvSpPr>
          <p:spPr>
            <a:xfrm>
              <a:off x="5891762" y="2415423"/>
              <a:ext cx="74705" cy="150193"/>
            </a:xfrm>
            <a:custGeom>
              <a:avLst/>
              <a:gdLst/>
              <a:ahLst/>
              <a:cxnLst/>
              <a:rect l="l" t="t" r="r" b="b"/>
              <a:pathLst>
                <a:path w="2193" h="4409" extrusionOk="0">
                  <a:moveTo>
                    <a:pt x="1174" y="1"/>
                  </a:moveTo>
                  <a:cubicBezTo>
                    <a:pt x="1055" y="1"/>
                    <a:pt x="947" y="37"/>
                    <a:pt x="862" y="129"/>
                  </a:cubicBezTo>
                  <a:cubicBezTo>
                    <a:pt x="460" y="562"/>
                    <a:pt x="0" y="2223"/>
                    <a:pt x="0" y="2223"/>
                  </a:cubicBezTo>
                  <a:cubicBezTo>
                    <a:pt x="0" y="2223"/>
                    <a:pt x="391" y="4409"/>
                    <a:pt x="734" y="4409"/>
                  </a:cubicBezTo>
                  <a:cubicBezTo>
                    <a:pt x="844" y="4409"/>
                    <a:pt x="949" y="4183"/>
                    <a:pt x="1034" y="3587"/>
                  </a:cubicBezTo>
                  <a:cubicBezTo>
                    <a:pt x="1047" y="3492"/>
                    <a:pt x="1062" y="3399"/>
                    <a:pt x="1078" y="3309"/>
                  </a:cubicBezTo>
                  <a:cubicBezTo>
                    <a:pt x="1451" y="1090"/>
                    <a:pt x="2192" y="503"/>
                    <a:pt x="2192" y="503"/>
                  </a:cubicBezTo>
                  <a:cubicBezTo>
                    <a:pt x="2192" y="503"/>
                    <a:pt x="1615" y="1"/>
                    <a:pt x="1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3"/>
            <p:cNvSpPr/>
            <p:nvPr/>
          </p:nvSpPr>
          <p:spPr>
            <a:xfrm>
              <a:off x="5763439" y="2470200"/>
              <a:ext cx="332917" cy="509374"/>
            </a:xfrm>
            <a:custGeom>
              <a:avLst/>
              <a:gdLst/>
              <a:ahLst/>
              <a:cxnLst/>
              <a:rect l="l" t="t" r="r" b="b"/>
              <a:pathLst>
                <a:path w="9773" h="14953" extrusionOk="0">
                  <a:moveTo>
                    <a:pt x="3153" y="0"/>
                  </a:moveTo>
                  <a:cubicBezTo>
                    <a:pt x="3153" y="0"/>
                    <a:pt x="0" y="11084"/>
                    <a:pt x="528" y="14517"/>
                  </a:cubicBezTo>
                  <a:cubicBezTo>
                    <a:pt x="1410" y="14796"/>
                    <a:pt x="2530" y="14952"/>
                    <a:pt x="3636" y="14952"/>
                  </a:cubicBezTo>
                  <a:cubicBezTo>
                    <a:pt x="5213" y="14952"/>
                    <a:pt x="6762" y="14634"/>
                    <a:pt x="7546" y="13897"/>
                  </a:cubicBezTo>
                  <a:cubicBezTo>
                    <a:pt x="8935" y="11087"/>
                    <a:pt x="9772" y="4298"/>
                    <a:pt x="8386" y="2183"/>
                  </a:cubicBezTo>
                  <a:cubicBezTo>
                    <a:pt x="6997" y="74"/>
                    <a:pt x="3153" y="0"/>
                    <a:pt x="31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3"/>
            <p:cNvSpPr/>
            <p:nvPr/>
          </p:nvSpPr>
          <p:spPr>
            <a:xfrm>
              <a:off x="5780267" y="2936141"/>
              <a:ext cx="237297" cy="43705"/>
            </a:xfrm>
            <a:custGeom>
              <a:avLst/>
              <a:gdLst/>
              <a:ahLst/>
              <a:cxnLst/>
              <a:rect l="l" t="t" r="r" b="b"/>
              <a:pathLst>
                <a:path w="6966" h="1283" extrusionOk="0">
                  <a:moveTo>
                    <a:pt x="6057" y="0"/>
                  </a:moveTo>
                  <a:cubicBezTo>
                    <a:pt x="5704" y="0"/>
                    <a:pt x="5454" y="176"/>
                    <a:pt x="4804" y="342"/>
                  </a:cubicBezTo>
                  <a:cubicBezTo>
                    <a:pt x="4091" y="524"/>
                    <a:pt x="1350" y="574"/>
                    <a:pt x="0" y="589"/>
                  </a:cubicBezTo>
                  <a:cubicBezTo>
                    <a:pt x="7" y="679"/>
                    <a:pt x="19" y="768"/>
                    <a:pt x="31" y="849"/>
                  </a:cubicBezTo>
                  <a:cubicBezTo>
                    <a:pt x="913" y="1126"/>
                    <a:pt x="2033" y="1282"/>
                    <a:pt x="3138" y="1282"/>
                  </a:cubicBezTo>
                  <a:cubicBezTo>
                    <a:pt x="4663" y="1282"/>
                    <a:pt x="6160" y="985"/>
                    <a:pt x="6966" y="299"/>
                  </a:cubicBezTo>
                  <a:cubicBezTo>
                    <a:pt x="6907" y="243"/>
                    <a:pt x="6814" y="185"/>
                    <a:pt x="6672" y="135"/>
                  </a:cubicBezTo>
                  <a:cubicBezTo>
                    <a:pt x="6410" y="39"/>
                    <a:pt x="6222" y="0"/>
                    <a:pt x="60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3"/>
            <p:cNvSpPr/>
            <p:nvPr/>
          </p:nvSpPr>
          <p:spPr>
            <a:xfrm>
              <a:off x="5606093" y="2469484"/>
              <a:ext cx="477728" cy="505286"/>
            </a:xfrm>
            <a:custGeom>
              <a:avLst/>
              <a:gdLst/>
              <a:ahLst/>
              <a:cxnLst/>
              <a:rect l="l" t="t" r="r" b="b"/>
              <a:pathLst>
                <a:path w="14024" h="14833" extrusionOk="0">
                  <a:moveTo>
                    <a:pt x="7403" y="0"/>
                  </a:moveTo>
                  <a:cubicBezTo>
                    <a:pt x="5063" y="0"/>
                    <a:pt x="3128" y="2476"/>
                    <a:pt x="2319" y="4902"/>
                  </a:cubicBezTo>
                  <a:cubicBezTo>
                    <a:pt x="1180" y="8323"/>
                    <a:pt x="1" y="11263"/>
                    <a:pt x="1353" y="12840"/>
                  </a:cubicBezTo>
                  <a:cubicBezTo>
                    <a:pt x="2171" y="13791"/>
                    <a:pt x="5160" y="14833"/>
                    <a:pt x="7563" y="14833"/>
                  </a:cubicBezTo>
                  <a:cubicBezTo>
                    <a:pt x="9162" y="14833"/>
                    <a:pt x="10501" y="14372"/>
                    <a:pt x="10770" y="13118"/>
                  </a:cubicBezTo>
                  <a:cubicBezTo>
                    <a:pt x="10770" y="13118"/>
                    <a:pt x="14024" y="4859"/>
                    <a:pt x="10427" y="1414"/>
                  </a:cubicBezTo>
                  <a:cubicBezTo>
                    <a:pt x="9384" y="414"/>
                    <a:pt x="8360" y="0"/>
                    <a:pt x="7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3"/>
            <p:cNvSpPr/>
            <p:nvPr/>
          </p:nvSpPr>
          <p:spPr>
            <a:xfrm>
              <a:off x="5892682" y="2473334"/>
              <a:ext cx="180408" cy="236275"/>
            </a:xfrm>
            <a:custGeom>
              <a:avLst/>
              <a:gdLst/>
              <a:ahLst/>
              <a:cxnLst/>
              <a:rect l="l" t="t" r="r" b="b"/>
              <a:pathLst>
                <a:path w="5296" h="6936" extrusionOk="0">
                  <a:moveTo>
                    <a:pt x="1" y="1"/>
                  </a:moveTo>
                  <a:cubicBezTo>
                    <a:pt x="4669" y="955"/>
                    <a:pt x="4385" y="6892"/>
                    <a:pt x="4385" y="6892"/>
                  </a:cubicBezTo>
                  <a:lnTo>
                    <a:pt x="4728" y="6935"/>
                  </a:lnTo>
                  <a:cubicBezTo>
                    <a:pt x="5296" y="980"/>
                    <a:pt x="1261" y="177"/>
                    <a:pt x="961" y="112"/>
                  </a:cubicBezTo>
                  <a:cubicBezTo>
                    <a:pt x="665" y="38"/>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3"/>
            <p:cNvSpPr/>
            <p:nvPr/>
          </p:nvSpPr>
          <p:spPr>
            <a:xfrm>
              <a:off x="6034256" y="2704192"/>
              <a:ext cx="24527" cy="17067"/>
            </a:xfrm>
            <a:custGeom>
              <a:avLst/>
              <a:gdLst/>
              <a:ahLst/>
              <a:cxnLst/>
              <a:rect l="l" t="t" r="r" b="b"/>
              <a:pathLst>
                <a:path w="720" h="501" extrusionOk="0">
                  <a:moveTo>
                    <a:pt x="1" y="1"/>
                  </a:moveTo>
                  <a:lnTo>
                    <a:pt x="13" y="356"/>
                  </a:lnTo>
                  <a:lnTo>
                    <a:pt x="630" y="501"/>
                  </a:lnTo>
                  <a:lnTo>
                    <a:pt x="720" y="192"/>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3"/>
            <p:cNvSpPr/>
            <p:nvPr/>
          </p:nvSpPr>
          <p:spPr>
            <a:xfrm>
              <a:off x="5987451" y="2796849"/>
              <a:ext cx="83664" cy="139394"/>
            </a:xfrm>
            <a:custGeom>
              <a:avLst/>
              <a:gdLst/>
              <a:ahLst/>
              <a:cxnLst/>
              <a:rect l="l" t="t" r="r" b="b"/>
              <a:pathLst>
                <a:path w="2456" h="4092" extrusionOk="0">
                  <a:moveTo>
                    <a:pt x="957" y="1"/>
                  </a:moveTo>
                  <a:cubicBezTo>
                    <a:pt x="930" y="1"/>
                    <a:pt x="910" y="5"/>
                    <a:pt x="896" y="13"/>
                  </a:cubicBezTo>
                  <a:cubicBezTo>
                    <a:pt x="711" y="124"/>
                    <a:pt x="1" y="3724"/>
                    <a:pt x="1" y="3724"/>
                  </a:cubicBezTo>
                  <a:cubicBezTo>
                    <a:pt x="1" y="3724"/>
                    <a:pt x="944" y="4092"/>
                    <a:pt x="1372" y="4092"/>
                  </a:cubicBezTo>
                  <a:cubicBezTo>
                    <a:pt x="1447" y="4092"/>
                    <a:pt x="1506" y="4081"/>
                    <a:pt x="1541" y="4055"/>
                  </a:cubicBezTo>
                  <a:cubicBezTo>
                    <a:pt x="1859" y="3539"/>
                    <a:pt x="2427" y="692"/>
                    <a:pt x="2455" y="581"/>
                  </a:cubicBezTo>
                  <a:cubicBezTo>
                    <a:pt x="2455" y="581"/>
                    <a:pt x="1279" y="1"/>
                    <a:pt x="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3"/>
            <p:cNvSpPr/>
            <p:nvPr/>
          </p:nvSpPr>
          <p:spPr>
            <a:xfrm>
              <a:off x="5996308" y="2799608"/>
              <a:ext cx="74705" cy="125427"/>
            </a:xfrm>
            <a:custGeom>
              <a:avLst/>
              <a:gdLst/>
              <a:ahLst/>
              <a:cxnLst/>
              <a:rect l="l" t="t" r="r" b="b"/>
              <a:pathLst>
                <a:path w="2193" h="3682" extrusionOk="0">
                  <a:moveTo>
                    <a:pt x="1040" y="0"/>
                  </a:moveTo>
                  <a:cubicBezTo>
                    <a:pt x="840" y="587"/>
                    <a:pt x="0" y="3155"/>
                    <a:pt x="346" y="3452"/>
                  </a:cubicBezTo>
                  <a:cubicBezTo>
                    <a:pt x="561" y="3639"/>
                    <a:pt x="874" y="3682"/>
                    <a:pt x="1110" y="3682"/>
                  </a:cubicBezTo>
                  <a:cubicBezTo>
                    <a:pt x="1251" y="3682"/>
                    <a:pt x="1365" y="3667"/>
                    <a:pt x="1414" y="3659"/>
                  </a:cubicBezTo>
                  <a:cubicBezTo>
                    <a:pt x="1738" y="2757"/>
                    <a:pt x="2167" y="599"/>
                    <a:pt x="2192" y="500"/>
                  </a:cubicBezTo>
                  <a:cubicBezTo>
                    <a:pt x="2192" y="500"/>
                    <a:pt x="1507" y="161"/>
                    <a:pt x="1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3"/>
            <p:cNvSpPr/>
            <p:nvPr/>
          </p:nvSpPr>
          <p:spPr>
            <a:xfrm>
              <a:off x="5632085" y="2855134"/>
              <a:ext cx="340684" cy="119568"/>
            </a:xfrm>
            <a:custGeom>
              <a:avLst/>
              <a:gdLst/>
              <a:ahLst/>
              <a:cxnLst/>
              <a:rect l="l" t="t" r="r" b="b"/>
              <a:pathLst>
                <a:path w="10001" h="3510" extrusionOk="0">
                  <a:moveTo>
                    <a:pt x="0" y="0"/>
                  </a:moveTo>
                  <a:lnTo>
                    <a:pt x="0" y="0"/>
                  </a:lnTo>
                  <a:cubicBezTo>
                    <a:pt x="56" y="590"/>
                    <a:pt x="235" y="1102"/>
                    <a:pt x="590" y="1519"/>
                  </a:cubicBezTo>
                  <a:cubicBezTo>
                    <a:pt x="1407" y="2468"/>
                    <a:pt x="4396" y="3510"/>
                    <a:pt x="6800" y="3510"/>
                  </a:cubicBezTo>
                  <a:cubicBezTo>
                    <a:pt x="8385" y="3510"/>
                    <a:pt x="9716" y="3057"/>
                    <a:pt x="10000" y="1825"/>
                  </a:cubicBezTo>
                  <a:lnTo>
                    <a:pt x="10000" y="1825"/>
                  </a:lnTo>
                  <a:cubicBezTo>
                    <a:pt x="9345" y="2325"/>
                    <a:pt x="7946" y="3103"/>
                    <a:pt x="6075" y="3103"/>
                  </a:cubicBezTo>
                  <a:cubicBezTo>
                    <a:pt x="5565" y="3103"/>
                    <a:pt x="5020" y="3045"/>
                    <a:pt x="4446" y="2909"/>
                  </a:cubicBezTo>
                  <a:cubicBezTo>
                    <a:pt x="1800" y="2282"/>
                    <a:pt x="541" y="1263"/>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3"/>
            <p:cNvSpPr/>
            <p:nvPr/>
          </p:nvSpPr>
          <p:spPr>
            <a:xfrm>
              <a:off x="5729136" y="2469484"/>
              <a:ext cx="288973" cy="187630"/>
            </a:xfrm>
            <a:custGeom>
              <a:avLst/>
              <a:gdLst/>
              <a:ahLst/>
              <a:cxnLst/>
              <a:rect l="l" t="t" r="r" b="b"/>
              <a:pathLst>
                <a:path w="8483" h="5508" extrusionOk="0">
                  <a:moveTo>
                    <a:pt x="3794" y="0"/>
                  </a:moveTo>
                  <a:cubicBezTo>
                    <a:pt x="2302" y="0"/>
                    <a:pt x="975" y="1006"/>
                    <a:pt x="1" y="2365"/>
                  </a:cubicBezTo>
                  <a:cubicBezTo>
                    <a:pt x="1005" y="1246"/>
                    <a:pt x="2219" y="359"/>
                    <a:pt x="3536" y="359"/>
                  </a:cubicBezTo>
                  <a:cubicBezTo>
                    <a:pt x="3746" y="359"/>
                    <a:pt x="3958" y="381"/>
                    <a:pt x="4172" y="429"/>
                  </a:cubicBezTo>
                  <a:cubicBezTo>
                    <a:pt x="6861" y="1031"/>
                    <a:pt x="8022" y="3840"/>
                    <a:pt x="8482" y="5508"/>
                  </a:cubicBezTo>
                  <a:cubicBezTo>
                    <a:pt x="8368" y="3945"/>
                    <a:pt x="7908" y="2460"/>
                    <a:pt x="6818" y="1414"/>
                  </a:cubicBezTo>
                  <a:cubicBezTo>
                    <a:pt x="5775" y="414"/>
                    <a:pt x="4750" y="0"/>
                    <a:pt x="3794" y="0"/>
                  </a:cubicBezTo>
                  <a:close/>
                </a:path>
              </a:pathLst>
            </a:custGeom>
            <a:solidFill>
              <a:srgbClr val="F0C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3"/>
            <p:cNvSpPr/>
            <p:nvPr/>
          </p:nvSpPr>
          <p:spPr>
            <a:xfrm>
              <a:off x="5642168" y="2686853"/>
              <a:ext cx="327876" cy="221865"/>
            </a:xfrm>
            <a:custGeom>
              <a:avLst/>
              <a:gdLst/>
              <a:ahLst/>
              <a:cxnLst/>
              <a:rect l="l" t="t" r="r" b="b"/>
              <a:pathLst>
                <a:path w="9625" h="6513" extrusionOk="0">
                  <a:moveTo>
                    <a:pt x="2109" y="0"/>
                  </a:moveTo>
                  <a:cubicBezTo>
                    <a:pt x="2001" y="0"/>
                    <a:pt x="1931" y="11"/>
                    <a:pt x="1906" y="34"/>
                  </a:cubicBezTo>
                  <a:cubicBezTo>
                    <a:pt x="1600" y="315"/>
                    <a:pt x="1" y="3999"/>
                    <a:pt x="522" y="4536"/>
                  </a:cubicBezTo>
                  <a:cubicBezTo>
                    <a:pt x="928" y="4949"/>
                    <a:pt x="5127" y="6513"/>
                    <a:pt x="7208" y="6513"/>
                  </a:cubicBezTo>
                  <a:cubicBezTo>
                    <a:pt x="7819" y="6513"/>
                    <a:pt x="8247" y="6378"/>
                    <a:pt x="8343" y="6039"/>
                  </a:cubicBezTo>
                  <a:cubicBezTo>
                    <a:pt x="8343" y="6039"/>
                    <a:pt x="9624" y="2693"/>
                    <a:pt x="9377" y="1989"/>
                  </a:cubicBezTo>
                  <a:cubicBezTo>
                    <a:pt x="9153" y="1340"/>
                    <a:pt x="3307" y="0"/>
                    <a:pt x="21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3"/>
            <p:cNvSpPr/>
            <p:nvPr/>
          </p:nvSpPr>
          <p:spPr>
            <a:xfrm>
              <a:off x="5644484" y="2688011"/>
              <a:ext cx="325321" cy="220673"/>
            </a:xfrm>
            <a:custGeom>
              <a:avLst/>
              <a:gdLst/>
              <a:ahLst/>
              <a:cxnLst/>
              <a:rect l="l" t="t" r="r" b="b"/>
              <a:pathLst>
                <a:path w="9550" h="6478" extrusionOk="0">
                  <a:moveTo>
                    <a:pt x="1841" y="0"/>
                  </a:moveTo>
                  <a:cubicBezTo>
                    <a:pt x="1841" y="0"/>
                    <a:pt x="1841" y="0"/>
                    <a:pt x="1840" y="1"/>
                  </a:cubicBezTo>
                  <a:lnTo>
                    <a:pt x="1840" y="1"/>
                  </a:lnTo>
                  <a:lnTo>
                    <a:pt x="1841" y="0"/>
                  </a:lnTo>
                  <a:cubicBezTo>
                    <a:pt x="1841" y="0"/>
                    <a:pt x="1841" y="0"/>
                    <a:pt x="1841" y="0"/>
                  </a:cubicBezTo>
                  <a:close/>
                  <a:moveTo>
                    <a:pt x="1840" y="1"/>
                  </a:moveTo>
                  <a:lnTo>
                    <a:pt x="1680" y="232"/>
                  </a:lnTo>
                  <a:cubicBezTo>
                    <a:pt x="1183" y="1109"/>
                    <a:pt x="1" y="4026"/>
                    <a:pt x="458" y="4502"/>
                  </a:cubicBezTo>
                  <a:cubicBezTo>
                    <a:pt x="863" y="4915"/>
                    <a:pt x="5064" y="6477"/>
                    <a:pt x="7141" y="6477"/>
                  </a:cubicBezTo>
                  <a:cubicBezTo>
                    <a:pt x="7750" y="6477"/>
                    <a:pt x="8177" y="6343"/>
                    <a:pt x="8272" y="6005"/>
                  </a:cubicBezTo>
                  <a:cubicBezTo>
                    <a:pt x="8272" y="6005"/>
                    <a:pt x="9550" y="2659"/>
                    <a:pt x="9306" y="1955"/>
                  </a:cubicBezTo>
                  <a:cubicBezTo>
                    <a:pt x="9288" y="1896"/>
                    <a:pt x="9223" y="1834"/>
                    <a:pt x="9127" y="1769"/>
                  </a:cubicBezTo>
                  <a:cubicBezTo>
                    <a:pt x="8883" y="2797"/>
                    <a:pt x="8198" y="5141"/>
                    <a:pt x="6938" y="5391"/>
                  </a:cubicBezTo>
                  <a:cubicBezTo>
                    <a:pt x="6741" y="5430"/>
                    <a:pt x="6500" y="5449"/>
                    <a:pt x="6227" y="5449"/>
                  </a:cubicBezTo>
                  <a:cubicBezTo>
                    <a:pt x="4257" y="5449"/>
                    <a:pt x="666" y="4495"/>
                    <a:pt x="658" y="3662"/>
                  </a:cubicBezTo>
                  <a:cubicBezTo>
                    <a:pt x="649" y="2724"/>
                    <a:pt x="1820" y="38"/>
                    <a:pt x="18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3"/>
            <p:cNvSpPr/>
            <p:nvPr/>
          </p:nvSpPr>
          <p:spPr>
            <a:xfrm>
              <a:off x="5692346" y="2726198"/>
              <a:ext cx="213213" cy="123656"/>
            </a:xfrm>
            <a:custGeom>
              <a:avLst/>
              <a:gdLst/>
              <a:ahLst/>
              <a:cxnLst/>
              <a:rect l="l" t="t" r="r" b="b"/>
              <a:pathLst>
                <a:path w="6259" h="3630" extrusionOk="0">
                  <a:moveTo>
                    <a:pt x="698" y="0"/>
                  </a:moveTo>
                  <a:cubicBezTo>
                    <a:pt x="698" y="0"/>
                    <a:pt x="0" y="1658"/>
                    <a:pt x="216" y="2241"/>
                  </a:cubicBezTo>
                  <a:cubicBezTo>
                    <a:pt x="402" y="2752"/>
                    <a:pt x="3472" y="3629"/>
                    <a:pt x="4719" y="3629"/>
                  </a:cubicBezTo>
                  <a:cubicBezTo>
                    <a:pt x="4882" y="3629"/>
                    <a:pt x="5014" y="3614"/>
                    <a:pt x="5104" y="3581"/>
                  </a:cubicBezTo>
                  <a:cubicBezTo>
                    <a:pt x="5885" y="3294"/>
                    <a:pt x="6259" y="1501"/>
                    <a:pt x="6259" y="1501"/>
                  </a:cubicBezTo>
                  <a:lnTo>
                    <a:pt x="6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3"/>
            <p:cNvSpPr/>
            <p:nvPr/>
          </p:nvSpPr>
          <p:spPr>
            <a:xfrm>
              <a:off x="5714624" y="2715127"/>
              <a:ext cx="195022" cy="62203"/>
            </a:xfrm>
            <a:custGeom>
              <a:avLst/>
              <a:gdLst/>
              <a:ahLst/>
              <a:cxnLst/>
              <a:rect l="l" t="t" r="r" b="b"/>
              <a:pathLst>
                <a:path w="5725" h="1826" extrusionOk="0">
                  <a:moveTo>
                    <a:pt x="78" y="1"/>
                  </a:moveTo>
                  <a:lnTo>
                    <a:pt x="1" y="489"/>
                  </a:lnTo>
                  <a:lnTo>
                    <a:pt x="5605" y="1826"/>
                  </a:lnTo>
                  <a:lnTo>
                    <a:pt x="5725" y="1501"/>
                  </a:lnTo>
                  <a:lnTo>
                    <a:pt x="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3"/>
            <p:cNvSpPr/>
            <p:nvPr/>
          </p:nvSpPr>
          <p:spPr>
            <a:xfrm>
              <a:off x="5724844" y="2535332"/>
              <a:ext cx="248436" cy="175946"/>
            </a:xfrm>
            <a:custGeom>
              <a:avLst/>
              <a:gdLst/>
              <a:ahLst/>
              <a:cxnLst/>
              <a:rect l="l" t="t" r="r" b="b"/>
              <a:pathLst>
                <a:path w="7293" h="5165" extrusionOk="0">
                  <a:moveTo>
                    <a:pt x="3712" y="1"/>
                  </a:moveTo>
                  <a:cubicBezTo>
                    <a:pt x="1608" y="1"/>
                    <a:pt x="295" y="3507"/>
                    <a:pt x="155" y="3636"/>
                  </a:cubicBezTo>
                  <a:cubicBezTo>
                    <a:pt x="0" y="3775"/>
                    <a:pt x="7077" y="5165"/>
                    <a:pt x="7077" y="5165"/>
                  </a:cubicBezTo>
                  <a:cubicBezTo>
                    <a:pt x="7293" y="3040"/>
                    <a:pt x="6611" y="697"/>
                    <a:pt x="4215" y="67"/>
                  </a:cubicBezTo>
                  <a:cubicBezTo>
                    <a:pt x="4042" y="22"/>
                    <a:pt x="3875" y="1"/>
                    <a:pt x="37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4" name="Google Shape;994;p13"/>
          <p:cNvGrpSpPr/>
          <p:nvPr/>
        </p:nvGrpSpPr>
        <p:grpSpPr>
          <a:xfrm rot="-800320" flipH="1">
            <a:off x="-528477" y="9554"/>
            <a:ext cx="3653808" cy="705974"/>
            <a:chOff x="209364" y="145763"/>
            <a:chExt cx="3061959" cy="591619"/>
          </a:xfrm>
        </p:grpSpPr>
        <p:sp>
          <p:nvSpPr>
            <p:cNvPr id="995" name="Google Shape;995;p13"/>
            <p:cNvSpPr/>
            <p:nvPr/>
          </p:nvSpPr>
          <p:spPr>
            <a:xfrm>
              <a:off x="931380" y="322673"/>
              <a:ext cx="216554" cy="247209"/>
            </a:xfrm>
            <a:custGeom>
              <a:avLst/>
              <a:gdLst/>
              <a:ahLst/>
              <a:cxnLst/>
              <a:rect l="l" t="t" r="r" b="b"/>
              <a:pathLst>
                <a:path w="2854" h="3258" extrusionOk="0">
                  <a:moveTo>
                    <a:pt x="1" y="0"/>
                  </a:moveTo>
                  <a:lnTo>
                    <a:pt x="952" y="3258"/>
                  </a:lnTo>
                  <a:lnTo>
                    <a:pt x="2854" y="44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3"/>
            <p:cNvSpPr/>
            <p:nvPr/>
          </p:nvSpPr>
          <p:spPr>
            <a:xfrm>
              <a:off x="1636282" y="389673"/>
              <a:ext cx="218907" cy="234537"/>
            </a:xfrm>
            <a:custGeom>
              <a:avLst/>
              <a:gdLst/>
              <a:ahLst/>
              <a:cxnLst/>
              <a:rect l="l" t="t" r="r" b="b"/>
              <a:pathLst>
                <a:path w="2885" h="3091" extrusionOk="0">
                  <a:moveTo>
                    <a:pt x="2885" y="0"/>
                  </a:moveTo>
                  <a:lnTo>
                    <a:pt x="1" y="34"/>
                  </a:lnTo>
                  <a:lnTo>
                    <a:pt x="1480" y="3091"/>
                  </a:lnTo>
                  <a:lnTo>
                    <a:pt x="288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3"/>
            <p:cNvSpPr/>
            <p:nvPr/>
          </p:nvSpPr>
          <p:spPr>
            <a:xfrm>
              <a:off x="2349378" y="304614"/>
              <a:ext cx="215644" cy="248423"/>
            </a:xfrm>
            <a:custGeom>
              <a:avLst/>
              <a:gdLst/>
              <a:ahLst/>
              <a:cxnLst/>
              <a:rect l="l" t="t" r="r" b="b"/>
              <a:pathLst>
                <a:path w="2842" h="3274" extrusionOk="0">
                  <a:moveTo>
                    <a:pt x="2841" y="1"/>
                  </a:moveTo>
                  <a:lnTo>
                    <a:pt x="1" y="495"/>
                  </a:lnTo>
                  <a:lnTo>
                    <a:pt x="1949" y="3273"/>
                  </a:lnTo>
                  <a:lnTo>
                    <a:pt x="284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3"/>
            <p:cNvSpPr/>
            <p:nvPr/>
          </p:nvSpPr>
          <p:spPr>
            <a:xfrm>
              <a:off x="609735" y="245809"/>
              <a:ext cx="211622" cy="253127"/>
            </a:xfrm>
            <a:custGeom>
              <a:avLst/>
              <a:gdLst/>
              <a:ahLst/>
              <a:cxnLst/>
              <a:rect l="l" t="t" r="r" b="b"/>
              <a:pathLst>
                <a:path w="2789" h="3336" extrusionOk="0">
                  <a:moveTo>
                    <a:pt x="1" y="1"/>
                  </a:moveTo>
                  <a:lnTo>
                    <a:pt x="621" y="3335"/>
                  </a:lnTo>
                  <a:lnTo>
                    <a:pt x="2789" y="726"/>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3"/>
            <p:cNvSpPr/>
            <p:nvPr/>
          </p:nvSpPr>
          <p:spPr>
            <a:xfrm>
              <a:off x="2659565" y="226612"/>
              <a:ext cx="210257" cy="254266"/>
            </a:xfrm>
            <a:custGeom>
              <a:avLst/>
              <a:gdLst/>
              <a:ahLst/>
              <a:cxnLst/>
              <a:rect l="l" t="t" r="r" b="b"/>
              <a:pathLst>
                <a:path w="2771" h="3351" extrusionOk="0">
                  <a:moveTo>
                    <a:pt x="2770" y="1"/>
                  </a:moveTo>
                  <a:lnTo>
                    <a:pt x="1" y="800"/>
                  </a:lnTo>
                  <a:lnTo>
                    <a:pt x="2239" y="3350"/>
                  </a:lnTo>
                  <a:lnTo>
                    <a:pt x="27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3"/>
            <p:cNvSpPr/>
            <p:nvPr/>
          </p:nvSpPr>
          <p:spPr>
            <a:xfrm>
              <a:off x="1271766" y="368124"/>
              <a:ext cx="217996" cy="241594"/>
            </a:xfrm>
            <a:custGeom>
              <a:avLst/>
              <a:gdLst/>
              <a:ahLst/>
              <a:cxnLst/>
              <a:rect l="l" t="t" r="r" b="b"/>
              <a:pathLst>
                <a:path w="2873" h="3184" extrusionOk="0">
                  <a:moveTo>
                    <a:pt x="1" y="0"/>
                  </a:moveTo>
                  <a:lnTo>
                    <a:pt x="1171" y="3184"/>
                  </a:lnTo>
                  <a:lnTo>
                    <a:pt x="2872" y="25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3"/>
            <p:cNvSpPr/>
            <p:nvPr/>
          </p:nvSpPr>
          <p:spPr>
            <a:xfrm>
              <a:off x="1995637" y="360157"/>
              <a:ext cx="217996" cy="242504"/>
            </a:xfrm>
            <a:custGeom>
              <a:avLst/>
              <a:gdLst/>
              <a:ahLst/>
              <a:cxnLst/>
              <a:rect l="l" t="t" r="r" b="b"/>
              <a:pathLst>
                <a:path w="2873" h="3196" extrusionOk="0">
                  <a:moveTo>
                    <a:pt x="2872" y="0"/>
                  </a:moveTo>
                  <a:lnTo>
                    <a:pt x="1" y="278"/>
                  </a:lnTo>
                  <a:lnTo>
                    <a:pt x="1733" y="3196"/>
                  </a:lnTo>
                  <a:lnTo>
                    <a:pt x="28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3"/>
            <p:cNvSpPr/>
            <p:nvPr/>
          </p:nvSpPr>
          <p:spPr>
            <a:xfrm>
              <a:off x="328188" y="145763"/>
              <a:ext cx="2621947" cy="250472"/>
            </a:xfrm>
            <a:custGeom>
              <a:avLst/>
              <a:gdLst/>
              <a:ahLst/>
              <a:cxnLst/>
              <a:rect l="l" t="t" r="r" b="b"/>
              <a:pathLst>
                <a:path w="34555" h="3301" extrusionOk="0">
                  <a:moveTo>
                    <a:pt x="90" y="1"/>
                  </a:moveTo>
                  <a:lnTo>
                    <a:pt x="0" y="239"/>
                  </a:lnTo>
                  <a:cubicBezTo>
                    <a:pt x="6581" y="2598"/>
                    <a:pt x="12901" y="3300"/>
                    <a:pt x="18090" y="3300"/>
                  </a:cubicBezTo>
                  <a:cubicBezTo>
                    <a:pt x="20336" y="3300"/>
                    <a:pt x="22370" y="3169"/>
                    <a:pt x="24122" y="2983"/>
                  </a:cubicBezTo>
                  <a:cubicBezTo>
                    <a:pt x="30405" y="2320"/>
                    <a:pt x="34514" y="835"/>
                    <a:pt x="34555" y="819"/>
                  </a:cubicBezTo>
                  <a:lnTo>
                    <a:pt x="34468" y="575"/>
                  </a:lnTo>
                  <a:cubicBezTo>
                    <a:pt x="34425" y="591"/>
                    <a:pt x="30337" y="2066"/>
                    <a:pt x="24085" y="2730"/>
                  </a:cubicBezTo>
                  <a:cubicBezTo>
                    <a:pt x="22342" y="2914"/>
                    <a:pt x="20319" y="3044"/>
                    <a:pt x="18085" y="3044"/>
                  </a:cubicBezTo>
                  <a:cubicBezTo>
                    <a:pt x="12923" y="3044"/>
                    <a:pt x="6636" y="2348"/>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3"/>
            <p:cNvSpPr/>
            <p:nvPr/>
          </p:nvSpPr>
          <p:spPr>
            <a:xfrm>
              <a:off x="2723261" y="641473"/>
              <a:ext cx="111843" cy="93557"/>
            </a:xfrm>
            <a:custGeom>
              <a:avLst/>
              <a:gdLst/>
              <a:ahLst/>
              <a:cxnLst/>
              <a:rect l="l" t="t" r="r" b="b"/>
              <a:pathLst>
                <a:path w="1474" h="1233" extrusionOk="0">
                  <a:moveTo>
                    <a:pt x="1082" y="1"/>
                  </a:moveTo>
                  <a:cubicBezTo>
                    <a:pt x="884" y="367"/>
                    <a:pt x="655" y="644"/>
                    <a:pt x="204" y="644"/>
                  </a:cubicBezTo>
                  <a:cubicBezTo>
                    <a:pt x="141" y="644"/>
                    <a:pt x="73" y="639"/>
                    <a:pt x="1" y="628"/>
                  </a:cubicBezTo>
                  <a:lnTo>
                    <a:pt x="1" y="628"/>
                  </a:lnTo>
                  <a:lnTo>
                    <a:pt x="331" y="1186"/>
                  </a:lnTo>
                  <a:cubicBezTo>
                    <a:pt x="396" y="1218"/>
                    <a:pt x="462" y="1233"/>
                    <a:pt x="528" y="1233"/>
                  </a:cubicBezTo>
                  <a:cubicBezTo>
                    <a:pt x="1002" y="1233"/>
                    <a:pt x="1474" y="504"/>
                    <a:pt x="1474" y="504"/>
                  </a:cubicBezTo>
                  <a:lnTo>
                    <a:pt x="10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3"/>
            <p:cNvSpPr/>
            <p:nvPr/>
          </p:nvSpPr>
          <p:spPr>
            <a:xfrm>
              <a:off x="3159252" y="365050"/>
              <a:ext cx="112071" cy="93557"/>
            </a:xfrm>
            <a:custGeom>
              <a:avLst/>
              <a:gdLst/>
              <a:ahLst/>
              <a:cxnLst/>
              <a:rect l="l" t="t" r="r" b="b"/>
              <a:pathLst>
                <a:path w="1477" h="1233" extrusionOk="0">
                  <a:moveTo>
                    <a:pt x="1081" y="1"/>
                  </a:moveTo>
                  <a:cubicBezTo>
                    <a:pt x="887" y="365"/>
                    <a:pt x="662" y="642"/>
                    <a:pt x="210" y="642"/>
                  </a:cubicBezTo>
                  <a:cubicBezTo>
                    <a:pt x="145" y="642"/>
                    <a:pt x="76" y="636"/>
                    <a:pt x="1" y="624"/>
                  </a:cubicBezTo>
                  <a:lnTo>
                    <a:pt x="1" y="624"/>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3"/>
            <p:cNvSpPr/>
            <p:nvPr/>
          </p:nvSpPr>
          <p:spPr>
            <a:xfrm>
              <a:off x="209364" y="497457"/>
              <a:ext cx="110933" cy="108505"/>
            </a:xfrm>
            <a:custGeom>
              <a:avLst/>
              <a:gdLst/>
              <a:ahLst/>
              <a:cxnLst/>
              <a:rect l="l" t="t" r="r" b="b"/>
              <a:pathLst>
                <a:path w="1462" h="1430" extrusionOk="0">
                  <a:moveTo>
                    <a:pt x="652" y="0"/>
                  </a:moveTo>
                  <a:lnTo>
                    <a:pt x="161" y="426"/>
                  </a:lnTo>
                  <a:cubicBezTo>
                    <a:pt x="1" y="991"/>
                    <a:pt x="1038" y="1430"/>
                    <a:pt x="1038" y="1430"/>
                  </a:cubicBezTo>
                  <a:lnTo>
                    <a:pt x="1461" y="954"/>
                  </a:lnTo>
                  <a:cubicBezTo>
                    <a:pt x="1010" y="809"/>
                    <a:pt x="668" y="602"/>
                    <a:pt x="6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3"/>
            <p:cNvSpPr/>
            <p:nvPr/>
          </p:nvSpPr>
          <p:spPr>
            <a:xfrm>
              <a:off x="1087191" y="643825"/>
              <a:ext cx="112071" cy="93557"/>
            </a:xfrm>
            <a:custGeom>
              <a:avLst/>
              <a:gdLst/>
              <a:ahLst/>
              <a:cxnLst/>
              <a:rect l="l" t="t" r="r" b="b"/>
              <a:pathLst>
                <a:path w="1477" h="1233" extrusionOk="0">
                  <a:moveTo>
                    <a:pt x="1081" y="1"/>
                  </a:moveTo>
                  <a:cubicBezTo>
                    <a:pt x="886" y="367"/>
                    <a:pt x="660" y="644"/>
                    <a:pt x="205" y="644"/>
                  </a:cubicBezTo>
                  <a:cubicBezTo>
                    <a:pt x="141" y="644"/>
                    <a:pt x="73" y="639"/>
                    <a:pt x="0" y="628"/>
                  </a:cubicBezTo>
                  <a:lnTo>
                    <a:pt x="0" y="628"/>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7" name="Google Shape;1007;p13"/>
          <p:cNvGrpSpPr/>
          <p:nvPr/>
        </p:nvGrpSpPr>
        <p:grpSpPr>
          <a:xfrm>
            <a:off x="-183460" y="3448024"/>
            <a:ext cx="715896" cy="1742695"/>
            <a:chOff x="6882843" y="753846"/>
            <a:chExt cx="709229" cy="1726466"/>
          </a:xfrm>
        </p:grpSpPr>
        <p:sp>
          <p:nvSpPr>
            <p:cNvPr id="1008" name="Google Shape;1008;p13"/>
            <p:cNvSpPr/>
            <p:nvPr/>
          </p:nvSpPr>
          <p:spPr>
            <a:xfrm>
              <a:off x="6882843" y="753846"/>
              <a:ext cx="709229" cy="1726466"/>
            </a:xfrm>
            <a:custGeom>
              <a:avLst/>
              <a:gdLst/>
              <a:ahLst/>
              <a:cxnLst/>
              <a:rect l="l" t="t" r="r" b="b"/>
              <a:pathLst>
                <a:path w="9952" h="24226" extrusionOk="0">
                  <a:moveTo>
                    <a:pt x="6645" y="0"/>
                  </a:moveTo>
                  <a:cubicBezTo>
                    <a:pt x="5533" y="0"/>
                    <a:pt x="4562" y="970"/>
                    <a:pt x="3918" y="1934"/>
                  </a:cubicBezTo>
                  <a:cubicBezTo>
                    <a:pt x="1501" y="5559"/>
                    <a:pt x="772" y="9995"/>
                    <a:pt x="504" y="14265"/>
                  </a:cubicBezTo>
                  <a:cubicBezTo>
                    <a:pt x="368" y="16395"/>
                    <a:pt x="322" y="18541"/>
                    <a:pt x="318" y="20675"/>
                  </a:cubicBezTo>
                  <a:cubicBezTo>
                    <a:pt x="318" y="21588"/>
                    <a:pt x="0" y="23530"/>
                    <a:pt x="954" y="24099"/>
                  </a:cubicBezTo>
                  <a:cubicBezTo>
                    <a:pt x="1108" y="24190"/>
                    <a:pt x="1280" y="24226"/>
                    <a:pt x="1456" y="24226"/>
                  </a:cubicBezTo>
                  <a:cubicBezTo>
                    <a:pt x="1724" y="24226"/>
                    <a:pt x="2002" y="24142"/>
                    <a:pt x="2239" y="24049"/>
                  </a:cubicBezTo>
                  <a:cubicBezTo>
                    <a:pt x="3888" y="23401"/>
                    <a:pt x="4826" y="20854"/>
                    <a:pt x="5576" y="19393"/>
                  </a:cubicBezTo>
                  <a:cubicBezTo>
                    <a:pt x="6589" y="17430"/>
                    <a:pt x="7450" y="15383"/>
                    <a:pt x="8145" y="13289"/>
                  </a:cubicBezTo>
                  <a:cubicBezTo>
                    <a:pt x="9260" y="9924"/>
                    <a:pt x="9951" y="6287"/>
                    <a:pt x="9158" y="2829"/>
                  </a:cubicBezTo>
                  <a:cubicBezTo>
                    <a:pt x="8880" y="1619"/>
                    <a:pt x="8232" y="270"/>
                    <a:pt x="7009" y="35"/>
                  </a:cubicBezTo>
                  <a:cubicBezTo>
                    <a:pt x="6886" y="11"/>
                    <a:pt x="6765" y="0"/>
                    <a:pt x="66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9" name="Google Shape;1009;p13"/>
            <p:cNvGrpSpPr/>
            <p:nvPr/>
          </p:nvGrpSpPr>
          <p:grpSpPr>
            <a:xfrm>
              <a:off x="6907501" y="770808"/>
              <a:ext cx="650015" cy="1681783"/>
              <a:chOff x="6907501" y="770808"/>
              <a:chExt cx="650015" cy="1681783"/>
            </a:xfrm>
          </p:grpSpPr>
          <p:sp>
            <p:nvSpPr>
              <p:cNvPr id="1010" name="Google Shape;1010;p13"/>
              <p:cNvSpPr/>
              <p:nvPr/>
            </p:nvSpPr>
            <p:spPr>
              <a:xfrm>
                <a:off x="6999648" y="770808"/>
                <a:ext cx="407565" cy="1681783"/>
              </a:xfrm>
              <a:custGeom>
                <a:avLst/>
                <a:gdLst/>
                <a:ahLst/>
                <a:cxnLst/>
                <a:rect l="l" t="t" r="r" b="b"/>
                <a:pathLst>
                  <a:path w="5719" h="23599" extrusionOk="0">
                    <a:moveTo>
                      <a:pt x="5614" y="1"/>
                    </a:moveTo>
                    <a:cubicBezTo>
                      <a:pt x="5132" y="8146"/>
                      <a:pt x="3243" y="16068"/>
                      <a:pt x="1" y="23555"/>
                    </a:cubicBezTo>
                    <a:lnTo>
                      <a:pt x="94" y="23598"/>
                    </a:lnTo>
                    <a:cubicBezTo>
                      <a:pt x="3341" y="16099"/>
                      <a:pt x="5231" y="8164"/>
                      <a:pt x="5719" y="10"/>
                    </a:cubicBezTo>
                    <a:lnTo>
                      <a:pt x="561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3"/>
              <p:cNvSpPr/>
              <p:nvPr/>
            </p:nvSpPr>
            <p:spPr>
              <a:xfrm>
                <a:off x="7195488" y="869867"/>
                <a:ext cx="171891" cy="303233"/>
              </a:xfrm>
              <a:custGeom>
                <a:avLst/>
                <a:gdLst/>
                <a:ahLst/>
                <a:cxnLst/>
                <a:rect l="l" t="t" r="r" b="b"/>
                <a:pathLst>
                  <a:path w="2412" h="4255" extrusionOk="0">
                    <a:moveTo>
                      <a:pt x="44" y="0"/>
                    </a:moveTo>
                    <a:lnTo>
                      <a:pt x="1" y="25"/>
                    </a:lnTo>
                    <a:lnTo>
                      <a:pt x="2369" y="4255"/>
                    </a:lnTo>
                    <a:lnTo>
                      <a:pt x="2412" y="4230"/>
                    </a:lnTo>
                    <a:lnTo>
                      <a:pt x="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3"/>
              <p:cNvSpPr/>
              <p:nvPr/>
            </p:nvSpPr>
            <p:spPr>
              <a:xfrm>
                <a:off x="7030507" y="1179447"/>
                <a:ext cx="276152" cy="319766"/>
              </a:xfrm>
              <a:custGeom>
                <a:avLst/>
                <a:gdLst/>
                <a:ahLst/>
                <a:cxnLst/>
                <a:rect l="l" t="t" r="r" b="b"/>
                <a:pathLst>
                  <a:path w="3875" h="4487" extrusionOk="0">
                    <a:moveTo>
                      <a:pt x="37" y="0"/>
                    </a:moveTo>
                    <a:lnTo>
                      <a:pt x="0" y="34"/>
                    </a:lnTo>
                    <a:lnTo>
                      <a:pt x="3838" y="4486"/>
                    </a:lnTo>
                    <a:lnTo>
                      <a:pt x="3875" y="4452"/>
                    </a:lnTo>
                    <a:lnTo>
                      <a:pt x="3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3"/>
              <p:cNvSpPr/>
              <p:nvPr/>
            </p:nvSpPr>
            <p:spPr>
              <a:xfrm>
                <a:off x="6945557" y="1497792"/>
                <a:ext cx="286984" cy="306154"/>
              </a:xfrm>
              <a:custGeom>
                <a:avLst/>
                <a:gdLst/>
                <a:ahLst/>
                <a:cxnLst/>
                <a:rect l="l" t="t" r="r" b="b"/>
                <a:pathLst>
                  <a:path w="4027" h="4296" extrusionOk="0">
                    <a:moveTo>
                      <a:pt x="37" y="1"/>
                    </a:moveTo>
                    <a:lnTo>
                      <a:pt x="0" y="35"/>
                    </a:lnTo>
                    <a:cubicBezTo>
                      <a:pt x="1279" y="1344"/>
                      <a:pt x="2767" y="2934"/>
                      <a:pt x="3986" y="4295"/>
                    </a:cubicBezTo>
                    <a:lnTo>
                      <a:pt x="4026" y="4261"/>
                    </a:lnTo>
                    <a:cubicBezTo>
                      <a:pt x="2807" y="2900"/>
                      <a:pt x="1316" y="1304"/>
                      <a:pt x="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3"/>
              <p:cNvSpPr/>
              <p:nvPr/>
            </p:nvSpPr>
            <p:spPr>
              <a:xfrm>
                <a:off x="6914058" y="1774162"/>
                <a:ext cx="237526" cy="292044"/>
              </a:xfrm>
              <a:custGeom>
                <a:avLst/>
                <a:gdLst/>
                <a:ahLst/>
                <a:cxnLst/>
                <a:rect l="l" t="t" r="r" b="b"/>
                <a:pathLst>
                  <a:path w="3333" h="4098" extrusionOk="0">
                    <a:moveTo>
                      <a:pt x="41" y="1"/>
                    </a:moveTo>
                    <a:lnTo>
                      <a:pt x="1" y="38"/>
                    </a:lnTo>
                    <a:cubicBezTo>
                      <a:pt x="1119" y="1365"/>
                      <a:pt x="2227" y="2730"/>
                      <a:pt x="3295" y="4098"/>
                    </a:cubicBezTo>
                    <a:lnTo>
                      <a:pt x="3332" y="4061"/>
                    </a:lnTo>
                    <a:cubicBezTo>
                      <a:pt x="2264" y="2696"/>
                      <a:pt x="1156" y="1328"/>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3"/>
              <p:cNvSpPr/>
              <p:nvPr/>
            </p:nvSpPr>
            <p:spPr>
              <a:xfrm>
                <a:off x="6907501" y="2024590"/>
                <a:ext cx="167900" cy="257694"/>
              </a:xfrm>
              <a:custGeom>
                <a:avLst/>
                <a:gdLst/>
                <a:ahLst/>
                <a:cxnLst/>
                <a:rect l="l" t="t" r="r" b="b"/>
                <a:pathLst>
                  <a:path w="2356" h="3616" extrusionOk="0">
                    <a:moveTo>
                      <a:pt x="43" y="0"/>
                    </a:moveTo>
                    <a:lnTo>
                      <a:pt x="0" y="31"/>
                    </a:lnTo>
                    <a:cubicBezTo>
                      <a:pt x="812" y="1192"/>
                      <a:pt x="1587" y="2396"/>
                      <a:pt x="2310" y="3615"/>
                    </a:cubicBezTo>
                    <a:lnTo>
                      <a:pt x="2356" y="3588"/>
                    </a:lnTo>
                    <a:cubicBezTo>
                      <a:pt x="1634" y="2368"/>
                      <a:pt x="855" y="1161"/>
                      <a:pt x="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3"/>
              <p:cNvSpPr/>
              <p:nvPr/>
            </p:nvSpPr>
            <p:spPr>
              <a:xfrm>
                <a:off x="7365600" y="969284"/>
                <a:ext cx="175169" cy="179445"/>
              </a:xfrm>
              <a:custGeom>
                <a:avLst/>
                <a:gdLst/>
                <a:ahLst/>
                <a:cxnLst/>
                <a:rect l="l" t="t" r="r" b="b"/>
                <a:pathLst>
                  <a:path w="2458" h="2518" extrusionOk="0">
                    <a:moveTo>
                      <a:pt x="2421" y="1"/>
                    </a:moveTo>
                    <a:cubicBezTo>
                      <a:pt x="1911" y="572"/>
                      <a:pt x="1380" y="1165"/>
                      <a:pt x="794" y="1683"/>
                    </a:cubicBezTo>
                    <a:cubicBezTo>
                      <a:pt x="754" y="1720"/>
                      <a:pt x="710" y="1754"/>
                      <a:pt x="667" y="1795"/>
                    </a:cubicBezTo>
                    <a:cubicBezTo>
                      <a:pt x="429" y="2001"/>
                      <a:pt x="182" y="2218"/>
                      <a:pt x="0" y="2489"/>
                    </a:cubicBezTo>
                    <a:lnTo>
                      <a:pt x="43" y="2517"/>
                    </a:lnTo>
                    <a:cubicBezTo>
                      <a:pt x="219" y="2252"/>
                      <a:pt x="463" y="2042"/>
                      <a:pt x="701" y="1832"/>
                    </a:cubicBezTo>
                    <a:cubicBezTo>
                      <a:pt x="744" y="1798"/>
                      <a:pt x="788" y="1761"/>
                      <a:pt x="831" y="1720"/>
                    </a:cubicBezTo>
                    <a:cubicBezTo>
                      <a:pt x="1417" y="1205"/>
                      <a:pt x="1945" y="609"/>
                      <a:pt x="2458" y="35"/>
                    </a:cubicBezTo>
                    <a:lnTo>
                      <a:pt x="2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3"/>
              <p:cNvSpPr/>
              <p:nvPr/>
            </p:nvSpPr>
            <p:spPr>
              <a:xfrm>
                <a:off x="7304668" y="1231827"/>
                <a:ext cx="252848" cy="262540"/>
              </a:xfrm>
              <a:custGeom>
                <a:avLst/>
                <a:gdLst/>
                <a:ahLst/>
                <a:cxnLst/>
                <a:rect l="l" t="t" r="r" b="b"/>
                <a:pathLst>
                  <a:path w="3548" h="3684" extrusionOk="0">
                    <a:moveTo>
                      <a:pt x="3507" y="0"/>
                    </a:moveTo>
                    <a:cubicBezTo>
                      <a:pt x="2470" y="1331"/>
                      <a:pt x="1294" y="2560"/>
                      <a:pt x="0" y="3643"/>
                    </a:cubicBezTo>
                    <a:lnTo>
                      <a:pt x="37" y="3683"/>
                    </a:lnTo>
                    <a:cubicBezTo>
                      <a:pt x="1334" y="2594"/>
                      <a:pt x="2513" y="1368"/>
                      <a:pt x="3547" y="31"/>
                    </a:cubicBezTo>
                    <a:lnTo>
                      <a:pt x="35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3"/>
              <p:cNvSpPr/>
              <p:nvPr/>
            </p:nvSpPr>
            <p:spPr>
              <a:xfrm>
                <a:off x="7230052" y="1539411"/>
                <a:ext cx="279074" cy="268241"/>
              </a:xfrm>
              <a:custGeom>
                <a:avLst/>
                <a:gdLst/>
                <a:ahLst/>
                <a:cxnLst/>
                <a:rect l="l" t="t" r="r" b="b"/>
                <a:pathLst>
                  <a:path w="3916" h="3764" extrusionOk="0">
                    <a:moveTo>
                      <a:pt x="3878" y="0"/>
                    </a:moveTo>
                    <a:cubicBezTo>
                      <a:pt x="2693" y="1343"/>
                      <a:pt x="1390" y="2594"/>
                      <a:pt x="0" y="3724"/>
                    </a:cubicBezTo>
                    <a:lnTo>
                      <a:pt x="31" y="3764"/>
                    </a:lnTo>
                    <a:cubicBezTo>
                      <a:pt x="1424" y="2631"/>
                      <a:pt x="2733" y="1377"/>
                      <a:pt x="3915" y="34"/>
                    </a:cubicBezTo>
                    <a:lnTo>
                      <a:pt x="38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3"/>
              <p:cNvSpPr/>
              <p:nvPr/>
            </p:nvSpPr>
            <p:spPr>
              <a:xfrm>
                <a:off x="7159641" y="1846782"/>
                <a:ext cx="251352" cy="187997"/>
              </a:xfrm>
              <a:custGeom>
                <a:avLst/>
                <a:gdLst/>
                <a:ahLst/>
                <a:cxnLst/>
                <a:rect l="l" t="t" r="r" b="b"/>
                <a:pathLst>
                  <a:path w="3527" h="2638" extrusionOk="0">
                    <a:moveTo>
                      <a:pt x="3495" y="0"/>
                    </a:moveTo>
                    <a:lnTo>
                      <a:pt x="0" y="2594"/>
                    </a:lnTo>
                    <a:lnTo>
                      <a:pt x="31" y="2637"/>
                    </a:lnTo>
                    <a:lnTo>
                      <a:pt x="3526" y="44"/>
                    </a:lnTo>
                    <a:lnTo>
                      <a:pt x="34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3"/>
              <p:cNvSpPr/>
              <p:nvPr/>
            </p:nvSpPr>
            <p:spPr>
              <a:xfrm>
                <a:off x="7080179" y="2111250"/>
                <a:ext cx="208450" cy="144169"/>
              </a:xfrm>
              <a:custGeom>
                <a:avLst/>
                <a:gdLst/>
                <a:ahLst/>
                <a:cxnLst/>
                <a:rect l="l" t="t" r="r" b="b"/>
                <a:pathLst>
                  <a:path w="2925" h="2023" extrusionOk="0">
                    <a:moveTo>
                      <a:pt x="2897" y="1"/>
                    </a:moveTo>
                    <a:cubicBezTo>
                      <a:pt x="1912" y="624"/>
                      <a:pt x="939" y="1288"/>
                      <a:pt x="1" y="1980"/>
                    </a:cubicBezTo>
                    <a:lnTo>
                      <a:pt x="35" y="2023"/>
                    </a:lnTo>
                    <a:cubicBezTo>
                      <a:pt x="967" y="1331"/>
                      <a:pt x="1940" y="667"/>
                      <a:pt x="2925" y="41"/>
                    </a:cubicBezTo>
                    <a:lnTo>
                      <a:pt x="28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21" name="Google Shape;1021;p13"/>
          <p:cNvGrpSpPr/>
          <p:nvPr/>
        </p:nvGrpSpPr>
        <p:grpSpPr>
          <a:xfrm rot="1618342">
            <a:off x="-3287" y="4045121"/>
            <a:ext cx="823934" cy="1367524"/>
            <a:chOff x="6081526" y="1274231"/>
            <a:chExt cx="861665" cy="1430148"/>
          </a:xfrm>
        </p:grpSpPr>
        <p:sp>
          <p:nvSpPr>
            <p:cNvPr id="1022" name="Google Shape;1022;p13"/>
            <p:cNvSpPr/>
            <p:nvPr/>
          </p:nvSpPr>
          <p:spPr>
            <a:xfrm>
              <a:off x="6081526" y="1274231"/>
              <a:ext cx="861665" cy="1207372"/>
            </a:xfrm>
            <a:custGeom>
              <a:avLst/>
              <a:gdLst/>
              <a:ahLst/>
              <a:cxnLst/>
              <a:rect l="l" t="t" r="r" b="b"/>
              <a:pathLst>
                <a:path w="12091" h="16942" extrusionOk="0">
                  <a:moveTo>
                    <a:pt x="9929" y="1"/>
                  </a:moveTo>
                  <a:cubicBezTo>
                    <a:pt x="8833" y="1727"/>
                    <a:pt x="5872" y="1532"/>
                    <a:pt x="4847" y="3301"/>
                  </a:cubicBezTo>
                  <a:cubicBezTo>
                    <a:pt x="4665" y="3610"/>
                    <a:pt x="4557" y="3965"/>
                    <a:pt x="4347" y="4259"/>
                  </a:cubicBezTo>
                  <a:cubicBezTo>
                    <a:pt x="3967" y="4799"/>
                    <a:pt x="3294" y="5052"/>
                    <a:pt x="2794" y="5484"/>
                  </a:cubicBezTo>
                  <a:cubicBezTo>
                    <a:pt x="2319" y="5895"/>
                    <a:pt x="1995" y="6472"/>
                    <a:pt x="1896" y="7093"/>
                  </a:cubicBezTo>
                  <a:cubicBezTo>
                    <a:pt x="1837" y="7485"/>
                    <a:pt x="1856" y="7905"/>
                    <a:pt x="1661" y="8247"/>
                  </a:cubicBezTo>
                  <a:cubicBezTo>
                    <a:pt x="1538" y="8473"/>
                    <a:pt x="1334" y="8636"/>
                    <a:pt x="1158" y="8822"/>
                  </a:cubicBezTo>
                  <a:cubicBezTo>
                    <a:pt x="56" y="9964"/>
                    <a:pt x="0" y="11937"/>
                    <a:pt x="1028" y="13187"/>
                  </a:cubicBezTo>
                  <a:cubicBezTo>
                    <a:pt x="1365" y="13598"/>
                    <a:pt x="1791" y="13922"/>
                    <a:pt x="2183" y="14280"/>
                  </a:cubicBezTo>
                  <a:cubicBezTo>
                    <a:pt x="2248" y="14339"/>
                    <a:pt x="2309" y="14401"/>
                    <a:pt x="2377" y="14462"/>
                  </a:cubicBezTo>
                  <a:cubicBezTo>
                    <a:pt x="2779" y="14851"/>
                    <a:pt x="3186" y="15327"/>
                    <a:pt x="3458" y="15815"/>
                  </a:cubicBezTo>
                  <a:cubicBezTo>
                    <a:pt x="3591" y="16062"/>
                    <a:pt x="3628" y="16645"/>
                    <a:pt x="3813" y="16827"/>
                  </a:cubicBezTo>
                  <a:cubicBezTo>
                    <a:pt x="3896" y="16908"/>
                    <a:pt x="3963" y="16941"/>
                    <a:pt x="4023" y="16941"/>
                  </a:cubicBezTo>
                  <a:cubicBezTo>
                    <a:pt x="4179" y="16941"/>
                    <a:pt x="4292" y="16723"/>
                    <a:pt x="4526" y="16556"/>
                  </a:cubicBezTo>
                  <a:cubicBezTo>
                    <a:pt x="4795" y="16361"/>
                    <a:pt x="5100" y="16216"/>
                    <a:pt x="5412" y="16099"/>
                  </a:cubicBezTo>
                  <a:cubicBezTo>
                    <a:pt x="5545" y="16046"/>
                    <a:pt x="5675" y="16000"/>
                    <a:pt x="5808" y="15960"/>
                  </a:cubicBezTo>
                  <a:cubicBezTo>
                    <a:pt x="6703" y="15660"/>
                    <a:pt x="7635" y="15466"/>
                    <a:pt x="8583" y="15373"/>
                  </a:cubicBezTo>
                  <a:cubicBezTo>
                    <a:pt x="9441" y="15287"/>
                    <a:pt x="10399" y="15253"/>
                    <a:pt x="11013" y="14663"/>
                  </a:cubicBezTo>
                  <a:cubicBezTo>
                    <a:pt x="11334" y="14348"/>
                    <a:pt x="11519" y="13901"/>
                    <a:pt x="11507" y="13459"/>
                  </a:cubicBezTo>
                  <a:cubicBezTo>
                    <a:pt x="11488" y="12672"/>
                    <a:pt x="10917" y="11847"/>
                    <a:pt x="11275" y="11153"/>
                  </a:cubicBezTo>
                  <a:cubicBezTo>
                    <a:pt x="11402" y="10912"/>
                    <a:pt x="11627" y="10730"/>
                    <a:pt x="11760" y="10489"/>
                  </a:cubicBezTo>
                  <a:cubicBezTo>
                    <a:pt x="12090" y="9908"/>
                    <a:pt x="11800" y="9177"/>
                    <a:pt x="11513" y="8559"/>
                  </a:cubicBezTo>
                  <a:cubicBezTo>
                    <a:pt x="11248" y="7979"/>
                    <a:pt x="11090" y="7457"/>
                    <a:pt x="11214" y="6830"/>
                  </a:cubicBezTo>
                  <a:cubicBezTo>
                    <a:pt x="11328" y="6238"/>
                    <a:pt x="11680" y="5682"/>
                    <a:pt x="11754" y="5077"/>
                  </a:cubicBezTo>
                  <a:cubicBezTo>
                    <a:pt x="11831" y="4453"/>
                    <a:pt x="11529" y="3836"/>
                    <a:pt x="11155" y="3320"/>
                  </a:cubicBezTo>
                  <a:cubicBezTo>
                    <a:pt x="10781" y="2801"/>
                    <a:pt x="10324" y="2335"/>
                    <a:pt x="10028" y="1776"/>
                  </a:cubicBezTo>
                  <a:cubicBezTo>
                    <a:pt x="9732" y="1211"/>
                    <a:pt x="9605" y="532"/>
                    <a:pt x="99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3"/>
            <p:cNvSpPr/>
            <p:nvPr/>
          </p:nvSpPr>
          <p:spPr>
            <a:xfrm>
              <a:off x="6237029" y="1455816"/>
              <a:ext cx="549738" cy="1025788"/>
            </a:xfrm>
            <a:custGeom>
              <a:avLst/>
              <a:gdLst/>
              <a:ahLst/>
              <a:cxnLst/>
              <a:rect l="l" t="t" r="r" b="b"/>
              <a:pathLst>
                <a:path w="7714" h="14394" extrusionOk="0">
                  <a:moveTo>
                    <a:pt x="6126" y="1"/>
                  </a:moveTo>
                  <a:cubicBezTo>
                    <a:pt x="6118" y="1"/>
                    <a:pt x="6110" y="1"/>
                    <a:pt x="6102" y="3"/>
                  </a:cubicBezTo>
                  <a:cubicBezTo>
                    <a:pt x="5895" y="46"/>
                    <a:pt x="5447" y="899"/>
                    <a:pt x="5296" y="1084"/>
                  </a:cubicBezTo>
                  <a:cubicBezTo>
                    <a:pt x="5021" y="1420"/>
                    <a:pt x="4737" y="1741"/>
                    <a:pt x="4431" y="2044"/>
                  </a:cubicBezTo>
                  <a:cubicBezTo>
                    <a:pt x="4043" y="2435"/>
                    <a:pt x="3573" y="2826"/>
                    <a:pt x="3018" y="2826"/>
                  </a:cubicBezTo>
                  <a:cubicBezTo>
                    <a:pt x="3004" y="2826"/>
                    <a:pt x="2989" y="2826"/>
                    <a:pt x="2974" y="2825"/>
                  </a:cubicBezTo>
                  <a:lnTo>
                    <a:pt x="2974" y="2825"/>
                  </a:lnTo>
                  <a:cubicBezTo>
                    <a:pt x="3206" y="3619"/>
                    <a:pt x="3128" y="4461"/>
                    <a:pt x="2959" y="5261"/>
                  </a:cubicBezTo>
                  <a:cubicBezTo>
                    <a:pt x="2854" y="5749"/>
                    <a:pt x="2705" y="6240"/>
                    <a:pt x="2403" y="6638"/>
                  </a:cubicBezTo>
                  <a:cubicBezTo>
                    <a:pt x="2119" y="7008"/>
                    <a:pt x="1676" y="7279"/>
                    <a:pt x="1206" y="7279"/>
                  </a:cubicBezTo>
                  <a:cubicBezTo>
                    <a:pt x="1170" y="7279"/>
                    <a:pt x="1133" y="7277"/>
                    <a:pt x="1097" y="7274"/>
                  </a:cubicBezTo>
                  <a:lnTo>
                    <a:pt x="1097" y="7274"/>
                  </a:lnTo>
                  <a:cubicBezTo>
                    <a:pt x="1545" y="7675"/>
                    <a:pt x="1684" y="8370"/>
                    <a:pt x="1421" y="8895"/>
                  </a:cubicBezTo>
                  <a:cubicBezTo>
                    <a:pt x="1224" y="9290"/>
                    <a:pt x="844" y="9559"/>
                    <a:pt x="569" y="9908"/>
                  </a:cubicBezTo>
                  <a:cubicBezTo>
                    <a:pt x="165" y="10420"/>
                    <a:pt x="19" y="11068"/>
                    <a:pt x="1" y="11732"/>
                  </a:cubicBezTo>
                  <a:cubicBezTo>
                    <a:pt x="66" y="11791"/>
                    <a:pt x="127" y="11853"/>
                    <a:pt x="195" y="11914"/>
                  </a:cubicBezTo>
                  <a:cubicBezTo>
                    <a:pt x="597" y="12303"/>
                    <a:pt x="1004" y="12779"/>
                    <a:pt x="1276" y="13267"/>
                  </a:cubicBezTo>
                  <a:cubicBezTo>
                    <a:pt x="1409" y="13514"/>
                    <a:pt x="1446" y="14097"/>
                    <a:pt x="1631" y="14279"/>
                  </a:cubicBezTo>
                  <a:cubicBezTo>
                    <a:pt x="1714" y="14360"/>
                    <a:pt x="1781" y="14393"/>
                    <a:pt x="1841" y="14393"/>
                  </a:cubicBezTo>
                  <a:cubicBezTo>
                    <a:pt x="1997" y="14393"/>
                    <a:pt x="2110" y="14175"/>
                    <a:pt x="2344" y="14008"/>
                  </a:cubicBezTo>
                  <a:cubicBezTo>
                    <a:pt x="2613" y="13813"/>
                    <a:pt x="2918" y="13668"/>
                    <a:pt x="3230" y="13551"/>
                  </a:cubicBezTo>
                  <a:cubicBezTo>
                    <a:pt x="3669" y="11779"/>
                    <a:pt x="4576" y="10099"/>
                    <a:pt x="6037" y="9006"/>
                  </a:cubicBezTo>
                  <a:cubicBezTo>
                    <a:pt x="5969" y="8980"/>
                    <a:pt x="5898" y="8973"/>
                    <a:pt x="5825" y="8973"/>
                  </a:cubicBezTo>
                  <a:cubicBezTo>
                    <a:pt x="5760" y="8973"/>
                    <a:pt x="5693" y="8978"/>
                    <a:pt x="5627" y="8978"/>
                  </a:cubicBezTo>
                  <a:cubicBezTo>
                    <a:pt x="5578" y="8978"/>
                    <a:pt x="5529" y="8976"/>
                    <a:pt x="5481" y="8966"/>
                  </a:cubicBezTo>
                  <a:cubicBezTo>
                    <a:pt x="5015" y="8867"/>
                    <a:pt x="4922" y="8247"/>
                    <a:pt x="4999" y="7787"/>
                  </a:cubicBezTo>
                  <a:cubicBezTo>
                    <a:pt x="5274" y="6187"/>
                    <a:pt x="6293" y="4739"/>
                    <a:pt x="7713" y="3927"/>
                  </a:cubicBezTo>
                  <a:cubicBezTo>
                    <a:pt x="7303" y="3903"/>
                    <a:pt x="6948" y="3615"/>
                    <a:pt x="6744" y="3263"/>
                  </a:cubicBezTo>
                  <a:cubicBezTo>
                    <a:pt x="6543" y="2912"/>
                    <a:pt x="6469" y="2507"/>
                    <a:pt x="6423" y="2112"/>
                  </a:cubicBezTo>
                  <a:cubicBezTo>
                    <a:pt x="6386" y="1770"/>
                    <a:pt x="6492" y="1"/>
                    <a:pt x="6126" y="1"/>
                  </a:cubicBezTo>
                  <a:close/>
                </a:path>
              </a:pathLst>
            </a:custGeom>
            <a:solidFill>
              <a:srgbClr val="FFF6F1">
                <a:alpha val="24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3"/>
            <p:cNvSpPr/>
            <p:nvPr/>
          </p:nvSpPr>
          <p:spPr>
            <a:xfrm>
              <a:off x="6294042" y="1397663"/>
              <a:ext cx="411270" cy="1306715"/>
            </a:xfrm>
            <a:custGeom>
              <a:avLst/>
              <a:gdLst/>
              <a:ahLst/>
              <a:cxnLst/>
              <a:rect l="l" t="t" r="r" b="b"/>
              <a:pathLst>
                <a:path w="5771" h="18336" extrusionOk="0">
                  <a:moveTo>
                    <a:pt x="5712" y="1"/>
                  </a:moveTo>
                  <a:cubicBezTo>
                    <a:pt x="4910" y="1563"/>
                    <a:pt x="4243" y="3193"/>
                    <a:pt x="3644" y="4848"/>
                  </a:cubicBezTo>
                  <a:cubicBezTo>
                    <a:pt x="3063" y="6506"/>
                    <a:pt x="992" y="13536"/>
                    <a:pt x="624" y="15268"/>
                  </a:cubicBezTo>
                  <a:cubicBezTo>
                    <a:pt x="510" y="15824"/>
                    <a:pt x="402" y="16383"/>
                    <a:pt x="306" y="16948"/>
                  </a:cubicBezTo>
                  <a:cubicBezTo>
                    <a:pt x="251" y="17260"/>
                    <a:pt x="1" y="17754"/>
                    <a:pt x="78" y="18065"/>
                  </a:cubicBezTo>
                  <a:cubicBezTo>
                    <a:pt x="111" y="18205"/>
                    <a:pt x="241" y="18335"/>
                    <a:pt x="385" y="18335"/>
                  </a:cubicBezTo>
                  <a:cubicBezTo>
                    <a:pt x="400" y="18335"/>
                    <a:pt x="415" y="18334"/>
                    <a:pt x="430" y="18331"/>
                  </a:cubicBezTo>
                  <a:cubicBezTo>
                    <a:pt x="522" y="18312"/>
                    <a:pt x="593" y="18235"/>
                    <a:pt x="649" y="18158"/>
                  </a:cubicBezTo>
                  <a:cubicBezTo>
                    <a:pt x="1131" y="17460"/>
                    <a:pt x="1019" y="16195"/>
                    <a:pt x="1161" y="15376"/>
                  </a:cubicBezTo>
                  <a:cubicBezTo>
                    <a:pt x="1455" y="13660"/>
                    <a:pt x="3455" y="6627"/>
                    <a:pt x="3968" y="4956"/>
                  </a:cubicBezTo>
                  <a:cubicBezTo>
                    <a:pt x="4474" y="3286"/>
                    <a:pt x="5070" y="1637"/>
                    <a:pt x="5771" y="32"/>
                  </a:cubicBezTo>
                  <a:lnTo>
                    <a:pt x="57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3"/>
            <p:cNvSpPr/>
            <p:nvPr/>
          </p:nvSpPr>
          <p:spPr>
            <a:xfrm>
              <a:off x="6496010" y="1730618"/>
              <a:ext cx="378061" cy="197262"/>
            </a:xfrm>
            <a:custGeom>
              <a:avLst/>
              <a:gdLst/>
              <a:ahLst/>
              <a:cxnLst/>
              <a:rect l="l" t="t" r="r" b="b"/>
              <a:pathLst>
                <a:path w="5305" h="2768" extrusionOk="0">
                  <a:moveTo>
                    <a:pt x="5246" y="0"/>
                  </a:moveTo>
                  <a:cubicBezTo>
                    <a:pt x="1705" y="176"/>
                    <a:pt x="35" y="2655"/>
                    <a:pt x="16" y="2680"/>
                  </a:cubicBezTo>
                  <a:cubicBezTo>
                    <a:pt x="1" y="2708"/>
                    <a:pt x="7" y="2742"/>
                    <a:pt x="35" y="2757"/>
                  </a:cubicBezTo>
                  <a:lnTo>
                    <a:pt x="38" y="2764"/>
                  </a:lnTo>
                  <a:cubicBezTo>
                    <a:pt x="44" y="2766"/>
                    <a:pt x="51" y="2768"/>
                    <a:pt x="58" y="2768"/>
                  </a:cubicBezTo>
                  <a:cubicBezTo>
                    <a:pt x="76" y="2768"/>
                    <a:pt x="95" y="2759"/>
                    <a:pt x="106" y="2742"/>
                  </a:cubicBezTo>
                  <a:cubicBezTo>
                    <a:pt x="124" y="2720"/>
                    <a:pt x="1767" y="287"/>
                    <a:pt x="5249" y="111"/>
                  </a:cubicBezTo>
                  <a:cubicBezTo>
                    <a:pt x="5283" y="111"/>
                    <a:pt x="5305" y="84"/>
                    <a:pt x="5305" y="53"/>
                  </a:cubicBezTo>
                  <a:cubicBezTo>
                    <a:pt x="5305" y="22"/>
                    <a:pt x="5277" y="0"/>
                    <a:pt x="52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3"/>
            <p:cNvSpPr/>
            <p:nvPr/>
          </p:nvSpPr>
          <p:spPr>
            <a:xfrm>
              <a:off x="6396808" y="2088159"/>
              <a:ext cx="378061" cy="197475"/>
            </a:xfrm>
            <a:custGeom>
              <a:avLst/>
              <a:gdLst/>
              <a:ahLst/>
              <a:cxnLst/>
              <a:rect l="l" t="t" r="r" b="b"/>
              <a:pathLst>
                <a:path w="5305" h="2771" extrusionOk="0">
                  <a:moveTo>
                    <a:pt x="5246" y="0"/>
                  </a:moveTo>
                  <a:cubicBezTo>
                    <a:pt x="1702" y="176"/>
                    <a:pt x="31" y="2659"/>
                    <a:pt x="16" y="2680"/>
                  </a:cubicBezTo>
                  <a:cubicBezTo>
                    <a:pt x="0" y="2708"/>
                    <a:pt x="7" y="2742"/>
                    <a:pt x="31" y="2757"/>
                  </a:cubicBezTo>
                  <a:lnTo>
                    <a:pt x="37" y="2764"/>
                  </a:lnTo>
                  <a:cubicBezTo>
                    <a:pt x="45" y="2769"/>
                    <a:pt x="54" y="2771"/>
                    <a:pt x="63" y="2771"/>
                  </a:cubicBezTo>
                  <a:cubicBezTo>
                    <a:pt x="80" y="2771"/>
                    <a:pt x="97" y="2761"/>
                    <a:pt x="105" y="2742"/>
                  </a:cubicBezTo>
                  <a:cubicBezTo>
                    <a:pt x="124" y="2720"/>
                    <a:pt x="1763" y="284"/>
                    <a:pt x="5249" y="111"/>
                  </a:cubicBezTo>
                  <a:cubicBezTo>
                    <a:pt x="5280" y="111"/>
                    <a:pt x="5305" y="84"/>
                    <a:pt x="5305" y="53"/>
                  </a:cubicBezTo>
                  <a:cubicBezTo>
                    <a:pt x="5305" y="22"/>
                    <a:pt x="5277" y="0"/>
                    <a:pt x="52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3"/>
            <p:cNvSpPr/>
            <p:nvPr/>
          </p:nvSpPr>
          <p:spPr>
            <a:xfrm>
              <a:off x="6424958" y="1596139"/>
              <a:ext cx="104831" cy="289265"/>
            </a:xfrm>
            <a:custGeom>
              <a:avLst/>
              <a:gdLst/>
              <a:ahLst/>
              <a:cxnLst/>
              <a:rect l="l" t="t" r="r" b="b"/>
              <a:pathLst>
                <a:path w="1471" h="4059" extrusionOk="0">
                  <a:moveTo>
                    <a:pt x="65" y="1"/>
                  </a:moveTo>
                  <a:cubicBezTo>
                    <a:pt x="54" y="1"/>
                    <a:pt x="42" y="4"/>
                    <a:pt x="31" y="10"/>
                  </a:cubicBezTo>
                  <a:cubicBezTo>
                    <a:pt x="4" y="29"/>
                    <a:pt x="1" y="60"/>
                    <a:pt x="16" y="87"/>
                  </a:cubicBezTo>
                  <a:cubicBezTo>
                    <a:pt x="1356" y="2045"/>
                    <a:pt x="1220" y="3977"/>
                    <a:pt x="1220" y="3996"/>
                  </a:cubicBezTo>
                  <a:cubicBezTo>
                    <a:pt x="1220" y="4021"/>
                    <a:pt x="1232" y="4039"/>
                    <a:pt x="1251" y="4052"/>
                  </a:cubicBezTo>
                  <a:lnTo>
                    <a:pt x="1273" y="4058"/>
                  </a:lnTo>
                  <a:cubicBezTo>
                    <a:pt x="1276" y="4058"/>
                    <a:pt x="1279" y="4059"/>
                    <a:pt x="1282" y="4059"/>
                  </a:cubicBezTo>
                  <a:cubicBezTo>
                    <a:pt x="1308" y="4059"/>
                    <a:pt x="1328" y="4036"/>
                    <a:pt x="1331" y="4008"/>
                  </a:cubicBezTo>
                  <a:cubicBezTo>
                    <a:pt x="1331" y="3990"/>
                    <a:pt x="1470" y="2017"/>
                    <a:pt x="109" y="26"/>
                  </a:cubicBezTo>
                  <a:cubicBezTo>
                    <a:pt x="97" y="9"/>
                    <a:pt x="81"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3"/>
            <p:cNvSpPr/>
            <p:nvPr/>
          </p:nvSpPr>
          <p:spPr>
            <a:xfrm>
              <a:off x="6210019" y="1871867"/>
              <a:ext cx="205101" cy="380484"/>
            </a:xfrm>
            <a:custGeom>
              <a:avLst/>
              <a:gdLst/>
              <a:ahLst/>
              <a:cxnLst/>
              <a:rect l="l" t="t" r="r" b="b"/>
              <a:pathLst>
                <a:path w="2878" h="5339" extrusionOk="0">
                  <a:moveTo>
                    <a:pt x="63" y="1"/>
                  </a:moveTo>
                  <a:cubicBezTo>
                    <a:pt x="47" y="1"/>
                    <a:pt x="32" y="7"/>
                    <a:pt x="22" y="19"/>
                  </a:cubicBezTo>
                  <a:cubicBezTo>
                    <a:pt x="0" y="44"/>
                    <a:pt x="6" y="78"/>
                    <a:pt x="28" y="96"/>
                  </a:cubicBezTo>
                  <a:cubicBezTo>
                    <a:pt x="2760" y="2301"/>
                    <a:pt x="2699" y="5249"/>
                    <a:pt x="2699" y="5280"/>
                  </a:cubicBezTo>
                  <a:cubicBezTo>
                    <a:pt x="2699" y="5305"/>
                    <a:pt x="2711" y="5323"/>
                    <a:pt x="2729" y="5329"/>
                  </a:cubicBezTo>
                  <a:lnTo>
                    <a:pt x="2754" y="5339"/>
                  </a:lnTo>
                  <a:cubicBezTo>
                    <a:pt x="2785" y="5339"/>
                    <a:pt x="2813" y="5314"/>
                    <a:pt x="2813" y="5283"/>
                  </a:cubicBezTo>
                  <a:cubicBezTo>
                    <a:pt x="2813" y="5252"/>
                    <a:pt x="2878" y="2251"/>
                    <a:pt x="99" y="13"/>
                  </a:cubicBezTo>
                  <a:cubicBezTo>
                    <a:pt x="88" y="5"/>
                    <a:pt x="75" y="1"/>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9" name="Google Shape;1029;p13"/>
          <p:cNvSpPr/>
          <p:nvPr/>
        </p:nvSpPr>
        <p:spPr>
          <a:xfrm rot="-800344" flipH="1">
            <a:off x="6983902" y="189673"/>
            <a:ext cx="132377" cy="129480"/>
          </a:xfrm>
          <a:custGeom>
            <a:avLst/>
            <a:gdLst/>
            <a:ahLst/>
            <a:cxnLst/>
            <a:rect l="l" t="t" r="r" b="b"/>
            <a:pathLst>
              <a:path w="1462" h="1430" extrusionOk="0">
                <a:moveTo>
                  <a:pt x="652" y="0"/>
                </a:moveTo>
                <a:lnTo>
                  <a:pt x="161" y="426"/>
                </a:lnTo>
                <a:cubicBezTo>
                  <a:pt x="1" y="991"/>
                  <a:pt x="1038" y="1430"/>
                  <a:pt x="1038" y="1430"/>
                </a:cubicBezTo>
                <a:lnTo>
                  <a:pt x="1461" y="954"/>
                </a:lnTo>
                <a:cubicBezTo>
                  <a:pt x="1010" y="809"/>
                  <a:pt x="668" y="602"/>
                  <a:pt x="6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0" name="Google Shape;1030;p13"/>
          <p:cNvGrpSpPr/>
          <p:nvPr/>
        </p:nvGrpSpPr>
        <p:grpSpPr>
          <a:xfrm>
            <a:off x="3128829" y="4805007"/>
            <a:ext cx="916700" cy="452339"/>
            <a:chOff x="3813359" y="1117994"/>
            <a:chExt cx="561051" cy="276846"/>
          </a:xfrm>
        </p:grpSpPr>
        <p:sp>
          <p:nvSpPr>
            <p:cNvPr id="1031" name="Google Shape;1031;p13"/>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3"/>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3"/>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3"/>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5" name="Google Shape;1035;p13"/>
          <p:cNvGrpSpPr/>
          <p:nvPr/>
        </p:nvGrpSpPr>
        <p:grpSpPr>
          <a:xfrm>
            <a:off x="7669529" y="-119656"/>
            <a:ext cx="916700" cy="452339"/>
            <a:chOff x="3813359" y="1117994"/>
            <a:chExt cx="561051" cy="276846"/>
          </a:xfrm>
        </p:grpSpPr>
        <p:sp>
          <p:nvSpPr>
            <p:cNvPr id="1036" name="Google Shape;1036;p13"/>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3"/>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3"/>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3"/>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0" name="Google Shape;1040;p13"/>
          <p:cNvSpPr/>
          <p:nvPr/>
        </p:nvSpPr>
        <p:spPr>
          <a:xfrm rot="-800344" flipH="1">
            <a:off x="294180" y="1849121"/>
            <a:ext cx="133735" cy="111642"/>
          </a:xfrm>
          <a:custGeom>
            <a:avLst/>
            <a:gdLst/>
            <a:ahLst/>
            <a:cxnLst/>
            <a:rect l="l" t="t" r="r" b="b"/>
            <a:pathLst>
              <a:path w="1477" h="1233" extrusionOk="0">
                <a:moveTo>
                  <a:pt x="1081" y="1"/>
                </a:moveTo>
                <a:cubicBezTo>
                  <a:pt x="886" y="367"/>
                  <a:pt x="660" y="644"/>
                  <a:pt x="205" y="644"/>
                </a:cubicBezTo>
                <a:cubicBezTo>
                  <a:pt x="141" y="644"/>
                  <a:pt x="73" y="639"/>
                  <a:pt x="0" y="628"/>
                </a:cubicBezTo>
                <a:lnTo>
                  <a:pt x="0" y="628"/>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3"/>
          <p:cNvSpPr/>
          <p:nvPr/>
        </p:nvSpPr>
        <p:spPr>
          <a:xfrm rot="-800344" flipH="1">
            <a:off x="386902" y="2547010"/>
            <a:ext cx="132377" cy="129480"/>
          </a:xfrm>
          <a:custGeom>
            <a:avLst/>
            <a:gdLst/>
            <a:ahLst/>
            <a:cxnLst/>
            <a:rect l="l" t="t" r="r" b="b"/>
            <a:pathLst>
              <a:path w="1462" h="1430" extrusionOk="0">
                <a:moveTo>
                  <a:pt x="652" y="0"/>
                </a:moveTo>
                <a:lnTo>
                  <a:pt x="161" y="426"/>
                </a:lnTo>
                <a:cubicBezTo>
                  <a:pt x="1" y="991"/>
                  <a:pt x="1038" y="1430"/>
                  <a:pt x="1038" y="1430"/>
                </a:cubicBezTo>
                <a:lnTo>
                  <a:pt x="1461" y="954"/>
                </a:lnTo>
                <a:cubicBezTo>
                  <a:pt x="1010" y="809"/>
                  <a:pt x="668" y="602"/>
                  <a:pt x="6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3"/>
          <p:cNvSpPr/>
          <p:nvPr/>
        </p:nvSpPr>
        <p:spPr>
          <a:xfrm rot="-800344" flipH="1">
            <a:off x="8515435" y="1486019"/>
            <a:ext cx="133464" cy="111642"/>
          </a:xfrm>
          <a:custGeom>
            <a:avLst/>
            <a:gdLst/>
            <a:ahLst/>
            <a:cxnLst/>
            <a:rect l="l" t="t" r="r" b="b"/>
            <a:pathLst>
              <a:path w="1474" h="1233" extrusionOk="0">
                <a:moveTo>
                  <a:pt x="1082" y="1"/>
                </a:moveTo>
                <a:cubicBezTo>
                  <a:pt x="884" y="367"/>
                  <a:pt x="655" y="644"/>
                  <a:pt x="204" y="644"/>
                </a:cubicBezTo>
                <a:cubicBezTo>
                  <a:pt x="141" y="644"/>
                  <a:pt x="73" y="639"/>
                  <a:pt x="1" y="628"/>
                </a:cubicBezTo>
                <a:lnTo>
                  <a:pt x="1" y="628"/>
                </a:lnTo>
                <a:lnTo>
                  <a:pt x="331" y="1186"/>
                </a:lnTo>
                <a:cubicBezTo>
                  <a:pt x="396" y="1218"/>
                  <a:pt x="462" y="1233"/>
                  <a:pt x="528" y="1233"/>
                </a:cubicBezTo>
                <a:cubicBezTo>
                  <a:pt x="1002" y="1233"/>
                  <a:pt x="1474" y="504"/>
                  <a:pt x="1474" y="504"/>
                </a:cubicBezTo>
                <a:lnTo>
                  <a:pt x="10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3" name="Google Shape;1043;p13"/>
          <p:cNvGrpSpPr/>
          <p:nvPr/>
        </p:nvGrpSpPr>
        <p:grpSpPr>
          <a:xfrm>
            <a:off x="-283871" y="1089619"/>
            <a:ext cx="916700" cy="452339"/>
            <a:chOff x="3813359" y="1117994"/>
            <a:chExt cx="561051" cy="276846"/>
          </a:xfrm>
        </p:grpSpPr>
        <p:sp>
          <p:nvSpPr>
            <p:cNvPr id="1044" name="Google Shape;1044;p13"/>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3"/>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3"/>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3"/>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8" name="Google Shape;1048;p13"/>
          <p:cNvSpPr txBox="1">
            <a:spLocks noGrp="1"/>
          </p:cNvSpPr>
          <p:nvPr>
            <p:ph type="subTitle" idx="1"/>
          </p:nvPr>
        </p:nvSpPr>
        <p:spPr>
          <a:xfrm>
            <a:off x="2032891" y="1678450"/>
            <a:ext cx="2388300" cy="586800"/>
          </a:xfrm>
          <a:prstGeom prst="rect">
            <a:avLst/>
          </a:prstGeom>
        </p:spPr>
        <p:txBody>
          <a:bodyPr spcFirstLastPara="1" wrap="square" lIns="91425" tIns="91425" rIns="91425" bIns="91425" anchor="b" anchorCtr="0">
            <a:noAutofit/>
          </a:bodyPr>
          <a:lstStyle>
            <a:lvl1pPr lvl="0" rtl="0">
              <a:spcBef>
                <a:spcPts val="0"/>
              </a:spcBef>
              <a:spcAft>
                <a:spcPts val="0"/>
              </a:spcAft>
              <a:buSzPts val="2100"/>
              <a:buFont typeface="Playfair Display"/>
              <a:buNone/>
              <a:defRPr sz="2600">
                <a:solidFill>
                  <a:schemeClr val="lt1"/>
                </a:solidFill>
                <a:latin typeface="Londrina Solid"/>
                <a:ea typeface="Londrina Solid"/>
                <a:cs typeface="Londrina Solid"/>
                <a:sym typeface="Londrina Solid"/>
              </a:defRPr>
            </a:lvl1pPr>
            <a:lvl2pPr lvl="1"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2pPr>
            <a:lvl3pPr lvl="2"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3pPr>
            <a:lvl4pPr lvl="3"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4pPr>
            <a:lvl5pPr lvl="4"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5pPr>
            <a:lvl6pPr lvl="5"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6pPr>
            <a:lvl7pPr lvl="6"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7pPr>
            <a:lvl8pPr lvl="7"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8pPr>
            <a:lvl9pPr lvl="8"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9pPr>
          </a:lstStyle>
          <a:p>
            <a:endParaRPr/>
          </a:p>
        </p:txBody>
      </p:sp>
      <p:sp>
        <p:nvSpPr>
          <p:cNvPr id="1049" name="Google Shape;1049;p13"/>
          <p:cNvSpPr txBox="1">
            <a:spLocks noGrp="1"/>
          </p:cNvSpPr>
          <p:nvPr>
            <p:ph type="subTitle" idx="2"/>
          </p:nvPr>
        </p:nvSpPr>
        <p:spPr>
          <a:xfrm>
            <a:off x="2032875" y="2064825"/>
            <a:ext cx="2388300" cy="586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b="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050" name="Google Shape;1050;p13"/>
          <p:cNvSpPr txBox="1">
            <a:spLocks noGrp="1"/>
          </p:cNvSpPr>
          <p:nvPr>
            <p:ph type="title" hasCustomPrompt="1"/>
          </p:nvPr>
        </p:nvSpPr>
        <p:spPr>
          <a:xfrm>
            <a:off x="952288" y="1805825"/>
            <a:ext cx="1080600" cy="780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4000"/>
              <a:buNone/>
              <a:defRPr sz="6200">
                <a:solidFill>
                  <a:schemeClr val="accent1"/>
                </a:solidFill>
              </a:defRPr>
            </a:lvl1pPr>
            <a:lvl2pPr lvl="1" algn="ctr" rtl="0">
              <a:spcBef>
                <a:spcPts val="0"/>
              </a:spcBef>
              <a:spcAft>
                <a:spcPts val="0"/>
              </a:spcAft>
              <a:buSzPts val="4000"/>
              <a:buNone/>
              <a:defRPr sz="4000" b="1"/>
            </a:lvl2pPr>
            <a:lvl3pPr lvl="2" algn="ctr" rtl="0">
              <a:spcBef>
                <a:spcPts val="0"/>
              </a:spcBef>
              <a:spcAft>
                <a:spcPts val="0"/>
              </a:spcAft>
              <a:buSzPts val="4000"/>
              <a:buNone/>
              <a:defRPr sz="4000" b="1"/>
            </a:lvl3pPr>
            <a:lvl4pPr lvl="3" algn="ctr" rtl="0">
              <a:spcBef>
                <a:spcPts val="0"/>
              </a:spcBef>
              <a:spcAft>
                <a:spcPts val="0"/>
              </a:spcAft>
              <a:buSzPts val="4000"/>
              <a:buNone/>
              <a:defRPr sz="4000" b="1"/>
            </a:lvl4pPr>
            <a:lvl5pPr lvl="4" algn="ctr" rtl="0">
              <a:spcBef>
                <a:spcPts val="0"/>
              </a:spcBef>
              <a:spcAft>
                <a:spcPts val="0"/>
              </a:spcAft>
              <a:buSzPts val="4000"/>
              <a:buNone/>
              <a:defRPr sz="4000" b="1"/>
            </a:lvl5pPr>
            <a:lvl6pPr lvl="5" algn="ctr" rtl="0">
              <a:spcBef>
                <a:spcPts val="0"/>
              </a:spcBef>
              <a:spcAft>
                <a:spcPts val="0"/>
              </a:spcAft>
              <a:buSzPts val="4000"/>
              <a:buNone/>
              <a:defRPr sz="4000" b="1"/>
            </a:lvl6pPr>
            <a:lvl7pPr lvl="6" algn="ctr" rtl="0">
              <a:spcBef>
                <a:spcPts val="0"/>
              </a:spcBef>
              <a:spcAft>
                <a:spcPts val="0"/>
              </a:spcAft>
              <a:buSzPts val="4000"/>
              <a:buNone/>
              <a:defRPr sz="4000" b="1"/>
            </a:lvl7pPr>
            <a:lvl8pPr lvl="7" algn="ctr" rtl="0">
              <a:spcBef>
                <a:spcPts val="0"/>
              </a:spcBef>
              <a:spcAft>
                <a:spcPts val="0"/>
              </a:spcAft>
              <a:buSzPts val="4000"/>
              <a:buNone/>
              <a:defRPr sz="4000" b="1"/>
            </a:lvl8pPr>
            <a:lvl9pPr lvl="8" algn="ctr" rtl="0">
              <a:spcBef>
                <a:spcPts val="0"/>
              </a:spcBef>
              <a:spcAft>
                <a:spcPts val="0"/>
              </a:spcAft>
              <a:buSzPts val="4000"/>
              <a:buNone/>
              <a:defRPr sz="4000" b="1"/>
            </a:lvl9pPr>
          </a:lstStyle>
          <a:p>
            <a:r>
              <a:t>xx%</a:t>
            </a:r>
          </a:p>
        </p:txBody>
      </p:sp>
      <p:sp>
        <p:nvSpPr>
          <p:cNvPr id="1051" name="Google Shape;1051;p13"/>
          <p:cNvSpPr txBox="1">
            <a:spLocks noGrp="1"/>
          </p:cNvSpPr>
          <p:nvPr>
            <p:ph type="subTitle" idx="3"/>
          </p:nvPr>
        </p:nvSpPr>
        <p:spPr>
          <a:xfrm>
            <a:off x="2032891" y="3159151"/>
            <a:ext cx="2388300" cy="586800"/>
          </a:xfrm>
          <a:prstGeom prst="rect">
            <a:avLst/>
          </a:prstGeom>
        </p:spPr>
        <p:txBody>
          <a:bodyPr spcFirstLastPara="1" wrap="square" lIns="91425" tIns="91425" rIns="91425" bIns="91425" anchor="b" anchorCtr="0">
            <a:noAutofit/>
          </a:bodyPr>
          <a:lstStyle>
            <a:lvl1pPr lvl="0" rtl="0">
              <a:spcBef>
                <a:spcPts val="0"/>
              </a:spcBef>
              <a:spcAft>
                <a:spcPts val="0"/>
              </a:spcAft>
              <a:buSzPts val="2100"/>
              <a:buFont typeface="Playfair Display"/>
              <a:buNone/>
              <a:defRPr sz="2600">
                <a:solidFill>
                  <a:schemeClr val="lt1"/>
                </a:solidFill>
                <a:latin typeface="Londrina Solid"/>
                <a:ea typeface="Londrina Solid"/>
                <a:cs typeface="Londrina Solid"/>
                <a:sym typeface="Londrina Solid"/>
              </a:defRPr>
            </a:lvl1pPr>
            <a:lvl2pPr lvl="1"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2pPr>
            <a:lvl3pPr lvl="2"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3pPr>
            <a:lvl4pPr lvl="3"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4pPr>
            <a:lvl5pPr lvl="4"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5pPr>
            <a:lvl6pPr lvl="5"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6pPr>
            <a:lvl7pPr lvl="6"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7pPr>
            <a:lvl8pPr lvl="7"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8pPr>
            <a:lvl9pPr lvl="8"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9pPr>
          </a:lstStyle>
          <a:p>
            <a:endParaRPr/>
          </a:p>
        </p:txBody>
      </p:sp>
      <p:sp>
        <p:nvSpPr>
          <p:cNvPr id="1052" name="Google Shape;1052;p13"/>
          <p:cNvSpPr txBox="1">
            <a:spLocks noGrp="1"/>
          </p:cNvSpPr>
          <p:nvPr>
            <p:ph type="subTitle" idx="4"/>
          </p:nvPr>
        </p:nvSpPr>
        <p:spPr>
          <a:xfrm>
            <a:off x="2032875" y="3556625"/>
            <a:ext cx="2388300" cy="586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b="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053" name="Google Shape;1053;p13"/>
          <p:cNvSpPr txBox="1">
            <a:spLocks noGrp="1"/>
          </p:cNvSpPr>
          <p:nvPr>
            <p:ph type="title" idx="5" hasCustomPrompt="1"/>
          </p:nvPr>
        </p:nvSpPr>
        <p:spPr>
          <a:xfrm>
            <a:off x="952288" y="3274524"/>
            <a:ext cx="1080600" cy="780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4000"/>
              <a:buNone/>
              <a:defRPr sz="6200">
                <a:solidFill>
                  <a:schemeClr val="accent1"/>
                </a:solidFill>
              </a:defRPr>
            </a:lvl1pPr>
            <a:lvl2pPr lvl="1" algn="ctr" rtl="0">
              <a:spcBef>
                <a:spcPts val="0"/>
              </a:spcBef>
              <a:spcAft>
                <a:spcPts val="0"/>
              </a:spcAft>
              <a:buSzPts val="4000"/>
              <a:buNone/>
              <a:defRPr sz="4000" b="1"/>
            </a:lvl2pPr>
            <a:lvl3pPr lvl="2" algn="ctr" rtl="0">
              <a:spcBef>
                <a:spcPts val="0"/>
              </a:spcBef>
              <a:spcAft>
                <a:spcPts val="0"/>
              </a:spcAft>
              <a:buSzPts val="4000"/>
              <a:buNone/>
              <a:defRPr sz="4000" b="1"/>
            </a:lvl3pPr>
            <a:lvl4pPr lvl="3" algn="ctr" rtl="0">
              <a:spcBef>
                <a:spcPts val="0"/>
              </a:spcBef>
              <a:spcAft>
                <a:spcPts val="0"/>
              </a:spcAft>
              <a:buSzPts val="4000"/>
              <a:buNone/>
              <a:defRPr sz="4000" b="1"/>
            </a:lvl4pPr>
            <a:lvl5pPr lvl="4" algn="ctr" rtl="0">
              <a:spcBef>
                <a:spcPts val="0"/>
              </a:spcBef>
              <a:spcAft>
                <a:spcPts val="0"/>
              </a:spcAft>
              <a:buSzPts val="4000"/>
              <a:buNone/>
              <a:defRPr sz="4000" b="1"/>
            </a:lvl5pPr>
            <a:lvl6pPr lvl="5" algn="ctr" rtl="0">
              <a:spcBef>
                <a:spcPts val="0"/>
              </a:spcBef>
              <a:spcAft>
                <a:spcPts val="0"/>
              </a:spcAft>
              <a:buSzPts val="4000"/>
              <a:buNone/>
              <a:defRPr sz="4000" b="1"/>
            </a:lvl6pPr>
            <a:lvl7pPr lvl="6" algn="ctr" rtl="0">
              <a:spcBef>
                <a:spcPts val="0"/>
              </a:spcBef>
              <a:spcAft>
                <a:spcPts val="0"/>
              </a:spcAft>
              <a:buSzPts val="4000"/>
              <a:buNone/>
              <a:defRPr sz="4000" b="1"/>
            </a:lvl7pPr>
            <a:lvl8pPr lvl="7" algn="ctr" rtl="0">
              <a:spcBef>
                <a:spcPts val="0"/>
              </a:spcBef>
              <a:spcAft>
                <a:spcPts val="0"/>
              </a:spcAft>
              <a:buSzPts val="4000"/>
              <a:buNone/>
              <a:defRPr sz="4000" b="1"/>
            </a:lvl8pPr>
            <a:lvl9pPr lvl="8" algn="ctr" rtl="0">
              <a:spcBef>
                <a:spcPts val="0"/>
              </a:spcBef>
              <a:spcAft>
                <a:spcPts val="0"/>
              </a:spcAft>
              <a:buSzPts val="4000"/>
              <a:buNone/>
              <a:defRPr sz="4000" b="1"/>
            </a:lvl9pPr>
          </a:lstStyle>
          <a:p>
            <a:r>
              <a:t>xx%</a:t>
            </a:r>
          </a:p>
        </p:txBody>
      </p:sp>
      <p:sp>
        <p:nvSpPr>
          <p:cNvPr id="1054" name="Google Shape;1054;p13"/>
          <p:cNvSpPr txBox="1">
            <a:spLocks noGrp="1"/>
          </p:cNvSpPr>
          <p:nvPr>
            <p:ph type="subTitle" idx="6"/>
          </p:nvPr>
        </p:nvSpPr>
        <p:spPr>
          <a:xfrm>
            <a:off x="4779201" y="1678450"/>
            <a:ext cx="2388300" cy="586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100"/>
              <a:buFont typeface="Playfair Display"/>
              <a:buNone/>
              <a:defRPr sz="2600">
                <a:solidFill>
                  <a:schemeClr val="lt1"/>
                </a:solidFill>
                <a:latin typeface="Londrina Solid"/>
                <a:ea typeface="Londrina Solid"/>
                <a:cs typeface="Londrina Solid"/>
                <a:sym typeface="Londrina Solid"/>
              </a:defRPr>
            </a:lvl1pPr>
            <a:lvl2pPr lvl="1"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2pPr>
            <a:lvl3pPr lvl="2"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3pPr>
            <a:lvl4pPr lvl="3"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4pPr>
            <a:lvl5pPr lvl="4"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5pPr>
            <a:lvl6pPr lvl="5"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6pPr>
            <a:lvl7pPr lvl="6"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7pPr>
            <a:lvl8pPr lvl="7"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8pPr>
            <a:lvl9pPr lvl="8"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9pPr>
          </a:lstStyle>
          <a:p>
            <a:endParaRPr/>
          </a:p>
        </p:txBody>
      </p:sp>
      <p:sp>
        <p:nvSpPr>
          <p:cNvPr id="1055" name="Google Shape;1055;p13"/>
          <p:cNvSpPr txBox="1">
            <a:spLocks noGrp="1"/>
          </p:cNvSpPr>
          <p:nvPr>
            <p:ph type="subTitle" idx="7"/>
          </p:nvPr>
        </p:nvSpPr>
        <p:spPr>
          <a:xfrm>
            <a:off x="4779206" y="2064825"/>
            <a:ext cx="2388300" cy="586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b="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056" name="Google Shape;1056;p13"/>
          <p:cNvSpPr txBox="1">
            <a:spLocks noGrp="1"/>
          </p:cNvSpPr>
          <p:nvPr>
            <p:ph type="title" idx="8" hasCustomPrompt="1"/>
          </p:nvPr>
        </p:nvSpPr>
        <p:spPr>
          <a:xfrm>
            <a:off x="7167513" y="1805825"/>
            <a:ext cx="1024200" cy="780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4000"/>
              <a:buNone/>
              <a:defRPr sz="6200">
                <a:solidFill>
                  <a:schemeClr val="accent1"/>
                </a:solidFill>
              </a:defRPr>
            </a:lvl1pPr>
            <a:lvl2pPr lvl="1" algn="ctr" rtl="0">
              <a:spcBef>
                <a:spcPts val="0"/>
              </a:spcBef>
              <a:spcAft>
                <a:spcPts val="0"/>
              </a:spcAft>
              <a:buSzPts val="4000"/>
              <a:buNone/>
              <a:defRPr sz="4000" b="1"/>
            </a:lvl2pPr>
            <a:lvl3pPr lvl="2" algn="ctr" rtl="0">
              <a:spcBef>
                <a:spcPts val="0"/>
              </a:spcBef>
              <a:spcAft>
                <a:spcPts val="0"/>
              </a:spcAft>
              <a:buSzPts val="4000"/>
              <a:buNone/>
              <a:defRPr sz="4000" b="1"/>
            </a:lvl3pPr>
            <a:lvl4pPr lvl="3" algn="ctr" rtl="0">
              <a:spcBef>
                <a:spcPts val="0"/>
              </a:spcBef>
              <a:spcAft>
                <a:spcPts val="0"/>
              </a:spcAft>
              <a:buSzPts val="4000"/>
              <a:buNone/>
              <a:defRPr sz="4000" b="1"/>
            </a:lvl4pPr>
            <a:lvl5pPr lvl="4" algn="ctr" rtl="0">
              <a:spcBef>
                <a:spcPts val="0"/>
              </a:spcBef>
              <a:spcAft>
                <a:spcPts val="0"/>
              </a:spcAft>
              <a:buSzPts val="4000"/>
              <a:buNone/>
              <a:defRPr sz="4000" b="1"/>
            </a:lvl5pPr>
            <a:lvl6pPr lvl="5" algn="ctr" rtl="0">
              <a:spcBef>
                <a:spcPts val="0"/>
              </a:spcBef>
              <a:spcAft>
                <a:spcPts val="0"/>
              </a:spcAft>
              <a:buSzPts val="4000"/>
              <a:buNone/>
              <a:defRPr sz="4000" b="1"/>
            </a:lvl6pPr>
            <a:lvl7pPr lvl="6" algn="ctr" rtl="0">
              <a:spcBef>
                <a:spcPts val="0"/>
              </a:spcBef>
              <a:spcAft>
                <a:spcPts val="0"/>
              </a:spcAft>
              <a:buSzPts val="4000"/>
              <a:buNone/>
              <a:defRPr sz="4000" b="1"/>
            </a:lvl7pPr>
            <a:lvl8pPr lvl="7" algn="ctr" rtl="0">
              <a:spcBef>
                <a:spcPts val="0"/>
              </a:spcBef>
              <a:spcAft>
                <a:spcPts val="0"/>
              </a:spcAft>
              <a:buSzPts val="4000"/>
              <a:buNone/>
              <a:defRPr sz="4000" b="1"/>
            </a:lvl8pPr>
            <a:lvl9pPr lvl="8" algn="ctr" rtl="0">
              <a:spcBef>
                <a:spcPts val="0"/>
              </a:spcBef>
              <a:spcAft>
                <a:spcPts val="0"/>
              </a:spcAft>
              <a:buSzPts val="4000"/>
              <a:buNone/>
              <a:defRPr sz="4000" b="1"/>
            </a:lvl9pPr>
          </a:lstStyle>
          <a:p>
            <a:r>
              <a:t>xx%</a:t>
            </a:r>
          </a:p>
        </p:txBody>
      </p:sp>
      <p:sp>
        <p:nvSpPr>
          <p:cNvPr id="1057" name="Google Shape;1057;p13"/>
          <p:cNvSpPr txBox="1">
            <a:spLocks noGrp="1"/>
          </p:cNvSpPr>
          <p:nvPr>
            <p:ph type="subTitle" idx="9"/>
          </p:nvPr>
        </p:nvSpPr>
        <p:spPr>
          <a:xfrm>
            <a:off x="4779201" y="3159150"/>
            <a:ext cx="2388300" cy="586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100"/>
              <a:buFont typeface="Playfair Display"/>
              <a:buNone/>
              <a:defRPr sz="2600">
                <a:solidFill>
                  <a:schemeClr val="lt1"/>
                </a:solidFill>
                <a:latin typeface="Londrina Solid"/>
                <a:ea typeface="Londrina Solid"/>
                <a:cs typeface="Londrina Solid"/>
                <a:sym typeface="Londrina Solid"/>
              </a:defRPr>
            </a:lvl1pPr>
            <a:lvl2pPr lvl="1"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2pPr>
            <a:lvl3pPr lvl="2"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3pPr>
            <a:lvl4pPr lvl="3"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4pPr>
            <a:lvl5pPr lvl="4"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5pPr>
            <a:lvl6pPr lvl="5"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6pPr>
            <a:lvl7pPr lvl="6"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7pPr>
            <a:lvl8pPr lvl="7"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8pPr>
            <a:lvl9pPr lvl="8"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9pPr>
          </a:lstStyle>
          <a:p>
            <a:endParaRPr/>
          </a:p>
        </p:txBody>
      </p:sp>
      <p:sp>
        <p:nvSpPr>
          <p:cNvPr id="1058" name="Google Shape;1058;p13"/>
          <p:cNvSpPr txBox="1">
            <a:spLocks noGrp="1"/>
          </p:cNvSpPr>
          <p:nvPr>
            <p:ph type="subTitle" idx="13"/>
          </p:nvPr>
        </p:nvSpPr>
        <p:spPr>
          <a:xfrm>
            <a:off x="4779206" y="3556625"/>
            <a:ext cx="2388300" cy="586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b="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059" name="Google Shape;1059;p13"/>
          <p:cNvSpPr txBox="1">
            <a:spLocks noGrp="1"/>
          </p:cNvSpPr>
          <p:nvPr>
            <p:ph type="title" idx="14" hasCustomPrompt="1"/>
          </p:nvPr>
        </p:nvSpPr>
        <p:spPr>
          <a:xfrm>
            <a:off x="7167513" y="3274524"/>
            <a:ext cx="1024200" cy="780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4000"/>
              <a:buNone/>
              <a:defRPr sz="6200">
                <a:solidFill>
                  <a:schemeClr val="accent1"/>
                </a:solidFill>
              </a:defRPr>
            </a:lvl1pPr>
            <a:lvl2pPr lvl="1" algn="ctr" rtl="0">
              <a:spcBef>
                <a:spcPts val="0"/>
              </a:spcBef>
              <a:spcAft>
                <a:spcPts val="0"/>
              </a:spcAft>
              <a:buSzPts val="4000"/>
              <a:buNone/>
              <a:defRPr sz="4000" b="1"/>
            </a:lvl2pPr>
            <a:lvl3pPr lvl="2" algn="ctr" rtl="0">
              <a:spcBef>
                <a:spcPts val="0"/>
              </a:spcBef>
              <a:spcAft>
                <a:spcPts val="0"/>
              </a:spcAft>
              <a:buSzPts val="4000"/>
              <a:buNone/>
              <a:defRPr sz="4000" b="1"/>
            </a:lvl3pPr>
            <a:lvl4pPr lvl="3" algn="ctr" rtl="0">
              <a:spcBef>
                <a:spcPts val="0"/>
              </a:spcBef>
              <a:spcAft>
                <a:spcPts val="0"/>
              </a:spcAft>
              <a:buSzPts val="4000"/>
              <a:buNone/>
              <a:defRPr sz="4000" b="1"/>
            </a:lvl4pPr>
            <a:lvl5pPr lvl="4" algn="ctr" rtl="0">
              <a:spcBef>
                <a:spcPts val="0"/>
              </a:spcBef>
              <a:spcAft>
                <a:spcPts val="0"/>
              </a:spcAft>
              <a:buSzPts val="4000"/>
              <a:buNone/>
              <a:defRPr sz="4000" b="1"/>
            </a:lvl5pPr>
            <a:lvl6pPr lvl="5" algn="ctr" rtl="0">
              <a:spcBef>
                <a:spcPts val="0"/>
              </a:spcBef>
              <a:spcAft>
                <a:spcPts val="0"/>
              </a:spcAft>
              <a:buSzPts val="4000"/>
              <a:buNone/>
              <a:defRPr sz="4000" b="1"/>
            </a:lvl6pPr>
            <a:lvl7pPr lvl="6" algn="ctr" rtl="0">
              <a:spcBef>
                <a:spcPts val="0"/>
              </a:spcBef>
              <a:spcAft>
                <a:spcPts val="0"/>
              </a:spcAft>
              <a:buSzPts val="4000"/>
              <a:buNone/>
              <a:defRPr sz="4000" b="1"/>
            </a:lvl7pPr>
            <a:lvl8pPr lvl="7" algn="ctr" rtl="0">
              <a:spcBef>
                <a:spcPts val="0"/>
              </a:spcBef>
              <a:spcAft>
                <a:spcPts val="0"/>
              </a:spcAft>
              <a:buSzPts val="4000"/>
              <a:buNone/>
              <a:defRPr sz="4000" b="1"/>
            </a:lvl8pPr>
            <a:lvl9pPr lvl="8" algn="ctr" rtl="0">
              <a:spcBef>
                <a:spcPts val="0"/>
              </a:spcBef>
              <a:spcAft>
                <a:spcPts val="0"/>
              </a:spcAft>
              <a:buSzPts val="4000"/>
              <a:buNone/>
              <a:defRPr sz="4000" b="1"/>
            </a:lvl9pPr>
          </a:lstStyle>
          <a:p>
            <a:r>
              <a:t>xx%</a:t>
            </a:r>
          </a:p>
        </p:txBody>
      </p:sp>
      <p:sp>
        <p:nvSpPr>
          <p:cNvPr id="1060" name="Google Shape;1060;p13"/>
          <p:cNvSpPr txBox="1">
            <a:spLocks noGrp="1"/>
          </p:cNvSpPr>
          <p:nvPr>
            <p:ph type="title" idx="15"/>
          </p:nvPr>
        </p:nvSpPr>
        <p:spPr>
          <a:xfrm>
            <a:off x="733950" y="539499"/>
            <a:ext cx="7674900" cy="5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 name="TextBox 1">
            <a:extLst>
              <a:ext uri="{FF2B5EF4-FFF2-40B4-BE49-F238E27FC236}">
                <a16:creationId xmlns:a16="http://schemas.microsoft.com/office/drawing/2014/main" id="{67349982-684D-56AA-5458-4DD1DFC5CE69}"/>
              </a:ext>
            </a:extLst>
          </p:cNvPr>
          <p:cNvSpPr txBox="1"/>
          <p:nvPr userDrawn="1"/>
        </p:nvSpPr>
        <p:spPr>
          <a:xfrm>
            <a:off x="2304950" y="4727699"/>
            <a:ext cx="4569876" cy="276999"/>
          </a:xfrm>
          <a:prstGeom prst="rect">
            <a:avLst/>
          </a:prstGeom>
          <a:noFill/>
        </p:spPr>
        <p:txBody>
          <a:bodyPr wrap="square" rtlCol="0">
            <a:spAutoFit/>
          </a:bodyPr>
          <a:lstStyle/>
          <a:p>
            <a:pPr algn="ctr"/>
            <a:r>
              <a:rPr lang="en-VN" sz="1200" dirty="0">
                <a:solidFill>
                  <a:schemeClr val="accent6">
                    <a:lumMod val="40000"/>
                    <a:lumOff val="60000"/>
                  </a:schemeClr>
                </a:solidFill>
                <a:latin typeface="Quicksand" pitchFamily="2" charset="77"/>
              </a:rPr>
              <a:t>Tài liệu được soạn bởi nhóm 6Ps – 039 702 7436</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1">
  <p:cSld name="TITLE_ONLY_1_1">
    <p:spTree>
      <p:nvGrpSpPr>
        <p:cNvPr id="1" name="Shape 1272"/>
        <p:cNvGrpSpPr/>
        <p:nvPr/>
      </p:nvGrpSpPr>
      <p:grpSpPr>
        <a:xfrm>
          <a:off x="0" y="0"/>
          <a:ext cx="0" cy="0"/>
          <a:chOff x="0" y="0"/>
          <a:chExt cx="0" cy="0"/>
        </a:xfrm>
      </p:grpSpPr>
      <p:grpSp>
        <p:nvGrpSpPr>
          <p:cNvPr id="1273" name="Google Shape;1273;p16"/>
          <p:cNvGrpSpPr/>
          <p:nvPr/>
        </p:nvGrpSpPr>
        <p:grpSpPr>
          <a:xfrm>
            <a:off x="8491645" y="1592840"/>
            <a:ext cx="1018082" cy="502365"/>
            <a:chOff x="3813359" y="1117994"/>
            <a:chExt cx="561051" cy="276846"/>
          </a:xfrm>
        </p:grpSpPr>
        <p:sp>
          <p:nvSpPr>
            <p:cNvPr id="1274" name="Google Shape;1274;p16"/>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16"/>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16"/>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16"/>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8" name="Google Shape;1278;p16"/>
          <p:cNvGrpSpPr/>
          <p:nvPr/>
        </p:nvGrpSpPr>
        <p:grpSpPr>
          <a:xfrm>
            <a:off x="-679375" y="-373150"/>
            <a:ext cx="10383927" cy="5936394"/>
            <a:chOff x="-679375" y="-373150"/>
            <a:chExt cx="10383927" cy="5936394"/>
          </a:xfrm>
        </p:grpSpPr>
        <p:sp>
          <p:nvSpPr>
            <p:cNvPr id="1279" name="Google Shape;1279;p16"/>
            <p:cNvSpPr/>
            <p:nvPr/>
          </p:nvSpPr>
          <p:spPr>
            <a:xfrm>
              <a:off x="-679375" y="-373150"/>
              <a:ext cx="2171413" cy="1299421"/>
            </a:xfrm>
            <a:custGeom>
              <a:avLst/>
              <a:gdLst/>
              <a:ahLst/>
              <a:cxnLst/>
              <a:rect l="l" t="t" r="r" b="b"/>
              <a:pathLst>
                <a:path w="62379" h="60277" extrusionOk="0">
                  <a:moveTo>
                    <a:pt x="37003" y="1"/>
                  </a:moveTo>
                  <a:lnTo>
                    <a:pt x="519" y="36383"/>
                  </a:lnTo>
                  <a:lnTo>
                    <a:pt x="519" y="36383"/>
                  </a:lnTo>
                  <a:cubicBezTo>
                    <a:pt x="3798" y="32017"/>
                    <a:pt x="24545" y="4419"/>
                    <a:pt x="24870" y="3986"/>
                  </a:cubicBezTo>
                  <a:lnTo>
                    <a:pt x="24789" y="3925"/>
                  </a:lnTo>
                  <a:cubicBezTo>
                    <a:pt x="24437" y="4394"/>
                    <a:pt x="244" y="36571"/>
                    <a:pt x="0" y="36895"/>
                  </a:cubicBezTo>
                  <a:lnTo>
                    <a:pt x="78" y="36960"/>
                  </a:lnTo>
                  <a:lnTo>
                    <a:pt x="36228" y="927"/>
                  </a:lnTo>
                  <a:lnTo>
                    <a:pt x="2134" y="41279"/>
                  </a:lnTo>
                  <a:lnTo>
                    <a:pt x="2208" y="41350"/>
                  </a:lnTo>
                  <a:lnTo>
                    <a:pt x="43965" y="2739"/>
                  </a:lnTo>
                  <a:lnTo>
                    <a:pt x="43965" y="2739"/>
                  </a:lnTo>
                  <a:cubicBezTo>
                    <a:pt x="39884" y="6818"/>
                    <a:pt x="31538" y="15314"/>
                    <a:pt x="31788" y="16534"/>
                  </a:cubicBezTo>
                  <a:cubicBezTo>
                    <a:pt x="31804" y="16611"/>
                    <a:pt x="31850" y="16666"/>
                    <a:pt x="31921" y="16691"/>
                  </a:cubicBezTo>
                  <a:cubicBezTo>
                    <a:pt x="32079" y="16753"/>
                    <a:pt x="32264" y="16781"/>
                    <a:pt x="32474" y="16781"/>
                  </a:cubicBezTo>
                  <a:cubicBezTo>
                    <a:pt x="34011" y="16781"/>
                    <a:pt x="36750" y="15283"/>
                    <a:pt x="37692" y="14743"/>
                  </a:cubicBezTo>
                  <a:lnTo>
                    <a:pt x="37692" y="14743"/>
                  </a:lnTo>
                  <a:lnTo>
                    <a:pt x="10319" y="43175"/>
                  </a:lnTo>
                  <a:lnTo>
                    <a:pt x="10390" y="43249"/>
                  </a:lnTo>
                  <a:lnTo>
                    <a:pt x="33298" y="23848"/>
                  </a:lnTo>
                  <a:lnTo>
                    <a:pt x="33298" y="23848"/>
                  </a:lnTo>
                  <a:cubicBezTo>
                    <a:pt x="32357" y="24691"/>
                    <a:pt x="31403" y="25555"/>
                    <a:pt x="30448" y="26429"/>
                  </a:cubicBezTo>
                  <a:cubicBezTo>
                    <a:pt x="18584" y="37312"/>
                    <a:pt x="12489" y="44503"/>
                    <a:pt x="12335" y="47800"/>
                  </a:cubicBezTo>
                  <a:cubicBezTo>
                    <a:pt x="12307" y="48380"/>
                    <a:pt x="12464" y="48840"/>
                    <a:pt x="12810" y="49174"/>
                  </a:cubicBezTo>
                  <a:cubicBezTo>
                    <a:pt x="13067" y="49431"/>
                    <a:pt x="13402" y="49557"/>
                    <a:pt x="13809" y="49557"/>
                  </a:cubicBezTo>
                  <a:cubicBezTo>
                    <a:pt x="13828" y="49557"/>
                    <a:pt x="13847" y="49557"/>
                    <a:pt x="13866" y="49557"/>
                  </a:cubicBezTo>
                  <a:cubicBezTo>
                    <a:pt x="17253" y="49467"/>
                    <a:pt x="25194" y="40853"/>
                    <a:pt x="33598" y="31736"/>
                  </a:cubicBezTo>
                  <a:cubicBezTo>
                    <a:pt x="43042" y="21492"/>
                    <a:pt x="52808" y="10899"/>
                    <a:pt x="57352" y="10899"/>
                  </a:cubicBezTo>
                  <a:lnTo>
                    <a:pt x="57417" y="10899"/>
                  </a:lnTo>
                  <a:cubicBezTo>
                    <a:pt x="58059" y="10902"/>
                    <a:pt x="58584" y="11134"/>
                    <a:pt x="58976" y="11578"/>
                  </a:cubicBezTo>
                  <a:cubicBezTo>
                    <a:pt x="60094" y="12844"/>
                    <a:pt x="60563" y="14024"/>
                    <a:pt x="60409" y="15188"/>
                  </a:cubicBezTo>
                  <a:cubicBezTo>
                    <a:pt x="60112" y="17451"/>
                    <a:pt x="57442" y="19220"/>
                    <a:pt x="55083" y="20779"/>
                  </a:cubicBezTo>
                  <a:cubicBezTo>
                    <a:pt x="52610" y="22415"/>
                    <a:pt x="50480" y="23826"/>
                    <a:pt x="51372" y="25462"/>
                  </a:cubicBezTo>
                  <a:cubicBezTo>
                    <a:pt x="51861" y="26357"/>
                    <a:pt x="52581" y="26649"/>
                    <a:pt x="53389" y="26649"/>
                  </a:cubicBezTo>
                  <a:cubicBezTo>
                    <a:pt x="54200" y="26649"/>
                    <a:pt x="55099" y="26355"/>
                    <a:pt x="55941" y="26080"/>
                  </a:cubicBezTo>
                  <a:cubicBezTo>
                    <a:pt x="56740" y="25820"/>
                    <a:pt x="57512" y="25570"/>
                    <a:pt x="58151" y="25570"/>
                  </a:cubicBezTo>
                  <a:cubicBezTo>
                    <a:pt x="58499" y="25570"/>
                    <a:pt x="58808" y="25644"/>
                    <a:pt x="59060" y="25833"/>
                  </a:cubicBezTo>
                  <a:cubicBezTo>
                    <a:pt x="59603" y="26244"/>
                    <a:pt x="59847" y="27161"/>
                    <a:pt x="59798" y="28642"/>
                  </a:cubicBezTo>
                  <a:cubicBezTo>
                    <a:pt x="59674" y="32310"/>
                    <a:pt x="46790" y="40051"/>
                    <a:pt x="36003" y="45898"/>
                  </a:cubicBezTo>
                  <a:cubicBezTo>
                    <a:pt x="27201" y="50671"/>
                    <a:pt x="18321" y="54987"/>
                    <a:pt x="14172" y="56892"/>
                  </a:cubicBezTo>
                  <a:cubicBezTo>
                    <a:pt x="11705" y="57874"/>
                    <a:pt x="11705" y="57933"/>
                    <a:pt x="11705" y="57973"/>
                  </a:cubicBezTo>
                  <a:lnTo>
                    <a:pt x="11714" y="58029"/>
                  </a:lnTo>
                  <a:lnTo>
                    <a:pt x="11763" y="58029"/>
                  </a:lnTo>
                  <a:cubicBezTo>
                    <a:pt x="11865" y="58029"/>
                    <a:pt x="12736" y="57658"/>
                    <a:pt x="14184" y="56994"/>
                  </a:cubicBezTo>
                  <a:cubicBezTo>
                    <a:pt x="23557" y="53277"/>
                    <a:pt x="57470" y="40597"/>
                    <a:pt x="61591" y="39056"/>
                  </a:cubicBezTo>
                  <a:lnTo>
                    <a:pt x="61591" y="39056"/>
                  </a:lnTo>
                  <a:lnTo>
                    <a:pt x="30251" y="60187"/>
                  </a:lnTo>
                  <a:lnTo>
                    <a:pt x="30300" y="60276"/>
                  </a:lnTo>
                  <a:lnTo>
                    <a:pt x="58683" y="47216"/>
                  </a:lnTo>
                  <a:lnTo>
                    <a:pt x="58643" y="47124"/>
                  </a:lnTo>
                  <a:lnTo>
                    <a:pt x="30841" y="59921"/>
                  </a:lnTo>
                  <a:lnTo>
                    <a:pt x="62379" y="38658"/>
                  </a:lnTo>
                  <a:lnTo>
                    <a:pt x="61968" y="38809"/>
                  </a:lnTo>
                  <a:cubicBezTo>
                    <a:pt x="61844" y="38856"/>
                    <a:pt x="49266" y="43552"/>
                    <a:pt x="36858" y="48235"/>
                  </a:cubicBezTo>
                  <a:cubicBezTo>
                    <a:pt x="25351" y="52573"/>
                    <a:pt x="19108" y="54960"/>
                    <a:pt x="15725" y="56284"/>
                  </a:cubicBezTo>
                  <a:lnTo>
                    <a:pt x="15725" y="56284"/>
                  </a:lnTo>
                  <a:cubicBezTo>
                    <a:pt x="20272" y="54148"/>
                    <a:pt x="28127" y="50288"/>
                    <a:pt x="36015" y="46012"/>
                  </a:cubicBezTo>
                  <a:cubicBezTo>
                    <a:pt x="46846" y="40140"/>
                    <a:pt x="59782" y="32366"/>
                    <a:pt x="59906" y="28646"/>
                  </a:cubicBezTo>
                  <a:cubicBezTo>
                    <a:pt x="59955" y="27123"/>
                    <a:pt x="59699" y="26179"/>
                    <a:pt x="59124" y="25746"/>
                  </a:cubicBezTo>
                  <a:cubicBezTo>
                    <a:pt x="58850" y="25540"/>
                    <a:pt x="58520" y="25459"/>
                    <a:pt x="58150" y="25459"/>
                  </a:cubicBezTo>
                  <a:cubicBezTo>
                    <a:pt x="57496" y="25459"/>
                    <a:pt x="56718" y="25714"/>
                    <a:pt x="55910" y="25978"/>
                  </a:cubicBezTo>
                  <a:cubicBezTo>
                    <a:pt x="55045" y="26260"/>
                    <a:pt x="54163" y="26547"/>
                    <a:pt x="53382" y="26547"/>
                  </a:cubicBezTo>
                  <a:cubicBezTo>
                    <a:pt x="52606" y="26547"/>
                    <a:pt x="51929" y="26264"/>
                    <a:pt x="51465" y="25410"/>
                  </a:cubicBezTo>
                  <a:cubicBezTo>
                    <a:pt x="50616" y="23854"/>
                    <a:pt x="52715" y="22465"/>
                    <a:pt x="55142" y="20859"/>
                  </a:cubicBezTo>
                  <a:cubicBezTo>
                    <a:pt x="57516" y="19288"/>
                    <a:pt x="60208" y="17506"/>
                    <a:pt x="60514" y="15197"/>
                  </a:cubicBezTo>
                  <a:cubicBezTo>
                    <a:pt x="60671" y="14005"/>
                    <a:pt x="60193" y="12798"/>
                    <a:pt x="59057" y="11510"/>
                  </a:cubicBezTo>
                  <a:cubicBezTo>
                    <a:pt x="58643" y="11041"/>
                    <a:pt x="58093" y="10803"/>
                    <a:pt x="57423" y="10794"/>
                  </a:cubicBezTo>
                  <a:lnTo>
                    <a:pt x="57358" y="10794"/>
                  </a:lnTo>
                  <a:cubicBezTo>
                    <a:pt x="52764" y="10794"/>
                    <a:pt x="42980" y="21406"/>
                    <a:pt x="33527" y="31668"/>
                  </a:cubicBezTo>
                  <a:cubicBezTo>
                    <a:pt x="25135" y="40770"/>
                    <a:pt x="17210" y="49368"/>
                    <a:pt x="13866" y="49458"/>
                  </a:cubicBezTo>
                  <a:cubicBezTo>
                    <a:pt x="13847" y="49458"/>
                    <a:pt x="13829" y="49459"/>
                    <a:pt x="13810" y="49459"/>
                  </a:cubicBezTo>
                  <a:cubicBezTo>
                    <a:pt x="13434" y="49459"/>
                    <a:pt x="13123" y="49338"/>
                    <a:pt x="12884" y="49106"/>
                  </a:cubicBezTo>
                  <a:cubicBezTo>
                    <a:pt x="12563" y="48794"/>
                    <a:pt x="12412" y="48359"/>
                    <a:pt x="12440" y="47809"/>
                  </a:cubicBezTo>
                  <a:cubicBezTo>
                    <a:pt x="12591" y="44583"/>
                    <a:pt x="18843" y="37216"/>
                    <a:pt x="30520" y="26506"/>
                  </a:cubicBezTo>
                  <a:cubicBezTo>
                    <a:pt x="32659" y="24542"/>
                    <a:pt x="34805" y="22631"/>
                    <a:pt x="36827" y="20859"/>
                  </a:cubicBezTo>
                  <a:lnTo>
                    <a:pt x="48343" y="11112"/>
                  </a:lnTo>
                  <a:lnTo>
                    <a:pt x="48275" y="11032"/>
                  </a:lnTo>
                  <a:cubicBezTo>
                    <a:pt x="48207" y="11084"/>
                    <a:pt x="43082" y="15246"/>
                    <a:pt x="36759" y="20782"/>
                  </a:cubicBezTo>
                  <a:lnTo>
                    <a:pt x="11097" y="42517"/>
                  </a:lnTo>
                  <a:lnTo>
                    <a:pt x="38300" y="14261"/>
                  </a:lnTo>
                  <a:lnTo>
                    <a:pt x="37963" y="14465"/>
                  </a:lnTo>
                  <a:cubicBezTo>
                    <a:pt x="37921" y="14490"/>
                    <a:pt x="34289" y="16678"/>
                    <a:pt x="32476" y="16678"/>
                  </a:cubicBezTo>
                  <a:cubicBezTo>
                    <a:pt x="32280" y="16678"/>
                    <a:pt x="32105" y="16652"/>
                    <a:pt x="31958" y="16595"/>
                  </a:cubicBezTo>
                  <a:cubicBezTo>
                    <a:pt x="31921" y="16580"/>
                    <a:pt x="31897" y="16552"/>
                    <a:pt x="31890" y="16512"/>
                  </a:cubicBezTo>
                  <a:cubicBezTo>
                    <a:pt x="31640" y="15296"/>
                    <a:pt x="41143" y="5617"/>
                    <a:pt x="46207" y="667"/>
                  </a:cubicBezTo>
                  <a:lnTo>
                    <a:pt x="46139" y="593"/>
                  </a:lnTo>
                  <a:lnTo>
                    <a:pt x="2748" y="40708"/>
                  </a:lnTo>
                  <a:lnTo>
                    <a:pt x="37080" y="68"/>
                  </a:lnTo>
                  <a:lnTo>
                    <a:pt x="37003"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6"/>
            <p:cNvSpPr/>
            <p:nvPr/>
          </p:nvSpPr>
          <p:spPr>
            <a:xfrm>
              <a:off x="7736650" y="4112377"/>
              <a:ext cx="1967902" cy="1450867"/>
            </a:xfrm>
            <a:custGeom>
              <a:avLst/>
              <a:gdLst/>
              <a:ahLst/>
              <a:cxnLst/>
              <a:rect l="l" t="t" r="r" b="b"/>
              <a:pathLst>
                <a:path w="62379" h="60277" extrusionOk="0">
                  <a:moveTo>
                    <a:pt x="37003" y="1"/>
                  </a:moveTo>
                  <a:lnTo>
                    <a:pt x="519" y="36383"/>
                  </a:lnTo>
                  <a:lnTo>
                    <a:pt x="519" y="36383"/>
                  </a:lnTo>
                  <a:cubicBezTo>
                    <a:pt x="3798" y="32017"/>
                    <a:pt x="24545" y="4419"/>
                    <a:pt x="24870" y="3986"/>
                  </a:cubicBezTo>
                  <a:lnTo>
                    <a:pt x="24789" y="3925"/>
                  </a:lnTo>
                  <a:cubicBezTo>
                    <a:pt x="24437" y="4394"/>
                    <a:pt x="244" y="36571"/>
                    <a:pt x="0" y="36895"/>
                  </a:cubicBezTo>
                  <a:lnTo>
                    <a:pt x="78" y="36960"/>
                  </a:lnTo>
                  <a:lnTo>
                    <a:pt x="36228" y="927"/>
                  </a:lnTo>
                  <a:lnTo>
                    <a:pt x="2134" y="41279"/>
                  </a:lnTo>
                  <a:lnTo>
                    <a:pt x="2208" y="41350"/>
                  </a:lnTo>
                  <a:lnTo>
                    <a:pt x="43965" y="2739"/>
                  </a:lnTo>
                  <a:lnTo>
                    <a:pt x="43965" y="2739"/>
                  </a:lnTo>
                  <a:cubicBezTo>
                    <a:pt x="39884" y="6818"/>
                    <a:pt x="31538" y="15314"/>
                    <a:pt x="31788" y="16534"/>
                  </a:cubicBezTo>
                  <a:cubicBezTo>
                    <a:pt x="31804" y="16611"/>
                    <a:pt x="31850" y="16666"/>
                    <a:pt x="31921" y="16691"/>
                  </a:cubicBezTo>
                  <a:cubicBezTo>
                    <a:pt x="32079" y="16753"/>
                    <a:pt x="32264" y="16781"/>
                    <a:pt x="32474" y="16781"/>
                  </a:cubicBezTo>
                  <a:cubicBezTo>
                    <a:pt x="34011" y="16781"/>
                    <a:pt x="36750" y="15283"/>
                    <a:pt x="37692" y="14743"/>
                  </a:cubicBezTo>
                  <a:lnTo>
                    <a:pt x="37692" y="14743"/>
                  </a:lnTo>
                  <a:lnTo>
                    <a:pt x="10319" y="43175"/>
                  </a:lnTo>
                  <a:lnTo>
                    <a:pt x="10390" y="43249"/>
                  </a:lnTo>
                  <a:lnTo>
                    <a:pt x="33298" y="23848"/>
                  </a:lnTo>
                  <a:lnTo>
                    <a:pt x="33298" y="23848"/>
                  </a:lnTo>
                  <a:cubicBezTo>
                    <a:pt x="32357" y="24691"/>
                    <a:pt x="31403" y="25555"/>
                    <a:pt x="30448" y="26429"/>
                  </a:cubicBezTo>
                  <a:cubicBezTo>
                    <a:pt x="18584" y="37312"/>
                    <a:pt x="12489" y="44503"/>
                    <a:pt x="12335" y="47800"/>
                  </a:cubicBezTo>
                  <a:cubicBezTo>
                    <a:pt x="12307" y="48380"/>
                    <a:pt x="12464" y="48840"/>
                    <a:pt x="12810" y="49174"/>
                  </a:cubicBezTo>
                  <a:cubicBezTo>
                    <a:pt x="13067" y="49431"/>
                    <a:pt x="13402" y="49557"/>
                    <a:pt x="13809" y="49557"/>
                  </a:cubicBezTo>
                  <a:cubicBezTo>
                    <a:pt x="13828" y="49557"/>
                    <a:pt x="13847" y="49557"/>
                    <a:pt x="13866" y="49557"/>
                  </a:cubicBezTo>
                  <a:cubicBezTo>
                    <a:pt x="17253" y="49467"/>
                    <a:pt x="25194" y="40853"/>
                    <a:pt x="33598" y="31736"/>
                  </a:cubicBezTo>
                  <a:cubicBezTo>
                    <a:pt x="43042" y="21492"/>
                    <a:pt x="52808" y="10899"/>
                    <a:pt x="57352" y="10899"/>
                  </a:cubicBezTo>
                  <a:lnTo>
                    <a:pt x="57417" y="10899"/>
                  </a:lnTo>
                  <a:cubicBezTo>
                    <a:pt x="58059" y="10902"/>
                    <a:pt x="58584" y="11134"/>
                    <a:pt x="58976" y="11578"/>
                  </a:cubicBezTo>
                  <a:cubicBezTo>
                    <a:pt x="60094" y="12844"/>
                    <a:pt x="60563" y="14024"/>
                    <a:pt x="60409" y="15188"/>
                  </a:cubicBezTo>
                  <a:cubicBezTo>
                    <a:pt x="60112" y="17451"/>
                    <a:pt x="57442" y="19220"/>
                    <a:pt x="55083" y="20779"/>
                  </a:cubicBezTo>
                  <a:cubicBezTo>
                    <a:pt x="52610" y="22415"/>
                    <a:pt x="50480" y="23826"/>
                    <a:pt x="51372" y="25462"/>
                  </a:cubicBezTo>
                  <a:cubicBezTo>
                    <a:pt x="51861" y="26357"/>
                    <a:pt x="52581" y="26649"/>
                    <a:pt x="53389" y="26649"/>
                  </a:cubicBezTo>
                  <a:cubicBezTo>
                    <a:pt x="54200" y="26649"/>
                    <a:pt x="55099" y="26355"/>
                    <a:pt x="55941" y="26080"/>
                  </a:cubicBezTo>
                  <a:cubicBezTo>
                    <a:pt x="56740" y="25820"/>
                    <a:pt x="57512" y="25570"/>
                    <a:pt x="58151" y="25570"/>
                  </a:cubicBezTo>
                  <a:cubicBezTo>
                    <a:pt x="58499" y="25570"/>
                    <a:pt x="58808" y="25644"/>
                    <a:pt x="59060" y="25833"/>
                  </a:cubicBezTo>
                  <a:cubicBezTo>
                    <a:pt x="59603" y="26244"/>
                    <a:pt x="59847" y="27161"/>
                    <a:pt x="59798" y="28642"/>
                  </a:cubicBezTo>
                  <a:cubicBezTo>
                    <a:pt x="59674" y="32310"/>
                    <a:pt x="46790" y="40051"/>
                    <a:pt x="36003" y="45898"/>
                  </a:cubicBezTo>
                  <a:cubicBezTo>
                    <a:pt x="27201" y="50671"/>
                    <a:pt x="18321" y="54987"/>
                    <a:pt x="14172" y="56892"/>
                  </a:cubicBezTo>
                  <a:cubicBezTo>
                    <a:pt x="11705" y="57874"/>
                    <a:pt x="11705" y="57933"/>
                    <a:pt x="11705" y="57973"/>
                  </a:cubicBezTo>
                  <a:lnTo>
                    <a:pt x="11714" y="58029"/>
                  </a:lnTo>
                  <a:lnTo>
                    <a:pt x="11763" y="58029"/>
                  </a:lnTo>
                  <a:cubicBezTo>
                    <a:pt x="11865" y="58029"/>
                    <a:pt x="12736" y="57658"/>
                    <a:pt x="14184" y="56994"/>
                  </a:cubicBezTo>
                  <a:cubicBezTo>
                    <a:pt x="23557" y="53277"/>
                    <a:pt x="57470" y="40597"/>
                    <a:pt x="61591" y="39056"/>
                  </a:cubicBezTo>
                  <a:lnTo>
                    <a:pt x="61591" y="39056"/>
                  </a:lnTo>
                  <a:lnTo>
                    <a:pt x="30251" y="60187"/>
                  </a:lnTo>
                  <a:lnTo>
                    <a:pt x="30300" y="60276"/>
                  </a:lnTo>
                  <a:lnTo>
                    <a:pt x="58683" y="47216"/>
                  </a:lnTo>
                  <a:lnTo>
                    <a:pt x="58643" y="47124"/>
                  </a:lnTo>
                  <a:lnTo>
                    <a:pt x="30841" y="59921"/>
                  </a:lnTo>
                  <a:lnTo>
                    <a:pt x="62379" y="38658"/>
                  </a:lnTo>
                  <a:lnTo>
                    <a:pt x="61968" y="38809"/>
                  </a:lnTo>
                  <a:cubicBezTo>
                    <a:pt x="61844" y="38856"/>
                    <a:pt x="49266" y="43552"/>
                    <a:pt x="36858" y="48235"/>
                  </a:cubicBezTo>
                  <a:cubicBezTo>
                    <a:pt x="25351" y="52573"/>
                    <a:pt x="19108" y="54960"/>
                    <a:pt x="15725" y="56284"/>
                  </a:cubicBezTo>
                  <a:lnTo>
                    <a:pt x="15725" y="56284"/>
                  </a:lnTo>
                  <a:cubicBezTo>
                    <a:pt x="20272" y="54148"/>
                    <a:pt x="28127" y="50288"/>
                    <a:pt x="36015" y="46012"/>
                  </a:cubicBezTo>
                  <a:cubicBezTo>
                    <a:pt x="46846" y="40140"/>
                    <a:pt x="59782" y="32366"/>
                    <a:pt x="59906" y="28646"/>
                  </a:cubicBezTo>
                  <a:cubicBezTo>
                    <a:pt x="59955" y="27123"/>
                    <a:pt x="59699" y="26179"/>
                    <a:pt x="59124" y="25746"/>
                  </a:cubicBezTo>
                  <a:cubicBezTo>
                    <a:pt x="58850" y="25540"/>
                    <a:pt x="58520" y="25459"/>
                    <a:pt x="58150" y="25459"/>
                  </a:cubicBezTo>
                  <a:cubicBezTo>
                    <a:pt x="57496" y="25459"/>
                    <a:pt x="56718" y="25714"/>
                    <a:pt x="55910" y="25978"/>
                  </a:cubicBezTo>
                  <a:cubicBezTo>
                    <a:pt x="55045" y="26260"/>
                    <a:pt x="54163" y="26547"/>
                    <a:pt x="53382" y="26547"/>
                  </a:cubicBezTo>
                  <a:cubicBezTo>
                    <a:pt x="52606" y="26547"/>
                    <a:pt x="51929" y="26264"/>
                    <a:pt x="51465" y="25410"/>
                  </a:cubicBezTo>
                  <a:cubicBezTo>
                    <a:pt x="50616" y="23854"/>
                    <a:pt x="52715" y="22465"/>
                    <a:pt x="55142" y="20859"/>
                  </a:cubicBezTo>
                  <a:cubicBezTo>
                    <a:pt x="57516" y="19288"/>
                    <a:pt x="60208" y="17506"/>
                    <a:pt x="60514" y="15197"/>
                  </a:cubicBezTo>
                  <a:cubicBezTo>
                    <a:pt x="60671" y="14005"/>
                    <a:pt x="60193" y="12798"/>
                    <a:pt x="59057" y="11510"/>
                  </a:cubicBezTo>
                  <a:cubicBezTo>
                    <a:pt x="58643" y="11041"/>
                    <a:pt x="58093" y="10803"/>
                    <a:pt x="57423" y="10794"/>
                  </a:cubicBezTo>
                  <a:lnTo>
                    <a:pt x="57358" y="10794"/>
                  </a:lnTo>
                  <a:cubicBezTo>
                    <a:pt x="52764" y="10794"/>
                    <a:pt x="42980" y="21406"/>
                    <a:pt x="33527" y="31668"/>
                  </a:cubicBezTo>
                  <a:cubicBezTo>
                    <a:pt x="25135" y="40770"/>
                    <a:pt x="17210" y="49368"/>
                    <a:pt x="13866" y="49458"/>
                  </a:cubicBezTo>
                  <a:cubicBezTo>
                    <a:pt x="13847" y="49458"/>
                    <a:pt x="13829" y="49459"/>
                    <a:pt x="13810" y="49459"/>
                  </a:cubicBezTo>
                  <a:cubicBezTo>
                    <a:pt x="13434" y="49459"/>
                    <a:pt x="13123" y="49338"/>
                    <a:pt x="12884" y="49106"/>
                  </a:cubicBezTo>
                  <a:cubicBezTo>
                    <a:pt x="12563" y="48794"/>
                    <a:pt x="12412" y="48359"/>
                    <a:pt x="12440" y="47809"/>
                  </a:cubicBezTo>
                  <a:cubicBezTo>
                    <a:pt x="12591" y="44583"/>
                    <a:pt x="18843" y="37216"/>
                    <a:pt x="30520" y="26506"/>
                  </a:cubicBezTo>
                  <a:cubicBezTo>
                    <a:pt x="32659" y="24542"/>
                    <a:pt x="34805" y="22631"/>
                    <a:pt x="36827" y="20859"/>
                  </a:cubicBezTo>
                  <a:lnTo>
                    <a:pt x="48343" y="11112"/>
                  </a:lnTo>
                  <a:lnTo>
                    <a:pt x="48275" y="11032"/>
                  </a:lnTo>
                  <a:cubicBezTo>
                    <a:pt x="48207" y="11084"/>
                    <a:pt x="43082" y="15246"/>
                    <a:pt x="36759" y="20782"/>
                  </a:cubicBezTo>
                  <a:lnTo>
                    <a:pt x="11097" y="42517"/>
                  </a:lnTo>
                  <a:lnTo>
                    <a:pt x="38300" y="14261"/>
                  </a:lnTo>
                  <a:lnTo>
                    <a:pt x="37963" y="14465"/>
                  </a:lnTo>
                  <a:cubicBezTo>
                    <a:pt x="37921" y="14490"/>
                    <a:pt x="34289" y="16678"/>
                    <a:pt x="32476" y="16678"/>
                  </a:cubicBezTo>
                  <a:cubicBezTo>
                    <a:pt x="32280" y="16678"/>
                    <a:pt x="32105" y="16652"/>
                    <a:pt x="31958" y="16595"/>
                  </a:cubicBezTo>
                  <a:cubicBezTo>
                    <a:pt x="31921" y="16580"/>
                    <a:pt x="31897" y="16552"/>
                    <a:pt x="31890" y="16512"/>
                  </a:cubicBezTo>
                  <a:cubicBezTo>
                    <a:pt x="31640" y="15296"/>
                    <a:pt x="41143" y="5617"/>
                    <a:pt x="46207" y="667"/>
                  </a:cubicBezTo>
                  <a:lnTo>
                    <a:pt x="46139" y="593"/>
                  </a:lnTo>
                  <a:lnTo>
                    <a:pt x="2748" y="40708"/>
                  </a:lnTo>
                  <a:lnTo>
                    <a:pt x="37080" y="68"/>
                  </a:lnTo>
                  <a:lnTo>
                    <a:pt x="37003"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1" name="Google Shape;1281;p16"/>
          <p:cNvGrpSpPr/>
          <p:nvPr/>
        </p:nvGrpSpPr>
        <p:grpSpPr>
          <a:xfrm>
            <a:off x="130786" y="3845525"/>
            <a:ext cx="383586" cy="349583"/>
            <a:chOff x="834192" y="3273430"/>
            <a:chExt cx="335097" cy="305393"/>
          </a:xfrm>
        </p:grpSpPr>
        <p:sp>
          <p:nvSpPr>
            <p:cNvPr id="1282" name="Google Shape;1282;p16"/>
            <p:cNvSpPr/>
            <p:nvPr/>
          </p:nvSpPr>
          <p:spPr>
            <a:xfrm>
              <a:off x="851429" y="3366870"/>
              <a:ext cx="300828" cy="211952"/>
            </a:xfrm>
            <a:custGeom>
              <a:avLst/>
              <a:gdLst/>
              <a:ahLst/>
              <a:cxnLst/>
              <a:rect l="l" t="t" r="r" b="b"/>
              <a:pathLst>
                <a:path w="8831" h="6222" extrusionOk="0">
                  <a:moveTo>
                    <a:pt x="1" y="0"/>
                  </a:moveTo>
                  <a:lnTo>
                    <a:pt x="1" y="6222"/>
                  </a:lnTo>
                  <a:lnTo>
                    <a:pt x="8831" y="6222"/>
                  </a:lnTo>
                  <a:lnTo>
                    <a:pt x="883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6"/>
            <p:cNvSpPr/>
            <p:nvPr/>
          </p:nvSpPr>
          <p:spPr>
            <a:xfrm>
              <a:off x="891932" y="3273430"/>
              <a:ext cx="109076" cy="73069"/>
            </a:xfrm>
            <a:custGeom>
              <a:avLst/>
              <a:gdLst/>
              <a:ahLst/>
              <a:cxnLst/>
              <a:rect l="l" t="t" r="r" b="b"/>
              <a:pathLst>
                <a:path w="3202" h="2145" extrusionOk="0">
                  <a:moveTo>
                    <a:pt x="939" y="1"/>
                  </a:moveTo>
                  <a:cubicBezTo>
                    <a:pt x="727" y="1"/>
                    <a:pt x="516" y="89"/>
                    <a:pt x="368" y="261"/>
                  </a:cubicBezTo>
                  <a:cubicBezTo>
                    <a:pt x="0" y="687"/>
                    <a:pt x="201" y="1351"/>
                    <a:pt x="744" y="1493"/>
                  </a:cubicBezTo>
                  <a:lnTo>
                    <a:pt x="3202" y="2144"/>
                  </a:lnTo>
                  <a:lnTo>
                    <a:pt x="3202" y="1456"/>
                  </a:lnTo>
                  <a:lnTo>
                    <a:pt x="1380" y="144"/>
                  </a:lnTo>
                  <a:cubicBezTo>
                    <a:pt x="1248" y="48"/>
                    <a:pt x="1093" y="1"/>
                    <a:pt x="9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6"/>
            <p:cNvSpPr/>
            <p:nvPr/>
          </p:nvSpPr>
          <p:spPr>
            <a:xfrm>
              <a:off x="1000974" y="3273430"/>
              <a:ext cx="109212" cy="73069"/>
            </a:xfrm>
            <a:custGeom>
              <a:avLst/>
              <a:gdLst/>
              <a:ahLst/>
              <a:cxnLst/>
              <a:rect l="l" t="t" r="r" b="b"/>
              <a:pathLst>
                <a:path w="3206" h="2145" extrusionOk="0">
                  <a:moveTo>
                    <a:pt x="2266" y="1"/>
                  </a:moveTo>
                  <a:cubicBezTo>
                    <a:pt x="2112" y="1"/>
                    <a:pt x="1956" y="48"/>
                    <a:pt x="1822" y="144"/>
                  </a:cubicBezTo>
                  <a:lnTo>
                    <a:pt x="1" y="1456"/>
                  </a:lnTo>
                  <a:lnTo>
                    <a:pt x="1" y="2144"/>
                  </a:lnTo>
                  <a:lnTo>
                    <a:pt x="2462" y="1493"/>
                  </a:lnTo>
                  <a:cubicBezTo>
                    <a:pt x="3005" y="1351"/>
                    <a:pt x="3206" y="687"/>
                    <a:pt x="2838" y="261"/>
                  </a:cubicBezTo>
                  <a:cubicBezTo>
                    <a:pt x="2688" y="89"/>
                    <a:pt x="2478" y="1"/>
                    <a:pt x="2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16"/>
            <p:cNvSpPr/>
            <p:nvPr/>
          </p:nvSpPr>
          <p:spPr>
            <a:xfrm>
              <a:off x="983839" y="3303066"/>
              <a:ext cx="35905" cy="35870"/>
            </a:xfrm>
            <a:custGeom>
              <a:avLst/>
              <a:gdLst/>
              <a:ahLst/>
              <a:cxnLst/>
              <a:rect l="l" t="t" r="r" b="b"/>
              <a:pathLst>
                <a:path w="1054" h="1053" extrusionOk="0">
                  <a:moveTo>
                    <a:pt x="527" y="0"/>
                  </a:moveTo>
                  <a:cubicBezTo>
                    <a:pt x="511" y="0"/>
                    <a:pt x="495" y="1"/>
                    <a:pt x="479" y="2"/>
                  </a:cubicBezTo>
                  <a:cubicBezTo>
                    <a:pt x="204" y="24"/>
                    <a:pt x="1" y="268"/>
                    <a:pt x="1" y="543"/>
                  </a:cubicBezTo>
                  <a:lnTo>
                    <a:pt x="1" y="1052"/>
                  </a:lnTo>
                  <a:lnTo>
                    <a:pt x="1053" y="1052"/>
                  </a:lnTo>
                  <a:lnTo>
                    <a:pt x="1053" y="527"/>
                  </a:lnTo>
                  <a:cubicBezTo>
                    <a:pt x="1053" y="237"/>
                    <a:pt x="817" y="0"/>
                    <a:pt x="5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16"/>
            <p:cNvSpPr/>
            <p:nvPr/>
          </p:nvSpPr>
          <p:spPr>
            <a:xfrm>
              <a:off x="851429" y="3365303"/>
              <a:ext cx="300726" cy="63770"/>
            </a:xfrm>
            <a:custGeom>
              <a:avLst/>
              <a:gdLst/>
              <a:ahLst/>
              <a:cxnLst/>
              <a:rect l="l" t="t" r="r" b="b"/>
              <a:pathLst>
                <a:path w="8828" h="1872" extrusionOk="0">
                  <a:moveTo>
                    <a:pt x="1" y="0"/>
                  </a:moveTo>
                  <a:lnTo>
                    <a:pt x="1" y="1482"/>
                  </a:lnTo>
                  <a:lnTo>
                    <a:pt x="8828" y="1871"/>
                  </a:lnTo>
                  <a:lnTo>
                    <a:pt x="882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6"/>
            <p:cNvSpPr/>
            <p:nvPr/>
          </p:nvSpPr>
          <p:spPr>
            <a:xfrm>
              <a:off x="834192" y="3335734"/>
              <a:ext cx="335097" cy="65439"/>
            </a:xfrm>
            <a:custGeom>
              <a:avLst/>
              <a:gdLst/>
              <a:ahLst/>
              <a:cxnLst/>
              <a:rect l="l" t="t" r="r" b="b"/>
              <a:pathLst>
                <a:path w="9837" h="1921" extrusionOk="0">
                  <a:moveTo>
                    <a:pt x="0" y="1"/>
                  </a:moveTo>
                  <a:lnTo>
                    <a:pt x="0" y="1921"/>
                  </a:lnTo>
                  <a:lnTo>
                    <a:pt x="9837" y="1921"/>
                  </a:lnTo>
                  <a:lnTo>
                    <a:pt x="983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16"/>
            <p:cNvSpPr/>
            <p:nvPr/>
          </p:nvSpPr>
          <p:spPr>
            <a:xfrm>
              <a:off x="977640" y="3335734"/>
              <a:ext cx="48202" cy="243088"/>
            </a:xfrm>
            <a:custGeom>
              <a:avLst/>
              <a:gdLst/>
              <a:ahLst/>
              <a:cxnLst/>
              <a:rect l="l" t="t" r="r" b="b"/>
              <a:pathLst>
                <a:path w="1415" h="7136" extrusionOk="0">
                  <a:moveTo>
                    <a:pt x="1" y="1"/>
                  </a:moveTo>
                  <a:lnTo>
                    <a:pt x="1" y="7136"/>
                  </a:lnTo>
                  <a:lnTo>
                    <a:pt x="1415" y="7136"/>
                  </a:lnTo>
                  <a:lnTo>
                    <a:pt x="14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9" name="Google Shape;1289;p16"/>
          <p:cNvGrpSpPr/>
          <p:nvPr/>
        </p:nvGrpSpPr>
        <p:grpSpPr>
          <a:xfrm>
            <a:off x="-233060" y="4164594"/>
            <a:ext cx="974530" cy="1070994"/>
            <a:chOff x="6718512" y="3487085"/>
            <a:chExt cx="432932" cy="475786"/>
          </a:xfrm>
        </p:grpSpPr>
        <p:sp>
          <p:nvSpPr>
            <p:cNvPr id="1290" name="Google Shape;1290;p16"/>
            <p:cNvSpPr/>
            <p:nvPr/>
          </p:nvSpPr>
          <p:spPr>
            <a:xfrm>
              <a:off x="6756256" y="3523160"/>
              <a:ext cx="357955" cy="395256"/>
            </a:xfrm>
            <a:custGeom>
              <a:avLst/>
              <a:gdLst/>
              <a:ahLst/>
              <a:cxnLst/>
              <a:rect l="l" t="t" r="r" b="b"/>
              <a:pathLst>
                <a:path w="10508" h="11603" extrusionOk="0">
                  <a:moveTo>
                    <a:pt x="847" y="0"/>
                  </a:moveTo>
                  <a:cubicBezTo>
                    <a:pt x="627" y="0"/>
                    <a:pt x="448" y="198"/>
                    <a:pt x="436" y="445"/>
                  </a:cubicBezTo>
                  <a:lnTo>
                    <a:pt x="10" y="11121"/>
                  </a:lnTo>
                  <a:cubicBezTo>
                    <a:pt x="1" y="11385"/>
                    <a:pt x="186" y="11603"/>
                    <a:pt x="419" y="11603"/>
                  </a:cubicBezTo>
                  <a:cubicBezTo>
                    <a:pt x="420" y="11603"/>
                    <a:pt x="422" y="11603"/>
                    <a:pt x="424" y="11603"/>
                  </a:cubicBezTo>
                  <a:lnTo>
                    <a:pt x="10078" y="11603"/>
                  </a:lnTo>
                  <a:cubicBezTo>
                    <a:pt x="10319" y="11603"/>
                    <a:pt x="10507" y="11377"/>
                    <a:pt x="10492" y="11112"/>
                  </a:cubicBezTo>
                  <a:lnTo>
                    <a:pt x="9914" y="439"/>
                  </a:lnTo>
                  <a:cubicBezTo>
                    <a:pt x="9902" y="192"/>
                    <a:pt x="9720" y="0"/>
                    <a:pt x="9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16"/>
            <p:cNvSpPr/>
            <p:nvPr/>
          </p:nvSpPr>
          <p:spPr>
            <a:xfrm>
              <a:off x="6760787" y="3507899"/>
              <a:ext cx="350256" cy="337959"/>
            </a:xfrm>
            <a:custGeom>
              <a:avLst/>
              <a:gdLst/>
              <a:ahLst/>
              <a:cxnLst/>
              <a:rect l="l" t="t" r="r" b="b"/>
              <a:pathLst>
                <a:path w="10282" h="9921" extrusionOk="0">
                  <a:moveTo>
                    <a:pt x="8238" y="1"/>
                  </a:moveTo>
                  <a:lnTo>
                    <a:pt x="0" y="245"/>
                  </a:lnTo>
                  <a:lnTo>
                    <a:pt x="0" y="285"/>
                  </a:lnTo>
                  <a:lnTo>
                    <a:pt x="115" y="285"/>
                  </a:lnTo>
                  <a:lnTo>
                    <a:pt x="115" y="5641"/>
                  </a:lnTo>
                  <a:lnTo>
                    <a:pt x="303" y="881"/>
                  </a:lnTo>
                  <a:cubicBezTo>
                    <a:pt x="315" y="643"/>
                    <a:pt x="491" y="454"/>
                    <a:pt x="708" y="454"/>
                  </a:cubicBezTo>
                  <a:lnTo>
                    <a:pt x="9377" y="454"/>
                  </a:lnTo>
                  <a:cubicBezTo>
                    <a:pt x="9596" y="454"/>
                    <a:pt x="9781" y="646"/>
                    <a:pt x="9794" y="890"/>
                  </a:cubicBezTo>
                  <a:lnTo>
                    <a:pt x="10266" y="9635"/>
                  </a:lnTo>
                  <a:lnTo>
                    <a:pt x="10266" y="1"/>
                  </a:lnTo>
                  <a:close/>
                  <a:moveTo>
                    <a:pt x="10266" y="9635"/>
                  </a:moveTo>
                  <a:lnTo>
                    <a:pt x="10266" y="9905"/>
                  </a:lnTo>
                  <a:lnTo>
                    <a:pt x="10282" y="9921"/>
                  </a:lnTo>
                  <a:lnTo>
                    <a:pt x="10266" y="9635"/>
                  </a:lnTo>
                  <a:close/>
                </a:path>
              </a:pathLst>
            </a:custGeom>
            <a:solidFill>
              <a:srgbClr val="F0B8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16"/>
            <p:cNvSpPr/>
            <p:nvPr/>
          </p:nvSpPr>
          <p:spPr>
            <a:xfrm>
              <a:off x="6762796" y="3507899"/>
              <a:ext cx="279878" cy="7835"/>
            </a:xfrm>
            <a:custGeom>
              <a:avLst/>
              <a:gdLst/>
              <a:ahLst/>
              <a:cxnLst/>
              <a:rect l="l" t="t" r="r" b="b"/>
              <a:pathLst>
                <a:path w="8216" h="230" extrusionOk="0">
                  <a:moveTo>
                    <a:pt x="3" y="1"/>
                  </a:moveTo>
                  <a:lnTo>
                    <a:pt x="0" y="226"/>
                  </a:lnTo>
                  <a:lnTo>
                    <a:pt x="0" y="229"/>
                  </a:lnTo>
                  <a:lnTo>
                    <a:pt x="8216" y="1"/>
                  </a:lnTo>
                  <a:close/>
                </a:path>
              </a:pathLst>
            </a:custGeom>
            <a:solidFill>
              <a:srgbClr val="B82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6"/>
            <p:cNvSpPr/>
            <p:nvPr/>
          </p:nvSpPr>
          <p:spPr>
            <a:xfrm>
              <a:off x="6757005" y="3517573"/>
              <a:ext cx="7801" cy="375839"/>
            </a:xfrm>
            <a:custGeom>
              <a:avLst/>
              <a:gdLst/>
              <a:ahLst/>
              <a:cxnLst/>
              <a:rect l="l" t="t" r="r" b="b"/>
              <a:pathLst>
                <a:path w="229" h="11033" extrusionOk="0">
                  <a:moveTo>
                    <a:pt x="59" y="1"/>
                  </a:moveTo>
                  <a:lnTo>
                    <a:pt x="59" y="6395"/>
                  </a:lnTo>
                  <a:lnTo>
                    <a:pt x="170" y="6395"/>
                  </a:lnTo>
                  <a:lnTo>
                    <a:pt x="173" y="6398"/>
                  </a:lnTo>
                  <a:lnTo>
                    <a:pt x="229" y="5499"/>
                  </a:lnTo>
                  <a:lnTo>
                    <a:pt x="229" y="1"/>
                  </a:lnTo>
                  <a:close/>
                  <a:moveTo>
                    <a:pt x="65" y="6676"/>
                  </a:moveTo>
                  <a:lnTo>
                    <a:pt x="5" y="10888"/>
                  </a:lnTo>
                  <a:lnTo>
                    <a:pt x="173" y="6676"/>
                  </a:lnTo>
                  <a:close/>
                  <a:moveTo>
                    <a:pt x="5" y="10888"/>
                  </a:moveTo>
                  <a:lnTo>
                    <a:pt x="0" y="11017"/>
                  </a:lnTo>
                  <a:lnTo>
                    <a:pt x="0" y="11032"/>
                  </a:lnTo>
                  <a:lnTo>
                    <a:pt x="3" y="11032"/>
                  </a:lnTo>
                  <a:lnTo>
                    <a:pt x="5" y="10888"/>
                  </a:lnTo>
                  <a:close/>
                </a:path>
              </a:pathLst>
            </a:custGeom>
            <a:solidFill>
              <a:srgbClr val="B82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16"/>
            <p:cNvSpPr/>
            <p:nvPr/>
          </p:nvSpPr>
          <p:spPr>
            <a:xfrm>
              <a:off x="6758981" y="3735385"/>
              <a:ext cx="4258" cy="9606"/>
            </a:xfrm>
            <a:custGeom>
              <a:avLst/>
              <a:gdLst/>
              <a:ahLst/>
              <a:cxnLst/>
              <a:rect l="l" t="t" r="r" b="b"/>
              <a:pathLst>
                <a:path w="125" h="282" extrusionOk="0">
                  <a:moveTo>
                    <a:pt x="4" y="1"/>
                  </a:moveTo>
                  <a:lnTo>
                    <a:pt x="1" y="282"/>
                  </a:lnTo>
                  <a:lnTo>
                    <a:pt x="112" y="282"/>
                  </a:lnTo>
                  <a:lnTo>
                    <a:pt x="124" y="1"/>
                  </a:lnTo>
                  <a:close/>
                </a:path>
              </a:pathLst>
            </a:custGeom>
            <a:solidFill>
              <a:srgbClr val="4C3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16"/>
            <p:cNvSpPr/>
            <p:nvPr/>
          </p:nvSpPr>
          <p:spPr>
            <a:xfrm>
              <a:off x="6756563" y="3523330"/>
              <a:ext cx="354480" cy="369435"/>
            </a:xfrm>
            <a:custGeom>
              <a:avLst/>
              <a:gdLst/>
              <a:ahLst/>
              <a:cxnLst/>
              <a:rect l="l" t="t" r="r" b="b"/>
              <a:pathLst>
                <a:path w="10406" h="10845" extrusionOk="0">
                  <a:moveTo>
                    <a:pt x="9526" y="1"/>
                  </a:moveTo>
                  <a:cubicBezTo>
                    <a:pt x="9518" y="1"/>
                    <a:pt x="9509" y="1"/>
                    <a:pt x="9501" y="1"/>
                  </a:cubicBezTo>
                  <a:lnTo>
                    <a:pt x="832" y="1"/>
                  </a:lnTo>
                  <a:cubicBezTo>
                    <a:pt x="823" y="1"/>
                    <a:pt x="815" y="1"/>
                    <a:pt x="806" y="1"/>
                  </a:cubicBezTo>
                  <a:cubicBezTo>
                    <a:pt x="593" y="1"/>
                    <a:pt x="427" y="190"/>
                    <a:pt x="415" y="428"/>
                  </a:cubicBezTo>
                  <a:lnTo>
                    <a:pt x="220" y="5330"/>
                  </a:lnTo>
                  <a:lnTo>
                    <a:pt x="186" y="6229"/>
                  </a:lnTo>
                  <a:lnTo>
                    <a:pt x="174" y="6504"/>
                  </a:lnTo>
                  <a:lnTo>
                    <a:pt x="1" y="10844"/>
                  </a:lnTo>
                  <a:lnTo>
                    <a:pt x="847" y="983"/>
                  </a:lnTo>
                  <a:cubicBezTo>
                    <a:pt x="873" y="685"/>
                    <a:pt x="1110" y="450"/>
                    <a:pt x="1403" y="450"/>
                  </a:cubicBezTo>
                  <a:cubicBezTo>
                    <a:pt x="1419" y="450"/>
                    <a:pt x="1436" y="451"/>
                    <a:pt x="1452" y="452"/>
                  </a:cubicBezTo>
                  <a:lnTo>
                    <a:pt x="8890" y="452"/>
                  </a:lnTo>
                  <a:cubicBezTo>
                    <a:pt x="8906" y="451"/>
                    <a:pt x="8923" y="450"/>
                    <a:pt x="8939" y="450"/>
                  </a:cubicBezTo>
                  <a:cubicBezTo>
                    <a:pt x="9226" y="450"/>
                    <a:pt x="9460" y="676"/>
                    <a:pt x="9492" y="968"/>
                  </a:cubicBezTo>
                  <a:lnTo>
                    <a:pt x="10406" y="9452"/>
                  </a:lnTo>
                  <a:lnTo>
                    <a:pt x="9918" y="421"/>
                  </a:lnTo>
                  <a:cubicBezTo>
                    <a:pt x="9903" y="184"/>
                    <a:pt x="9734" y="1"/>
                    <a:pt x="95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6"/>
            <p:cNvSpPr/>
            <p:nvPr/>
          </p:nvSpPr>
          <p:spPr>
            <a:xfrm>
              <a:off x="6766680" y="3584988"/>
              <a:ext cx="332168" cy="9606"/>
            </a:xfrm>
            <a:custGeom>
              <a:avLst/>
              <a:gdLst/>
              <a:ahLst/>
              <a:cxnLst/>
              <a:rect l="l" t="t" r="r" b="b"/>
              <a:pathLst>
                <a:path w="9751" h="282" extrusionOk="0">
                  <a:moveTo>
                    <a:pt x="9689" y="1"/>
                  </a:moveTo>
                  <a:lnTo>
                    <a:pt x="59" y="112"/>
                  </a:lnTo>
                  <a:cubicBezTo>
                    <a:pt x="59" y="112"/>
                    <a:pt x="0" y="171"/>
                    <a:pt x="0" y="204"/>
                  </a:cubicBezTo>
                  <a:cubicBezTo>
                    <a:pt x="7" y="235"/>
                    <a:pt x="31" y="263"/>
                    <a:pt x="65" y="282"/>
                  </a:cubicBezTo>
                  <a:lnTo>
                    <a:pt x="9698" y="112"/>
                  </a:lnTo>
                  <a:cubicBezTo>
                    <a:pt x="9729" y="112"/>
                    <a:pt x="9750" y="84"/>
                    <a:pt x="9750" y="53"/>
                  </a:cubicBezTo>
                  <a:cubicBezTo>
                    <a:pt x="9747" y="22"/>
                    <a:pt x="9723" y="1"/>
                    <a:pt x="96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16"/>
            <p:cNvSpPr/>
            <p:nvPr/>
          </p:nvSpPr>
          <p:spPr>
            <a:xfrm>
              <a:off x="6761740" y="3671649"/>
              <a:ext cx="342149" cy="3917"/>
            </a:xfrm>
            <a:custGeom>
              <a:avLst/>
              <a:gdLst/>
              <a:ahLst/>
              <a:cxnLst/>
              <a:rect l="l" t="t" r="r" b="b"/>
              <a:pathLst>
                <a:path w="10044" h="115" extrusionOk="0">
                  <a:moveTo>
                    <a:pt x="62" y="1"/>
                  </a:moveTo>
                  <a:cubicBezTo>
                    <a:pt x="28" y="1"/>
                    <a:pt x="0" y="25"/>
                    <a:pt x="0" y="56"/>
                  </a:cubicBezTo>
                  <a:cubicBezTo>
                    <a:pt x="0" y="87"/>
                    <a:pt x="28" y="115"/>
                    <a:pt x="62" y="115"/>
                  </a:cubicBezTo>
                  <a:lnTo>
                    <a:pt x="9982" y="115"/>
                  </a:lnTo>
                  <a:cubicBezTo>
                    <a:pt x="10016" y="115"/>
                    <a:pt x="10044" y="90"/>
                    <a:pt x="10044" y="56"/>
                  </a:cubicBezTo>
                  <a:cubicBezTo>
                    <a:pt x="10044" y="25"/>
                    <a:pt x="10016" y="1"/>
                    <a:pt x="99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6"/>
            <p:cNvSpPr/>
            <p:nvPr/>
          </p:nvSpPr>
          <p:spPr>
            <a:xfrm>
              <a:off x="6761843" y="3739064"/>
              <a:ext cx="345726" cy="3917"/>
            </a:xfrm>
            <a:custGeom>
              <a:avLst/>
              <a:gdLst/>
              <a:ahLst/>
              <a:cxnLst/>
              <a:rect l="l" t="t" r="r" b="b"/>
              <a:pathLst>
                <a:path w="10149" h="115" extrusionOk="0">
                  <a:moveTo>
                    <a:pt x="62" y="1"/>
                  </a:moveTo>
                  <a:cubicBezTo>
                    <a:pt x="28" y="1"/>
                    <a:pt x="0" y="25"/>
                    <a:pt x="0" y="59"/>
                  </a:cubicBezTo>
                  <a:cubicBezTo>
                    <a:pt x="0" y="90"/>
                    <a:pt x="28" y="115"/>
                    <a:pt x="62" y="115"/>
                  </a:cubicBezTo>
                  <a:lnTo>
                    <a:pt x="10087" y="115"/>
                  </a:lnTo>
                  <a:cubicBezTo>
                    <a:pt x="10121" y="115"/>
                    <a:pt x="10149" y="90"/>
                    <a:pt x="10149" y="59"/>
                  </a:cubicBezTo>
                  <a:cubicBezTo>
                    <a:pt x="10149" y="25"/>
                    <a:pt x="10121" y="1"/>
                    <a:pt x="100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6"/>
            <p:cNvSpPr/>
            <p:nvPr/>
          </p:nvSpPr>
          <p:spPr>
            <a:xfrm>
              <a:off x="6757619" y="3802697"/>
              <a:ext cx="353629" cy="15500"/>
            </a:xfrm>
            <a:custGeom>
              <a:avLst/>
              <a:gdLst/>
              <a:ahLst/>
              <a:cxnLst/>
              <a:rect l="l" t="t" r="r" b="b"/>
              <a:pathLst>
                <a:path w="10381" h="455" extrusionOk="0">
                  <a:moveTo>
                    <a:pt x="10319" y="1"/>
                  </a:moveTo>
                  <a:lnTo>
                    <a:pt x="60" y="328"/>
                  </a:lnTo>
                  <a:cubicBezTo>
                    <a:pt x="26" y="331"/>
                    <a:pt x="1" y="359"/>
                    <a:pt x="1" y="393"/>
                  </a:cubicBezTo>
                  <a:cubicBezTo>
                    <a:pt x="7" y="430"/>
                    <a:pt x="32" y="455"/>
                    <a:pt x="63" y="455"/>
                  </a:cubicBezTo>
                  <a:lnTo>
                    <a:pt x="10322" y="127"/>
                  </a:lnTo>
                  <a:cubicBezTo>
                    <a:pt x="10356" y="124"/>
                    <a:pt x="10381" y="96"/>
                    <a:pt x="10381" y="62"/>
                  </a:cubicBezTo>
                  <a:cubicBezTo>
                    <a:pt x="10375" y="28"/>
                    <a:pt x="10350" y="1"/>
                    <a:pt x="103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6"/>
            <p:cNvSpPr/>
            <p:nvPr/>
          </p:nvSpPr>
          <p:spPr>
            <a:xfrm>
              <a:off x="6916327" y="3548300"/>
              <a:ext cx="24016" cy="24220"/>
            </a:xfrm>
            <a:custGeom>
              <a:avLst/>
              <a:gdLst/>
              <a:ahLst/>
              <a:cxnLst/>
              <a:rect l="l" t="t" r="r" b="b"/>
              <a:pathLst>
                <a:path w="705" h="711" extrusionOk="0">
                  <a:moveTo>
                    <a:pt x="353" y="124"/>
                  </a:moveTo>
                  <a:cubicBezTo>
                    <a:pt x="479" y="124"/>
                    <a:pt x="584" y="229"/>
                    <a:pt x="584" y="355"/>
                  </a:cubicBezTo>
                  <a:cubicBezTo>
                    <a:pt x="584" y="482"/>
                    <a:pt x="479" y="587"/>
                    <a:pt x="353" y="587"/>
                  </a:cubicBezTo>
                  <a:cubicBezTo>
                    <a:pt x="226" y="587"/>
                    <a:pt x="121" y="482"/>
                    <a:pt x="121" y="355"/>
                  </a:cubicBezTo>
                  <a:cubicBezTo>
                    <a:pt x="121" y="229"/>
                    <a:pt x="226" y="124"/>
                    <a:pt x="353" y="124"/>
                  </a:cubicBezTo>
                  <a:close/>
                  <a:moveTo>
                    <a:pt x="353" y="0"/>
                  </a:moveTo>
                  <a:cubicBezTo>
                    <a:pt x="158" y="0"/>
                    <a:pt x="1" y="158"/>
                    <a:pt x="1" y="355"/>
                  </a:cubicBezTo>
                  <a:cubicBezTo>
                    <a:pt x="1" y="553"/>
                    <a:pt x="158" y="710"/>
                    <a:pt x="353" y="710"/>
                  </a:cubicBezTo>
                  <a:cubicBezTo>
                    <a:pt x="544" y="710"/>
                    <a:pt x="705" y="553"/>
                    <a:pt x="705" y="355"/>
                  </a:cubicBezTo>
                  <a:cubicBezTo>
                    <a:pt x="705" y="158"/>
                    <a:pt x="544" y="0"/>
                    <a:pt x="3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6"/>
            <p:cNvSpPr/>
            <p:nvPr/>
          </p:nvSpPr>
          <p:spPr>
            <a:xfrm>
              <a:off x="6916327" y="3695631"/>
              <a:ext cx="24016" cy="24220"/>
            </a:xfrm>
            <a:custGeom>
              <a:avLst/>
              <a:gdLst/>
              <a:ahLst/>
              <a:cxnLst/>
              <a:rect l="l" t="t" r="r" b="b"/>
              <a:pathLst>
                <a:path w="705" h="711" extrusionOk="0">
                  <a:moveTo>
                    <a:pt x="353" y="124"/>
                  </a:moveTo>
                  <a:cubicBezTo>
                    <a:pt x="479" y="124"/>
                    <a:pt x="584" y="229"/>
                    <a:pt x="584" y="356"/>
                  </a:cubicBezTo>
                  <a:cubicBezTo>
                    <a:pt x="584" y="485"/>
                    <a:pt x="479" y="587"/>
                    <a:pt x="353" y="587"/>
                  </a:cubicBezTo>
                  <a:cubicBezTo>
                    <a:pt x="226" y="587"/>
                    <a:pt x="121" y="485"/>
                    <a:pt x="121" y="356"/>
                  </a:cubicBezTo>
                  <a:cubicBezTo>
                    <a:pt x="121" y="229"/>
                    <a:pt x="226" y="124"/>
                    <a:pt x="353" y="124"/>
                  </a:cubicBezTo>
                  <a:close/>
                  <a:moveTo>
                    <a:pt x="353" y="1"/>
                  </a:moveTo>
                  <a:cubicBezTo>
                    <a:pt x="158" y="1"/>
                    <a:pt x="1" y="161"/>
                    <a:pt x="1" y="356"/>
                  </a:cubicBezTo>
                  <a:cubicBezTo>
                    <a:pt x="1" y="553"/>
                    <a:pt x="158" y="711"/>
                    <a:pt x="353" y="711"/>
                  </a:cubicBezTo>
                  <a:cubicBezTo>
                    <a:pt x="544" y="711"/>
                    <a:pt x="705" y="553"/>
                    <a:pt x="705" y="356"/>
                  </a:cubicBezTo>
                  <a:cubicBezTo>
                    <a:pt x="705" y="161"/>
                    <a:pt x="544" y="1"/>
                    <a:pt x="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6"/>
            <p:cNvSpPr/>
            <p:nvPr/>
          </p:nvSpPr>
          <p:spPr>
            <a:xfrm>
              <a:off x="6916327" y="3831312"/>
              <a:ext cx="24016" cy="24220"/>
            </a:xfrm>
            <a:custGeom>
              <a:avLst/>
              <a:gdLst/>
              <a:ahLst/>
              <a:cxnLst/>
              <a:rect l="l" t="t" r="r" b="b"/>
              <a:pathLst>
                <a:path w="705" h="711" extrusionOk="0">
                  <a:moveTo>
                    <a:pt x="353" y="124"/>
                  </a:moveTo>
                  <a:cubicBezTo>
                    <a:pt x="479" y="124"/>
                    <a:pt x="584" y="229"/>
                    <a:pt x="584" y="355"/>
                  </a:cubicBezTo>
                  <a:cubicBezTo>
                    <a:pt x="584" y="485"/>
                    <a:pt x="479" y="587"/>
                    <a:pt x="353" y="587"/>
                  </a:cubicBezTo>
                  <a:cubicBezTo>
                    <a:pt x="226" y="587"/>
                    <a:pt x="121" y="485"/>
                    <a:pt x="121" y="355"/>
                  </a:cubicBezTo>
                  <a:cubicBezTo>
                    <a:pt x="121" y="229"/>
                    <a:pt x="226" y="124"/>
                    <a:pt x="353" y="124"/>
                  </a:cubicBezTo>
                  <a:close/>
                  <a:moveTo>
                    <a:pt x="353" y="0"/>
                  </a:moveTo>
                  <a:cubicBezTo>
                    <a:pt x="158" y="0"/>
                    <a:pt x="1" y="161"/>
                    <a:pt x="1" y="355"/>
                  </a:cubicBezTo>
                  <a:cubicBezTo>
                    <a:pt x="1" y="553"/>
                    <a:pt x="158" y="711"/>
                    <a:pt x="353" y="711"/>
                  </a:cubicBezTo>
                  <a:cubicBezTo>
                    <a:pt x="544" y="711"/>
                    <a:pt x="705" y="550"/>
                    <a:pt x="705" y="355"/>
                  </a:cubicBezTo>
                  <a:cubicBezTo>
                    <a:pt x="705" y="161"/>
                    <a:pt x="544" y="0"/>
                    <a:pt x="3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6"/>
            <p:cNvSpPr/>
            <p:nvPr/>
          </p:nvSpPr>
          <p:spPr>
            <a:xfrm>
              <a:off x="6916327" y="3620961"/>
              <a:ext cx="24016" cy="24220"/>
            </a:xfrm>
            <a:custGeom>
              <a:avLst/>
              <a:gdLst/>
              <a:ahLst/>
              <a:cxnLst/>
              <a:rect l="l" t="t" r="r" b="b"/>
              <a:pathLst>
                <a:path w="705" h="711" extrusionOk="0">
                  <a:moveTo>
                    <a:pt x="353" y="124"/>
                  </a:moveTo>
                  <a:cubicBezTo>
                    <a:pt x="479" y="124"/>
                    <a:pt x="584" y="229"/>
                    <a:pt x="584" y="356"/>
                  </a:cubicBezTo>
                  <a:cubicBezTo>
                    <a:pt x="584" y="485"/>
                    <a:pt x="479" y="587"/>
                    <a:pt x="353" y="587"/>
                  </a:cubicBezTo>
                  <a:cubicBezTo>
                    <a:pt x="226" y="587"/>
                    <a:pt x="121" y="485"/>
                    <a:pt x="121" y="356"/>
                  </a:cubicBezTo>
                  <a:cubicBezTo>
                    <a:pt x="121" y="229"/>
                    <a:pt x="226" y="124"/>
                    <a:pt x="353" y="124"/>
                  </a:cubicBezTo>
                  <a:close/>
                  <a:moveTo>
                    <a:pt x="353" y="1"/>
                  </a:moveTo>
                  <a:cubicBezTo>
                    <a:pt x="158" y="1"/>
                    <a:pt x="1" y="161"/>
                    <a:pt x="1" y="356"/>
                  </a:cubicBezTo>
                  <a:cubicBezTo>
                    <a:pt x="1" y="553"/>
                    <a:pt x="158" y="711"/>
                    <a:pt x="353" y="711"/>
                  </a:cubicBezTo>
                  <a:cubicBezTo>
                    <a:pt x="544" y="711"/>
                    <a:pt x="705" y="553"/>
                    <a:pt x="705" y="356"/>
                  </a:cubicBezTo>
                  <a:cubicBezTo>
                    <a:pt x="705" y="161"/>
                    <a:pt x="544" y="1"/>
                    <a:pt x="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6"/>
            <p:cNvSpPr/>
            <p:nvPr/>
          </p:nvSpPr>
          <p:spPr>
            <a:xfrm>
              <a:off x="6916327" y="3761070"/>
              <a:ext cx="24016" cy="24118"/>
            </a:xfrm>
            <a:custGeom>
              <a:avLst/>
              <a:gdLst/>
              <a:ahLst/>
              <a:cxnLst/>
              <a:rect l="l" t="t" r="r" b="b"/>
              <a:pathLst>
                <a:path w="705" h="708" extrusionOk="0">
                  <a:moveTo>
                    <a:pt x="353" y="124"/>
                  </a:moveTo>
                  <a:cubicBezTo>
                    <a:pt x="479" y="124"/>
                    <a:pt x="584" y="225"/>
                    <a:pt x="584" y="355"/>
                  </a:cubicBezTo>
                  <a:cubicBezTo>
                    <a:pt x="584" y="482"/>
                    <a:pt x="479" y="587"/>
                    <a:pt x="353" y="587"/>
                  </a:cubicBezTo>
                  <a:cubicBezTo>
                    <a:pt x="226" y="587"/>
                    <a:pt x="121" y="482"/>
                    <a:pt x="121" y="355"/>
                  </a:cubicBezTo>
                  <a:cubicBezTo>
                    <a:pt x="121" y="225"/>
                    <a:pt x="226" y="124"/>
                    <a:pt x="353" y="124"/>
                  </a:cubicBezTo>
                  <a:close/>
                  <a:moveTo>
                    <a:pt x="353" y="0"/>
                  </a:moveTo>
                  <a:cubicBezTo>
                    <a:pt x="158" y="0"/>
                    <a:pt x="1" y="158"/>
                    <a:pt x="1" y="355"/>
                  </a:cubicBezTo>
                  <a:cubicBezTo>
                    <a:pt x="1" y="550"/>
                    <a:pt x="158" y="707"/>
                    <a:pt x="353" y="707"/>
                  </a:cubicBezTo>
                  <a:cubicBezTo>
                    <a:pt x="544" y="707"/>
                    <a:pt x="705" y="550"/>
                    <a:pt x="705" y="355"/>
                  </a:cubicBezTo>
                  <a:cubicBezTo>
                    <a:pt x="705" y="158"/>
                    <a:pt x="544" y="0"/>
                    <a:pt x="3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6"/>
            <p:cNvSpPr/>
            <p:nvPr/>
          </p:nvSpPr>
          <p:spPr>
            <a:xfrm>
              <a:off x="6718512" y="3487085"/>
              <a:ext cx="432932" cy="475786"/>
            </a:xfrm>
            <a:custGeom>
              <a:avLst/>
              <a:gdLst/>
              <a:ahLst/>
              <a:cxnLst/>
              <a:rect l="l" t="t" r="r" b="b"/>
              <a:pathLst>
                <a:path w="12709" h="13967" extrusionOk="0">
                  <a:moveTo>
                    <a:pt x="10609" y="1065"/>
                  </a:moveTo>
                  <a:cubicBezTo>
                    <a:pt x="10828" y="1065"/>
                    <a:pt x="11010" y="1254"/>
                    <a:pt x="11022" y="1501"/>
                  </a:cubicBezTo>
                  <a:lnTo>
                    <a:pt x="11600" y="12174"/>
                  </a:lnTo>
                  <a:cubicBezTo>
                    <a:pt x="11621" y="12436"/>
                    <a:pt x="11427" y="12665"/>
                    <a:pt x="11189" y="12665"/>
                  </a:cubicBezTo>
                  <a:lnTo>
                    <a:pt x="1532" y="12665"/>
                  </a:lnTo>
                  <a:cubicBezTo>
                    <a:pt x="1297" y="12665"/>
                    <a:pt x="1109" y="12446"/>
                    <a:pt x="1118" y="12183"/>
                  </a:cubicBezTo>
                  <a:lnTo>
                    <a:pt x="1544" y="1507"/>
                  </a:lnTo>
                  <a:cubicBezTo>
                    <a:pt x="1556" y="1260"/>
                    <a:pt x="1735" y="1065"/>
                    <a:pt x="1958" y="1065"/>
                  </a:cubicBezTo>
                  <a:close/>
                  <a:moveTo>
                    <a:pt x="11535" y="0"/>
                  </a:moveTo>
                  <a:cubicBezTo>
                    <a:pt x="7549" y="3"/>
                    <a:pt x="4678" y="93"/>
                    <a:pt x="964" y="130"/>
                  </a:cubicBezTo>
                  <a:cubicBezTo>
                    <a:pt x="744" y="133"/>
                    <a:pt x="562" y="324"/>
                    <a:pt x="553" y="559"/>
                  </a:cubicBezTo>
                  <a:cubicBezTo>
                    <a:pt x="355" y="5249"/>
                    <a:pt x="152" y="9127"/>
                    <a:pt x="7" y="13502"/>
                  </a:cubicBezTo>
                  <a:cubicBezTo>
                    <a:pt x="1" y="13758"/>
                    <a:pt x="186" y="13966"/>
                    <a:pt x="417" y="13966"/>
                  </a:cubicBezTo>
                  <a:cubicBezTo>
                    <a:pt x="428" y="13966"/>
                    <a:pt x="440" y="13966"/>
                    <a:pt x="451" y="13965"/>
                  </a:cubicBezTo>
                  <a:lnTo>
                    <a:pt x="12316" y="13965"/>
                  </a:lnTo>
                  <a:cubicBezTo>
                    <a:pt x="12538" y="13949"/>
                    <a:pt x="12708" y="13742"/>
                    <a:pt x="12702" y="13499"/>
                  </a:cubicBezTo>
                  <a:cubicBezTo>
                    <a:pt x="12563" y="9269"/>
                    <a:pt x="12338" y="4622"/>
                    <a:pt x="11952" y="405"/>
                  </a:cubicBezTo>
                  <a:cubicBezTo>
                    <a:pt x="11933" y="173"/>
                    <a:pt x="11751" y="0"/>
                    <a:pt x="115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6" name="Google Shape;1306;p16"/>
          <p:cNvGrpSpPr/>
          <p:nvPr/>
        </p:nvGrpSpPr>
        <p:grpSpPr>
          <a:xfrm>
            <a:off x="8237323" y="69213"/>
            <a:ext cx="796094" cy="803404"/>
            <a:chOff x="4254388" y="3013473"/>
            <a:chExt cx="923329" cy="931807"/>
          </a:xfrm>
        </p:grpSpPr>
        <p:sp>
          <p:nvSpPr>
            <p:cNvPr id="1307" name="Google Shape;1307;p16"/>
            <p:cNvSpPr/>
            <p:nvPr/>
          </p:nvSpPr>
          <p:spPr>
            <a:xfrm>
              <a:off x="4254388" y="3013473"/>
              <a:ext cx="923329" cy="931807"/>
            </a:xfrm>
            <a:custGeom>
              <a:avLst/>
              <a:gdLst/>
              <a:ahLst/>
              <a:cxnLst/>
              <a:rect l="l" t="t" r="r" b="b"/>
              <a:pathLst>
                <a:path w="9340" h="9426" extrusionOk="0">
                  <a:moveTo>
                    <a:pt x="4668" y="0"/>
                  </a:moveTo>
                  <a:cubicBezTo>
                    <a:pt x="2090" y="0"/>
                    <a:pt x="0" y="2112"/>
                    <a:pt x="0" y="4715"/>
                  </a:cubicBezTo>
                  <a:cubicBezTo>
                    <a:pt x="0" y="7317"/>
                    <a:pt x="2090" y="9426"/>
                    <a:pt x="4668" y="9426"/>
                  </a:cubicBezTo>
                  <a:cubicBezTo>
                    <a:pt x="7246" y="9426"/>
                    <a:pt x="9340" y="7314"/>
                    <a:pt x="9340" y="4715"/>
                  </a:cubicBezTo>
                  <a:cubicBezTo>
                    <a:pt x="9340" y="2112"/>
                    <a:pt x="7246" y="6"/>
                    <a:pt x="4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6"/>
            <p:cNvSpPr/>
            <p:nvPr/>
          </p:nvSpPr>
          <p:spPr>
            <a:xfrm>
              <a:off x="4574784" y="3217313"/>
              <a:ext cx="195441" cy="362106"/>
            </a:xfrm>
            <a:custGeom>
              <a:avLst/>
              <a:gdLst/>
              <a:ahLst/>
              <a:cxnLst/>
              <a:rect l="l" t="t" r="r" b="b"/>
              <a:pathLst>
                <a:path w="1977" h="3663" extrusionOk="0">
                  <a:moveTo>
                    <a:pt x="1552" y="0"/>
                  </a:moveTo>
                  <a:cubicBezTo>
                    <a:pt x="1551" y="0"/>
                    <a:pt x="1549" y="0"/>
                    <a:pt x="1548" y="0"/>
                  </a:cubicBezTo>
                  <a:cubicBezTo>
                    <a:pt x="1520" y="0"/>
                    <a:pt x="1501" y="22"/>
                    <a:pt x="1505" y="50"/>
                  </a:cubicBezTo>
                  <a:lnTo>
                    <a:pt x="1751" y="3083"/>
                  </a:lnTo>
                  <a:lnTo>
                    <a:pt x="1751" y="3083"/>
                  </a:lnTo>
                  <a:lnTo>
                    <a:pt x="38" y="3573"/>
                  </a:lnTo>
                  <a:cubicBezTo>
                    <a:pt x="10" y="3576"/>
                    <a:pt x="1" y="3603"/>
                    <a:pt x="4" y="3628"/>
                  </a:cubicBezTo>
                  <a:cubicBezTo>
                    <a:pt x="7" y="3648"/>
                    <a:pt x="28" y="3663"/>
                    <a:pt x="50" y="3663"/>
                  </a:cubicBezTo>
                  <a:cubicBezTo>
                    <a:pt x="52" y="3663"/>
                    <a:pt x="54" y="3662"/>
                    <a:pt x="57" y="3662"/>
                  </a:cubicBezTo>
                  <a:lnTo>
                    <a:pt x="1887" y="3264"/>
                  </a:lnTo>
                  <a:cubicBezTo>
                    <a:pt x="1937" y="3255"/>
                    <a:pt x="1977" y="3202"/>
                    <a:pt x="1968" y="3150"/>
                  </a:cubicBezTo>
                  <a:lnTo>
                    <a:pt x="1594" y="37"/>
                  </a:lnTo>
                  <a:cubicBezTo>
                    <a:pt x="1591" y="17"/>
                    <a:pt x="1570" y="0"/>
                    <a:pt x="15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6"/>
            <p:cNvSpPr/>
            <p:nvPr/>
          </p:nvSpPr>
          <p:spPr>
            <a:xfrm>
              <a:off x="4496390" y="3135856"/>
              <a:ext cx="57436" cy="50811"/>
            </a:xfrm>
            <a:custGeom>
              <a:avLst/>
              <a:gdLst/>
              <a:ahLst/>
              <a:cxnLst/>
              <a:rect l="l" t="t" r="r" b="b"/>
              <a:pathLst>
                <a:path w="581" h="514" extrusionOk="0">
                  <a:moveTo>
                    <a:pt x="292" y="1"/>
                  </a:moveTo>
                  <a:cubicBezTo>
                    <a:pt x="249" y="1"/>
                    <a:pt x="204" y="12"/>
                    <a:pt x="164" y="37"/>
                  </a:cubicBezTo>
                  <a:cubicBezTo>
                    <a:pt x="44" y="105"/>
                    <a:pt x="0" y="263"/>
                    <a:pt x="72" y="386"/>
                  </a:cubicBezTo>
                  <a:cubicBezTo>
                    <a:pt x="118" y="468"/>
                    <a:pt x="204" y="514"/>
                    <a:pt x="293" y="514"/>
                  </a:cubicBezTo>
                  <a:cubicBezTo>
                    <a:pt x="335" y="514"/>
                    <a:pt x="378" y="504"/>
                    <a:pt x="417" y="482"/>
                  </a:cubicBezTo>
                  <a:cubicBezTo>
                    <a:pt x="538" y="411"/>
                    <a:pt x="581" y="253"/>
                    <a:pt x="510" y="130"/>
                  </a:cubicBezTo>
                  <a:cubicBezTo>
                    <a:pt x="465" y="47"/>
                    <a:pt x="380" y="1"/>
                    <a:pt x="2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6"/>
            <p:cNvSpPr/>
            <p:nvPr/>
          </p:nvSpPr>
          <p:spPr>
            <a:xfrm>
              <a:off x="4861074" y="3772585"/>
              <a:ext cx="57535" cy="50811"/>
            </a:xfrm>
            <a:custGeom>
              <a:avLst/>
              <a:gdLst/>
              <a:ahLst/>
              <a:cxnLst/>
              <a:rect l="l" t="t" r="r" b="b"/>
              <a:pathLst>
                <a:path w="582" h="514" extrusionOk="0">
                  <a:moveTo>
                    <a:pt x="292" y="0"/>
                  </a:moveTo>
                  <a:cubicBezTo>
                    <a:pt x="249" y="0"/>
                    <a:pt x="205" y="12"/>
                    <a:pt x="165" y="36"/>
                  </a:cubicBezTo>
                  <a:cubicBezTo>
                    <a:pt x="44" y="104"/>
                    <a:pt x="1" y="265"/>
                    <a:pt x="72" y="388"/>
                  </a:cubicBezTo>
                  <a:cubicBezTo>
                    <a:pt x="118" y="468"/>
                    <a:pt x="204" y="513"/>
                    <a:pt x="292" y="513"/>
                  </a:cubicBezTo>
                  <a:cubicBezTo>
                    <a:pt x="335" y="513"/>
                    <a:pt x="378" y="503"/>
                    <a:pt x="418" y="481"/>
                  </a:cubicBezTo>
                  <a:cubicBezTo>
                    <a:pt x="538" y="410"/>
                    <a:pt x="581" y="253"/>
                    <a:pt x="510" y="129"/>
                  </a:cubicBezTo>
                  <a:cubicBezTo>
                    <a:pt x="463" y="47"/>
                    <a:pt x="379" y="0"/>
                    <a:pt x="2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6"/>
            <p:cNvSpPr/>
            <p:nvPr/>
          </p:nvSpPr>
          <p:spPr>
            <a:xfrm>
              <a:off x="4363032" y="3270300"/>
              <a:ext cx="57140" cy="51009"/>
            </a:xfrm>
            <a:custGeom>
              <a:avLst/>
              <a:gdLst/>
              <a:ahLst/>
              <a:cxnLst/>
              <a:rect l="l" t="t" r="r" b="b"/>
              <a:pathLst>
                <a:path w="578" h="516" extrusionOk="0">
                  <a:moveTo>
                    <a:pt x="289" y="1"/>
                  </a:moveTo>
                  <a:cubicBezTo>
                    <a:pt x="201" y="1"/>
                    <a:pt x="116" y="46"/>
                    <a:pt x="68" y="128"/>
                  </a:cubicBezTo>
                  <a:cubicBezTo>
                    <a:pt x="0" y="252"/>
                    <a:pt x="37" y="409"/>
                    <a:pt x="161" y="480"/>
                  </a:cubicBezTo>
                  <a:cubicBezTo>
                    <a:pt x="201" y="504"/>
                    <a:pt x="245" y="515"/>
                    <a:pt x="288" y="515"/>
                  </a:cubicBezTo>
                  <a:cubicBezTo>
                    <a:pt x="376" y="515"/>
                    <a:pt x="462" y="469"/>
                    <a:pt x="510" y="384"/>
                  </a:cubicBezTo>
                  <a:cubicBezTo>
                    <a:pt x="578" y="264"/>
                    <a:pt x="541" y="104"/>
                    <a:pt x="417" y="36"/>
                  </a:cubicBezTo>
                  <a:cubicBezTo>
                    <a:pt x="377" y="12"/>
                    <a:pt x="333" y="1"/>
                    <a:pt x="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6"/>
            <p:cNvSpPr/>
            <p:nvPr/>
          </p:nvSpPr>
          <p:spPr>
            <a:xfrm>
              <a:off x="4994531" y="3637944"/>
              <a:ext cx="57140" cy="51108"/>
            </a:xfrm>
            <a:custGeom>
              <a:avLst/>
              <a:gdLst/>
              <a:ahLst/>
              <a:cxnLst/>
              <a:rect l="l" t="t" r="r" b="b"/>
              <a:pathLst>
                <a:path w="578" h="517" extrusionOk="0">
                  <a:moveTo>
                    <a:pt x="285" y="1"/>
                  </a:moveTo>
                  <a:cubicBezTo>
                    <a:pt x="197" y="1"/>
                    <a:pt x="113" y="47"/>
                    <a:pt x="68" y="130"/>
                  </a:cubicBezTo>
                  <a:cubicBezTo>
                    <a:pt x="0" y="253"/>
                    <a:pt x="37" y="411"/>
                    <a:pt x="161" y="482"/>
                  </a:cubicBezTo>
                  <a:cubicBezTo>
                    <a:pt x="201" y="505"/>
                    <a:pt x="245" y="517"/>
                    <a:pt x="289" y="517"/>
                  </a:cubicBezTo>
                  <a:cubicBezTo>
                    <a:pt x="376" y="517"/>
                    <a:pt x="462" y="471"/>
                    <a:pt x="510" y="389"/>
                  </a:cubicBezTo>
                  <a:cubicBezTo>
                    <a:pt x="578" y="265"/>
                    <a:pt x="540" y="105"/>
                    <a:pt x="417" y="37"/>
                  </a:cubicBezTo>
                  <a:cubicBezTo>
                    <a:pt x="375" y="12"/>
                    <a:pt x="329" y="1"/>
                    <a:pt x="2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6"/>
            <p:cNvSpPr/>
            <p:nvPr/>
          </p:nvSpPr>
          <p:spPr>
            <a:xfrm>
              <a:off x="4363032" y="3638142"/>
              <a:ext cx="57140" cy="50614"/>
            </a:xfrm>
            <a:custGeom>
              <a:avLst/>
              <a:gdLst/>
              <a:ahLst/>
              <a:cxnLst/>
              <a:rect l="l" t="t" r="r" b="b"/>
              <a:pathLst>
                <a:path w="578" h="512" extrusionOk="0">
                  <a:moveTo>
                    <a:pt x="288" y="1"/>
                  </a:moveTo>
                  <a:cubicBezTo>
                    <a:pt x="245" y="1"/>
                    <a:pt x="201" y="12"/>
                    <a:pt x="161" y="35"/>
                  </a:cubicBezTo>
                  <a:cubicBezTo>
                    <a:pt x="40" y="103"/>
                    <a:pt x="0" y="263"/>
                    <a:pt x="68" y="387"/>
                  </a:cubicBezTo>
                  <a:cubicBezTo>
                    <a:pt x="116" y="466"/>
                    <a:pt x="203" y="512"/>
                    <a:pt x="292" y="512"/>
                  </a:cubicBezTo>
                  <a:cubicBezTo>
                    <a:pt x="334" y="512"/>
                    <a:pt x="377" y="501"/>
                    <a:pt x="417" y="480"/>
                  </a:cubicBezTo>
                  <a:cubicBezTo>
                    <a:pt x="538" y="409"/>
                    <a:pt x="578" y="251"/>
                    <a:pt x="510" y="128"/>
                  </a:cubicBezTo>
                  <a:cubicBezTo>
                    <a:pt x="462" y="47"/>
                    <a:pt x="377" y="1"/>
                    <a:pt x="2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6"/>
            <p:cNvSpPr/>
            <p:nvPr/>
          </p:nvSpPr>
          <p:spPr>
            <a:xfrm>
              <a:off x="4994531" y="3270399"/>
              <a:ext cx="57140" cy="50614"/>
            </a:xfrm>
            <a:custGeom>
              <a:avLst/>
              <a:gdLst/>
              <a:ahLst/>
              <a:cxnLst/>
              <a:rect l="l" t="t" r="r" b="b"/>
              <a:pathLst>
                <a:path w="578" h="512" extrusionOk="0">
                  <a:moveTo>
                    <a:pt x="288" y="0"/>
                  </a:moveTo>
                  <a:cubicBezTo>
                    <a:pt x="245" y="0"/>
                    <a:pt x="201" y="11"/>
                    <a:pt x="161" y="35"/>
                  </a:cubicBezTo>
                  <a:cubicBezTo>
                    <a:pt x="37" y="103"/>
                    <a:pt x="0" y="263"/>
                    <a:pt x="68" y="383"/>
                  </a:cubicBezTo>
                  <a:cubicBezTo>
                    <a:pt x="116" y="465"/>
                    <a:pt x="203" y="511"/>
                    <a:pt x="292" y="511"/>
                  </a:cubicBezTo>
                  <a:cubicBezTo>
                    <a:pt x="334" y="511"/>
                    <a:pt x="377" y="501"/>
                    <a:pt x="417" y="479"/>
                  </a:cubicBezTo>
                  <a:cubicBezTo>
                    <a:pt x="534" y="408"/>
                    <a:pt x="578" y="251"/>
                    <a:pt x="510" y="127"/>
                  </a:cubicBezTo>
                  <a:cubicBezTo>
                    <a:pt x="462" y="46"/>
                    <a:pt x="377" y="0"/>
                    <a:pt x="2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6"/>
            <p:cNvSpPr/>
            <p:nvPr/>
          </p:nvSpPr>
          <p:spPr>
            <a:xfrm>
              <a:off x="4496094" y="3772585"/>
              <a:ext cx="57733" cy="51108"/>
            </a:xfrm>
            <a:custGeom>
              <a:avLst/>
              <a:gdLst/>
              <a:ahLst/>
              <a:cxnLst/>
              <a:rect l="l" t="t" r="r" b="b"/>
              <a:pathLst>
                <a:path w="584" h="517" extrusionOk="0">
                  <a:moveTo>
                    <a:pt x="294" y="0"/>
                  </a:moveTo>
                  <a:cubicBezTo>
                    <a:pt x="206" y="0"/>
                    <a:pt x="120" y="47"/>
                    <a:pt x="75" y="129"/>
                  </a:cubicBezTo>
                  <a:cubicBezTo>
                    <a:pt x="0" y="253"/>
                    <a:pt x="44" y="407"/>
                    <a:pt x="167" y="481"/>
                  </a:cubicBezTo>
                  <a:cubicBezTo>
                    <a:pt x="207" y="505"/>
                    <a:pt x="252" y="516"/>
                    <a:pt x="295" y="516"/>
                  </a:cubicBezTo>
                  <a:cubicBezTo>
                    <a:pt x="383" y="516"/>
                    <a:pt x="468" y="471"/>
                    <a:pt x="513" y="388"/>
                  </a:cubicBezTo>
                  <a:cubicBezTo>
                    <a:pt x="584" y="265"/>
                    <a:pt x="544" y="108"/>
                    <a:pt x="420" y="36"/>
                  </a:cubicBezTo>
                  <a:cubicBezTo>
                    <a:pt x="381" y="12"/>
                    <a:pt x="337" y="0"/>
                    <a:pt x="2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6"/>
            <p:cNvSpPr/>
            <p:nvPr/>
          </p:nvSpPr>
          <p:spPr>
            <a:xfrm>
              <a:off x="4860777" y="3135856"/>
              <a:ext cx="57535" cy="51009"/>
            </a:xfrm>
            <a:custGeom>
              <a:avLst/>
              <a:gdLst/>
              <a:ahLst/>
              <a:cxnLst/>
              <a:rect l="l" t="t" r="r" b="b"/>
              <a:pathLst>
                <a:path w="582" h="516" extrusionOk="0">
                  <a:moveTo>
                    <a:pt x="290" y="1"/>
                  </a:moveTo>
                  <a:cubicBezTo>
                    <a:pt x="202" y="1"/>
                    <a:pt x="117" y="47"/>
                    <a:pt x="72" y="130"/>
                  </a:cubicBezTo>
                  <a:cubicBezTo>
                    <a:pt x="1" y="250"/>
                    <a:pt x="44" y="408"/>
                    <a:pt x="165" y="482"/>
                  </a:cubicBezTo>
                  <a:cubicBezTo>
                    <a:pt x="203" y="505"/>
                    <a:pt x="246" y="516"/>
                    <a:pt x="289" y="516"/>
                  </a:cubicBezTo>
                  <a:cubicBezTo>
                    <a:pt x="377" y="516"/>
                    <a:pt x="465" y="469"/>
                    <a:pt x="510" y="386"/>
                  </a:cubicBezTo>
                  <a:cubicBezTo>
                    <a:pt x="581" y="266"/>
                    <a:pt x="541" y="105"/>
                    <a:pt x="418" y="37"/>
                  </a:cubicBezTo>
                  <a:cubicBezTo>
                    <a:pt x="378" y="12"/>
                    <a:pt x="333" y="1"/>
                    <a:pt x="2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6"/>
            <p:cNvSpPr/>
            <p:nvPr/>
          </p:nvSpPr>
          <p:spPr>
            <a:xfrm>
              <a:off x="4684713" y="3078718"/>
              <a:ext cx="11665" cy="64256"/>
            </a:xfrm>
            <a:custGeom>
              <a:avLst/>
              <a:gdLst/>
              <a:ahLst/>
              <a:cxnLst/>
              <a:rect l="l" t="t" r="r" b="b"/>
              <a:pathLst>
                <a:path w="118" h="650" extrusionOk="0">
                  <a:moveTo>
                    <a:pt x="93" y="1"/>
                  </a:moveTo>
                  <a:lnTo>
                    <a:pt x="0" y="10"/>
                  </a:lnTo>
                  <a:lnTo>
                    <a:pt x="25" y="649"/>
                  </a:lnTo>
                  <a:lnTo>
                    <a:pt x="118" y="646"/>
                  </a:lnTo>
                  <a:lnTo>
                    <a:pt x="9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6"/>
            <p:cNvSpPr/>
            <p:nvPr/>
          </p:nvSpPr>
          <p:spPr>
            <a:xfrm>
              <a:off x="4713678" y="3080299"/>
              <a:ext cx="10775" cy="65343"/>
            </a:xfrm>
            <a:custGeom>
              <a:avLst/>
              <a:gdLst/>
              <a:ahLst/>
              <a:cxnLst/>
              <a:rect l="l" t="t" r="r" b="b"/>
              <a:pathLst>
                <a:path w="109" h="661" extrusionOk="0">
                  <a:moveTo>
                    <a:pt x="93" y="0"/>
                  </a:moveTo>
                  <a:lnTo>
                    <a:pt x="1" y="3"/>
                  </a:lnTo>
                  <a:cubicBezTo>
                    <a:pt x="10" y="219"/>
                    <a:pt x="16" y="442"/>
                    <a:pt x="7" y="658"/>
                  </a:cubicBezTo>
                  <a:lnTo>
                    <a:pt x="100" y="661"/>
                  </a:lnTo>
                  <a:cubicBezTo>
                    <a:pt x="109" y="442"/>
                    <a:pt x="109" y="219"/>
                    <a:pt x="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6"/>
            <p:cNvSpPr/>
            <p:nvPr/>
          </p:nvSpPr>
          <p:spPr>
            <a:xfrm>
              <a:off x="5028637" y="3467616"/>
              <a:ext cx="80371" cy="10775"/>
            </a:xfrm>
            <a:custGeom>
              <a:avLst/>
              <a:gdLst/>
              <a:ahLst/>
              <a:cxnLst/>
              <a:rect l="l" t="t" r="r" b="b"/>
              <a:pathLst>
                <a:path w="813" h="109" extrusionOk="0">
                  <a:moveTo>
                    <a:pt x="813" y="0"/>
                  </a:moveTo>
                  <a:lnTo>
                    <a:pt x="1" y="16"/>
                  </a:lnTo>
                  <a:lnTo>
                    <a:pt x="4" y="108"/>
                  </a:lnTo>
                  <a:lnTo>
                    <a:pt x="813" y="93"/>
                  </a:lnTo>
                  <a:lnTo>
                    <a:pt x="81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6"/>
            <p:cNvSpPr/>
            <p:nvPr/>
          </p:nvSpPr>
          <p:spPr>
            <a:xfrm>
              <a:off x="5031405" y="3495394"/>
              <a:ext cx="80964" cy="10775"/>
            </a:xfrm>
            <a:custGeom>
              <a:avLst/>
              <a:gdLst/>
              <a:ahLst/>
              <a:cxnLst/>
              <a:rect l="l" t="t" r="r" b="b"/>
              <a:pathLst>
                <a:path w="819" h="109" extrusionOk="0">
                  <a:moveTo>
                    <a:pt x="7" y="0"/>
                  </a:moveTo>
                  <a:lnTo>
                    <a:pt x="1" y="93"/>
                  </a:lnTo>
                  <a:cubicBezTo>
                    <a:pt x="137" y="105"/>
                    <a:pt x="276" y="108"/>
                    <a:pt x="408" y="108"/>
                  </a:cubicBezTo>
                  <a:cubicBezTo>
                    <a:pt x="544" y="108"/>
                    <a:pt x="683" y="102"/>
                    <a:pt x="819" y="93"/>
                  </a:cubicBezTo>
                  <a:lnTo>
                    <a:pt x="810" y="0"/>
                  </a:lnTo>
                  <a:cubicBezTo>
                    <a:pt x="677" y="11"/>
                    <a:pt x="543" y="16"/>
                    <a:pt x="408" y="16"/>
                  </a:cubicBezTo>
                  <a:cubicBezTo>
                    <a:pt x="274" y="16"/>
                    <a:pt x="140" y="11"/>
                    <a:pt x="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6"/>
            <p:cNvSpPr/>
            <p:nvPr/>
          </p:nvSpPr>
          <p:spPr>
            <a:xfrm>
              <a:off x="4677991" y="3778912"/>
              <a:ext cx="11369" cy="86498"/>
            </a:xfrm>
            <a:custGeom>
              <a:avLst/>
              <a:gdLst/>
              <a:ahLst/>
              <a:cxnLst/>
              <a:rect l="l" t="t" r="r" b="b"/>
              <a:pathLst>
                <a:path w="115" h="875" extrusionOk="0">
                  <a:moveTo>
                    <a:pt x="96" y="0"/>
                  </a:moveTo>
                  <a:lnTo>
                    <a:pt x="1" y="3"/>
                  </a:lnTo>
                  <a:lnTo>
                    <a:pt x="19" y="874"/>
                  </a:lnTo>
                  <a:lnTo>
                    <a:pt x="115" y="874"/>
                  </a:lnTo>
                  <a:lnTo>
                    <a:pt x="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6"/>
            <p:cNvSpPr/>
            <p:nvPr/>
          </p:nvSpPr>
          <p:spPr>
            <a:xfrm>
              <a:off x="4706659" y="3783756"/>
              <a:ext cx="11072" cy="86795"/>
            </a:xfrm>
            <a:custGeom>
              <a:avLst/>
              <a:gdLst/>
              <a:ahLst/>
              <a:cxnLst/>
              <a:rect l="l" t="t" r="r" b="b"/>
              <a:pathLst>
                <a:path w="112" h="878" extrusionOk="0">
                  <a:moveTo>
                    <a:pt x="4" y="1"/>
                  </a:moveTo>
                  <a:cubicBezTo>
                    <a:pt x="1" y="291"/>
                    <a:pt x="7" y="587"/>
                    <a:pt x="19" y="878"/>
                  </a:cubicBezTo>
                  <a:lnTo>
                    <a:pt x="112" y="874"/>
                  </a:lnTo>
                  <a:cubicBezTo>
                    <a:pt x="96" y="584"/>
                    <a:pt x="93" y="291"/>
                    <a:pt x="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6"/>
            <p:cNvSpPr/>
            <p:nvPr/>
          </p:nvSpPr>
          <p:spPr>
            <a:xfrm>
              <a:off x="4302235" y="3453578"/>
              <a:ext cx="80075" cy="11368"/>
            </a:xfrm>
            <a:custGeom>
              <a:avLst/>
              <a:gdLst/>
              <a:ahLst/>
              <a:cxnLst/>
              <a:rect l="l" t="t" r="r" b="b"/>
              <a:pathLst>
                <a:path w="810" h="115" extrusionOk="0">
                  <a:moveTo>
                    <a:pt x="810" y="0"/>
                  </a:moveTo>
                  <a:lnTo>
                    <a:pt x="29" y="3"/>
                  </a:lnTo>
                  <a:lnTo>
                    <a:pt x="29" y="113"/>
                  </a:lnTo>
                  <a:lnTo>
                    <a:pt x="29" y="113"/>
                  </a:lnTo>
                  <a:lnTo>
                    <a:pt x="810" y="62"/>
                  </a:lnTo>
                  <a:lnTo>
                    <a:pt x="810" y="0"/>
                  </a:lnTo>
                  <a:close/>
                  <a:moveTo>
                    <a:pt x="29" y="113"/>
                  </a:moveTo>
                  <a:lnTo>
                    <a:pt x="1" y="114"/>
                  </a:lnTo>
                  <a:lnTo>
                    <a:pt x="29" y="114"/>
                  </a:lnTo>
                  <a:lnTo>
                    <a:pt x="29" y="113"/>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6"/>
            <p:cNvSpPr/>
            <p:nvPr/>
          </p:nvSpPr>
          <p:spPr>
            <a:xfrm>
              <a:off x="4296501" y="3486201"/>
              <a:ext cx="93124" cy="12258"/>
            </a:xfrm>
            <a:custGeom>
              <a:avLst/>
              <a:gdLst/>
              <a:ahLst/>
              <a:cxnLst/>
              <a:rect l="l" t="t" r="r" b="b"/>
              <a:pathLst>
                <a:path w="942" h="124" extrusionOk="0">
                  <a:moveTo>
                    <a:pt x="939" y="0"/>
                  </a:moveTo>
                  <a:lnTo>
                    <a:pt x="0" y="31"/>
                  </a:lnTo>
                  <a:lnTo>
                    <a:pt x="0" y="124"/>
                  </a:lnTo>
                  <a:lnTo>
                    <a:pt x="942" y="96"/>
                  </a:lnTo>
                  <a:lnTo>
                    <a:pt x="9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5" name="Google Shape;1325;p16"/>
          <p:cNvGrpSpPr/>
          <p:nvPr/>
        </p:nvGrpSpPr>
        <p:grpSpPr>
          <a:xfrm>
            <a:off x="8766217" y="4112379"/>
            <a:ext cx="468933" cy="1123229"/>
            <a:chOff x="3751246" y="2303702"/>
            <a:chExt cx="642022" cy="1537827"/>
          </a:xfrm>
        </p:grpSpPr>
        <p:sp>
          <p:nvSpPr>
            <p:cNvPr id="1326" name="Google Shape;1326;p16"/>
            <p:cNvSpPr/>
            <p:nvPr/>
          </p:nvSpPr>
          <p:spPr>
            <a:xfrm>
              <a:off x="3751246" y="2481909"/>
              <a:ext cx="642022" cy="1359620"/>
            </a:xfrm>
            <a:custGeom>
              <a:avLst/>
              <a:gdLst/>
              <a:ahLst/>
              <a:cxnLst/>
              <a:rect l="l" t="t" r="r" b="b"/>
              <a:pathLst>
                <a:path w="7000" h="14824" extrusionOk="0">
                  <a:moveTo>
                    <a:pt x="1" y="1"/>
                  </a:moveTo>
                  <a:lnTo>
                    <a:pt x="1" y="14824"/>
                  </a:lnTo>
                  <a:lnTo>
                    <a:pt x="7000" y="14824"/>
                  </a:lnTo>
                  <a:lnTo>
                    <a:pt x="70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6"/>
            <p:cNvSpPr/>
            <p:nvPr/>
          </p:nvSpPr>
          <p:spPr>
            <a:xfrm>
              <a:off x="4057395" y="2481909"/>
              <a:ext cx="29533" cy="1359620"/>
            </a:xfrm>
            <a:custGeom>
              <a:avLst/>
              <a:gdLst/>
              <a:ahLst/>
              <a:cxnLst/>
              <a:rect l="l" t="t" r="r" b="b"/>
              <a:pathLst>
                <a:path w="322" h="14824" extrusionOk="0">
                  <a:moveTo>
                    <a:pt x="0" y="1"/>
                  </a:moveTo>
                  <a:lnTo>
                    <a:pt x="0" y="14824"/>
                  </a:lnTo>
                  <a:lnTo>
                    <a:pt x="321" y="14824"/>
                  </a:lnTo>
                  <a:lnTo>
                    <a:pt x="3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6"/>
            <p:cNvSpPr/>
            <p:nvPr/>
          </p:nvSpPr>
          <p:spPr>
            <a:xfrm>
              <a:off x="3751246" y="3149061"/>
              <a:ext cx="642022" cy="29533"/>
            </a:xfrm>
            <a:custGeom>
              <a:avLst/>
              <a:gdLst/>
              <a:ahLst/>
              <a:cxnLst/>
              <a:rect l="l" t="t" r="r" b="b"/>
              <a:pathLst>
                <a:path w="7000" h="322" extrusionOk="0">
                  <a:moveTo>
                    <a:pt x="1" y="1"/>
                  </a:moveTo>
                  <a:lnTo>
                    <a:pt x="1" y="322"/>
                  </a:lnTo>
                  <a:lnTo>
                    <a:pt x="7000" y="322"/>
                  </a:lnTo>
                  <a:lnTo>
                    <a:pt x="70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6"/>
            <p:cNvSpPr/>
            <p:nvPr/>
          </p:nvSpPr>
          <p:spPr>
            <a:xfrm>
              <a:off x="3803066" y="2303702"/>
              <a:ext cx="305878" cy="175822"/>
            </a:xfrm>
            <a:custGeom>
              <a:avLst/>
              <a:gdLst/>
              <a:ahLst/>
              <a:cxnLst/>
              <a:rect l="l" t="t" r="r" b="b"/>
              <a:pathLst>
                <a:path w="3335" h="1917" extrusionOk="0">
                  <a:moveTo>
                    <a:pt x="964" y="311"/>
                  </a:moveTo>
                  <a:cubicBezTo>
                    <a:pt x="1047" y="311"/>
                    <a:pt x="1127" y="326"/>
                    <a:pt x="1205" y="357"/>
                  </a:cubicBezTo>
                  <a:cubicBezTo>
                    <a:pt x="1442" y="459"/>
                    <a:pt x="2112" y="1082"/>
                    <a:pt x="2631" y="1592"/>
                  </a:cubicBezTo>
                  <a:cubicBezTo>
                    <a:pt x="2375" y="1602"/>
                    <a:pt x="2091" y="1608"/>
                    <a:pt x="1821" y="1608"/>
                  </a:cubicBezTo>
                  <a:cubicBezTo>
                    <a:pt x="1319" y="1608"/>
                    <a:pt x="863" y="1586"/>
                    <a:pt x="717" y="1524"/>
                  </a:cubicBezTo>
                  <a:cubicBezTo>
                    <a:pt x="562" y="1459"/>
                    <a:pt x="439" y="1336"/>
                    <a:pt x="377" y="1181"/>
                  </a:cubicBezTo>
                  <a:cubicBezTo>
                    <a:pt x="315" y="1027"/>
                    <a:pt x="315" y="851"/>
                    <a:pt x="380" y="697"/>
                  </a:cubicBezTo>
                  <a:cubicBezTo>
                    <a:pt x="445" y="542"/>
                    <a:pt x="569" y="419"/>
                    <a:pt x="723" y="357"/>
                  </a:cubicBezTo>
                  <a:cubicBezTo>
                    <a:pt x="800" y="326"/>
                    <a:pt x="880" y="311"/>
                    <a:pt x="964" y="311"/>
                  </a:cubicBezTo>
                  <a:close/>
                  <a:moveTo>
                    <a:pt x="967" y="1"/>
                  </a:moveTo>
                  <a:cubicBezTo>
                    <a:pt x="847" y="1"/>
                    <a:pt x="727" y="24"/>
                    <a:pt x="612" y="70"/>
                  </a:cubicBezTo>
                  <a:cubicBezTo>
                    <a:pt x="377" y="165"/>
                    <a:pt x="195" y="341"/>
                    <a:pt x="99" y="573"/>
                  </a:cubicBezTo>
                  <a:cubicBezTo>
                    <a:pt x="1" y="805"/>
                    <a:pt x="1" y="1061"/>
                    <a:pt x="93" y="1292"/>
                  </a:cubicBezTo>
                  <a:cubicBezTo>
                    <a:pt x="192" y="1527"/>
                    <a:pt x="368" y="1709"/>
                    <a:pt x="600" y="1805"/>
                  </a:cubicBezTo>
                  <a:cubicBezTo>
                    <a:pt x="803" y="1894"/>
                    <a:pt x="1337" y="1916"/>
                    <a:pt x="1850" y="1916"/>
                  </a:cubicBezTo>
                  <a:cubicBezTo>
                    <a:pt x="2384" y="1916"/>
                    <a:pt x="2893" y="1894"/>
                    <a:pt x="2995" y="1882"/>
                  </a:cubicBezTo>
                  <a:lnTo>
                    <a:pt x="3335" y="1864"/>
                  </a:lnTo>
                  <a:lnTo>
                    <a:pt x="3097" y="1620"/>
                  </a:lnTo>
                  <a:cubicBezTo>
                    <a:pt x="2961" y="1481"/>
                    <a:pt x="1745" y="249"/>
                    <a:pt x="1328" y="73"/>
                  </a:cubicBezTo>
                  <a:cubicBezTo>
                    <a:pt x="1211" y="25"/>
                    <a:pt x="1089" y="1"/>
                    <a:pt x="9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6"/>
            <p:cNvSpPr/>
            <p:nvPr/>
          </p:nvSpPr>
          <p:spPr>
            <a:xfrm>
              <a:off x="3955407" y="2455036"/>
              <a:ext cx="232320" cy="136292"/>
            </a:xfrm>
            <a:custGeom>
              <a:avLst/>
              <a:gdLst/>
              <a:ahLst/>
              <a:cxnLst/>
              <a:rect l="l" t="t" r="r" b="b"/>
              <a:pathLst>
                <a:path w="2533" h="1486" extrusionOk="0">
                  <a:moveTo>
                    <a:pt x="1266" y="1"/>
                  </a:moveTo>
                  <a:lnTo>
                    <a:pt x="1" y="1266"/>
                  </a:lnTo>
                  <a:lnTo>
                    <a:pt x="220" y="1486"/>
                  </a:lnTo>
                  <a:lnTo>
                    <a:pt x="1266" y="436"/>
                  </a:lnTo>
                  <a:lnTo>
                    <a:pt x="2313" y="1486"/>
                  </a:lnTo>
                  <a:lnTo>
                    <a:pt x="2532" y="1266"/>
                  </a:lnTo>
                  <a:lnTo>
                    <a:pt x="126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6"/>
            <p:cNvSpPr/>
            <p:nvPr/>
          </p:nvSpPr>
          <p:spPr>
            <a:xfrm flipH="1">
              <a:off x="4034116" y="2303702"/>
              <a:ext cx="305878" cy="175822"/>
            </a:xfrm>
            <a:custGeom>
              <a:avLst/>
              <a:gdLst/>
              <a:ahLst/>
              <a:cxnLst/>
              <a:rect l="l" t="t" r="r" b="b"/>
              <a:pathLst>
                <a:path w="3335" h="1917" extrusionOk="0">
                  <a:moveTo>
                    <a:pt x="964" y="311"/>
                  </a:moveTo>
                  <a:cubicBezTo>
                    <a:pt x="1047" y="311"/>
                    <a:pt x="1127" y="326"/>
                    <a:pt x="1205" y="357"/>
                  </a:cubicBezTo>
                  <a:cubicBezTo>
                    <a:pt x="1442" y="459"/>
                    <a:pt x="2112" y="1082"/>
                    <a:pt x="2631" y="1592"/>
                  </a:cubicBezTo>
                  <a:cubicBezTo>
                    <a:pt x="2375" y="1602"/>
                    <a:pt x="2091" y="1608"/>
                    <a:pt x="1821" y="1608"/>
                  </a:cubicBezTo>
                  <a:cubicBezTo>
                    <a:pt x="1319" y="1608"/>
                    <a:pt x="863" y="1586"/>
                    <a:pt x="717" y="1524"/>
                  </a:cubicBezTo>
                  <a:cubicBezTo>
                    <a:pt x="562" y="1459"/>
                    <a:pt x="439" y="1336"/>
                    <a:pt x="377" y="1181"/>
                  </a:cubicBezTo>
                  <a:cubicBezTo>
                    <a:pt x="315" y="1027"/>
                    <a:pt x="315" y="851"/>
                    <a:pt x="380" y="697"/>
                  </a:cubicBezTo>
                  <a:cubicBezTo>
                    <a:pt x="445" y="542"/>
                    <a:pt x="569" y="419"/>
                    <a:pt x="723" y="357"/>
                  </a:cubicBezTo>
                  <a:cubicBezTo>
                    <a:pt x="800" y="326"/>
                    <a:pt x="880" y="311"/>
                    <a:pt x="964" y="311"/>
                  </a:cubicBezTo>
                  <a:close/>
                  <a:moveTo>
                    <a:pt x="967" y="1"/>
                  </a:moveTo>
                  <a:cubicBezTo>
                    <a:pt x="847" y="1"/>
                    <a:pt x="727" y="24"/>
                    <a:pt x="612" y="70"/>
                  </a:cubicBezTo>
                  <a:cubicBezTo>
                    <a:pt x="377" y="165"/>
                    <a:pt x="195" y="341"/>
                    <a:pt x="99" y="573"/>
                  </a:cubicBezTo>
                  <a:cubicBezTo>
                    <a:pt x="1" y="805"/>
                    <a:pt x="1" y="1061"/>
                    <a:pt x="93" y="1292"/>
                  </a:cubicBezTo>
                  <a:cubicBezTo>
                    <a:pt x="192" y="1527"/>
                    <a:pt x="368" y="1709"/>
                    <a:pt x="600" y="1805"/>
                  </a:cubicBezTo>
                  <a:cubicBezTo>
                    <a:pt x="803" y="1894"/>
                    <a:pt x="1337" y="1916"/>
                    <a:pt x="1850" y="1916"/>
                  </a:cubicBezTo>
                  <a:cubicBezTo>
                    <a:pt x="2384" y="1916"/>
                    <a:pt x="2893" y="1894"/>
                    <a:pt x="2995" y="1882"/>
                  </a:cubicBezTo>
                  <a:lnTo>
                    <a:pt x="3335" y="1864"/>
                  </a:lnTo>
                  <a:lnTo>
                    <a:pt x="3097" y="1620"/>
                  </a:lnTo>
                  <a:cubicBezTo>
                    <a:pt x="2961" y="1481"/>
                    <a:pt x="1745" y="249"/>
                    <a:pt x="1328" y="73"/>
                  </a:cubicBezTo>
                  <a:cubicBezTo>
                    <a:pt x="1211" y="25"/>
                    <a:pt x="1089" y="1"/>
                    <a:pt x="9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2" name="Google Shape;1332;p16"/>
          <p:cNvGrpSpPr/>
          <p:nvPr/>
        </p:nvGrpSpPr>
        <p:grpSpPr>
          <a:xfrm>
            <a:off x="8373540" y="4674775"/>
            <a:ext cx="523664" cy="560753"/>
            <a:chOff x="2345786" y="2722484"/>
            <a:chExt cx="1045029" cy="1119045"/>
          </a:xfrm>
        </p:grpSpPr>
        <p:sp>
          <p:nvSpPr>
            <p:cNvPr id="1333" name="Google Shape;1333;p16"/>
            <p:cNvSpPr/>
            <p:nvPr/>
          </p:nvSpPr>
          <p:spPr>
            <a:xfrm>
              <a:off x="2408703" y="3018822"/>
              <a:ext cx="914699" cy="822706"/>
            </a:xfrm>
            <a:custGeom>
              <a:avLst/>
              <a:gdLst/>
              <a:ahLst/>
              <a:cxnLst/>
              <a:rect l="l" t="t" r="r" b="b"/>
              <a:pathLst>
                <a:path w="9973" h="8970" extrusionOk="0">
                  <a:moveTo>
                    <a:pt x="0" y="1"/>
                  </a:moveTo>
                  <a:lnTo>
                    <a:pt x="0" y="8970"/>
                  </a:lnTo>
                  <a:lnTo>
                    <a:pt x="9973" y="8970"/>
                  </a:lnTo>
                  <a:lnTo>
                    <a:pt x="997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6"/>
            <p:cNvSpPr/>
            <p:nvPr/>
          </p:nvSpPr>
          <p:spPr>
            <a:xfrm>
              <a:off x="2408703" y="3018822"/>
              <a:ext cx="914699" cy="265430"/>
            </a:xfrm>
            <a:custGeom>
              <a:avLst/>
              <a:gdLst/>
              <a:ahLst/>
              <a:cxnLst/>
              <a:rect l="l" t="t" r="r" b="b"/>
              <a:pathLst>
                <a:path w="9973" h="2894" extrusionOk="0">
                  <a:moveTo>
                    <a:pt x="0" y="1"/>
                  </a:moveTo>
                  <a:lnTo>
                    <a:pt x="0" y="2433"/>
                  </a:lnTo>
                  <a:lnTo>
                    <a:pt x="9973" y="2894"/>
                  </a:lnTo>
                  <a:lnTo>
                    <a:pt x="99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6"/>
            <p:cNvSpPr/>
            <p:nvPr/>
          </p:nvSpPr>
          <p:spPr>
            <a:xfrm>
              <a:off x="2345786" y="2943522"/>
              <a:ext cx="1045029" cy="272768"/>
            </a:xfrm>
            <a:custGeom>
              <a:avLst/>
              <a:gdLst/>
              <a:ahLst/>
              <a:cxnLst/>
              <a:rect l="l" t="t" r="r" b="b"/>
              <a:pathLst>
                <a:path w="11394" h="2974" extrusionOk="0">
                  <a:moveTo>
                    <a:pt x="1" y="0"/>
                  </a:moveTo>
                  <a:lnTo>
                    <a:pt x="1" y="2974"/>
                  </a:lnTo>
                  <a:lnTo>
                    <a:pt x="11394" y="2974"/>
                  </a:lnTo>
                  <a:lnTo>
                    <a:pt x="1139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6"/>
            <p:cNvSpPr/>
            <p:nvPr/>
          </p:nvSpPr>
          <p:spPr>
            <a:xfrm>
              <a:off x="2790702" y="2939303"/>
              <a:ext cx="155553" cy="902225"/>
            </a:xfrm>
            <a:custGeom>
              <a:avLst/>
              <a:gdLst/>
              <a:ahLst/>
              <a:cxnLst/>
              <a:rect l="l" t="t" r="r" b="b"/>
              <a:pathLst>
                <a:path w="1696" h="9837" extrusionOk="0">
                  <a:moveTo>
                    <a:pt x="0" y="0"/>
                  </a:moveTo>
                  <a:lnTo>
                    <a:pt x="0" y="9837"/>
                  </a:lnTo>
                  <a:lnTo>
                    <a:pt x="1695" y="9837"/>
                  </a:lnTo>
                  <a:lnTo>
                    <a:pt x="169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6"/>
            <p:cNvSpPr/>
            <p:nvPr/>
          </p:nvSpPr>
          <p:spPr>
            <a:xfrm>
              <a:off x="2502162" y="2722484"/>
              <a:ext cx="363935" cy="244886"/>
            </a:xfrm>
            <a:custGeom>
              <a:avLst/>
              <a:gdLst/>
              <a:ahLst/>
              <a:cxnLst/>
              <a:rect l="l" t="t" r="r" b="b"/>
              <a:pathLst>
                <a:path w="3968" h="2670" extrusionOk="0">
                  <a:moveTo>
                    <a:pt x="1151" y="1"/>
                  </a:moveTo>
                  <a:cubicBezTo>
                    <a:pt x="854" y="1"/>
                    <a:pt x="560" y="139"/>
                    <a:pt x="374" y="404"/>
                  </a:cubicBezTo>
                  <a:cubicBezTo>
                    <a:pt x="0" y="944"/>
                    <a:pt x="297" y="1691"/>
                    <a:pt x="930" y="1861"/>
                  </a:cubicBezTo>
                  <a:lnTo>
                    <a:pt x="3964" y="2669"/>
                  </a:lnTo>
                  <a:lnTo>
                    <a:pt x="3964" y="2669"/>
                  </a:lnTo>
                  <a:lnTo>
                    <a:pt x="3964" y="1808"/>
                  </a:lnTo>
                  <a:lnTo>
                    <a:pt x="1698" y="175"/>
                  </a:lnTo>
                  <a:cubicBezTo>
                    <a:pt x="1534" y="58"/>
                    <a:pt x="1342" y="1"/>
                    <a:pt x="1151" y="1"/>
                  </a:cubicBezTo>
                  <a:close/>
                  <a:moveTo>
                    <a:pt x="3964" y="2669"/>
                  </a:moveTo>
                  <a:lnTo>
                    <a:pt x="3964" y="2670"/>
                  </a:lnTo>
                  <a:lnTo>
                    <a:pt x="3968" y="2670"/>
                  </a:lnTo>
                  <a:lnTo>
                    <a:pt x="3964" y="2669"/>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6"/>
            <p:cNvSpPr/>
            <p:nvPr/>
          </p:nvSpPr>
          <p:spPr>
            <a:xfrm>
              <a:off x="2866001" y="2722575"/>
              <a:ext cx="366228" cy="244794"/>
            </a:xfrm>
            <a:custGeom>
              <a:avLst/>
              <a:gdLst/>
              <a:ahLst/>
              <a:cxnLst/>
              <a:rect l="l" t="t" r="r" b="b"/>
              <a:pathLst>
                <a:path w="3993" h="2669" extrusionOk="0">
                  <a:moveTo>
                    <a:pt x="2818" y="0"/>
                  </a:moveTo>
                  <a:cubicBezTo>
                    <a:pt x="2627" y="0"/>
                    <a:pt x="2435" y="58"/>
                    <a:pt x="2270" y="177"/>
                  </a:cubicBezTo>
                  <a:lnTo>
                    <a:pt x="4" y="1810"/>
                  </a:lnTo>
                  <a:lnTo>
                    <a:pt x="4" y="2668"/>
                  </a:lnTo>
                  <a:lnTo>
                    <a:pt x="4" y="2668"/>
                  </a:lnTo>
                  <a:lnTo>
                    <a:pt x="3060" y="1857"/>
                  </a:lnTo>
                  <a:cubicBezTo>
                    <a:pt x="3736" y="1681"/>
                    <a:pt x="3993" y="853"/>
                    <a:pt x="3533" y="325"/>
                  </a:cubicBezTo>
                  <a:cubicBezTo>
                    <a:pt x="3346" y="112"/>
                    <a:pt x="3083" y="0"/>
                    <a:pt x="2818" y="0"/>
                  </a:cubicBezTo>
                  <a:close/>
                  <a:moveTo>
                    <a:pt x="4" y="2668"/>
                  </a:moveTo>
                  <a:lnTo>
                    <a:pt x="1" y="2669"/>
                  </a:lnTo>
                  <a:lnTo>
                    <a:pt x="4" y="2669"/>
                  </a:lnTo>
                  <a:lnTo>
                    <a:pt x="4" y="266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6"/>
            <p:cNvSpPr/>
            <p:nvPr/>
          </p:nvSpPr>
          <p:spPr>
            <a:xfrm>
              <a:off x="2807394" y="2818879"/>
              <a:ext cx="121251" cy="120517"/>
            </a:xfrm>
            <a:custGeom>
              <a:avLst/>
              <a:gdLst/>
              <a:ahLst/>
              <a:cxnLst/>
              <a:rect l="l" t="t" r="r" b="b"/>
              <a:pathLst>
                <a:path w="1322" h="1314" extrusionOk="0">
                  <a:moveTo>
                    <a:pt x="659" y="1"/>
                  </a:moveTo>
                  <a:cubicBezTo>
                    <a:pt x="606" y="1"/>
                    <a:pt x="552" y="7"/>
                    <a:pt x="498" y="19"/>
                  </a:cubicBezTo>
                  <a:cubicBezTo>
                    <a:pt x="201" y="90"/>
                    <a:pt x="0" y="368"/>
                    <a:pt x="0" y="674"/>
                  </a:cubicBezTo>
                  <a:lnTo>
                    <a:pt x="0" y="1313"/>
                  </a:lnTo>
                  <a:lnTo>
                    <a:pt x="1322" y="1313"/>
                  </a:lnTo>
                  <a:lnTo>
                    <a:pt x="1322" y="658"/>
                  </a:lnTo>
                  <a:cubicBezTo>
                    <a:pt x="1322" y="294"/>
                    <a:pt x="1025" y="1"/>
                    <a:pt x="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0" name="Google Shape;1340;p16"/>
          <p:cNvGrpSpPr/>
          <p:nvPr/>
        </p:nvGrpSpPr>
        <p:grpSpPr>
          <a:xfrm rot="1466906">
            <a:off x="-143580" y="998732"/>
            <a:ext cx="737742" cy="592242"/>
            <a:chOff x="3658079" y="220652"/>
            <a:chExt cx="871631" cy="699725"/>
          </a:xfrm>
        </p:grpSpPr>
        <p:sp>
          <p:nvSpPr>
            <p:cNvPr id="1341" name="Google Shape;1341;p16"/>
            <p:cNvSpPr/>
            <p:nvPr/>
          </p:nvSpPr>
          <p:spPr>
            <a:xfrm>
              <a:off x="3699448" y="220652"/>
              <a:ext cx="782192" cy="253847"/>
            </a:xfrm>
            <a:custGeom>
              <a:avLst/>
              <a:gdLst/>
              <a:ahLst/>
              <a:cxnLst/>
              <a:rect l="l" t="t" r="r" b="b"/>
              <a:pathLst>
                <a:path w="6769" h="2197" extrusionOk="0">
                  <a:moveTo>
                    <a:pt x="6149" y="1"/>
                  </a:moveTo>
                  <a:cubicBezTo>
                    <a:pt x="5561" y="1"/>
                    <a:pt x="3511" y="1482"/>
                    <a:pt x="3511" y="1482"/>
                  </a:cubicBezTo>
                  <a:cubicBezTo>
                    <a:pt x="3253" y="1081"/>
                    <a:pt x="1170" y="132"/>
                    <a:pt x="641" y="132"/>
                  </a:cubicBezTo>
                  <a:cubicBezTo>
                    <a:pt x="599" y="132"/>
                    <a:pt x="567" y="138"/>
                    <a:pt x="547" y="151"/>
                  </a:cubicBezTo>
                  <a:cubicBezTo>
                    <a:pt x="263" y="324"/>
                    <a:pt x="0" y="719"/>
                    <a:pt x="0" y="719"/>
                  </a:cubicBezTo>
                  <a:cubicBezTo>
                    <a:pt x="0" y="719"/>
                    <a:pt x="2007" y="1880"/>
                    <a:pt x="3474" y="2161"/>
                  </a:cubicBezTo>
                  <a:cubicBezTo>
                    <a:pt x="3603" y="2186"/>
                    <a:pt x="3735" y="2197"/>
                    <a:pt x="3869" y="2197"/>
                  </a:cubicBezTo>
                  <a:cubicBezTo>
                    <a:pt x="5249" y="2197"/>
                    <a:pt x="6769" y="1002"/>
                    <a:pt x="6684" y="957"/>
                  </a:cubicBezTo>
                  <a:cubicBezTo>
                    <a:pt x="6592" y="908"/>
                    <a:pt x="6715" y="74"/>
                    <a:pt x="6187" y="3"/>
                  </a:cubicBezTo>
                  <a:cubicBezTo>
                    <a:pt x="6175" y="1"/>
                    <a:pt x="6163" y="1"/>
                    <a:pt x="61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6"/>
            <p:cNvSpPr/>
            <p:nvPr/>
          </p:nvSpPr>
          <p:spPr>
            <a:xfrm>
              <a:off x="3658079" y="267563"/>
              <a:ext cx="871631" cy="651775"/>
            </a:xfrm>
            <a:custGeom>
              <a:avLst/>
              <a:gdLst/>
              <a:ahLst/>
              <a:cxnLst/>
              <a:rect l="l" t="t" r="r" b="b"/>
              <a:pathLst>
                <a:path w="7543" h="5641" extrusionOk="0">
                  <a:moveTo>
                    <a:pt x="7349" y="1"/>
                  </a:moveTo>
                  <a:cubicBezTo>
                    <a:pt x="6686" y="1"/>
                    <a:pt x="3862" y="1076"/>
                    <a:pt x="3862" y="1076"/>
                  </a:cubicBezTo>
                  <a:lnTo>
                    <a:pt x="170" y="45"/>
                  </a:lnTo>
                  <a:cubicBezTo>
                    <a:pt x="170" y="45"/>
                    <a:pt x="0" y="4203"/>
                    <a:pt x="170" y="4596"/>
                  </a:cubicBezTo>
                  <a:cubicBezTo>
                    <a:pt x="328" y="4965"/>
                    <a:pt x="3160" y="5640"/>
                    <a:pt x="3987" y="5640"/>
                  </a:cubicBezTo>
                  <a:cubicBezTo>
                    <a:pt x="4046" y="5640"/>
                    <a:pt x="4094" y="5637"/>
                    <a:pt x="4131" y="5630"/>
                  </a:cubicBezTo>
                  <a:cubicBezTo>
                    <a:pt x="4690" y="5522"/>
                    <a:pt x="7543" y="5355"/>
                    <a:pt x="7543" y="4852"/>
                  </a:cubicBezTo>
                  <a:cubicBezTo>
                    <a:pt x="7543" y="2005"/>
                    <a:pt x="7484" y="45"/>
                    <a:pt x="7484" y="45"/>
                  </a:cubicBezTo>
                  <a:cubicBezTo>
                    <a:pt x="7471" y="14"/>
                    <a:pt x="7424" y="1"/>
                    <a:pt x="73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6"/>
            <p:cNvSpPr/>
            <p:nvPr/>
          </p:nvSpPr>
          <p:spPr>
            <a:xfrm>
              <a:off x="4041950" y="369009"/>
              <a:ext cx="152764" cy="551369"/>
            </a:xfrm>
            <a:custGeom>
              <a:avLst/>
              <a:gdLst/>
              <a:ahLst/>
              <a:cxnLst/>
              <a:rect l="l" t="t" r="r" b="b"/>
              <a:pathLst>
                <a:path w="1322" h="4772" extrusionOk="0">
                  <a:moveTo>
                    <a:pt x="1075" y="0"/>
                  </a:moveTo>
                  <a:cubicBezTo>
                    <a:pt x="1075" y="0"/>
                    <a:pt x="1075" y="0"/>
                    <a:pt x="1075" y="0"/>
                  </a:cubicBezTo>
                  <a:cubicBezTo>
                    <a:pt x="803" y="55"/>
                    <a:pt x="400" y="63"/>
                    <a:pt x="191" y="63"/>
                  </a:cubicBezTo>
                  <a:cubicBezTo>
                    <a:pt x="108" y="63"/>
                    <a:pt x="56" y="62"/>
                    <a:pt x="56" y="62"/>
                  </a:cubicBezTo>
                  <a:cubicBezTo>
                    <a:pt x="0" y="355"/>
                    <a:pt x="6" y="4693"/>
                    <a:pt x="3" y="4699"/>
                  </a:cubicBezTo>
                  <a:cubicBezTo>
                    <a:pt x="304" y="4753"/>
                    <a:pt x="531" y="4771"/>
                    <a:pt x="703" y="4771"/>
                  </a:cubicBezTo>
                  <a:cubicBezTo>
                    <a:pt x="1032" y="4771"/>
                    <a:pt x="1160" y="4705"/>
                    <a:pt x="1223" y="4699"/>
                  </a:cubicBezTo>
                  <a:cubicBezTo>
                    <a:pt x="1321" y="4687"/>
                    <a:pt x="1199" y="0"/>
                    <a:pt x="10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4" name="Google Shape;1344;p16"/>
          <p:cNvGrpSpPr/>
          <p:nvPr/>
        </p:nvGrpSpPr>
        <p:grpSpPr>
          <a:xfrm rot="1741483">
            <a:off x="8697978" y="1841523"/>
            <a:ext cx="430126" cy="1114131"/>
            <a:chOff x="5130700" y="2469714"/>
            <a:chExt cx="235730" cy="610581"/>
          </a:xfrm>
        </p:grpSpPr>
        <p:sp>
          <p:nvSpPr>
            <p:cNvPr id="1345" name="Google Shape;1345;p16"/>
            <p:cNvSpPr/>
            <p:nvPr/>
          </p:nvSpPr>
          <p:spPr>
            <a:xfrm>
              <a:off x="5130700" y="2917123"/>
              <a:ext cx="85639" cy="163171"/>
            </a:xfrm>
            <a:custGeom>
              <a:avLst/>
              <a:gdLst/>
              <a:ahLst/>
              <a:cxnLst/>
              <a:rect l="l" t="t" r="r" b="b"/>
              <a:pathLst>
                <a:path w="2514" h="4790" extrusionOk="0">
                  <a:moveTo>
                    <a:pt x="1084" y="1"/>
                  </a:moveTo>
                  <a:cubicBezTo>
                    <a:pt x="1084" y="1"/>
                    <a:pt x="0" y="294"/>
                    <a:pt x="62" y="1887"/>
                  </a:cubicBezTo>
                  <a:cubicBezTo>
                    <a:pt x="127" y="3486"/>
                    <a:pt x="2304" y="4196"/>
                    <a:pt x="2427" y="4789"/>
                  </a:cubicBezTo>
                  <a:cubicBezTo>
                    <a:pt x="2513" y="4434"/>
                    <a:pt x="2180" y="3601"/>
                    <a:pt x="1856" y="3014"/>
                  </a:cubicBezTo>
                  <a:cubicBezTo>
                    <a:pt x="1532" y="2427"/>
                    <a:pt x="1708" y="1773"/>
                    <a:pt x="1779" y="1069"/>
                  </a:cubicBezTo>
                  <a:cubicBezTo>
                    <a:pt x="1853" y="368"/>
                    <a:pt x="1553" y="245"/>
                    <a:pt x="1553" y="245"/>
                  </a:cubicBezTo>
                  <a:lnTo>
                    <a:pt x="108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6"/>
            <p:cNvSpPr/>
            <p:nvPr/>
          </p:nvSpPr>
          <p:spPr>
            <a:xfrm>
              <a:off x="5167626" y="2469714"/>
              <a:ext cx="198803" cy="455858"/>
            </a:xfrm>
            <a:custGeom>
              <a:avLst/>
              <a:gdLst/>
              <a:ahLst/>
              <a:cxnLst/>
              <a:rect l="l" t="t" r="r" b="b"/>
              <a:pathLst>
                <a:path w="5836" h="13382" extrusionOk="0">
                  <a:moveTo>
                    <a:pt x="5215" y="1"/>
                  </a:moveTo>
                  <a:cubicBezTo>
                    <a:pt x="398" y="5024"/>
                    <a:pt x="0" y="13135"/>
                    <a:pt x="0" y="13135"/>
                  </a:cubicBezTo>
                  <a:lnTo>
                    <a:pt x="472" y="13382"/>
                  </a:lnTo>
                  <a:cubicBezTo>
                    <a:pt x="3223" y="8534"/>
                    <a:pt x="5835" y="1186"/>
                    <a:pt x="5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6"/>
            <p:cNvSpPr/>
            <p:nvPr/>
          </p:nvSpPr>
          <p:spPr>
            <a:xfrm>
              <a:off x="5167626" y="2801745"/>
              <a:ext cx="73206" cy="123826"/>
            </a:xfrm>
            <a:custGeom>
              <a:avLst/>
              <a:gdLst/>
              <a:ahLst/>
              <a:cxnLst/>
              <a:rect l="l" t="t" r="r" b="b"/>
              <a:pathLst>
                <a:path w="2149" h="3635" extrusionOk="0">
                  <a:moveTo>
                    <a:pt x="494" y="1"/>
                  </a:moveTo>
                  <a:cubicBezTo>
                    <a:pt x="71" y="1992"/>
                    <a:pt x="0" y="3388"/>
                    <a:pt x="0" y="3388"/>
                  </a:cubicBezTo>
                  <a:lnTo>
                    <a:pt x="472" y="3635"/>
                  </a:lnTo>
                  <a:cubicBezTo>
                    <a:pt x="1047" y="2625"/>
                    <a:pt x="1615" y="1501"/>
                    <a:pt x="2149" y="350"/>
                  </a:cubicBezTo>
                  <a:lnTo>
                    <a:pt x="2149" y="350"/>
                  </a:lnTo>
                  <a:cubicBezTo>
                    <a:pt x="2101" y="351"/>
                    <a:pt x="2054" y="352"/>
                    <a:pt x="2008" y="352"/>
                  </a:cubicBezTo>
                  <a:cubicBezTo>
                    <a:pt x="1295" y="352"/>
                    <a:pt x="810" y="178"/>
                    <a:pt x="4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8" name="Google Shape;1348;p16"/>
          <p:cNvGrpSpPr/>
          <p:nvPr/>
        </p:nvGrpSpPr>
        <p:grpSpPr>
          <a:xfrm rot="3408262">
            <a:off x="875180" y="-357330"/>
            <a:ext cx="609787" cy="739368"/>
            <a:chOff x="5824650" y="2660576"/>
            <a:chExt cx="1048220" cy="1270969"/>
          </a:xfrm>
        </p:grpSpPr>
        <p:sp>
          <p:nvSpPr>
            <p:cNvPr id="1349" name="Google Shape;1349;p16"/>
            <p:cNvSpPr/>
            <p:nvPr/>
          </p:nvSpPr>
          <p:spPr>
            <a:xfrm>
              <a:off x="6568554" y="3210198"/>
              <a:ext cx="235687" cy="632224"/>
            </a:xfrm>
            <a:custGeom>
              <a:avLst/>
              <a:gdLst/>
              <a:ahLst/>
              <a:cxnLst/>
              <a:rect l="l" t="t" r="r" b="b"/>
              <a:pathLst>
                <a:path w="2277" h="6108" extrusionOk="0">
                  <a:moveTo>
                    <a:pt x="2276" y="6107"/>
                  </a:moveTo>
                  <a:lnTo>
                    <a:pt x="1" y="0"/>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6"/>
            <p:cNvSpPr/>
            <p:nvPr/>
          </p:nvSpPr>
          <p:spPr>
            <a:xfrm>
              <a:off x="6521872" y="3227484"/>
              <a:ext cx="235376" cy="631810"/>
            </a:xfrm>
            <a:custGeom>
              <a:avLst/>
              <a:gdLst/>
              <a:ahLst/>
              <a:cxnLst/>
              <a:rect l="l" t="t" r="r" b="b"/>
              <a:pathLst>
                <a:path w="2274" h="6104" extrusionOk="0">
                  <a:moveTo>
                    <a:pt x="2273" y="6104"/>
                  </a:moveTo>
                  <a:lnTo>
                    <a:pt x="1" y="0"/>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6"/>
            <p:cNvSpPr/>
            <p:nvPr/>
          </p:nvSpPr>
          <p:spPr>
            <a:xfrm>
              <a:off x="6474673" y="3244977"/>
              <a:ext cx="235583" cy="632224"/>
            </a:xfrm>
            <a:custGeom>
              <a:avLst/>
              <a:gdLst/>
              <a:ahLst/>
              <a:cxnLst/>
              <a:rect l="l" t="t" r="r" b="b"/>
              <a:pathLst>
                <a:path w="2276" h="6108" extrusionOk="0">
                  <a:moveTo>
                    <a:pt x="2275" y="6108"/>
                  </a:moveTo>
                  <a:lnTo>
                    <a:pt x="0" y="1"/>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6"/>
            <p:cNvSpPr/>
            <p:nvPr/>
          </p:nvSpPr>
          <p:spPr>
            <a:xfrm>
              <a:off x="6427992" y="3262262"/>
              <a:ext cx="235583" cy="631913"/>
            </a:xfrm>
            <a:custGeom>
              <a:avLst/>
              <a:gdLst/>
              <a:ahLst/>
              <a:cxnLst/>
              <a:rect l="l" t="t" r="r" b="b"/>
              <a:pathLst>
                <a:path w="2276" h="6105" extrusionOk="0">
                  <a:moveTo>
                    <a:pt x="2276" y="6104"/>
                  </a:moveTo>
                  <a:lnTo>
                    <a:pt x="0" y="1"/>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6"/>
            <p:cNvSpPr/>
            <p:nvPr/>
          </p:nvSpPr>
          <p:spPr>
            <a:xfrm>
              <a:off x="6381310" y="3279859"/>
              <a:ext cx="235273" cy="631913"/>
            </a:xfrm>
            <a:custGeom>
              <a:avLst/>
              <a:gdLst/>
              <a:ahLst/>
              <a:cxnLst/>
              <a:rect l="l" t="t" r="r" b="b"/>
              <a:pathLst>
                <a:path w="2273" h="6105" extrusionOk="0">
                  <a:moveTo>
                    <a:pt x="2273" y="6104"/>
                  </a:moveTo>
                  <a:lnTo>
                    <a:pt x="1" y="0"/>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6"/>
            <p:cNvSpPr/>
            <p:nvPr/>
          </p:nvSpPr>
          <p:spPr>
            <a:xfrm>
              <a:off x="6334628" y="3297455"/>
              <a:ext cx="235376" cy="631913"/>
            </a:xfrm>
            <a:custGeom>
              <a:avLst/>
              <a:gdLst/>
              <a:ahLst/>
              <a:cxnLst/>
              <a:rect l="l" t="t" r="r" b="b"/>
              <a:pathLst>
                <a:path w="2274" h="6105" extrusionOk="0">
                  <a:moveTo>
                    <a:pt x="2273" y="6104"/>
                  </a:moveTo>
                  <a:lnTo>
                    <a:pt x="1" y="0"/>
                  </a:lnTo>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6"/>
            <p:cNvSpPr/>
            <p:nvPr/>
          </p:nvSpPr>
          <p:spPr>
            <a:xfrm>
              <a:off x="5824650" y="2660576"/>
              <a:ext cx="1048220" cy="1270969"/>
            </a:xfrm>
            <a:custGeom>
              <a:avLst/>
              <a:gdLst/>
              <a:ahLst/>
              <a:cxnLst/>
              <a:rect l="l" t="t" r="r" b="b"/>
              <a:pathLst>
                <a:path w="10127" h="12279" extrusionOk="0">
                  <a:moveTo>
                    <a:pt x="9316" y="978"/>
                  </a:moveTo>
                  <a:cubicBezTo>
                    <a:pt x="9320" y="978"/>
                    <a:pt x="9324" y="979"/>
                    <a:pt x="9327" y="979"/>
                  </a:cubicBezTo>
                  <a:cubicBezTo>
                    <a:pt x="9463" y="985"/>
                    <a:pt x="9565" y="1096"/>
                    <a:pt x="9559" y="1232"/>
                  </a:cubicBezTo>
                  <a:cubicBezTo>
                    <a:pt x="9556" y="1364"/>
                    <a:pt x="9448" y="1464"/>
                    <a:pt x="9320" y="1464"/>
                  </a:cubicBezTo>
                  <a:cubicBezTo>
                    <a:pt x="9316" y="1464"/>
                    <a:pt x="9313" y="1464"/>
                    <a:pt x="9309" y="1463"/>
                  </a:cubicBezTo>
                  <a:cubicBezTo>
                    <a:pt x="9173" y="1460"/>
                    <a:pt x="9068" y="1349"/>
                    <a:pt x="9077" y="1213"/>
                  </a:cubicBezTo>
                  <a:cubicBezTo>
                    <a:pt x="9083" y="1081"/>
                    <a:pt x="9188" y="978"/>
                    <a:pt x="9316" y="978"/>
                  </a:cubicBezTo>
                  <a:close/>
                  <a:moveTo>
                    <a:pt x="9237" y="2247"/>
                  </a:moveTo>
                  <a:cubicBezTo>
                    <a:pt x="9242" y="2247"/>
                    <a:pt x="9248" y="2247"/>
                    <a:pt x="9253" y="2248"/>
                  </a:cubicBezTo>
                  <a:cubicBezTo>
                    <a:pt x="9389" y="2251"/>
                    <a:pt x="9494" y="2368"/>
                    <a:pt x="9485" y="2498"/>
                  </a:cubicBezTo>
                  <a:cubicBezTo>
                    <a:pt x="9482" y="2628"/>
                    <a:pt x="9374" y="2730"/>
                    <a:pt x="9251" y="2730"/>
                  </a:cubicBezTo>
                  <a:cubicBezTo>
                    <a:pt x="9245" y="2730"/>
                    <a:pt x="9240" y="2730"/>
                    <a:pt x="9235" y="2729"/>
                  </a:cubicBezTo>
                  <a:cubicBezTo>
                    <a:pt x="9102" y="2726"/>
                    <a:pt x="9000" y="2615"/>
                    <a:pt x="9003" y="2479"/>
                  </a:cubicBezTo>
                  <a:cubicBezTo>
                    <a:pt x="9006" y="2349"/>
                    <a:pt x="9111" y="2247"/>
                    <a:pt x="9237" y="2247"/>
                  </a:cubicBezTo>
                  <a:close/>
                  <a:moveTo>
                    <a:pt x="9163" y="3513"/>
                  </a:moveTo>
                  <a:cubicBezTo>
                    <a:pt x="9168" y="3513"/>
                    <a:pt x="9174" y="3513"/>
                    <a:pt x="9179" y="3513"/>
                  </a:cubicBezTo>
                  <a:cubicBezTo>
                    <a:pt x="9315" y="3517"/>
                    <a:pt x="9420" y="3628"/>
                    <a:pt x="9411" y="3764"/>
                  </a:cubicBezTo>
                  <a:cubicBezTo>
                    <a:pt x="9408" y="3895"/>
                    <a:pt x="9303" y="3995"/>
                    <a:pt x="9172" y="3995"/>
                  </a:cubicBezTo>
                  <a:cubicBezTo>
                    <a:pt x="9168" y="3995"/>
                    <a:pt x="9165" y="3995"/>
                    <a:pt x="9161" y="3995"/>
                  </a:cubicBezTo>
                  <a:cubicBezTo>
                    <a:pt x="9031" y="3992"/>
                    <a:pt x="8926" y="3881"/>
                    <a:pt x="8929" y="3745"/>
                  </a:cubicBezTo>
                  <a:cubicBezTo>
                    <a:pt x="8938" y="3615"/>
                    <a:pt x="9040" y="3513"/>
                    <a:pt x="9163" y="3513"/>
                  </a:cubicBezTo>
                  <a:close/>
                  <a:moveTo>
                    <a:pt x="9095" y="4779"/>
                  </a:moveTo>
                  <a:cubicBezTo>
                    <a:pt x="9100" y="4779"/>
                    <a:pt x="9106" y="4779"/>
                    <a:pt x="9111" y="4779"/>
                  </a:cubicBezTo>
                  <a:cubicBezTo>
                    <a:pt x="9247" y="4782"/>
                    <a:pt x="9349" y="4894"/>
                    <a:pt x="9343" y="5029"/>
                  </a:cubicBezTo>
                  <a:cubicBezTo>
                    <a:pt x="9340" y="5160"/>
                    <a:pt x="9235" y="5262"/>
                    <a:pt x="9109" y="5262"/>
                  </a:cubicBezTo>
                  <a:cubicBezTo>
                    <a:pt x="9104" y="5262"/>
                    <a:pt x="9098" y="5261"/>
                    <a:pt x="9093" y="5261"/>
                  </a:cubicBezTo>
                  <a:cubicBezTo>
                    <a:pt x="8960" y="5258"/>
                    <a:pt x="8855" y="5147"/>
                    <a:pt x="8861" y="5011"/>
                  </a:cubicBezTo>
                  <a:cubicBezTo>
                    <a:pt x="8864" y="4881"/>
                    <a:pt x="8969" y="4779"/>
                    <a:pt x="9095" y="4779"/>
                  </a:cubicBezTo>
                  <a:close/>
                  <a:moveTo>
                    <a:pt x="9026" y="6048"/>
                  </a:moveTo>
                  <a:cubicBezTo>
                    <a:pt x="9030" y="6048"/>
                    <a:pt x="9033" y="6048"/>
                    <a:pt x="9037" y="6048"/>
                  </a:cubicBezTo>
                  <a:cubicBezTo>
                    <a:pt x="9173" y="6051"/>
                    <a:pt x="9278" y="6169"/>
                    <a:pt x="9269" y="6298"/>
                  </a:cubicBezTo>
                  <a:cubicBezTo>
                    <a:pt x="9266" y="6432"/>
                    <a:pt x="9152" y="6536"/>
                    <a:pt x="9024" y="6536"/>
                  </a:cubicBezTo>
                  <a:cubicBezTo>
                    <a:pt x="9022" y="6536"/>
                    <a:pt x="9020" y="6536"/>
                    <a:pt x="9019" y="6536"/>
                  </a:cubicBezTo>
                  <a:cubicBezTo>
                    <a:pt x="8886" y="6524"/>
                    <a:pt x="8784" y="6409"/>
                    <a:pt x="8787" y="6280"/>
                  </a:cubicBezTo>
                  <a:cubicBezTo>
                    <a:pt x="8790" y="6148"/>
                    <a:pt x="8901" y="6048"/>
                    <a:pt x="9026" y="6048"/>
                  </a:cubicBezTo>
                  <a:close/>
                  <a:moveTo>
                    <a:pt x="8957" y="7314"/>
                  </a:moveTo>
                  <a:cubicBezTo>
                    <a:pt x="8961" y="7314"/>
                    <a:pt x="8965" y="7314"/>
                    <a:pt x="8969" y="7314"/>
                  </a:cubicBezTo>
                  <a:cubicBezTo>
                    <a:pt x="9102" y="7317"/>
                    <a:pt x="9207" y="7431"/>
                    <a:pt x="9201" y="7564"/>
                  </a:cubicBezTo>
                  <a:cubicBezTo>
                    <a:pt x="9195" y="7694"/>
                    <a:pt x="9092" y="7796"/>
                    <a:pt x="8964" y="7796"/>
                  </a:cubicBezTo>
                  <a:cubicBezTo>
                    <a:pt x="8959" y="7796"/>
                    <a:pt x="8953" y="7796"/>
                    <a:pt x="8948" y="7796"/>
                  </a:cubicBezTo>
                  <a:cubicBezTo>
                    <a:pt x="8815" y="7793"/>
                    <a:pt x="8710" y="7678"/>
                    <a:pt x="8716" y="7546"/>
                  </a:cubicBezTo>
                  <a:cubicBezTo>
                    <a:pt x="8722" y="7414"/>
                    <a:pt x="8827" y="7314"/>
                    <a:pt x="8957" y="7314"/>
                  </a:cubicBezTo>
                  <a:close/>
                  <a:moveTo>
                    <a:pt x="8889" y="8577"/>
                  </a:moveTo>
                  <a:cubicBezTo>
                    <a:pt x="8891" y="8577"/>
                    <a:pt x="8893" y="8577"/>
                    <a:pt x="8895" y="8577"/>
                  </a:cubicBezTo>
                  <a:cubicBezTo>
                    <a:pt x="9031" y="8583"/>
                    <a:pt x="9133" y="8697"/>
                    <a:pt x="9127" y="8830"/>
                  </a:cubicBezTo>
                  <a:cubicBezTo>
                    <a:pt x="9124" y="8960"/>
                    <a:pt x="9019" y="9062"/>
                    <a:pt x="8893" y="9062"/>
                  </a:cubicBezTo>
                  <a:cubicBezTo>
                    <a:pt x="8887" y="9062"/>
                    <a:pt x="8882" y="9062"/>
                    <a:pt x="8877" y="9062"/>
                  </a:cubicBezTo>
                  <a:cubicBezTo>
                    <a:pt x="8741" y="9058"/>
                    <a:pt x="8636" y="8944"/>
                    <a:pt x="8645" y="8812"/>
                  </a:cubicBezTo>
                  <a:cubicBezTo>
                    <a:pt x="8648" y="8678"/>
                    <a:pt x="8759" y="8577"/>
                    <a:pt x="8889" y="8577"/>
                  </a:cubicBezTo>
                  <a:close/>
                  <a:moveTo>
                    <a:pt x="8810" y="9846"/>
                  </a:moveTo>
                  <a:cubicBezTo>
                    <a:pt x="8814" y="9846"/>
                    <a:pt x="8817" y="9846"/>
                    <a:pt x="8821" y="9846"/>
                  </a:cubicBezTo>
                  <a:cubicBezTo>
                    <a:pt x="8957" y="9849"/>
                    <a:pt x="9062" y="9966"/>
                    <a:pt x="9056" y="10096"/>
                  </a:cubicBezTo>
                  <a:cubicBezTo>
                    <a:pt x="9050" y="10226"/>
                    <a:pt x="8947" y="10328"/>
                    <a:pt x="8819" y="10328"/>
                  </a:cubicBezTo>
                  <a:cubicBezTo>
                    <a:pt x="8814" y="10328"/>
                    <a:pt x="8808" y="10328"/>
                    <a:pt x="8802" y="10327"/>
                  </a:cubicBezTo>
                  <a:cubicBezTo>
                    <a:pt x="8667" y="10324"/>
                    <a:pt x="8562" y="10213"/>
                    <a:pt x="8571" y="10077"/>
                  </a:cubicBezTo>
                  <a:cubicBezTo>
                    <a:pt x="8577" y="9945"/>
                    <a:pt x="8685" y="9846"/>
                    <a:pt x="8810" y="9846"/>
                  </a:cubicBezTo>
                  <a:close/>
                  <a:moveTo>
                    <a:pt x="8736" y="11111"/>
                  </a:moveTo>
                  <a:cubicBezTo>
                    <a:pt x="8739" y="11111"/>
                    <a:pt x="8743" y="11111"/>
                    <a:pt x="8747" y="11112"/>
                  </a:cubicBezTo>
                  <a:cubicBezTo>
                    <a:pt x="8883" y="11115"/>
                    <a:pt x="8988" y="11229"/>
                    <a:pt x="8978" y="11362"/>
                  </a:cubicBezTo>
                  <a:cubicBezTo>
                    <a:pt x="8975" y="11492"/>
                    <a:pt x="8873" y="11594"/>
                    <a:pt x="8745" y="11594"/>
                  </a:cubicBezTo>
                  <a:cubicBezTo>
                    <a:pt x="8740" y="11594"/>
                    <a:pt x="8734" y="11594"/>
                    <a:pt x="8728" y="11593"/>
                  </a:cubicBezTo>
                  <a:cubicBezTo>
                    <a:pt x="8599" y="11590"/>
                    <a:pt x="8494" y="11479"/>
                    <a:pt x="8497" y="11343"/>
                  </a:cubicBezTo>
                  <a:cubicBezTo>
                    <a:pt x="8500" y="11211"/>
                    <a:pt x="8611" y="11111"/>
                    <a:pt x="8736" y="11111"/>
                  </a:cubicBezTo>
                  <a:close/>
                  <a:moveTo>
                    <a:pt x="439" y="0"/>
                  </a:moveTo>
                  <a:cubicBezTo>
                    <a:pt x="466" y="1096"/>
                    <a:pt x="420" y="2881"/>
                    <a:pt x="349" y="4736"/>
                  </a:cubicBezTo>
                  <a:cubicBezTo>
                    <a:pt x="309" y="5866"/>
                    <a:pt x="253" y="7024"/>
                    <a:pt x="204" y="8067"/>
                  </a:cubicBezTo>
                  <a:cubicBezTo>
                    <a:pt x="185" y="8460"/>
                    <a:pt x="164" y="8842"/>
                    <a:pt x="145" y="9197"/>
                  </a:cubicBezTo>
                  <a:cubicBezTo>
                    <a:pt x="65" y="10784"/>
                    <a:pt x="0" y="11902"/>
                    <a:pt x="0" y="11902"/>
                  </a:cubicBezTo>
                  <a:cubicBezTo>
                    <a:pt x="1982" y="12035"/>
                    <a:pt x="3968" y="12118"/>
                    <a:pt x="5613" y="12177"/>
                  </a:cubicBezTo>
                  <a:cubicBezTo>
                    <a:pt x="7117" y="12232"/>
                    <a:pt x="8336" y="12257"/>
                    <a:pt x="9019" y="12269"/>
                  </a:cubicBezTo>
                  <a:cubicBezTo>
                    <a:pt x="9405" y="12279"/>
                    <a:pt x="9618" y="12279"/>
                    <a:pt x="9618" y="12279"/>
                  </a:cubicBezTo>
                  <a:cubicBezTo>
                    <a:pt x="9624" y="11405"/>
                    <a:pt x="9648" y="10389"/>
                    <a:pt x="9685" y="9324"/>
                  </a:cubicBezTo>
                  <a:cubicBezTo>
                    <a:pt x="9695" y="9062"/>
                    <a:pt x="9704" y="8793"/>
                    <a:pt x="9713" y="8527"/>
                  </a:cubicBezTo>
                  <a:cubicBezTo>
                    <a:pt x="9747" y="7644"/>
                    <a:pt x="9787" y="6755"/>
                    <a:pt x="9824" y="5894"/>
                  </a:cubicBezTo>
                  <a:lnTo>
                    <a:pt x="9849" y="5418"/>
                  </a:lnTo>
                  <a:cubicBezTo>
                    <a:pt x="9865" y="5125"/>
                    <a:pt x="9880" y="4838"/>
                    <a:pt x="9889" y="4557"/>
                  </a:cubicBezTo>
                  <a:cubicBezTo>
                    <a:pt x="9892" y="4461"/>
                    <a:pt x="9902" y="4366"/>
                    <a:pt x="9905" y="4270"/>
                  </a:cubicBezTo>
                  <a:cubicBezTo>
                    <a:pt x="9945" y="3495"/>
                    <a:pt x="9982" y="2788"/>
                    <a:pt x="10019" y="2192"/>
                  </a:cubicBezTo>
                  <a:cubicBezTo>
                    <a:pt x="10084" y="1078"/>
                    <a:pt x="10127" y="358"/>
                    <a:pt x="10127" y="358"/>
                  </a:cubicBezTo>
                  <a:lnTo>
                    <a:pt x="43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6"/>
            <p:cNvSpPr/>
            <p:nvPr/>
          </p:nvSpPr>
          <p:spPr>
            <a:xfrm>
              <a:off x="5971630" y="2734687"/>
              <a:ext cx="676939" cy="29500"/>
            </a:xfrm>
            <a:custGeom>
              <a:avLst/>
              <a:gdLst/>
              <a:ahLst/>
              <a:cxnLst/>
              <a:rect l="l" t="t" r="r" b="b"/>
              <a:pathLst>
                <a:path w="6540" h="285" extrusionOk="0">
                  <a:moveTo>
                    <a:pt x="16" y="0"/>
                  </a:moveTo>
                  <a:cubicBezTo>
                    <a:pt x="7" y="0"/>
                    <a:pt x="0" y="6"/>
                    <a:pt x="0" y="16"/>
                  </a:cubicBezTo>
                  <a:cubicBezTo>
                    <a:pt x="0" y="22"/>
                    <a:pt x="7" y="31"/>
                    <a:pt x="16" y="31"/>
                  </a:cubicBezTo>
                  <a:lnTo>
                    <a:pt x="6524" y="284"/>
                  </a:lnTo>
                  <a:cubicBezTo>
                    <a:pt x="6533" y="284"/>
                    <a:pt x="6540" y="278"/>
                    <a:pt x="6540" y="269"/>
                  </a:cubicBezTo>
                  <a:cubicBezTo>
                    <a:pt x="6540" y="263"/>
                    <a:pt x="6533" y="253"/>
                    <a:pt x="6524" y="253"/>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6"/>
            <p:cNvSpPr/>
            <p:nvPr/>
          </p:nvSpPr>
          <p:spPr>
            <a:xfrm>
              <a:off x="5969353" y="2786440"/>
              <a:ext cx="677353" cy="29810"/>
            </a:xfrm>
            <a:custGeom>
              <a:avLst/>
              <a:gdLst/>
              <a:ahLst/>
              <a:cxnLst/>
              <a:rect l="l" t="t" r="r" b="b"/>
              <a:pathLst>
                <a:path w="6544" h="288" extrusionOk="0">
                  <a:moveTo>
                    <a:pt x="16" y="0"/>
                  </a:moveTo>
                  <a:cubicBezTo>
                    <a:pt x="10" y="0"/>
                    <a:pt x="1" y="7"/>
                    <a:pt x="1" y="16"/>
                  </a:cubicBezTo>
                  <a:cubicBezTo>
                    <a:pt x="1" y="22"/>
                    <a:pt x="10" y="31"/>
                    <a:pt x="16" y="31"/>
                  </a:cubicBezTo>
                  <a:lnTo>
                    <a:pt x="6528" y="288"/>
                  </a:lnTo>
                  <a:cubicBezTo>
                    <a:pt x="6537" y="288"/>
                    <a:pt x="6543" y="278"/>
                    <a:pt x="6543" y="272"/>
                  </a:cubicBezTo>
                  <a:cubicBezTo>
                    <a:pt x="6543" y="263"/>
                    <a:pt x="6537" y="254"/>
                    <a:pt x="6528" y="254"/>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6"/>
            <p:cNvSpPr/>
            <p:nvPr/>
          </p:nvSpPr>
          <p:spPr>
            <a:xfrm>
              <a:off x="5967490" y="2834054"/>
              <a:ext cx="677250" cy="29500"/>
            </a:xfrm>
            <a:custGeom>
              <a:avLst/>
              <a:gdLst/>
              <a:ahLst/>
              <a:cxnLst/>
              <a:rect l="l" t="t" r="r" b="b"/>
              <a:pathLst>
                <a:path w="6543" h="285" extrusionOk="0">
                  <a:moveTo>
                    <a:pt x="16" y="0"/>
                  </a:moveTo>
                  <a:cubicBezTo>
                    <a:pt x="10" y="0"/>
                    <a:pt x="0" y="7"/>
                    <a:pt x="0" y="16"/>
                  </a:cubicBezTo>
                  <a:cubicBezTo>
                    <a:pt x="0" y="22"/>
                    <a:pt x="10" y="31"/>
                    <a:pt x="16" y="31"/>
                  </a:cubicBezTo>
                  <a:lnTo>
                    <a:pt x="6527" y="285"/>
                  </a:lnTo>
                  <a:cubicBezTo>
                    <a:pt x="6533" y="285"/>
                    <a:pt x="6543" y="278"/>
                    <a:pt x="6543" y="269"/>
                  </a:cubicBezTo>
                  <a:cubicBezTo>
                    <a:pt x="6543" y="263"/>
                    <a:pt x="6533" y="254"/>
                    <a:pt x="6527" y="254"/>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6"/>
            <p:cNvSpPr/>
            <p:nvPr/>
          </p:nvSpPr>
          <p:spPr>
            <a:xfrm>
              <a:off x="5965523" y="2885807"/>
              <a:ext cx="677353" cy="29810"/>
            </a:xfrm>
            <a:custGeom>
              <a:avLst/>
              <a:gdLst/>
              <a:ahLst/>
              <a:cxnLst/>
              <a:rect l="l" t="t" r="r" b="b"/>
              <a:pathLst>
                <a:path w="6544" h="288" extrusionOk="0">
                  <a:moveTo>
                    <a:pt x="16" y="1"/>
                  </a:moveTo>
                  <a:cubicBezTo>
                    <a:pt x="7" y="1"/>
                    <a:pt x="1" y="10"/>
                    <a:pt x="1" y="16"/>
                  </a:cubicBezTo>
                  <a:cubicBezTo>
                    <a:pt x="1" y="25"/>
                    <a:pt x="7" y="32"/>
                    <a:pt x="16" y="32"/>
                  </a:cubicBezTo>
                  <a:lnTo>
                    <a:pt x="6528" y="288"/>
                  </a:lnTo>
                  <a:cubicBezTo>
                    <a:pt x="6534" y="288"/>
                    <a:pt x="6543" y="279"/>
                    <a:pt x="6543" y="272"/>
                  </a:cubicBezTo>
                  <a:cubicBezTo>
                    <a:pt x="6543" y="263"/>
                    <a:pt x="6534" y="257"/>
                    <a:pt x="6528" y="257"/>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6"/>
            <p:cNvSpPr/>
            <p:nvPr/>
          </p:nvSpPr>
          <p:spPr>
            <a:xfrm>
              <a:off x="5963660" y="2933420"/>
              <a:ext cx="676939" cy="29810"/>
            </a:xfrm>
            <a:custGeom>
              <a:avLst/>
              <a:gdLst/>
              <a:ahLst/>
              <a:cxnLst/>
              <a:rect l="l" t="t" r="r" b="b"/>
              <a:pathLst>
                <a:path w="6540" h="288" extrusionOk="0">
                  <a:moveTo>
                    <a:pt x="16" y="1"/>
                  </a:moveTo>
                  <a:cubicBezTo>
                    <a:pt x="6" y="1"/>
                    <a:pt x="0" y="10"/>
                    <a:pt x="0" y="16"/>
                  </a:cubicBezTo>
                  <a:cubicBezTo>
                    <a:pt x="0" y="25"/>
                    <a:pt x="6" y="32"/>
                    <a:pt x="16" y="32"/>
                  </a:cubicBezTo>
                  <a:lnTo>
                    <a:pt x="6524" y="288"/>
                  </a:lnTo>
                  <a:cubicBezTo>
                    <a:pt x="6533" y="288"/>
                    <a:pt x="6539" y="279"/>
                    <a:pt x="6539" y="272"/>
                  </a:cubicBezTo>
                  <a:cubicBezTo>
                    <a:pt x="6539" y="263"/>
                    <a:pt x="6533" y="257"/>
                    <a:pt x="6524" y="257"/>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6"/>
            <p:cNvSpPr/>
            <p:nvPr/>
          </p:nvSpPr>
          <p:spPr>
            <a:xfrm>
              <a:off x="5961383" y="2986209"/>
              <a:ext cx="677250" cy="28775"/>
            </a:xfrm>
            <a:custGeom>
              <a:avLst/>
              <a:gdLst/>
              <a:ahLst/>
              <a:cxnLst/>
              <a:rect l="l" t="t" r="r" b="b"/>
              <a:pathLst>
                <a:path w="6543" h="278" extrusionOk="0">
                  <a:moveTo>
                    <a:pt x="16" y="0"/>
                  </a:moveTo>
                  <a:cubicBezTo>
                    <a:pt x="10" y="0"/>
                    <a:pt x="1" y="6"/>
                    <a:pt x="1" y="16"/>
                  </a:cubicBezTo>
                  <a:cubicBezTo>
                    <a:pt x="1" y="22"/>
                    <a:pt x="10" y="31"/>
                    <a:pt x="16" y="31"/>
                  </a:cubicBezTo>
                  <a:lnTo>
                    <a:pt x="6527" y="278"/>
                  </a:lnTo>
                  <a:cubicBezTo>
                    <a:pt x="6537" y="278"/>
                    <a:pt x="6543" y="272"/>
                    <a:pt x="6543" y="263"/>
                  </a:cubicBezTo>
                  <a:cubicBezTo>
                    <a:pt x="6543" y="256"/>
                    <a:pt x="6537" y="247"/>
                    <a:pt x="6527" y="247"/>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6"/>
            <p:cNvSpPr/>
            <p:nvPr/>
          </p:nvSpPr>
          <p:spPr>
            <a:xfrm>
              <a:off x="5959520" y="3032787"/>
              <a:ext cx="677250" cy="29810"/>
            </a:xfrm>
            <a:custGeom>
              <a:avLst/>
              <a:gdLst/>
              <a:ahLst/>
              <a:cxnLst/>
              <a:rect l="l" t="t" r="r" b="b"/>
              <a:pathLst>
                <a:path w="6543" h="288" extrusionOk="0">
                  <a:moveTo>
                    <a:pt x="16" y="1"/>
                  </a:moveTo>
                  <a:cubicBezTo>
                    <a:pt x="9" y="1"/>
                    <a:pt x="0" y="10"/>
                    <a:pt x="0" y="16"/>
                  </a:cubicBezTo>
                  <a:cubicBezTo>
                    <a:pt x="0" y="26"/>
                    <a:pt x="9" y="32"/>
                    <a:pt x="16" y="32"/>
                  </a:cubicBezTo>
                  <a:lnTo>
                    <a:pt x="6527" y="288"/>
                  </a:lnTo>
                  <a:cubicBezTo>
                    <a:pt x="6533" y="288"/>
                    <a:pt x="6542" y="279"/>
                    <a:pt x="6542" y="273"/>
                  </a:cubicBezTo>
                  <a:cubicBezTo>
                    <a:pt x="6542" y="263"/>
                    <a:pt x="6533" y="257"/>
                    <a:pt x="6527" y="257"/>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6"/>
            <p:cNvSpPr/>
            <p:nvPr/>
          </p:nvSpPr>
          <p:spPr>
            <a:xfrm>
              <a:off x="5957553" y="3084955"/>
              <a:ext cx="677250" cy="29500"/>
            </a:xfrm>
            <a:custGeom>
              <a:avLst/>
              <a:gdLst/>
              <a:ahLst/>
              <a:cxnLst/>
              <a:rect l="l" t="t" r="r" b="b"/>
              <a:pathLst>
                <a:path w="6543" h="285" extrusionOk="0">
                  <a:moveTo>
                    <a:pt x="16" y="0"/>
                  </a:moveTo>
                  <a:cubicBezTo>
                    <a:pt x="7" y="0"/>
                    <a:pt x="1" y="6"/>
                    <a:pt x="1" y="16"/>
                  </a:cubicBezTo>
                  <a:cubicBezTo>
                    <a:pt x="1" y="22"/>
                    <a:pt x="7" y="31"/>
                    <a:pt x="16" y="31"/>
                  </a:cubicBezTo>
                  <a:lnTo>
                    <a:pt x="6527" y="284"/>
                  </a:lnTo>
                  <a:cubicBezTo>
                    <a:pt x="6534" y="284"/>
                    <a:pt x="6543" y="278"/>
                    <a:pt x="6543" y="269"/>
                  </a:cubicBezTo>
                  <a:cubicBezTo>
                    <a:pt x="6543" y="263"/>
                    <a:pt x="6534" y="253"/>
                    <a:pt x="6527" y="253"/>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6"/>
            <p:cNvSpPr/>
            <p:nvPr/>
          </p:nvSpPr>
          <p:spPr>
            <a:xfrm>
              <a:off x="5955690" y="3132258"/>
              <a:ext cx="676939" cy="29810"/>
            </a:xfrm>
            <a:custGeom>
              <a:avLst/>
              <a:gdLst/>
              <a:ahLst/>
              <a:cxnLst/>
              <a:rect l="l" t="t" r="r" b="b"/>
              <a:pathLst>
                <a:path w="6540" h="288" extrusionOk="0">
                  <a:moveTo>
                    <a:pt x="16" y="0"/>
                  </a:moveTo>
                  <a:cubicBezTo>
                    <a:pt x="6" y="0"/>
                    <a:pt x="0" y="9"/>
                    <a:pt x="0" y="19"/>
                  </a:cubicBezTo>
                  <a:cubicBezTo>
                    <a:pt x="0" y="25"/>
                    <a:pt x="6" y="34"/>
                    <a:pt x="16" y="34"/>
                  </a:cubicBezTo>
                  <a:lnTo>
                    <a:pt x="6524" y="287"/>
                  </a:lnTo>
                  <a:cubicBezTo>
                    <a:pt x="6533" y="287"/>
                    <a:pt x="6539" y="281"/>
                    <a:pt x="6539" y="272"/>
                  </a:cubicBezTo>
                  <a:cubicBezTo>
                    <a:pt x="6539" y="266"/>
                    <a:pt x="6533" y="256"/>
                    <a:pt x="6524" y="256"/>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6"/>
            <p:cNvSpPr/>
            <p:nvPr/>
          </p:nvSpPr>
          <p:spPr>
            <a:xfrm>
              <a:off x="5953723" y="3184322"/>
              <a:ext cx="677250" cy="29810"/>
            </a:xfrm>
            <a:custGeom>
              <a:avLst/>
              <a:gdLst/>
              <a:ahLst/>
              <a:cxnLst/>
              <a:rect l="l" t="t" r="r" b="b"/>
              <a:pathLst>
                <a:path w="6543" h="288" extrusionOk="0">
                  <a:moveTo>
                    <a:pt x="19" y="0"/>
                  </a:moveTo>
                  <a:cubicBezTo>
                    <a:pt x="10" y="0"/>
                    <a:pt x="1" y="6"/>
                    <a:pt x="1" y="16"/>
                  </a:cubicBezTo>
                  <a:cubicBezTo>
                    <a:pt x="1" y="22"/>
                    <a:pt x="10" y="31"/>
                    <a:pt x="19" y="31"/>
                  </a:cubicBezTo>
                  <a:lnTo>
                    <a:pt x="6527" y="287"/>
                  </a:lnTo>
                  <a:cubicBezTo>
                    <a:pt x="6537" y="287"/>
                    <a:pt x="6543" y="278"/>
                    <a:pt x="6543" y="269"/>
                  </a:cubicBezTo>
                  <a:cubicBezTo>
                    <a:pt x="6543" y="263"/>
                    <a:pt x="6537" y="253"/>
                    <a:pt x="6527" y="253"/>
                  </a:cubicBezTo>
                  <a:lnTo>
                    <a:pt x="19"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6"/>
            <p:cNvSpPr/>
            <p:nvPr/>
          </p:nvSpPr>
          <p:spPr>
            <a:xfrm>
              <a:off x="5951860" y="3231935"/>
              <a:ext cx="677250" cy="29500"/>
            </a:xfrm>
            <a:custGeom>
              <a:avLst/>
              <a:gdLst/>
              <a:ahLst/>
              <a:cxnLst/>
              <a:rect l="l" t="t" r="r" b="b"/>
              <a:pathLst>
                <a:path w="6543" h="285" extrusionOk="0">
                  <a:moveTo>
                    <a:pt x="15" y="0"/>
                  </a:moveTo>
                  <a:cubicBezTo>
                    <a:pt x="9" y="0"/>
                    <a:pt x="0" y="6"/>
                    <a:pt x="0" y="16"/>
                  </a:cubicBezTo>
                  <a:cubicBezTo>
                    <a:pt x="0" y="22"/>
                    <a:pt x="9" y="31"/>
                    <a:pt x="15" y="31"/>
                  </a:cubicBezTo>
                  <a:lnTo>
                    <a:pt x="6527" y="284"/>
                  </a:lnTo>
                  <a:cubicBezTo>
                    <a:pt x="6536" y="284"/>
                    <a:pt x="6542" y="278"/>
                    <a:pt x="6542" y="269"/>
                  </a:cubicBezTo>
                  <a:cubicBezTo>
                    <a:pt x="6542" y="263"/>
                    <a:pt x="6536" y="253"/>
                    <a:pt x="6527" y="253"/>
                  </a:cubicBezTo>
                  <a:lnTo>
                    <a:pt x="15"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6"/>
            <p:cNvSpPr/>
            <p:nvPr/>
          </p:nvSpPr>
          <p:spPr>
            <a:xfrm>
              <a:off x="5949893" y="3284620"/>
              <a:ext cx="677250" cy="28879"/>
            </a:xfrm>
            <a:custGeom>
              <a:avLst/>
              <a:gdLst/>
              <a:ahLst/>
              <a:cxnLst/>
              <a:rect l="l" t="t" r="r" b="b"/>
              <a:pathLst>
                <a:path w="6543" h="279" extrusionOk="0">
                  <a:moveTo>
                    <a:pt x="16" y="1"/>
                  </a:moveTo>
                  <a:cubicBezTo>
                    <a:pt x="10" y="1"/>
                    <a:pt x="1" y="7"/>
                    <a:pt x="1" y="16"/>
                  </a:cubicBezTo>
                  <a:cubicBezTo>
                    <a:pt x="1" y="22"/>
                    <a:pt x="10" y="32"/>
                    <a:pt x="16" y="32"/>
                  </a:cubicBezTo>
                  <a:lnTo>
                    <a:pt x="6527" y="279"/>
                  </a:lnTo>
                  <a:cubicBezTo>
                    <a:pt x="6533" y="279"/>
                    <a:pt x="6543" y="269"/>
                    <a:pt x="6543" y="263"/>
                  </a:cubicBezTo>
                  <a:cubicBezTo>
                    <a:pt x="6543" y="254"/>
                    <a:pt x="6533" y="248"/>
                    <a:pt x="6527" y="248"/>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6"/>
            <p:cNvSpPr/>
            <p:nvPr/>
          </p:nvSpPr>
          <p:spPr>
            <a:xfrm>
              <a:off x="5947927" y="3335752"/>
              <a:ext cx="677353" cy="29500"/>
            </a:xfrm>
            <a:custGeom>
              <a:avLst/>
              <a:gdLst/>
              <a:ahLst/>
              <a:cxnLst/>
              <a:rect l="l" t="t" r="r" b="b"/>
              <a:pathLst>
                <a:path w="6544" h="285" extrusionOk="0">
                  <a:moveTo>
                    <a:pt x="16" y="1"/>
                  </a:moveTo>
                  <a:cubicBezTo>
                    <a:pt x="7" y="1"/>
                    <a:pt x="1" y="7"/>
                    <a:pt x="1" y="16"/>
                  </a:cubicBezTo>
                  <a:cubicBezTo>
                    <a:pt x="1" y="22"/>
                    <a:pt x="7" y="32"/>
                    <a:pt x="16" y="32"/>
                  </a:cubicBezTo>
                  <a:lnTo>
                    <a:pt x="6528" y="285"/>
                  </a:lnTo>
                  <a:cubicBezTo>
                    <a:pt x="6534" y="285"/>
                    <a:pt x="6543" y="279"/>
                    <a:pt x="6543" y="269"/>
                  </a:cubicBezTo>
                  <a:cubicBezTo>
                    <a:pt x="6543" y="263"/>
                    <a:pt x="6534" y="254"/>
                    <a:pt x="6528" y="254"/>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6"/>
            <p:cNvSpPr/>
            <p:nvPr/>
          </p:nvSpPr>
          <p:spPr>
            <a:xfrm>
              <a:off x="5945753" y="3383366"/>
              <a:ext cx="677250" cy="29500"/>
            </a:xfrm>
            <a:custGeom>
              <a:avLst/>
              <a:gdLst/>
              <a:ahLst/>
              <a:cxnLst/>
              <a:rect l="l" t="t" r="r" b="b"/>
              <a:pathLst>
                <a:path w="6543" h="285" extrusionOk="0">
                  <a:moveTo>
                    <a:pt x="19" y="1"/>
                  </a:moveTo>
                  <a:cubicBezTo>
                    <a:pt x="10" y="1"/>
                    <a:pt x="0" y="7"/>
                    <a:pt x="0" y="16"/>
                  </a:cubicBezTo>
                  <a:cubicBezTo>
                    <a:pt x="0" y="22"/>
                    <a:pt x="10" y="32"/>
                    <a:pt x="19" y="32"/>
                  </a:cubicBezTo>
                  <a:lnTo>
                    <a:pt x="6527" y="285"/>
                  </a:lnTo>
                  <a:cubicBezTo>
                    <a:pt x="6536" y="285"/>
                    <a:pt x="6543" y="279"/>
                    <a:pt x="6543" y="269"/>
                  </a:cubicBezTo>
                  <a:cubicBezTo>
                    <a:pt x="6543" y="263"/>
                    <a:pt x="6536" y="254"/>
                    <a:pt x="6527" y="254"/>
                  </a:cubicBezTo>
                  <a:lnTo>
                    <a:pt x="19"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6"/>
            <p:cNvSpPr/>
            <p:nvPr/>
          </p:nvSpPr>
          <p:spPr>
            <a:xfrm>
              <a:off x="5943787" y="3435119"/>
              <a:ext cx="677353" cy="29914"/>
            </a:xfrm>
            <a:custGeom>
              <a:avLst/>
              <a:gdLst/>
              <a:ahLst/>
              <a:cxnLst/>
              <a:rect l="l" t="t" r="r" b="b"/>
              <a:pathLst>
                <a:path w="6544" h="289" extrusionOk="0">
                  <a:moveTo>
                    <a:pt x="16" y="1"/>
                  </a:moveTo>
                  <a:cubicBezTo>
                    <a:pt x="10" y="1"/>
                    <a:pt x="1" y="7"/>
                    <a:pt x="1" y="16"/>
                  </a:cubicBezTo>
                  <a:cubicBezTo>
                    <a:pt x="1" y="26"/>
                    <a:pt x="10" y="32"/>
                    <a:pt x="16" y="32"/>
                  </a:cubicBezTo>
                  <a:lnTo>
                    <a:pt x="6528" y="288"/>
                  </a:lnTo>
                  <a:cubicBezTo>
                    <a:pt x="6537" y="288"/>
                    <a:pt x="6543" y="279"/>
                    <a:pt x="6543" y="273"/>
                  </a:cubicBezTo>
                  <a:cubicBezTo>
                    <a:pt x="6543" y="263"/>
                    <a:pt x="6537" y="257"/>
                    <a:pt x="6528" y="257"/>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6"/>
            <p:cNvSpPr/>
            <p:nvPr/>
          </p:nvSpPr>
          <p:spPr>
            <a:xfrm>
              <a:off x="5941923" y="3482733"/>
              <a:ext cx="677250" cy="29500"/>
            </a:xfrm>
            <a:custGeom>
              <a:avLst/>
              <a:gdLst/>
              <a:ahLst/>
              <a:cxnLst/>
              <a:rect l="l" t="t" r="r" b="b"/>
              <a:pathLst>
                <a:path w="6543" h="285" extrusionOk="0">
                  <a:moveTo>
                    <a:pt x="16" y="1"/>
                  </a:moveTo>
                  <a:cubicBezTo>
                    <a:pt x="10" y="1"/>
                    <a:pt x="0" y="7"/>
                    <a:pt x="0" y="16"/>
                  </a:cubicBezTo>
                  <a:cubicBezTo>
                    <a:pt x="0" y="23"/>
                    <a:pt x="10" y="32"/>
                    <a:pt x="16" y="32"/>
                  </a:cubicBezTo>
                  <a:lnTo>
                    <a:pt x="6527" y="285"/>
                  </a:lnTo>
                  <a:cubicBezTo>
                    <a:pt x="6533" y="285"/>
                    <a:pt x="6543" y="279"/>
                    <a:pt x="6543" y="270"/>
                  </a:cubicBezTo>
                  <a:cubicBezTo>
                    <a:pt x="6543" y="263"/>
                    <a:pt x="6533" y="254"/>
                    <a:pt x="6527" y="254"/>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6"/>
            <p:cNvSpPr/>
            <p:nvPr/>
          </p:nvSpPr>
          <p:spPr>
            <a:xfrm>
              <a:off x="5939957" y="3534590"/>
              <a:ext cx="677353" cy="29810"/>
            </a:xfrm>
            <a:custGeom>
              <a:avLst/>
              <a:gdLst/>
              <a:ahLst/>
              <a:cxnLst/>
              <a:rect l="l" t="t" r="r" b="b"/>
              <a:pathLst>
                <a:path w="6544" h="288" extrusionOk="0">
                  <a:moveTo>
                    <a:pt x="16" y="0"/>
                  </a:moveTo>
                  <a:cubicBezTo>
                    <a:pt x="7" y="0"/>
                    <a:pt x="1" y="9"/>
                    <a:pt x="1" y="16"/>
                  </a:cubicBezTo>
                  <a:cubicBezTo>
                    <a:pt x="1" y="25"/>
                    <a:pt x="7" y="31"/>
                    <a:pt x="16" y="31"/>
                  </a:cubicBezTo>
                  <a:lnTo>
                    <a:pt x="6528" y="287"/>
                  </a:lnTo>
                  <a:cubicBezTo>
                    <a:pt x="6534" y="287"/>
                    <a:pt x="6543" y="278"/>
                    <a:pt x="6543" y="272"/>
                  </a:cubicBezTo>
                  <a:cubicBezTo>
                    <a:pt x="6543" y="263"/>
                    <a:pt x="6534" y="256"/>
                    <a:pt x="6528" y="256"/>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6"/>
            <p:cNvSpPr/>
            <p:nvPr/>
          </p:nvSpPr>
          <p:spPr>
            <a:xfrm>
              <a:off x="5937783" y="3582203"/>
              <a:ext cx="677250" cy="29500"/>
            </a:xfrm>
            <a:custGeom>
              <a:avLst/>
              <a:gdLst/>
              <a:ahLst/>
              <a:cxnLst/>
              <a:rect l="l" t="t" r="r" b="b"/>
              <a:pathLst>
                <a:path w="6543" h="285" extrusionOk="0">
                  <a:moveTo>
                    <a:pt x="19" y="0"/>
                  </a:moveTo>
                  <a:cubicBezTo>
                    <a:pt x="9" y="0"/>
                    <a:pt x="0" y="6"/>
                    <a:pt x="0" y="16"/>
                  </a:cubicBezTo>
                  <a:cubicBezTo>
                    <a:pt x="0" y="22"/>
                    <a:pt x="9" y="31"/>
                    <a:pt x="19" y="31"/>
                  </a:cubicBezTo>
                  <a:lnTo>
                    <a:pt x="6527" y="284"/>
                  </a:lnTo>
                  <a:cubicBezTo>
                    <a:pt x="6536" y="284"/>
                    <a:pt x="6542" y="278"/>
                    <a:pt x="6542" y="269"/>
                  </a:cubicBezTo>
                  <a:cubicBezTo>
                    <a:pt x="6542" y="263"/>
                    <a:pt x="6536" y="253"/>
                    <a:pt x="6527" y="253"/>
                  </a:cubicBezTo>
                  <a:lnTo>
                    <a:pt x="19"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6"/>
            <p:cNvSpPr/>
            <p:nvPr/>
          </p:nvSpPr>
          <p:spPr>
            <a:xfrm>
              <a:off x="5935817" y="3633956"/>
              <a:ext cx="677250" cy="29810"/>
            </a:xfrm>
            <a:custGeom>
              <a:avLst/>
              <a:gdLst/>
              <a:ahLst/>
              <a:cxnLst/>
              <a:rect l="l" t="t" r="r" b="b"/>
              <a:pathLst>
                <a:path w="6543" h="288" extrusionOk="0">
                  <a:moveTo>
                    <a:pt x="16" y="0"/>
                  </a:moveTo>
                  <a:cubicBezTo>
                    <a:pt x="10" y="0"/>
                    <a:pt x="1" y="10"/>
                    <a:pt x="1" y="16"/>
                  </a:cubicBezTo>
                  <a:cubicBezTo>
                    <a:pt x="1" y="25"/>
                    <a:pt x="10" y="34"/>
                    <a:pt x="16" y="34"/>
                  </a:cubicBezTo>
                  <a:lnTo>
                    <a:pt x="6527" y="287"/>
                  </a:lnTo>
                  <a:cubicBezTo>
                    <a:pt x="6537" y="287"/>
                    <a:pt x="6543" y="281"/>
                    <a:pt x="6543" y="272"/>
                  </a:cubicBezTo>
                  <a:cubicBezTo>
                    <a:pt x="6543" y="266"/>
                    <a:pt x="6537" y="257"/>
                    <a:pt x="6527" y="257"/>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6"/>
            <p:cNvSpPr/>
            <p:nvPr/>
          </p:nvSpPr>
          <p:spPr>
            <a:xfrm>
              <a:off x="5933953" y="3681570"/>
              <a:ext cx="677250" cy="29810"/>
            </a:xfrm>
            <a:custGeom>
              <a:avLst/>
              <a:gdLst/>
              <a:ahLst/>
              <a:cxnLst/>
              <a:rect l="l" t="t" r="r" b="b"/>
              <a:pathLst>
                <a:path w="6543" h="288" extrusionOk="0">
                  <a:moveTo>
                    <a:pt x="16" y="0"/>
                  </a:moveTo>
                  <a:cubicBezTo>
                    <a:pt x="9" y="0"/>
                    <a:pt x="0" y="10"/>
                    <a:pt x="0" y="16"/>
                  </a:cubicBezTo>
                  <a:cubicBezTo>
                    <a:pt x="0" y="25"/>
                    <a:pt x="9" y="31"/>
                    <a:pt x="16" y="31"/>
                  </a:cubicBezTo>
                  <a:lnTo>
                    <a:pt x="6527" y="287"/>
                  </a:lnTo>
                  <a:cubicBezTo>
                    <a:pt x="6533" y="287"/>
                    <a:pt x="6542" y="278"/>
                    <a:pt x="6542" y="272"/>
                  </a:cubicBezTo>
                  <a:cubicBezTo>
                    <a:pt x="6542" y="263"/>
                    <a:pt x="6533" y="257"/>
                    <a:pt x="6527" y="257"/>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6"/>
            <p:cNvSpPr/>
            <p:nvPr/>
          </p:nvSpPr>
          <p:spPr>
            <a:xfrm>
              <a:off x="5931987" y="3733634"/>
              <a:ext cx="677250" cy="29500"/>
            </a:xfrm>
            <a:custGeom>
              <a:avLst/>
              <a:gdLst/>
              <a:ahLst/>
              <a:cxnLst/>
              <a:rect l="l" t="t" r="r" b="b"/>
              <a:pathLst>
                <a:path w="6543" h="285" extrusionOk="0">
                  <a:moveTo>
                    <a:pt x="16" y="1"/>
                  </a:moveTo>
                  <a:cubicBezTo>
                    <a:pt x="7" y="1"/>
                    <a:pt x="1" y="7"/>
                    <a:pt x="1" y="16"/>
                  </a:cubicBezTo>
                  <a:cubicBezTo>
                    <a:pt x="1" y="22"/>
                    <a:pt x="7" y="31"/>
                    <a:pt x="16" y="31"/>
                  </a:cubicBezTo>
                  <a:lnTo>
                    <a:pt x="6527" y="285"/>
                  </a:lnTo>
                  <a:cubicBezTo>
                    <a:pt x="6534" y="285"/>
                    <a:pt x="6543" y="278"/>
                    <a:pt x="6543" y="269"/>
                  </a:cubicBezTo>
                  <a:cubicBezTo>
                    <a:pt x="6543" y="263"/>
                    <a:pt x="6534" y="254"/>
                    <a:pt x="6527" y="254"/>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6"/>
            <p:cNvSpPr/>
            <p:nvPr/>
          </p:nvSpPr>
          <p:spPr>
            <a:xfrm>
              <a:off x="5929710" y="3781247"/>
              <a:ext cx="677353" cy="29500"/>
            </a:xfrm>
            <a:custGeom>
              <a:avLst/>
              <a:gdLst/>
              <a:ahLst/>
              <a:cxnLst/>
              <a:rect l="l" t="t" r="r" b="b"/>
              <a:pathLst>
                <a:path w="6544" h="285" extrusionOk="0">
                  <a:moveTo>
                    <a:pt x="20" y="1"/>
                  </a:moveTo>
                  <a:cubicBezTo>
                    <a:pt x="10" y="1"/>
                    <a:pt x="1" y="7"/>
                    <a:pt x="1" y="16"/>
                  </a:cubicBezTo>
                  <a:cubicBezTo>
                    <a:pt x="1" y="22"/>
                    <a:pt x="10" y="31"/>
                    <a:pt x="20" y="31"/>
                  </a:cubicBezTo>
                  <a:lnTo>
                    <a:pt x="6528" y="285"/>
                  </a:lnTo>
                  <a:cubicBezTo>
                    <a:pt x="6537" y="285"/>
                    <a:pt x="6543" y="278"/>
                    <a:pt x="6543" y="269"/>
                  </a:cubicBezTo>
                  <a:cubicBezTo>
                    <a:pt x="6543" y="263"/>
                    <a:pt x="6537" y="254"/>
                    <a:pt x="6528" y="254"/>
                  </a:cubicBezTo>
                  <a:lnTo>
                    <a:pt x="20"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6"/>
            <p:cNvSpPr/>
            <p:nvPr/>
          </p:nvSpPr>
          <p:spPr>
            <a:xfrm>
              <a:off x="5928468" y="3833001"/>
              <a:ext cx="676939" cy="29810"/>
            </a:xfrm>
            <a:custGeom>
              <a:avLst/>
              <a:gdLst/>
              <a:ahLst/>
              <a:cxnLst/>
              <a:rect l="l" t="t" r="r" b="b"/>
              <a:pathLst>
                <a:path w="6540" h="288" extrusionOk="0">
                  <a:moveTo>
                    <a:pt x="16" y="1"/>
                  </a:moveTo>
                  <a:cubicBezTo>
                    <a:pt x="7" y="1"/>
                    <a:pt x="1" y="10"/>
                    <a:pt x="1" y="16"/>
                  </a:cubicBezTo>
                  <a:cubicBezTo>
                    <a:pt x="1" y="25"/>
                    <a:pt x="7" y="32"/>
                    <a:pt x="16" y="32"/>
                  </a:cubicBezTo>
                  <a:lnTo>
                    <a:pt x="6524" y="288"/>
                  </a:lnTo>
                  <a:cubicBezTo>
                    <a:pt x="6534" y="288"/>
                    <a:pt x="6540" y="279"/>
                    <a:pt x="6540" y="272"/>
                  </a:cubicBezTo>
                  <a:cubicBezTo>
                    <a:pt x="6540" y="263"/>
                    <a:pt x="6534" y="257"/>
                    <a:pt x="6524" y="257"/>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6"/>
            <p:cNvSpPr/>
            <p:nvPr/>
          </p:nvSpPr>
          <p:spPr>
            <a:xfrm>
              <a:off x="6599917" y="2690903"/>
              <a:ext cx="53720" cy="1226253"/>
            </a:xfrm>
            <a:custGeom>
              <a:avLst/>
              <a:gdLst/>
              <a:ahLst/>
              <a:cxnLst/>
              <a:rect l="l" t="t" r="r" b="b"/>
              <a:pathLst>
                <a:path w="519" h="11847" extrusionOk="0">
                  <a:moveTo>
                    <a:pt x="470" y="0"/>
                  </a:moveTo>
                  <a:lnTo>
                    <a:pt x="0" y="11847"/>
                  </a:lnTo>
                  <a:lnTo>
                    <a:pt x="53" y="11847"/>
                  </a:lnTo>
                  <a:lnTo>
                    <a:pt x="519" y="3"/>
                  </a:lnTo>
                  <a:lnTo>
                    <a:pt x="47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0" name="Google Shape;1380;p16"/>
          <p:cNvGrpSpPr/>
          <p:nvPr/>
        </p:nvGrpSpPr>
        <p:grpSpPr>
          <a:xfrm rot="5135399">
            <a:off x="7348480" y="4654850"/>
            <a:ext cx="420468" cy="768694"/>
            <a:chOff x="5873325" y="3529053"/>
            <a:chExt cx="251604" cy="459980"/>
          </a:xfrm>
        </p:grpSpPr>
        <p:sp>
          <p:nvSpPr>
            <p:cNvPr id="1381" name="Google Shape;1381;p16"/>
            <p:cNvSpPr/>
            <p:nvPr/>
          </p:nvSpPr>
          <p:spPr>
            <a:xfrm>
              <a:off x="5881739" y="3577426"/>
              <a:ext cx="243088" cy="411607"/>
            </a:xfrm>
            <a:custGeom>
              <a:avLst/>
              <a:gdLst/>
              <a:ahLst/>
              <a:cxnLst/>
              <a:rect l="l" t="t" r="r" b="b"/>
              <a:pathLst>
                <a:path w="7136" h="12083" extrusionOk="0">
                  <a:moveTo>
                    <a:pt x="1245" y="0"/>
                  </a:moveTo>
                  <a:cubicBezTo>
                    <a:pt x="1135" y="212"/>
                    <a:pt x="980" y="249"/>
                    <a:pt x="885" y="249"/>
                  </a:cubicBezTo>
                  <a:cubicBezTo>
                    <a:pt x="832" y="249"/>
                    <a:pt x="797" y="238"/>
                    <a:pt x="797" y="238"/>
                  </a:cubicBezTo>
                  <a:cubicBezTo>
                    <a:pt x="700" y="475"/>
                    <a:pt x="573" y="523"/>
                    <a:pt x="487" y="523"/>
                  </a:cubicBezTo>
                  <a:cubicBezTo>
                    <a:pt x="427" y="523"/>
                    <a:pt x="387" y="501"/>
                    <a:pt x="387" y="501"/>
                  </a:cubicBezTo>
                  <a:cubicBezTo>
                    <a:pt x="323" y="581"/>
                    <a:pt x="252" y="606"/>
                    <a:pt x="189" y="606"/>
                  </a:cubicBezTo>
                  <a:cubicBezTo>
                    <a:pt x="85" y="606"/>
                    <a:pt x="1" y="538"/>
                    <a:pt x="1" y="538"/>
                  </a:cubicBezTo>
                  <a:lnTo>
                    <a:pt x="1" y="538"/>
                  </a:lnTo>
                  <a:lnTo>
                    <a:pt x="93" y="717"/>
                  </a:lnTo>
                  <a:lnTo>
                    <a:pt x="5814" y="11788"/>
                  </a:lnTo>
                  <a:lnTo>
                    <a:pt x="5960" y="12063"/>
                  </a:lnTo>
                  <a:cubicBezTo>
                    <a:pt x="6026" y="12076"/>
                    <a:pt x="6090" y="12082"/>
                    <a:pt x="6152" y="12082"/>
                  </a:cubicBezTo>
                  <a:cubicBezTo>
                    <a:pt x="6759" y="12082"/>
                    <a:pt x="7136" y="11507"/>
                    <a:pt x="7136" y="11507"/>
                  </a:cubicBezTo>
                  <a:lnTo>
                    <a:pt x="6951" y="11137"/>
                  </a:lnTo>
                  <a:lnTo>
                    <a:pt x="1396" y="303"/>
                  </a:lnTo>
                  <a:lnTo>
                    <a:pt x="1245" y="0"/>
                  </a:lnTo>
                  <a:close/>
                </a:path>
              </a:pathLst>
            </a:custGeom>
            <a:solidFill>
              <a:srgbClr val="93D1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6"/>
            <p:cNvSpPr/>
            <p:nvPr/>
          </p:nvSpPr>
          <p:spPr>
            <a:xfrm>
              <a:off x="5881739" y="3577426"/>
              <a:ext cx="243088" cy="411607"/>
            </a:xfrm>
            <a:custGeom>
              <a:avLst/>
              <a:gdLst/>
              <a:ahLst/>
              <a:cxnLst/>
              <a:rect l="l" t="t" r="r" b="b"/>
              <a:pathLst>
                <a:path w="7136" h="12083" extrusionOk="0">
                  <a:moveTo>
                    <a:pt x="1245" y="0"/>
                  </a:moveTo>
                  <a:cubicBezTo>
                    <a:pt x="1135" y="212"/>
                    <a:pt x="980" y="249"/>
                    <a:pt x="885" y="249"/>
                  </a:cubicBezTo>
                  <a:cubicBezTo>
                    <a:pt x="832" y="249"/>
                    <a:pt x="797" y="238"/>
                    <a:pt x="797" y="238"/>
                  </a:cubicBezTo>
                  <a:cubicBezTo>
                    <a:pt x="700" y="475"/>
                    <a:pt x="573" y="523"/>
                    <a:pt x="487" y="523"/>
                  </a:cubicBezTo>
                  <a:cubicBezTo>
                    <a:pt x="427" y="523"/>
                    <a:pt x="387" y="501"/>
                    <a:pt x="387" y="501"/>
                  </a:cubicBezTo>
                  <a:cubicBezTo>
                    <a:pt x="323" y="581"/>
                    <a:pt x="252" y="606"/>
                    <a:pt x="189" y="606"/>
                  </a:cubicBezTo>
                  <a:cubicBezTo>
                    <a:pt x="85" y="606"/>
                    <a:pt x="1" y="538"/>
                    <a:pt x="1" y="538"/>
                  </a:cubicBezTo>
                  <a:lnTo>
                    <a:pt x="1" y="538"/>
                  </a:lnTo>
                  <a:lnTo>
                    <a:pt x="93" y="717"/>
                  </a:lnTo>
                  <a:lnTo>
                    <a:pt x="5814" y="11788"/>
                  </a:lnTo>
                  <a:lnTo>
                    <a:pt x="5960" y="12063"/>
                  </a:lnTo>
                  <a:cubicBezTo>
                    <a:pt x="6026" y="12076"/>
                    <a:pt x="6090" y="12082"/>
                    <a:pt x="6152" y="12082"/>
                  </a:cubicBezTo>
                  <a:cubicBezTo>
                    <a:pt x="6759" y="12082"/>
                    <a:pt x="7136" y="11507"/>
                    <a:pt x="7136" y="11507"/>
                  </a:cubicBezTo>
                  <a:lnTo>
                    <a:pt x="6951" y="11137"/>
                  </a:lnTo>
                  <a:lnTo>
                    <a:pt x="1396" y="303"/>
                  </a:lnTo>
                  <a:lnTo>
                    <a:pt x="124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6"/>
            <p:cNvSpPr/>
            <p:nvPr/>
          </p:nvSpPr>
          <p:spPr>
            <a:xfrm>
              <a:off x="5915600" y="3577630"/>
              <a:ext cx="209227" cy="410211"/>
            </a:xfrm>
            <a:custGeom>
              <a:avLst/>
              <a:gdLst/>
              <a:ahLst/>
              <a:cxnLst/>
              <a:rect l="l" t="t" r="r" b="b"/>
              <a:pathLst>
                <a:path w="6142" h="12042" extrusionOk="0">
                  <a:moveTo>
                    <a:pt x="251" y="1"/>
                  </a:moveTo>
                  <a:cubicBezTo>
                    <a:pt x="180" y="143"/>
                    <a:pt x="81" y="204"/>
                    <a:pt x="1" y="232"/>
                  </a:cubicBezTo>
                  <a:lnTo>
                    <a:pt x="106" y="436"/>
                  </a:lnTo>
                  <a:lnTo>
                    <a:pt x="5660" y="11270"/>
                  </a:lnTo>
                  <a:lnTo>
                    <a:pt x="5845" y="11640"/>
                  </a:lnTo>
                  <a:cubicBezTo>
                    <a:pt x="5845" y="11640"/>
                    <a:pt x="5691" y="11872"/>
                    <a:pt x="5419" y="12042"/>
                  </a:cubicBezTo>
                  <a:cubicBezTo>
                    <a:pt x="5870" y="11918"/>
                    <a:pt x="6142" y="11504"/>
                    <a:pt x="6142" y="11504"/>
                  </a:cubicBezTo>
                  <a:lnTo>
                    <a:pt x="5957" y="11134"/>
                  </a:lnTo>
                  <a:lnTo>
                    <a:pt x="402" y="300"/>
                  </a:lnTo>
                  <a:lnTo>
                    <a:pt x="251"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6"/>
            <p:cNvSpPr/>
            <p:nvPr/>
          </p:nvSpPr>
          <p:spPr>
            <a:xfrm>
              <a:off x="6078839" y="3956773"/>
              <a:ext cx="45988" cy="32191"/>
            </a:xfrm>
            <a:custGeom>
              <a:avLst/>
              <a:gdLst/>
              <a:ahLst/>
              <a:cxnLst/>
              <a:rect l="l" t="t" r="r" b="b"/>
              <a:pathLst>
                <a:path w="1350" h="945" extrusionOk="0">
                  <a:moveTo>
                    <a:pt x="1165" y="1"/>
                  </a:moveTo>
                  <a:cubicBezTo>
                    <a:pt x="1115" y="103"/>
                    <a:pt x="501" y="532"/>
                    <a:pt x="1" y="587"/>
                  </a:cubicBezTo>
                  <a:lnTo>
                    <a:pt x="174" y="927"/>
                  </a:lnTo>
                  <a:cubicBezTo>
                    <a:pt x="237" y="939"/>
                    <a:pt x="299" y="945"/>
                    <a:pt x="359" y="945"/>
                  </a:cubicBezTo>
                  <a:cubicBezTo>
                    <a:pt x="966" y="945"/>
                    <a:pt x="1350" y="371"/>
                    <a:pt x="1350" y="371"/>
                  </a:cubicBezTo>
                  <a:lnTo>
                    <a:pt x="11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6"/>
            <p:cNvSpPr/>
            <p:nvPr/>
          </p:nvSpPr>
          <p:spPr>
            <a:xfrm>
              <a:off x="6100505" y="3956773"/>
              <a:ext cx="24425" cy="30761"/>
            </a:xfrm>
            <a:custGeom>
              <a:avLst/>
              <a:gdLst/>
              <a:ahLst/>
              <a:cxnLst/>
              <a:rect l="l" t="t" r="r" b="b"/>
              <a:pathLst>
                <a:path w="717" h="903" extrusionOk="0">
                  <a:moveTo>
                    <a:pt x="532" y="1"/>
                  </a:moveTo>
                  <a:cubicBezTo>
                    <a:pt x="513" y="38"/>
                    <a:pt x="417" y="124"/>
                    <a:pt x="272" y="217"/>
                  </a:cubicBezTo>
                  <a:lnTo>
                    <a:pt x="421" y="501"/>
                  </a:lnTo>
                  <a:cubicBezTo>
                    <a:pt x="417" y="510"/>
                    <a:pt x="266" y="739"/>
                    <a:pt x="1" y="902"/>
                  </a:cubicBezTo>
                  <a:cubicBezTo>
                    <a:pt x="371" y="794"/>
                    <a:pt x="618" y="498"/>
                    <a:pt x="695" y="402"/>
                  </a:cubicBezTo>
                  <a:cubicBezTo>
                    <a:pt x="711" y="384"/>
                    <a:pt x="717" y="371"/>
                    <a:pt x="717" y="371"/>
                  </a:cubicBezTo>
                  <a:lnTo>
                    <a:pt x="53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6"/>
            <p:cNvSpPr/>
            <p:nvPr/>
          </p:nvSpPr>
          <p:spPr>
            <a:xfrm>
              <a:off x="5873427" y="3529053"/>
              <a:ext cx="50757" cy="69118"/>
            </a:xfrm>
            <a:custGeom>
              <a:avLst/>
              <a:gdLst/>
              <a:ahLst/>
              <a:cxnLst/>
              <a:rect l="l" t="t" r="r" b="b"/>
              <a:pathLst>
                <a:path w="1490" h="2029" extrusionOk="0">
                  <a:moveTo>
                    <a:pt x="1" y="0"/>
                  </a:moveTo>
                  <a:lnTo>
                    <a:pt x="100" y="797"/>
                  </a:lnTo>
                  <a:lnTo>
                    <a:pt x="242" y="1961"/>
                  </a:lnTo>
                  <a:cubicBezTo>
                    <a:pt x="242" y="1961"/>
                    <a:pt x="327" y="2029"/>
                    <a:pt x="431" y="2029"/>
                  </a:cubicBezTo>
                  <a:cubicBezTo>
                    <a:pt x="494" y="2029"/>
                    <a:pt x="565" y="2004"/>
                    <a:pt x="628" y="1924"/>
                  </a:cubicBezTo>
                  <a:cubicBezTo>
                    <a:pt x="628" y="1924"/>
                    <a:pt x="669" y="1947"/>
                    <a:pt x="729" y="1947"/>
                  </a:cubicBezTo>
                  <a:cubicBezTo>
                    <a:pt x="816" y="1947"/>
                    <a:pt x="943" y="1898"/>
                    <a:pt x="1041" y="1661"/>
                  </a:cubicBezTo>
                  <a:cubicBezTo>
                    <a:pt x="1041" y="1661"/>
                    <a:pt x="1076" y="1673"/>
                    <a:pt x="1129" y="1673"/>
                  </a:cubicBezTo>
                  <a:cubicBezTo>
                    <a:pt x="1224" y="1673"/>
                    <a:pt x="1378" y="1635"/>
                    <a:pt x="1489" y="1427"/>
                  </a:cubicBezTo>
                  <a:lnTo>
                    <a:pt x="544" y="522"/>
                  </a:lnTo>
                  <a:lnTo>
                    <a:pt x="1" y="0"/>
                  </a:lnTo>
                  <a:close/>
                </a:path>
              </a:pathLst>
            </a:custGeom>
            <a:solidFill>
              <a:srgbClr val="FAC7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6"/>
            <p:cNvSpPr/>
            <p:nvPr/>
          </p:nvSpPr>
          <p:spPr>
            <a:xfrm>
              <a:off x="5873427" y="3529053"/>
              <a:ext cx="50757" cy="69118"/>
            </a:xfrm>
            <a:custGeom>
              <a:avLst/>
              <a:gdLst/>
              <a:ahLst/>
              <a:cxnLst/>
              <a:rect l="l" t="t" r="r" b="b"/>
              <a:pathLst>
                <a:path w="1490" h="2029" extrusionOk="0">
                  <a:moveTo>
                    <a:pt x="1" y="0"/>
                  </a:moveTo>
                  <a:lnTo>
                    <a:pt x="100" y="797"/>
                  </a:lnTo>
                  <a:lnTo>
                    <a:pt x="242" y="1961"/>
                  </a:lnTo>
                  <a:cubicBezTo>
                    <a:pt x="242" y="1961"/>
                    <a:pt x="327" y="2029"/>
                    <a:pt x="431" y="2029"/>
                  </a:cubicBezTo>
                  <a:cubicBezTo>
                    <a:pt x="494" y="2029"/>
                    <a:pt x="565" y="2004"/>
                    <a:pt x="628" y="1924"/>
                  </a:cubicBezTo>
                  <a:cubicBezTo>
                    <a:pt x="628" y="1924"/>
                    <a:pt x="669" y="1947"/>
                    <a:pt x="729" y="1947"/>
                  </a:cubicBezTo>
                  <a:cubicBezTo>
                    <a:pt x="816" y="1947"/>
                    <a:pt x="943" y="1898"/>
                    <a:pt x="1041" y="1661"/>
                  </a:cubicBezTo>
                  <a:cubicBezTo>
                    <a:pt x="1041" y="1661"/>
                    <a:pt x="1076" y="1673"/>
                    <a:pt x="1129" y="1673"/>
                  </a:cubicBezTo>
                  <a:cubicBezTo>
                    <a:pt x="1224" y="1673"/>
                    <a:pt x="1378" y="1635"/>
                    <a:pt x="1489" y="1427"/>
                  </a:cubicBezTo>
                  <a:lnTo>
                    <a:pt x="544" y="522"/>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6"/>
            <p:cNvSpPr/>
            <p:nvPr/>
          </p:nvSpPr>
          <p:spPr>
            <a:xfrm>
              <a:off x="5873325" y="3529258"/>
              <a:ext cx="50859" cy="56309"/>
            </a:xfrm>
            <a:custGeom>
              <a:avLst/>
              <a:gdLst/>
              <a:ahLst/>
              <a:cxnLst/>
              <a:rect l="l" t="t" r="r" b="b"/>
              <a:pathLst>
                <a:path w="1493" h="1653" extrusionOk="0">
                  <a:moveTo>
                    <a:pt x="1" y="0"/>
                  </a:moveTo>
                  <a:lnTo>
                    <a:pt x="41" y="328"/>
                  </a:lnTo>
                  <a:lnTo>
                    <a:pt x="1242" y="1652"/>
                  </a:lnTo>
                  <a:cubicBezTo>
                    <a:pt x="1322" y="1624"/>
                    <a:pt x="1421" y="1563"/>
                    <a:pt x="1492" y="1424"/>
                  </a:cubicBezTo>
                  <a:lnTo>
                    <a:pt x="547" y="522"/>
                  </a:lnTo>
                  <a:lnTo>
                    <a:pt x="1"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6"/>
            <p:cNvSpPr/>
            <p:nvPr/>
          </p:nvSpPr>
          <p:spPr>
            <a:xfrm>
              <a:off x="5873325" y="3529156"/>
              <a:ext cx="18565" cy="27150"/>
            </a:xfrm>
            <a:custGeom>
              <a:avLst/>
              <a:gdLst/>
              <a:ahLst/>
              <a:cxnLst/>
              <a:rect l="l" t="t" r="r" b="b"/>
              <a:pathLst>
                <a:path w="545" h="797" extrusionOk="0">
                  <a:moveTo>
                    <a:pt x="1" y="0"/>
                  </a:moveTo>
                  <a:lnTo>
                    <a:pt x="100" y="797"/>
                  </a:lnTo>
                  <a:cubicBezTo>
                    <a:pt x="325" y="778"/>
                    <a:pt x="467" y="636"/>
                    <a:pt x="544" y="519"/>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0" name="Google Shape;1390;p16"/>
          <p:cNvGrpSpPr/>
          <p:nvPr/>
        </p:nvGrpSpPr>
        <p:grpSpPr>
          <a:xfrm>
            <a:off x="-402642" y="2857765"/>
            <a:ext cx="1018082" cy="502365"/>
            <a:chOff x="3813359" y="1117994"/>
            <a:chExt cx="561051" cy="276846"/>
          </a:xfrm>
        </p:grpSpPr>
        <p:sp>
          <p:nvSpPr>
            <p:cNvPr id="1391" name="Google Shape;1391;p16"/>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6"/>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6"/>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6"/>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5" name="Google Shape;1395;p16"/>
          <p:cNvGrpSpPr/>
          <p:nvPr/>
        </p:nvGrpSpPr>
        <p:grpSpPr>
          <a:xfrm>
            <a:off x="6205645" y="4788002"/>
            <a:ext cx="1018082" cy="502365"/>
            <a:chOff x="3813359" y="1117994"/>
            <a:chExt cx="561051" cy="276846"/>
          </a:xfrm>
        </p:grpSpPr>
        <p:sp>
          <p:nvSpPr>
            <p:cNvPr id="1396" name="Google Shape;1396;p16"/>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6"/>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6"/>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6"/>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0" name="Google Shape;1400;p16"/>
          <p:cNvGrpSpPr/>
          <p:nvPr/>
        </p:nvGrpSpPr>
        <p:grpSpPr>
          <a:xfrm>
            <a:off x="2495779" y="-108718"/>
            <a:ext cx="916700" cy="452339"/>
            <a:chOff x="3813359" y="1117994"/>
            <a:chExt cx="561051" cy="276846"/>
          </a:xfrm>
        </p:grpSpPr>
        <p:sp>
          <p:nvSpPr>
            <p:cNvPr id="1401" name="Google Shape;1401;p16"/>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6"/>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6"/>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6"/>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5" name="Google Shape;1405;p16"/>
          <p:cNvSpPr txBox="1">
            <a:spLocks noGrp="1"/>
          </p:cNvSpPr>
          <p:nvPr>
            <p:ph type="title"/>
          </p:nvPr>
        </p:nvSpPr>
        <p:spPr>
          <a:xfrm>
            <a:off x="734550" y="539496"/>
            <a:ext cx="7674000" cy="54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2">
  <p:cSld name="TITLE_ONLY_1">
    <p:spTree>
      <p:nvGrpSpPr>
        <p:cNvPr id="1" name="Shape 1406"/>
        <p:cNvGrpSpPr/>
        <p:nvPr/>
      </p:nvGrpSpPr>
      <p:grpSpPr>
        <a:xfrm>
          <a:off x="0" y="0"/>
          <a:ext cx="0" cy="0"/>
          <a:chOff x="0" y="0"/>
          <a:chExt cx="0" cy="0"/>
        </a:xfrm>
      </p:grpSpPr>
      <p:sp>
        <p:nvSpPr>
          <p:cNvPr id="1407" name="Google Shape;1407;p17"/>
          <p:cNvSpPr txBox="1">
            <a:spLocks noGrp="1"/>
          </p:cNvSpPr>
          <p:nvPr>
            <p:ph type="title"/>
          </p:nvPr>
        </p:nvSpPr>
        <p:spPr>
          <a:xfrm>
            <a:off x="856050" y="539496"/>
            <a:ext cx="7431000" cy="768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408" name="Google Shape;1408;p17"/>
          <p:cNvGrpSpPr/>
          <p:nvPr/>
        </p:nvGrpSpPr>
        <p:grpSpPr>
          <a:xfrm flipH="1">
            <a:off x="-396901" y="127765"/>
            <a:ext cx="1018082" cy="502365"/>
            <a:chOff x="3813359" y="1117994"/>
            <a:chExt cx="561051" cy="276846"/>
          </a:xfrm>
        </p:grpSpPr>
        <p:sp>
          <p:nvSpPr>
            <p:cNvPr id="1409" name="Google Shape;1409;p17"/>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7"/>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7"/>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7"/>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3" name="Google Shape;1413;p17"/>
          <p:cNvGrpSpPr/>
          <p:nvPr/>
        </p:nvGrpSpPr>
        <p:grpSpPr>
          <a:xfrm flipH="1">
            <a:off x="-679375" y="-373150"/>
            <a:ext cx="10383927" cy="5936394"/>
            <a:chOff x="-679375" y="-373150"/>
            <a:chExt cx="10383927" cy="5936394"/>
          </a:xfrm>
        </p:grpSpPr>
        <p:sp>
          <p:nvSpPr>
            <p:cNvPr id="1414" name="Google Shape;1414;p17"/>
            <p:cNvSpPr/>
            <p:nvPr/>
          </p:nvSpPr>
          <p:spPr>
            <a:xfrm>
              <a:off x="-679375" y="-373150"/>
              <a:ext cx="2171413" cy="1299421"/>
            </a:xfrm>
            <a:custGeom>
              <a:avLst/>
              <a:gdLst/>
              <a:ahLst/>
              <a:cxnLst/>
              <a:rect l="l" t="t" r="r" b="b"/>
              <a:pathLst>
                <a:path w="62379" h="60277" extrusionOk="0">
                  <a:moveTo>
                    <a:pt x="37003" y="1"/>
                  </a:moveTo>
                  <a:lnTo>
                    <a:pt x="519" y="36383"/>
                  </a:lnTo>
                  <a:lnTo>
                    <a:pt x="519" y="36383"/>
                  </a:lnTo>
                  <a:cubicBezTo>
                    <a:pt x="3798" y="32017"/>
                    <a:pt x="24545" y="4419"/>
                    <a:pt x="24870" y="3986"/>
                  </a:cubicBezTo>
                  <a:lnTo>
                    <a:pt x="24789" y="3925"/>
                  </a:lnTo>
                  <a:cubicBezTo>
                    <a:pt x="24437" y="4394"/>
                    <a:pt x="244" y="36571"/>
                    <a:pt x="0" y="36895"/>
                  </a:cubicBezTo>
                  <a:lnTo>
                    <a:pt x="78" y="36960"/>
                  </a:lnTo>
                  <a:lnTo>
                    <a:pt x="36228" y="927"/>
                  </a:lnTo>
                  <a:lnTo>
                    <a:pt x="2134" y="41279"/>
                  </a:lnTo>
                  <a:lnTo>
                    <a:pt x="2208" y="41350"/>
                  </a:lnTo>
                  <a:lnTo>
                    <a:pt x="43965" y="2739"/>
                  </a:lnTo>
                  <a:lnTo>
                    <a:pt x="43965" y="2739"/>
                  </a:lnTo>
                  <a:cubicBezTo>
                    <a:pt x="39884" y="6818"/>
                    <a:pt x="31538" y="15314"/>
                    <a:pt x="31788" y="16534"/>
                  </a:cubicBezTo>
                  <a:cubicBezTo>
                    <a:pt x="31804" y="16611"/>
                    <a:pt x="31850" y="16666"/>
                    <a:pt x="31921" y="16691"/>
                  </a:cubicBezTo>
                  <a:cubicBezTo>
                    <a:pt x="32079" y="16753"/>
                    <a:pt x="32264" y="16781"/>
                    <a:pt x="32474" y="16781"/>
                  </a:cubicBezTo>
                  <a:cubicBezTo>
                    <a:pt x="34011" y="16781"/>
                    <a:pt x="36750" y="15283"/>
                    <a:pt x="37692" y="14743"/>
                  </a:cubicBezTo>
                  <a:lnTo>
                    <a:pt x="37692" y="14743"/>
                  </a:lnTo>
                  <a:lnTo>
                    <a:pt x="10319" y="43175"/>
                  </a:lnTo>
                  <a:lnTo>
                    <a:pt x="10390" y="43249"/>
                  </a:lnTo>
                  <a:lnTo>
                    <a:pt x="33298" y="23848"/>
                  </a:lnTo>
                  <a:lnTo>
                    <a:pt x="33298" y="23848"/>
                  </a:lnTo>
                  <a:cubicBezTo>
                    <a:pt x="32357" y="24691"/>
                    <a:pt x="31403" y="25555"/>
                    <a:pt x="30448" y="26429"/>
                  </a:cubicBezTo>
                  <a:cubicBezTo>
                    <a:pt x="18584" y="37312"/>
                    <a:pt x="12489" y="44503"/>
                    <a:pt x="12335" y="47800"/>
                  </a:cubicBezTo>
                  <a:cubicBezTo>
                    <a:pt x="12307" y="48380"/>
                    <a:pt x="12464" y="48840"/>
                    <a:pt x="12810" y="49174"/>
                  </a:cubicBezTo>
                  <a:cubicBezTo>
                    <a:pt x="13067" y="49431"/>
                    <a:pt x="13402" y="49557"/>
                    <a:pt x="13809" y="49557"/>
                  </a:cubicBezTo>
                  <a:cubicBezTo>
                    <a:pt x="13828" y="49557"/>
                    <a:pt x="13847" y="49557"/>
                    <a:pt x="13866" y="49557"/>
                  </a:cubicBezTo>
                  <a:cubicBezTo>
                    <a:pt x="17253" y="49467"/>
                    <a:pt x="25194" y="40853"/>
                    <a:pt x="33598" y="31736"/>
                  </a:cubicBezTo>
                  <a:cubicBezTo>
                    <a:pt x="43042" y="21492"/>
                    <a:pt x="52808" y="10899"/>
                    <a:pt x="57352" y="10899"/>
                  </a:cubicBezTo>
                  <a:lnTo>
                    <a:pt x="57417" y="10899"/>
                  </a:lnTo>
                  <a:cubicBezTo>
                    <a:pt x="58059" y="10902"/>
                    <a:pt x="58584" y="11134"/>
                    <a:pt x="58976" y="11578"/>
                  </a:cubicBezTo>
                  <a:cubicBezTo>
                    <a:pt x="60094" y="12844"/>
                    <a:pt x="60563" y="14024"/>
                    <a:pt x="60409" y="15188"/>
                  </a:cubicBezTo>
                  <a:cubicBezTo>
                    <a:pt x="60112" y="17451"/>
                    <a:pt x="57442" y="19220"/>
                    <a:pt x="55083" y="20779"/>
                  </a:cubicBezTo>
                  <a:cubicBezTo>
                    <a:pt x="52610" y="22415"/>
                    <a:pt x="50480" y="23826"/>
                    <a:pt x="51372" y="25462"/>
                  </a:cubicBezTo>
                  <a:cubicBezTo>
                    <a:pt x="51861" y="26357"/>
                    <a:pt x="52581" y="26649"/>
                    <a:pt x="53389" y="26649"/>
                  </a:cubicBezTo>
                  <a:cubicBezTo>
                    <a:pt x="54200" y="26649"/>
                    <a:pt x="55099" y="26355"/>
                    <a:pt x="55941" y="26080"/>
                  </a:cubicBezTo>
                  <a:cubicBezTo>
                    <a:pt x="56740" y="25820"/>
                    <a:pt x="57512" y="25570"/>
                    <a:pt x="58151" y="25570"/>
                  </a:cubicBezTo>
                  <a:cubicBezTo>
                    <a:pt x="58499" y="25570"/>
                    <a:pt x="58808" y="25644"/>
                    <a:pt x="59060" y="25833"/>
                  </a:cubicBezTo>
                  <a:cubicBezTo>
                    <a:pt x="59603" y="26244"/>
                    <a:pt x="59847" y="27161"/>
                    <a:pt x="59798" y="28642"/>
                  </a:cubicBezTo>
                  <a:cubicBezTo>
                    <a:pt x="59674" y="32310"/>
                    <a:pt x="46790" y="40051"/>
                    <a:pt x="36003" y="45898"/>
                  </a:cubicBezTo>
                  <a:cubicBezTo>
                    <a:pt x="27201" y="50671"/>
                    <a:pt x="18321" y="54987"/>
                    <a:pt x="14172" y="56892"/>
                  </a:cubicBezTo>
                  <a:cubicBezTo>
                    <a:pt x="11705" y="57874"/>
                    <a:pt x="11705" y="57933"/>
                    <a:pt x="11705" y="57973"/>
                  </a:cubicBezTo>
                  <a:lnTo>
                    <a:pt x="11714" y="58029"/>
                  </a:lnTo>
                  <a:lnTo>
                    <a:pt x="11763" y="58029"/>
                  </a:lnTo>
                  <a:cubicBezTo>
                    <a:pt x="11865" y="58029"/>
                    <a:pt x="12736" y="57658"/>
                    <a:pt x="14184" y="56994"/>
                  </a:cubicBezTo>
                  <a:cubicBezTo>
                    <a:pt x="23557" y="53277"/>
                    <a:pt x="57470" y="40597"/>
                    <a:pt x="61591" y="39056"/>
                  </a:cubicBezTo>
                  <a:lnTo>
                    <a:pt x="61591" y="39056"/>
                  </a:lnTo>
                  <a:lnTo>
                    <a:pt x="30251" y="60187"/>
                  </a:lnTo>
                  <a:lnTo>
                    <a:pt x="30300" y="60276"/>
                  </a:lnTo>
                  <a:lnTo>
                    <a:pt x="58683" y="47216"/>
                  </a:lnTo>
                  <a:lnTo>
                    <a:pt x="58643" y="47124"/>
                  </a:lnTo>
                  <a:lnTo>
                    <a:pt x="30841" y="59921"/>
                  </a:lnTo>
                  <a:lnTo>
                    <a:pt x="62379" y="38658"/>
                  </a:lnTo>
                  <a:lnTo>
                    <a:pt x="61968" y="38809"/>
                  </a:lnTo>
                  <a:cubicBezTo>
                    <a:pt x="61844" y="38856"/>
                    <a:pt x="49266" y="43552"/>
                    <a:pt x="36858" y="48235"/>
                  </a:cubicBezTo>
                  <a:cubicBezTo>
                    <a:pt x="25351" y="52573"/>
                    <a:pt x="19108" y="54960"/>
                    <a:pt x="15725" y="56284"/>
                  </a:cubicBezTo>
                  <a:lnTo>
                    <a:pt x="15725" y="56284"/>
                  </a:lnTo>
                  <a:cubicBezTo>
                    <a:pt x="20272" y="54148"/>
                    <a:pt x="28127" y="50288"/>
                    <a:pt x="36015" y="46012"/>
                  </a:cubicBezTo>
                  <a:cubicBezTo>
                    <a:pt x="46846" y="40140"/>
                    <a:pt x="59782" y="32366"/>
                    <a:pt x="59906" y="28646"/>
                  </a:cubicBezTo>
                  <a:cubicBezTo>
                    <a:pt x="59955" y="27123"/>
                    <a:pt x="59699" y="26179"/>
                    <a:pt x="59124" y="25746"/>
                  </a:cubicBezTo>
                  <a:cubicBezTo>
                    <a:pt x="58850" y="25540"/>
                    <a:pt x="58520" y="25459"/>
                    <a:pt x="58150" y="25459"/>
                  </a:cubicBezTo>
                  <a:cubicBezTo>
                    <a:pt x="57496" y="25459"/>
                    <a:pt x="56718" y="25714"/>
                    <a:pt x="55910" y="25978"/>
                  </a:cubicBezTo>
                  <a:cubicBezTo>
                    <a:pt x="55045" y="26260"/>
                    <a:pt x="54163" y="26547"/>
                    <a:pt x="53382" y="26547"/>
                  </a:cubicBezTo>
                  <a:cubicBezTo>
                    <a:pt x="52606" y="26547"/>
                    <a:pt x="51929" y="26264"/>
                    <a:pt x="51465" y="25410"/>
                  </a:cubicBezTo>
                  <a:cubicBezTo>
                    <a:pt x="50616" y="23854"/>
                    <a:pt x="52715" y="22465"/>
                    <a:pt x="55142" y="20859"/>
                  </a:cubicBezTo>
                  <a:cubicBezTo>
                    <a:pt x="57516" y="19288"/>
                    <a:pt x="60208" y="17506"/>
                    <a:pt x="60514" y="15197"/>
                  </a:cubicBezTo>
                  <a:cubicBezTo>
                    <a:pt x="60671" y="14005"/>
                    <a:pt x="60193" y="12798"/>
                    <a:pt x="59057" y="11510"/>
                  </a:cubicBezTo>
                  <a:cubicBezTo>
                    <a:pt x="58643" y="11041"/>
                    <a:pt x="58093" y="10803"/>
                    <a:pt x="57423" y="10794"/>
                  </a:cubicBezTo>
                  <a:lnTo>
                    <a:pt x="57358" y="10794"/>
                  </a:lnTo>
                  <a:cubicBezTo>
                    <a:pt x="52764" y="10794"/>
                    <a:pt x="42980" y="21406"/>
                    <a:pt x="33527" y="31668"/>
                  </a:cubicBezTo>
                  <a:cubicBezTo>
                    <a:pt x="25135" y="40770"/>
                    <a:pt x="17210" y="49368"/>
                    <a:pt x="13866" y="49458"/>
                  </a:cubicBezTo>
                  <a:cubicBezTo>
                    <a:pt x="13847" y="49458"/>
                    <a:pt x="13829" y="49459"/>
                    <a:pt x="13810" y="49459"/>
                  </a:cubicBezTo>
                  <a:cubicBezTo>
                    <a:pt x="13434" y="49459"/>
                    <a:pt x="13123" y="49338"/>
                    <a:pt x="12884" y="49106"/>
                  </a:cubicBezTo>
                  <a:cubicBezTo>
                    <a:pt x="12563" y="48794"/>
                    <a:pt x="12412" y="48359"/>
                    <a:pt x="12440" y="47809"/>
                  </a:cubicBezTo>
                  <a:cubicBezTo>
                    <a:pt x="12591" y="44583"/>
                    <a:pt x="18843" y="37216"/>
                    <a:pt x="30520" y="26506"/>
                  </a:cubicBezTo>
                  <a:cubicBezTo>
                    <a:pt x="32659" y="24542"/>
                    <a:pt x="34805" y="22631"/>
                    <a:pt x="36827" y="20859"/>
                  </a:cubicBezTo>
                  <a:lnTo>
                    <a:pt x="48343" y="11112"/>
                  </a:lnTo>
                  <a:lnTo>
                    <a:pt x="48275" y="11032"/>
                  </a:lnTo>
                  <a:cubicBezTo>
                    <a:pt x="48207" y="11084"/>
                    <a:pt x="43082" y="15246"/>
                    <a:pt x="36759" y="20782"/>
                  </a:cubicBezTo>
                  <a:lnTo>
                    <a:pt x="11097" y="42517"/>
                  </a:lnTo>
                  <a:lnTo>
                    <a:pt x="38300" y="14261"/>
                  </a:lnTo>
                  <a:lnTo>
                    <a:pt x="37963" y="14465"/>
                  </a:lnTo>
                  <a:cubicBezTo>
                    <a:pt x="37921" y="14490"/>
                    <a:pt x="34289" y="16678"/>
                    <a:pt x="32476" y="16678"/>
                  </a:cubicBezTo>
                  <a:cubicBezTo>
                    <a:pt x="32280" y="16678"/>
                    <a:pt x="32105" y="16652"/>
                    <a:pt x="31958" y="16595"/>
                  </a:cubicBezTo>
                  <a:cubicBezTo>
                    <a:pt x="31921" y="16580"/>
                    <a:pt x="31897" y="16552"/>
                    <a:pt x="31890" y="16512"/>
                  </a:cubicBezTo>
                  <a:cubicBezTo>
                    <a:pt x="31640" y="15296"/>
                    <a:pt x="41143" y="5617"/>
                    <a:pt x="46207" y="667"/>
                  </a:cubicBezTo>
                  <a:lnTo>
                    <a:pt x="46139" y="593"/>
                  </a:lnTo>
                  <a:lnTo>
                    <a:pt x="2748" y="40708"/>
                  </a:lnTo>
                  <a:lnTo>
                    <a:pt x="37080" y="68"/>
                  </a:lnTo>
                  <a:lnTo>
                    <a:pt x="37003"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7"/>
            <p:cNvSpPr/>
            <p:nvPr/>
          </p:nvSpPr>
          <p:spPr>
            <a:xfrm>
              <a:off x="7736650" y="4112377"/>
              <a:ext cx="1967902" cy="1450867"/>
            </a:xfrm>
            <a:custGeom>
              <a:avLst/>
              <a:gdLst/>
              <a:ahLst/>
              <a:cxnLst/>
              <a:rect l="l" t="t" r="r" b="b"/>
              <a:pathLst>
                <a:path w="62379" h="60277" extrusionOk="0">
                  <a:moveTo>
                    <a:pt x="37003" y="1"/>
                  </a:moveTo>
                  <a:lnTo>
                    <a:pt x="519" y="36383"/>
                  </a:lnTo>
                  <a:lnTo>
                    <a:pt x="519" y="36383"/>
                  </a:lnTo>
                  <a:cubicBezTo>
                    <a:pt x="3798" y="32017"/>
                    <a:pt x="24545" y="4419"/>
                    <a:pt x="24870" y="3986"/>
                  </a:cubicBezTo>
                  <a:lnTo>
                    <a:pt x="24789" y="3925"/>
                  </a:lnTo>
                  <a:cubicBezTo>
                    <a:pt x="24437" y="4394"/>
                    <a:pt x="244" y="36571"/>
                    <a:pt x="0" y="36895"/>
                  </a:cubicBezTo>
                  <a:lnTo>
                    <a:pt x="78" y="36960"/>
                  </a:lnTo>
                  <a:lnTo>
                    <a:pt x="36228" y="927"/>
                  </a:lnTo>
                  <a:lnTo>
                    <a:pt x="2134" y="41279"/>
                  </a:lnTo>
                  <a:lnTo>
                    <a:pt x="2208" y="41350"/>
                  </a:lnTo>
                  <a:lnTo>
                    <a:pt x="43965" y="2739"/>
                  </a:lnTo>
                  <a:lnTo>
                    <a:pt x="43965" y="2739"/>
                  </a:lnTo>
                  <a:cubicBezTo>
                    <a:pt x="39884" y="6818"/>
                    <a:pt x="31538" y="15314"/>
                    <a:pt x="31788" y="16534"/>
                  </a:cubicBezTo>
                  <a:cubicBezTo>
                    <a:pt x="31804" y="16611"/>
                    <a:pt x="31850" y="16666"/>
                    <a:pt x="31921" y="16691"/>
                  </a:cubicBezTo>
                  <a:cubicBezTo>
                    <a:pt x="32079" y="16753"/>
                    <a:pt x="32264" y="16781"/>
                    <a:pt x="32474" y="16781"/>
                  </a:cubicBezTo>
                  <a:cubicBezTo>
                    <a:pt x="34011" y="16781"/>
                    <a:pt x="36750" y="15283"/>
                    <a:pt x="37692" y="14743"/>
                  </a:cubicBezTo>
                  <a:lnTo>
                    <a:pt x="37692" y="14743"/>
                  </a:lnTo>
                  <a:lnTo>
                    <a:pt x="10319" y="43175"/>
                  </a:lnTo>
                  <a:lnTo>
                    <a:pt x="10390" y="43249"/>
                  </a:lnTo>
                  <a:lnTo>
                    <a:pt x="33298" y="23848"/>
                  </a:lnTo>
                  <a:lnTo>
                    <a:pt x="33298" y="23848"/>
                  </a:lnTo>
                  <a:cubicBezTo>
                    <a:pt x="32357" y="24691"/>
                    <a:pt x="31403" y="25555"/>
                    <a:pt x="30448" y="26429"/>
                  </a:cubicBezTo>
                  <a:cubicBezTo>
                    <a:pt x="18584" y="37312"/>
                    <a:pt x="12489" y="44503"/>
                    <a:pt x="12335" y="47800"/>
                  </a:cubicBezTo>
                  <a:cubicBezTo>
                    <a:pt x="12307" y="48380"/>
                    <a:pt x="12464" y="48840"/>
                    <a:pt x="12810" y="49174"/>
                  </a:cubicBezTo>
                  <a:cubicBezTo>
                    <a:pt x="13067" y="49431"/>
                    <a:pt x="13402" y="49557"/>
                    <a:pt x="13809" y="49557"/>
                  </a:cubicBezTo>
                  <a:cubicBezTo>
                    <a:pt x="13828" y="49557"/>
                    <a:pt x="13847" y="49557"/>
                    <a:pt x="13866" y="49557"/>
                  </a:cubicBezTo>
                  <a:cubicBezTo>
                    <a:pt x="17253" y="49467"/>
                    <a:pt x="25194" y="40853"/>
                    <a:pt x="33598" y="31736"/>
                  </a:cubicBezTo>
                  <a:cubicBezTo>
                    <a:pt x="43042" y="21492"/>
                    <a:pt x="52808" y="10899"/>
                    <a:pt x="57352" y="10899"/>
                  </a:cubicBezTo>
                  <a:lnTo>
                    <a:pt x="57417" y="10899"/>
                  </a:lnTo>
                  <a:cubicBezTo>
                    <a:pt x="58059" y="10902"/>
                    <a:pt x="58584" y="11134"/>
                    <a:pt x="58976" y="11578"/>
                  </a:cubicBezTo>
                  <a:cubicBezTo>
                    <a:pt x="60094" y="12844"/>
                    <a:pt x="60563" y="14024"/>
                    <a:pt x="60409" y="15188"/>
                  </a:cubicBezTo>
                  <a:cubicBezTo>
                    <a:pt x="60112" y="17451"/>
                    <a:pt x="57442" y="19220"/>
                    <a:pt x="55083" y="20779"/>
                  </a:cubicBezTo>
                  <a:cubicBezTo>
                    <a:pt x="52610" y="22415"/>
                    <a:pt x="50480" y="23826"/>
                    <a:pt x="51372" y="25462"/>
                  </a:cubicBezTo>
                  <a:cubicBezTo>
                    <a:pt x="51861" y="26357"/>
                    <a:pt x="52581" y="26649"/>
                    <a:pt x="53389" y="26649"/>
                  </a:cubicBezTo>
                  <a:cubicBezTo>
                    <a:pt x="54200" y="26649"/>
                    <a:pt x="55099" y="26355"/>
                    <a:pt x="55941" y="26080"/>
                  </a:cubicBezTo>
                  <a:cubicBezTo>
                    <a:pt x="56740" y="25820"/>
                    <a:pt x="57512" y="25570"/>
                    <a:pt x="58151" y="25570"/>
                  </a:cubicBezTo>
                  <a:cubicBezTo>
                    <a:pt x="58499" y="25570"/>
                    <a:pt x="58808" y="25644"/>
                    <a:pt x="59060" y="25833"/>
                  </a:cubicBezTo>
                  <a:cubicBezTo>
                    <a:pt x="59603" y="26244"/>
                    <a:pt x="59847" y="27161"/>
                    <a:pt x="59798" y="28642"/>
                  </a:cubicBezTo>
                  <a:cubicBezTo>
                    <a:pt x="59674" y="32310"/>
                    <a:pt x="46790" y="40051"/>
                    <a:pt x="36003" y="45898"/>
                  </a:cubicBezTo>
                  <a:cubicBezTo>
                    <a:pt x="27201" y="50671"/>
                    <a:pt x="18321" y="54987"/>
                    <a:pt x="14172" y="56892"/>
                  </a:cubicBezTo>
                  <a:cubicBezTo>
                    <a:pt x="11705" y="57874"/>
                    <a:pt x="11705" y="57933"/>
                    <a:pt x="11705" y="57973"/>
                  </a:cubicBezTo>
                  <a:lnTo>
                    <a:pt x="11714" y="58029"/>
                  </a:lnTo>
                  <a:lnTo>
                    <a:pt x="11763" y="58029"/>
                  </a:lnTo>
                  <a:cubicBezTo>
                    <a:pt x="11865" y="58029"/>
                    <a:pt x="12736" y="57658"/>
                    <a:pt x="14184" y="56994"/>
                  </a:cubicBezTo>
                  <a:cubicBezTo>
                    <a:pt x="23557" y="53277"/>
                    <a:pt x="57470" y="40597"/>
                    <a:pt x="61591" y="39056"/>
                  </a:cubicBezTo>
                  <a:lnTo>
                    <a:pt x="61591" y="39056"/>
                  </a:lnTo>
                  <a:lnTo>
                    <a:pt x="30251" y="60187"/>
                  </a:lnTo>
                  <a:lnTo>
                    <a:pt x="30300" y="60276"/>
                  </a:lnTo>
                  <a:lnTo>
                    <a:pt x="58683" y="47216"/>
                  </a:lnTo>
                  <a:lnTo>
                    <a:pt x="58643" y="47124"/>
                  </a:lnTo>
                  <a:lnTo>
                    <a:pt x="30841" y="59921"/>
                  </a:lnTo>
                  <a:lnTo>
                    <a:pt x="62379" y="38658"/>
                  </a:lnTo>
                  <a:lnTo>
                    <a:pt x="61968" y="38809"/>
                  </a:lnTo>
                  <a:cubicBezTo>
                    <a:pt x="61844" y="38856"/>
                    <a:pt x="49266" y="43552"/>
                    <a:pt x="36858" y="48235"/>
                  </a:cubicBezTo>
                  <a:cubicBezTo>
                    <a:pt x="25351" y="52573"/>
                    <a:pt x="19108" y="54960"/>
                    <a:pt x="15725" y="56284"/>
                  </a:cubicBezTo>
                  <a:lnTo>
                    <a:pt x="15725" y="56284"/>
                  </a:lnTo>
                  <a:cubicBezTo>
                    <a:pt x="20272" y="54148"/>
                    <a:pt x="28127" y="50288"/>
                    <a:pt x="36015" y="46012"/>
                  </a:cubicBezTo>
                  <a:cubicBezTo>
                    <a:pt x="46846" y="40140"/>
                    <a:pt x="59782" y="32366"/>
                    <a:pt x="59906" y="28646"/>
                  </a:cubicBezTo>
                  <a:cubicBezTo>
                    <a:pt x="59955" y="27123"/>
                    <a:pt x="59699" y="26179"/>
                    <a:pt x="59124" y="25746"/>
                  </a:cubicBezTo>
                  <a:cubicBezTo>
                    <a:pt x="58850" y="25540"/>
                    <a:pt x="58520" y="25459"/>
                    <a:pt x="58150" y="25459"/>
                  </a:cubicBezTo>
                  <a:cubicBezTo>
                    <a:pt x="57496" y="25459"/>
                    <a:pt x="56718" y="25714"/>
                    <a:pt x="55910" y="25978"/>
                  </a:cubicBezTo>
                  <a:cubicBezTo>
                    <a:pt x="55045" y="26260"/>
                    <a:pt x="54163" y="26547"/>
                    <a:pt x="53382" y="26547"/>
                  </a:cubicBezTo>
                  <a:cubicBezTo>
                    <a:pt x="52606" y="26547"/>
                    <a:pt x="51929" y="26264"/>
                    <a:pt x="51465" y="25410"/>
                  </a:cubicBezTo>
                  <a:cubicBezTo>
                    <a:pt x="50616" y="23854"/>
                    <a:pt x="52715" y="22465"/>
                    <a:pt x="55142" y="20859"/>
                  </a:cubicBezTo>
                  <a:cubicBezTo>
                    <a:pt x="57516" y="19288"/>
                    <a:pt x="60208" y="17506"/>
                    <a:pt x="60514" y="15197"/>
                  </a:cubicBezTo>
                  <a:cubicBezTo>
                    <a:pt x="60671" y="14005"/>
                    <a:pt x="60193" y="12798"/>
                    <a:pt x="59057" y="11510"/>
                  </a:cubicBezTo>
                  <a:cubicBezTo>
                    <a:pt x="58643" y="11041"/>
                    <a:pt x="58093" y="10803"/>
                    <a:pt x="57423" y="10794"/>
                  </a:cubicBezTo>
                  <a:lnTo>
                    <a:pt x="57358" y="10794"/>
                  </a:lnTo>
                  <a:cubicBezTo>
                    <a:pt x="52764" y="10794"/>
                    <a:pt x="42980" y="21406"/>
                    <a:pt x="33527" y="31668"/>
                  </a:cubicBezTo>
                  <a:cubicBezTo>
                    <a:pt x="25135" y="40770"/>
                    <a:pt x="17210" y="49368"/>
                    <a:pt x="13866" y="49458"/>
                  </a:cubicBezTo>
                  <a:cubicBezTo>
                    <a:pt x="13847" y="49458"/>
                    <a:pt x="13829" y="49459"/>
                    <a:pt x="13810" y="49459"/>
                  </a:cubicBezTo>
                  <a:cubicBezTo>
                    <a:pt x="13434" y="49459"/>
                    <a:pt x="13123" y="49338"/>
                    <a:pt x="12884" y="49106"/>
                  </a:cubicBezTo>
                  <a:cubicBezTo>
                    <a:pt x="12563" y="48794"/>
                    <a:pt x="12412" y="48359"/>
                    <a:pt x="12440" y="47809"/>
                  </a:cubicBezTo>
                  <a:cubicBezTo>
                    <a:pt x="12591" y="44583"/>
                    <a:pt x="18843" y="37216"/>
                    <a:pt x="30520" y="26506"/>
                  </a:cubicBezTo>
                  <a:cubicBezTo>
                    <a:pt x="32659" y="24542"/>
                    <a:pt x="34805" y="22631"/>
                    <a:pt x="36827" y="20859"/>
                  </a:cubicBezTo>
                  <a:lnTo>
                    <a:pt x="48343" y="11112"/>
                  </a:lnTo>
                  <a:lnTo>
                    <a:pt x="48275" y="11032"/>
                  </a:lnTo>
                  <a:cubicBezTo>
                    <a:pt x="48207" y="11084"/>
                    <a:pt x="43082" y="15246"/>
                    <a:pt x="36759" y="20782"/>
                  </a:cubicBezTo>
                  <a:lnTo>
                    <a:pt x="11097" y="42517"/>
                  </a:lnTo>
                  <a:lnTo>
                    <a:pt x="38300" y="14261"/>
                  </a:lnTo>
                  <a:lnTo>
                    <a:pt x="37963" y="14465"/>
                  </a:lnTo>
                  <a:cubicBezTo>
                    <a:pt x="37921" y="14490"/>
                    <a:pt x="34289" y="16678"/>
                    <a:pt x="32476" y="16678"/>
                  </a:cubicBezTo>
                  <a:cubicBezTo>
                    <a:pt x="32280" y="16678"/>
                    <a:pt x="32105" y="16652"/>
                    <a:pt x="31958" y="16595"/>
                  </a:cubicBezTo>
                  <a:cubicBezTo>
                    <a:pt x="31921" y="16580"/>
                    <a:pt x="31897" y="16552"/>
                    <a:pt x="31890" y="16512"/>
                  </a:cubicBezTo>
                  <a:cubicBezTo>
                    <a:pt x="31640" y="15296"/>
                    <a:pt x="41143" y="5617"/>
                    <a:pt x="46207" y="667"/>
                  </a:cubicBezTo>
                  <a:lnTo>
                    <a:pt x="46139" y="593"/>
                  </a:lnTo>
                  <a:lnTo>
                    <a:pt x="2748" y="40708"/>
                  </a:lnTo>
                  <a:lnTo>
                    <a:pt x="37080" y="68"/>
                  </a:lnTo>
                  <a:lnTo>
                    <a:pt x="37003"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6" name="Google Shape;1416;p17"/>
          <p:cNvGrpSpPr/>
          <p:nvPr/>
        </p:nvGrpSpPr>
        <p:grpSpPr>
          <a:xfrm flipH="1">
            <a:off x="8510805" y="3845525"/>
            <a:ext cx="383586" cy="349583"/>
            <a:chOff x="834192" y="3273430"/>
            <a:chExt cx="335097" cy="305393"/>
          </a:xfrm>
        </p:grpSpPr>
        <p:sp>
          <p:nvSpPr>
            <p:cNvPr id="1417" name="Google Shape;1417;p17"/>
            <p:cNvSpPr/>
            <p:nvPr/>
          </p:nvSpPr>
          <p:spPr>
            <a:xfrm>
              <a:off x="851429" y="3366870"/>
              <a:ext cx="300828" cy="211952"/>
            </a:xfrm>
            <a:custGeom>
              <a:avLst/>
              <a:gdLst/>
              <a:ahLst/>
              <a:cxnLst/>
              <a:rect l="l" t="t" r="r" b="b"/>
              <a:pathLst>
                <a:path w="8831" h="6222" extrusionOk="0">
                  <a:moveTo>
                    <a:pt x="1" y="0"/>
                  </a:moveTo>
                  <a:lnTo>
                    <a:pt x="1" y="6222"/>
                  </a:lnTo>
                  <a:lnTo>
                    <a:pt x="8831" y="6222"/>
                  </a:lnTo>
                  <a:lnTo>
                    <a:pt x="883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7"/>
            <p:cNvSpPr/>
            <p:nvPr/>
          </p:nvSpPr>
          <p:spPr>
            <a:xfrm>
              <a:off x="891932" y="3273430"/>
              <a:ext cx="109076" cy="73069"/>
            </a:xfrm>
            <a:custGeom>
              <a:avLst/>
              <a:gdLst/>
              <a:ahLst/>
              <a:cxnLst/>
              <a:rect l="l" t="t" r="r" b="b"/>
              <a:pathLst>
                <a:path w="3202" h="2145" extrusionOk="0">
                  <a:moveTo>
                    <a:pt x="939" y="1"/>
                  </a:moveTo>
                  <a:cubicBezTo>
                    <a:pt x="727" y="1"/>
                    <a:pt x="516" y="89"/>
                    <a:pt x="368" y="261"/>
                  </a:cubicBezTo>
                  <a:cubicBezTo>
                    <a:pt x="0" y="687"/>
                    <a:pt x="201" y="1351"/>
                    <a:pt x="744" y="1493"/>
                  </a:cubicBezTo>
                  <a:lnTo>
                    <a:pt x="3202" y="2144"/>
                  </a:lnTo>
                  <a:lnTo>
                    <a:pt x="3202" y="1456"/>
                  </a:lnTo>
                  <a:lnTo>
                    <a:pt x="1380" y="144"/>
                  </a:lnTo>
                  <a:cubicBezTo>
                    <a:pt x="1248" y="48"/>
                    <a:pt x="1093" y="1"/>
                    <a:pt x="9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7"/>
            <p:cNvSpPr/>
            <p:nvPr/>
          </p:nvSpPr>
          <p:spPr>
            <a:xfrm>
              <a:off x="1000974" y="3273430"/>
              <a:ext cx="109212" cy="73069"/>
            </a:xfrm>
            <a:custGeom>
              <a:avLst/>
              <a:gdLst/>
              <a:ahLst/>
              <a:cxnLst/>
              <a:rect l="l" t="t" r="r" b="b"/>
              <a:pathLst>
                <a:path w="3206" h="2145" extrusionOk="0">
                  <a:moveTo>
                    <a:pt x="2266" y="1"/>
                  </a:moveTo>
                  <a:cubicBezTo>
                    <a:pt x="2112" y="1"/>
                    <a:pt x="1956" y="48"/>
                    <a:pt x="1822" y="144"/>
                  </a:cubicBezTo>
                  <a:lnTo>
                    <a:pt x="1" y="1456"/>
                  </a:lnTo>
                  <a:lnTo>
                    <a:pt x="1" y="2144"/>
                  </a:lnTo>
                  <a:lnTo>
                    <a:pt x="2462" y="1493"/>
                  </a:lnTo>
                  <a:cubicBezTo>
                    <a:pt x="3005" y="1351"/>
                    <a:pt x="3206" y="687"/>
                    <a:pt x="2838" y="261"/>
                  </a:cubicBezTo>
                  <a:cubicBezTo>
                    <a:pt x="2688" y="89"/>
                    <a:pt x="2478" y="1"/>
                    <a:pt x="2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7"/>
            <p:cNvSpPr/>
            <p:nvPr/>
          </p:nvSpPr>
          <p:spPr>
            <a:xfrm>
              <a:off x="983839" y="3303066"/>
              <a:ext cx="35905" cy="35870"/>
            </a:xfrm>
            <a:custGeom>
              <a:avLst/>
              <a:gdLst/>
              <a:ahLst/>
              <a:cxnLst/>
              <a:rect l="l" t="t" r="r" b="b"/>
              <a:pathLst>
                <a:path w="1054" h="1053" extrusionOk="0">
                  <a:moveTo>
                    <a:pt x="527" y="0"/>
                  </a:moveTo>
                  <a:cubicBezTo>
                    <a:pt x="511" y="0"/>
                    <a:pt x="495" y="1"/>
                    <a:pt x="479" y="2"/>
                  </a:cubicBezTo>
                  <a:cubicBezTo>
                    <a:pt x="204" y="24"/>
                    <a:pt x="1" y="268"/>
                    <a:pt x="1" y="543"/>
                  </a:cubicBezTo>
                  <a:lnTo>
                    <a:pt x="1" y="1052"/>
                  </a:lnTo>
                  <a:lnTo>
                    <a:pt x="1053" y="1052"/>
                  </a:lnTo>
                  <a:lnTo>
                    <a:pt x="1053" y="527"/>
                  </a:lnTo>
                  <a:cubicBezTo>
                    <a:pt x="1053" y="237"/>
                    <a:pt x="817" y="0"/>
                    <a:pt x="5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7"/>
            <p:cNvSpPr/>
            <p:nvPr/>
          </p:nvSpPr>
          <p:spPr>
            <a:xfrm>
              <a:off x="851429" y="3365303"/>
              <a:ext cx="300726" cy="63770"/>
            </a:xfrm>
            <a:custGeom>
              <a:avLst/>
              <a:gdLst/>
              <a:ahLst/>
              <a:cxnLst/>
              <a:rect l="l" t="t" r="r" b="b"/>
              <a:pathLst>
                <a:path w="8828" h="1872" extrusionOk="0">
                  <a:moveTo>
                    <a:pt x="1" y="0"/>
                  </a:moveTo>
                  <a:lnTo>
                    <a:pt x="1" y="1482"/>
                  </a:lnTo>
                  <a:lnTo>
                    <a:pt x="8828" y="1871"/>
                  </a:lnTo>
                  <a:lnTo>
                    <a:pt x="882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7"/>
            <p:cNvSpPr/>
            <p:nvPr/>
          </p:nvSpPr>
          <p:spPr>
            <a:xfrm>
              <a:off x="834192" y="3335734"/>
              <a:ext cx="335097" cy="65439"/>
            </a:xfrm>
            <a:custGeom>
              <a:avLst/>
              <a:gdLst/>
              <a:ahLst/>
              <a:cxnLst/>
              <a:rect l="l" t="t" r="r" b="b"/>
              <a:pathLst>
                <a:path w="9837" h="1921" extrusionOk="0">
                  <a:moveTo>
                    <a:pt x="0" y="1"/>
                  </a:moveTo>
                  <a:lnTo>
                    <a:pt x="0" y="1921"/>
                  </a:lnTo>
                  <a:lnTo>
                    <a:pt x="9837" y="1921"/>
                  </a:lnTo>
                  <a:lnTo>
                    <a:pt x="983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7"/>
            <p:cNvSpPr/>
            <p:nvPr/>
          </p:nvSpPr>
          <p:spPr>
            <a:xfrm>
              <a:off x="977640" y="3335734"/>
              <a:ext cx="48202" cy="243088"/>
            </a:xfrm>
            <a:custGeom>
              <a:avLst/>
              <a:gdLst/>
              <a:ahLst/>
              <a:cxnLst/>
              <a:rect l="l" t="t" r="r" b="b"/>
              <a:pathLst>
                <a:path w="1415" h="7136" extrusionOk="0">
                  <a:moveTo>
                    <a:pt x="1" y="1"/>
                  </a:moveTo>
                  <a:lnTo>
                    <a:pt x="1" y="7136"/>
                  </a:lnTo>
                  <a:lnTo>
                    <a:pt x="1415" y="7136"/>
                  </a:lnTo>
                  <a:lnTo>
                    <a:pt x="14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4" name="Google Shape;1424;p17"/>
          <p:cNvGrpSpPr/>
          <p:nvPr/>
        </p:nvGrpSpPr>
        <p:grpSpPr>
          <a:xfrm flipH="1">
            <a:off x="8283707" y="4164594"/>
            <a:ext cx="974530" cy="1070994"/>
            <a:chOff x="6718512" y="3487085"/>
            <a:chExt cx="432932" cy="475786"/>
          </a:xfrm>
        </p:grpSpPr>
        <p:sp>
          <p:nvSpPr>
            <p:cNvPr id="1425" name="Google Shape;1425;p17"/>
            <p:cNvSpPr/>
            <p:nvPr/>
          </p:nvSpPr>
          <p:spPr>
            <a:xfrm>
              <a:off x="6756256" y="3523160"/>
              <a:ext cx="357955" cy="395256"/>
            </a:xfrm>
            <a:custGeom>
              <a:avLst/>
              <a:gdLst/>
              <a:ahLst/>
              <a:cxnLst/>
              <a:rect l="l" t="t" r="r" b="b"/>
              <a:pathLst>
                <a:path w="10508" h="11603" extrusionOk="0">
                  <a:moveTo>
                    <a:pt x="847" y="0"/>
                  </a:moveTo>
                  <a:cubicBezTo>
                    <a:pt x="627" y="0"/>
                    <a:pt x="448" y="198"/>
                    <a:pt x="436" y="445"/>
                  </a:cubicBezTo>
                  <a:lnTo>
                    <a:pt x="10" y="11121"/>
                  </a:lnTo>
                  <a:cubicBezTo>
                    <a:pt x="1" y="11385"/>
                    <a:pt x="186" y="11603"/>
                    <a:pt x="419" y="11603"/>
                  </a:cubicBezTo>
                  <a:cubicBezTo>
                    <a:pt x="420" y="11603"/>
                    <a:pt x="422" y="11603"/>
                    <a:pt x="424" y="11603"/>
                  </a:cubicBezTo>
                  <a:lnTo>
                    <a:pt x="10078" y="11603"/>
                  </a:lnTo>
                  <a:cubicBezTo>
                    <a:pt x="10319" y="11603"/>
                    <a:pt x="10507" y="11377"/>
                    <a:pt x="10492" y="11112"/>
                  </a:cubicBezTo>
                  <a:lnTo>
                    <a:pt x="9914" y="439"/>
                  </a:lnTo>
                  <a:cubicBezTo>
                    <a:pt x="9902" y="192"/>
                    <a:pt x="9720" y="0"/>
                    <a:pt x="9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7"/>
            <p:cNvSpPr/>
            <p:nvPr/>
          </p:nvSpPr>
          <p:spPr>
            <a:xfrm>
              <a:off x="6760787" y="3507899"/>
              <a:ext cx="350256" cy="337959"/>
            </a:xfrm>
            <a:custGeom>
              <a:avLst/>
              <a:gdLst/>
              <a:ahLst/>
              <a:cxnLst/>
              <a:rect l="l" t="t" r="r" b="b"/>
              <a:pathLst>
                <a:path w="10282" h="9921" extrusionOk="0">
                  <a:moveTo>
                    <a:pt x="8238" y="1"/>
                  </a:moveTo>
                  <a:lnTo>
                    <a:pt x="0" y="245"/>
                  </a:lnTo>
                  <a:lnTo>
                    <a:pt x="0" y="285"/>
                  </a:lnTo>
                  <a:lnTo>
                    <a:pt x="115" y="285"/>
                  </a:lnTo>
                  <a:lnTo>
                    <a:pt x="115" y="5641"/>
                  </a:lnTo>
                  <a:lnTo>
                    <a:pt x="303" y="881"/>
                  </a:lnTo>
                  <a:cubicBezTo>
                    <a:pt x="315" y="643"/>
                    <a:pt x="491" y="454"/>
                    <a:pt x="708" y="454"/>
                  </a:cubicBezTo>
                  <a:lnTo>
                    <a:pt x="9377" y="454"/>
                  </a:lnTo>
                  <a:cubicBezTo>
                    <a:pt x="9596" y="454"/>
                    <a:pt x="9781" y="646"/>
                    <a:pt x="9794" y="890"/>
                  </a:cubicBezTo>
                  <a:lnTo>
                    <a:pt x="10266" y="9635"/>
                  </a:lnTo>
                  <a:lnTo>
                    <a:pt x="10266" y="1"/>
                  </a:lnTo>
                  <a:close/>
                  <a:moveTo>
                    <a:pt x="10266" y="9635"/>
                  </a:moveTo>
                  <a:lnTo>
                    <a:pt x="10266" y="9905"/>
                  </a:lnTo>
                  <a:lnTo>
                    <a:pt x="10282" y="9921"/>
                  </a:lnTo>
                  <a:lnTo>
                    <a:pt x="10266" y="9635"/>
                  </a:lnTo>
                  <a:close/>
                </a:path>
              </a:pathLst>
            </a:custGeom>
            <a:solidFill>
              <a:srgbClr val="F0B8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7"/>
            <p:cNvSpPr/>
            <p:nvPr/>
          </p:nvSpPr>
          <p:spPr>
            <a:xfrm>
              <a:off x="6762796" y="3507899"/>
              <a:ext cx="279878" cy="7835"/>
            </a:xfrm>
            <a:custGeom>
              <a:avLst/>
              <a:gdLst/>
              <a:ahLst/>
              <a:cxnLst/>
              <a:rect l="l" t="t" r="r" b="b"/>
              <a:pathLst>
                <a:path w="8216" h="230" extrusionOk="0">
                  <a:moveTo>
                    <a:pt x="3" y="1"/>
                  </a:moveTo>
                  <a:lnTo>
                    <a:pt x="0" y="226"/>
                  </a:lnTo>
                  <a:lnTo>
                    <a:pt x="0" y="229"/>
                  </a:lnTo>
                  <a:lnTo>
                    <a:pt x="8216" y="1"/>
                  </a:lnTo>
                  <a:close/>
                </a:path>
              </a:pathLst>
            </a:custGeom>
            <a:solidFill>
              <a:srgbClr val="B82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7"/>
            <p:cNvSpPr/>
            <p:nvPr/>
          </p:nvSpPr>
          <p:spPr>
            <a:xfrm>
              <a:off x="6757005" y="3517573"/>
              <a:ext cx="7801" cy="375839"/>
            </a:xfrm>
            <a:custGeom>
              <a:avLst/>
              <a:gdLst/>
              <a:ahLst/>
              <a:cxnLst/>
              <a:rect l="l" t="t" r="r" b="b"/>
              <a:pathLst>
                <a:path w="229" h="11033" extrusionOk="0">
                  <a:moveTo>
                    <a:pt x="59" y="1"/>
                  </a:moveTo>
                  <a:lnTo>
                    <a:pt x="59" y="6395"/>
                  </a:lnTo>
                  <a:lnTo>
                    <a:pt x="170" y="6395"/>
                  </a:lnTo>
                  <a:lnTo>
                    <a:pt x="173" y="6398"/>
                  </a:lnTo>
                  <a:lnTo>
                    <a:pt x="229" y="5499"/>
                  </a:lnTo>
                  <a:lnTo>
                    <a:pt x="229" y="1"/>
                  </a:lnTo>
                  <a:close/>
                  <a:moveTo>
                    <a:pt x="65" y="6676"/>
                  </a:moveTo>
                  <a:lnTo>
                    <a:pt x="5" y="10888"/>
                  </a:lnTo>
                  <a:lnTo>
                    <a:pt x="173" y="6676"/>
                  </a:lnTo>
                  <a:close/>
                  <a:moveTo>
                    <a:pt x="5" y="10888"/>
                  </a:moveTo>
                  <a:lnTo>
                    <a:pt x="0" y="11017"/>
                  </a:lnTo>
                  <a:lnTo>
                    <a:pt x="0" y="11032"/>
                  </a:lnTo>
                  <a:lnTo>
                    <a:pt x="3" y="11032"/>
                  </a:lnTo>
                  <a:lnTo>
                    <a:pt x="5" y="10888"/>
                  </a:lnTo>
                  <a:close/>
                </a:path>
              </a:pathLst>
            </a:custGeom>
            <a:solidFill>
              <a:srgbClr val="B82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7"/>
            <p:cNvSpPr/>
            <p:nvPr/>
          </p:nvSpPr>
          <p:spPr>
            <a:xfrm>
              <a:off x="6758981" y="3735385"/>
              <a:ext cx="4258" cy="9606"/>
            </a:xfrm>
            <a:custGeom>
              <a:avLst/>
              <a:gdLst/>
              <a:ahLst/>
              <a:cxnLst/>
              <a:rect l="l" t="t" r="r" b="b"/>
              <a:pathLst>
                <a:path w="125" h="282" extrusionOk="0">
                  <a:moveTo>
                    <a:pt x="4" y="1"/>
                  </a:moveTo>
                  <a:lnTo>
                    <a:pt x="1" y="282"/>
                  </a:lnTo>
                  <a:lnTo>
                    <a:pt x="112" y="282"/>
                  </a:lnTo>
                  <a:lnTo>
                    <a:pt x="124" y="1"/>
                  </a:lnTo>
                  <a:close/>
                </a:path>
              </a:pathLst>
            </a:custGeom>
            <a:solidFill>
              <a:srgbClr val="4C3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7"/>
            <p:cNvSpPr/>
            <p:nvPr/>
          </p:nvSpPr>
          <p:spPr>
            <a:xfrm>
              <a:off x="6756563" y="3523330"/>
              <a:ext cx="354480" cy="369435"/>
            </a:xfrm>
            <a:custGeom>
              <a:avLst/>
              <a:gdLst/>
              <a:ahLst/>
              <a:cxnLst/>
              <a:rect l="l" t="t" r="r" b="b"/>
              <a:pathLst>
                <a:path w="10406" h="10845" extrusionOk="0">
                  <a:moveTo>
                    <a:pt x="9526" y="1"/>
                  </a:moveTo>
                  <a:cubicBezTo>
                    <a:pt x="9518" y="1"/>
                    <a:pt x="9509" y="1"/>
                    <a:pt x="9501" y="1"/>
                  </a:cubicBezTo>
                  <a:lnTo>
                    <a:pt x="832" y="1"/>
                  </a:lnTo>
                  <a:cubicBezTo>
                    <a:pt x="823" y="1"/>
                    <a:pt x="815" y="1"/>
                    <a:pt x="806" y="1"/>
                  </a:cubicBezTo>
                  <a:cubicBezTo>
                    <a:pt x="593" y="1"/>
                    <a:pt x="427" y="190"/>
                    <a:pt x="415" y="428"/>
                  </a:cubicBezTo>
                  <a:lnTo>
                    <a:pt x="220" y="5330"/>
                  </a:lnTo>
                  <a:lnTo>
                    <a:pt x="186" y="6229"/>
                  </a:lnTo>
                  <a:lnTo>
                    <a:pt x="174" y="6504"/>
                  </a:lnTo>
                  <a:lnTo>
                    <a:pt x="1" y="10844"/>
                  </a:lnTo>
                  <a:lnTo>
                    <a:pt x="847" y="983"/>
                  </a:lnTo>
                  <a:cubicBezTo>
                    <a:pt x="873" y="685"/>
                    <a:pt x="1110" y="450"/>
                    <a:pt x="1403" y="450"/>
                  </a:cubicBezTo>
                  <a:cubicBezTo>
                    <a:pt x="1419" y="450"/>
                    <a:pt x="1436" y="451"/>
                    <a:pt x="1452" y="452"/>
                  </a:cubicBezTo>
                  <a:lnTo>
                    <a:pt x="8890" y="452"/>
                  </a:lnTo>
                  <a:cubicBezTo>
                    <a:pt x="8906" y="451"/>
                    <a:pt x="8923" y="450"/>
                    <a:pt x="8939" y="450"/>
                  </a:cubicBezTo>
                  <a:cubicBezTo>
                    <a:pt x="9226" y="450"/>
                    <a:pt x="9460" y="676"/>
                    <a:pt x="9492" y="968"/>
                  </a:cubicBezTo>
                  <a:lnTo>
                    <a:pt x="10406" y="9452"/>
                  </a:lnTo>
                  <a:lnTo>
                    <a:pt x="9918" y="421"/>
                  </a:lnTo>
                  <a:cubicBezTo>
                    <a:pt x="9903" y="184"/>
                    <a:pt x="9734" y="1"/>
                    <a:pt x="95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7"/>
            <p:cNvSpPr/>
            <p:nvPr/>
          </p:nvSpPr>
          <p:spPr>
            <a:xfrm>
              <a:off x="6766680" y="3584988"/>
              <a:ext cx="332168" cy="9606"/>
            </a:xfrm>
            <a:custGeom>
              <a:avLst/>
              <a:gdLst/>
              <a:ahLst/>
              <a:cxnLst/>
              <a:rect l="l" t="t" r="r" b="b"/>
              <a:pathLst>
                <a:path w="9751" h="282" extrusionOk="0">
                  <a:moveTo>
                    <a:pt x="9689" y="1"/>
                  </a:moveTo>
                  <a:lnTo>
                    <a:pt x="59" y="112"/>
                  </a:lnTo>
                  <a:cubicBezTo>
                    <a:pt x="59" y="112"/>
                    <a:pt x="0" y="171"/>
                    <a:pt x="0" y="204"/>
                  </a:cubicBezTo>
                  <a:cubicBezTo>
                    <a:pt x="7" y="235"/>
                    <a:pt x="31" y="263"/>
                    <a:pt x="65" y="282"/>
                  </a:cubicBezTo>
                  <a:lnTo>
                    <a:pt x="9698" y="112"/>
                  </a:lnTo>
                  <a:cubicBezTo>
                    <a:pt x="9729" y="112"/>
                    <a:pt x="9750" y="84"/>
                    <a:pt x="9750" y="53"/>
                  </a:cubicBezTo>
                  <a:cubicBezTo>
                    <a:pt x="9747" y="22"/>
                    <a:pt x="9723" y="1"/>
                    <a:pt x="96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7"/>
            <p:cNvSpPr/>
            <p:nvPr/>
          </p:nvSpPr>
          <p:spPr>
            <a:xfrm>
              <a:off x="6761740" y="3671649"/>
              <a:ext cx="342149" cy="3917"/>
            </a:xfrm>
            <a:custGeom>
              <a:avLst/>
              <a:gdLst/>
              <a:ahLst/>
              <a:cxnLst/>
              <a:rect l="l" t="t" r="r" b="b"/>
              <a:pathLst>
                <a:path w="10044" h="115" extrusionOk="0">
                  <a:moveTo>
                    <a:pt x="62" y="1"/>
                  </a:moveTo>
                  <a:cubicBezTo>
                    <a:pt x="28" y="1"/>
                    <a:pt x="0" y="25"/>
                    <a:pt x="0" y="56"/>
                  </a:cubicBezTo>
                  <a:cubicBezTo>
                    <a:pt x="0" y="87"/>
                    <a:pt x="28" y="115"/>
                    <a:pt x="62" y="115"/>
                  </a:cubicBezTo>
                  <a:lnTo>
                    <a:pt x="9982" y="115"/>
                  </a:lnTo>
                  <a:cubicBezTo>
                    <a:pt x="10016" y="115"/>
                    <a:pt x="10044" y="90"/>
                    <a:pt x="10044" y="56"/>
                  </a:cubicBezTo>
                  <a:cubicBezTo>
                    <a:pt x="10044" y="25"/>
                    <a:pt x="10016" y="1"/>
                    <a:pt x="99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7"/>
            <p:cNvSpPr/>
            <p:nvPr/>
          </p:nvSpPr>
          <p:spPr>
            <a:xfrm>
              <a:off x="6761843" y="3739064"/>
              <a:ext cx="345726" cy="3917"/>
            </a:xfrm>
            <a:custGeom>
              <a:avLst/>
              <a:gdLst/>
              <a:ahLst/>
              <a:cxnLst/>
              <a:rect l="l" t="t" r="r" b="b"/>
              <a:pathLst>
                <a:path w="10149" h="115" extrusionOk="0">
                  <a:moveTo>
                    <a:pt x="62" y="1"/>
                  </a:moveTo>
                  <a:cubicBezTo>
                    <a:pt x="28" y="1"/>
                    <a:pt x="0" y="25"/>
                    <a:pt x="0" y="59"/>
                  </a:cubicBezTo>
                  <a:cubicBezTo>
                    <a:pt x="0" y="90"/>
                    <a:pt x="28" y="115"/>
                    <a:pt x="62" y="115"/>
                  </a:cubicBezTo>
                  <a:lnTo>
                    <a:pt x="10087" y="115"/>
                  </a:lnTo>
                  <a:cubicBezTo>
                    <a:pt x="10121" y="115"/>
                    <a:pt x="10149" y="90"/>
                    <a:pt x="10149" y="59"/>
                  </a:cubicBezTo>
                  <a:cubicBezTo>
                    <a:pt x="10149" y="25"/>
                    <a:pt x="10121" y="1"/>
                    <a:pt x="100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7"/>
            <p:cNvSpPr/>
            <p:nvPr/>
          </p:nvSpPr>
          <p:spPr>
            <a:xfrm>
              <a:off x="6757619" y="3802697"/>
              <a:ext cx="353629" cy="15500"/>
            </a:xfrm>
            <a:custGeom>
              <a:avLst/>
              <a:gdLst/>
              <a:ahLst/>
              <a:cxnLst/>
              <a:rect l="l" t="t" r="r" b="b"/>
              <a:pathLst>
                <a:path w="10381" h="455" extrusionOk="0">
                  <a:moveTo>
                    <a:pt x="10319" y="1"/>
                  </a:moveTo>
                  <a:lnTo>
                    <a:pt x="60" y="328"/>
                  </a:lnTo>
                  <a:cubicBezTo>
                    <a:pt x="26" y="331"/>
                    <a:pt x="1" y="359"/>
                    <a:pt x="1" y="393"/>
                  </a:cubicBezTo>
                  <a:cubicBezTo>
                    <a:pt x="7" y="430"/>
                    <a:pt x="32" y="455"/>
                    <a:pt x="63" y="455"/>
                  </a:cubicBezTo>
                  <a:lnTo>
                    <a:pt x="10322" y="127"/>
                  </a:lnTo>
                  <a:cubicBezTo>
                    <a:pt x="10356" y="124"/>
                    <a:pt x="10381" y="96"/>
                    <a:pt x="10381" y="62"/>
                  </a:cubicBezTo>
                  <a:cubicBezTo>
                    <a:pt x="10375" y="28"/>
                    <a:pt x="10350" y="1"/>
                    <a:pt x="103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7"/>
            <p:cNvSpPr/>
            <p:nvPr/>
          </p:nvSpPr>
          <p:spPr>
            <a:xfrm>
              <a:off x="6916327" y="3548300"/>
              <a:ext cx="24016" cy="24220"/>
            </a:xfrm>
            <a:custGeom>
              <a:avLst/>
              <a:gdLst/>
              <a:ahLst/>
              <a:cxnLst/>
              <a:rect l="l" t="t" r="r" b="b"/>
              <a:pathLst>
                <a:path w="705" h="711" extrusionOk="0">
                  <a:moveTo>
                    <a:pt x="353" y="124"/>
                  </a:moveTo>
                  <a:cubicBezTo>
                    <a:pt x="479" y="124"/>
                    <a:pt x="584" y="229"/>
                    <a:pt x="584" y="355"/>
                  </a:cubicBezTo>
                  <a:cubicBezTo>
                    <a:pt x="584" y="482"/>
                    <a:pt x="479" y="587"/>
                    <a:pt x="353" y="587"/>
                  </a:cubicBezTo>
                  <a:cubicBezTo>
                    <a:pt x="226" y="587"/>
                    <a:pt x="121" y="482"/>
                    <a:pt x="121" y="355"/>
                  </a:cubicBezTo>
                  <a:cubicBezTo>
                    <a:pt x="121" y="229"/>
                    <a:pt x="226" y="124"/>
                    <a:pt x="353" y="124"/>
                  </a:cubicBezTo>
                  <a:close/>
                  <a:moveTo>
                    <a:pt x="353" y="0"/>
                  </a:moveTo>
                  <a:cubicBezTo>
                    <a:pt x="158" y="0"/>
                    <a:pt x="1" y="158"/>
                    <a:pt x="1" y="355"/>
                  </a:cubicBezTo>
                  <a:cubicBezTo>
                    <a:pt x="1" y="553"/>
                    <a:pt x="158" y="710"/>
                    <a:pt x="353" y="710"/>
                  </a:cubicBezTo>
                  <a:cubicBezTo>
                    <a:pt x="544" y="710"/>
                    <a:pt x="705" y="553"/>
                    <a:pt x="705" y="355"/>
                  </a:cubicBezTo>
                  <a:cubicBezTo>
                    <a:pt x="705" y="158"/>
                    <a:pt x="544" y="0"/>
                    <a:pt x="3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7"/>
            <p:cNvSpPr/>
            <p:nvPr/>
          </p:nvSpPr>
          <p:spPr>
            <a:xfrm>
              <a:off x="6916327" y="3695631"/>
              <a:ext cx="24016" cy="24220"/>
            </a:xfrm>
            <a:custGeom>
              <a:avLst/>
              <a:gdLst/>
              <a:ahLst/>
              <a:cxnLst/>
              <a:rect l="l" t="t" r="r" b="b"/>
              <a:pathLst>
                <a:path w="705" h="711" extrusionOk="0">
                  <a:moveTo>
                    <a:pt x="353" y="124"/>
                  </a:moveTo>
                  <a:cubicBezTo>
                    <a:pt x="479" y="124"/>
                    <a:pt x="584" y="229"/>
                    <a:pt x="584" y="356"/>
                  </a:cubicBezTo>
                  <a:cubicBezTo>
                    <a:pt x="584" y="485"/>
                    <a:pt x="479" y="587"/>
                    <a:pt x="353" y="587"/>
                  </a:cubicBezTo>
                  <a:cubicBezTo>
                    <a:pt x="226" y="587"/>
                    <a:pt x="121" y="485"/>
                    <a:pt x="121" y="356"/>
                  </a:cubicBezTo>
                  <a:cubicBezTo>
                    <a:pt x="121" y="229"/>
                    <a:pt x="226" y="124"/>
                    <a:pt x="353" y="124"/>
                  </a:cubicBezTo>
                  <a:close/>
                  <a:moveTo>
                    <a:pt x="353" y="1"/>
                  </a:moveTo>
                  <a:cubicBezTo>
                    <a:pt x="158" y="1"/>
                    <a:pt x="1" y="161"/>
                    <a:pt x="1" y="356"/>
                  </a:cubicBezTo>
                  <a:cubicBezTo>
                    <a:pt x="1" y="553"/>
                    <a:pt x="158" y="711"/>
                    <a:pt x="353" y="711"/>
                  </a:cubicBezTo>
                  <a:cubicBezTo>
                    <a:pt x="544" y="711"/>
                    <a:pt x="705" y="553"/>
                    <a:pt x="705" y="356"/>
                  </a:cubicBezTo>
                  <a:cubicBezTo>
                    <a:pt x="705" y="161"/>
                    <a:pt x="544" y="1"/>
                    <a:pt x="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7"/>
            <p:cNvSpPr/>
            <p:nvPr/>
          </p:nvSpPr>
          <p:spPr>
            <a:xfrm>
              <a:off x="6916327" y="3831312"/>
              <a:ext cx="24016" cy="24220"/>
            </a:xfrm>
            <a:custGeom>
              <a:avLst/>
              <a:gdLst/>
              <a:ahLst/>
              <a:cxnLst/>
              <a:rect l="l" t="t" r="r" b="b"/>
              <a:pathLst>
                <a:path w="705" h="711" extrusionOk="0">
                  <a:moveTo>
                    <a:pt x="353" y="124"/>
                  </a:moveTo>
                  <a:cubicBezTo>
                    <a:pt x="479" y="124"/>
                    <a:pt x="584" y="229"/>
                    <a:pt x="584" y="355"/>
                  </a:cubicBezTo>
                  <a:cubicBezTo>
                    <a:pt x="584" y="485"/>
                    <a:pt x="479" y="587"/>
                    <a:pt x="353" y="587"/>
                  </a:cubicBezTo>
                  <a:cubicBezTo>
                    <a:pt x="226" y="587"/>
                    <a:pt x="121" y="485"/>
                    <a:pt x="121" y="355"/>
                  </a:cubicBezTo>
                  <a:cubicBezTo>
                    <a:pt x="121" y="229"/>
                    <a:pt x="226" y="124"/>
                    <a:pt x="353" y="124"/>
                  </a:cubicBezTo>
                  <a:close/>
                  <a:moveTo>
                    <a:pt x="353" y="0"/>
                  </a:moveTo>
                  <a:cubicBezTo>
                    <a:pt x="158" y="0"/>
                    <a:pt x="1" y="161"/>
                    <a:pt x="1" y="355"/>
                  </a:cubicBezTo>
                  <a:cubicBezTo>
                    <a:pt x="1" y="553"/>
                    <a:pt x="158" y="711"/>
                    <a:pt x="353" y="711"/>
                  </a:cubicBezTo>
                  <a:cubicBezTo>
                    <a:pt x="544" y="711"/>
                    <a:pt x="705" y="550"/>
                    <a:pt x="705" y="355"/>
                  </a:cubicBezTo>
                  <a:cubicBezTo>
                    <a:pt x="705" y="161"/>
                    <a:pt x="544" y="0"/>
                    <a:pt x="3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7"/>
            <p:cNvSpPr/>
            <p:nvPr/>
          </p:nvSpPr>
          <p:spPr>
            <a:xfrm>
              <a:off x="6916327" y="3620961"/>
              <a:ext cx="24016" cy="24220"/>
            </a:xfrm>
            <a:custGeom>
              <a:avLst/>
              <a:gdLst/>
              <a:ahLst/>
              <a:cxnLst/>
              <a:rect l="l" t="t" r="r" b="b"/>
              <a:pathLst>
                <a:path w="705" h="711" extrusionOk="0">
                  <a:moveTo>
                    <a:pt x="353" y="124"/>
                  </a:moveTo>
                  <a:cubicBezTo>
                    <a:pt x="479" y="124"/>
                    <a:pt x="584" y="229"/>
                    <a:pt x="584" y="356"/>
                  </a:cubicBezTo>
                  <a:cubicBezTo>
                    <a:pt x="584" y="485"/>
                    <a:pt x="479" y="587"/>
                    <a:pt x="353" y="587"/>
                  </a:cubicBezTo>
                  <a:cubicBezTo>
                    <a:pt x="226" y="587"/>
                    <a:pt x="121" y="485"/>
                    <a:pt x="121" y="356"/>
                  </a:cubicBezTo>
                  <a:cubicBezTo>
                    <a:pt x="121" y="229"/>
                    <a:pt x="226" y="124"/>
                    <a:pt x="353" y="124"/>
                  </a:cubicBezTo>
                  <a:close/>
                  <a:moveTo>
                    <a:pt x="353" y="1"/>
                  </a:moveTo>
                  <a:cubicBezTo>
                    <a:pt x="158" y="1"/>
                    <a:pt x="1" y="161"/>
                    <a:pt x="1" y="356"/>
                  </a:cubicBezTo>
                  <a:cubicBezTo>
                    <a:pt x="1" y="553"/>
                    <a:pt x="158" y="711"/>
                    <a:pt x="353" y="711"/>
                  </a:cubicBezTo>
                  <a:cubicBezTo>
                    <a:pt x="544" y="711"/>
                    <a:pt x="705" y="553"/>
                    <a:pt x="705" y="356"/>
                  </a:cubicBezTo>
                  <a:cubicBezTo>
                    <a:pt x="705" y="161"/>
                    <a:pt x="544" y="1"/>
                    <a:pt x="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7"/>
            <p:cNvSpPr/>
            <p:nvPr/>
          </p:nvSpPr>
          <p:spPr>
            <a:xfrm>
              <a:off x="6916327" y="3761070"/>
              <a:ext cx="24016" cy="24118"/>
            </a:xfrm>
            <a:custGeom>
              <a:avLst/>
              <a:gdLst/>
              <a:ahLst/>
              <a:cxnLst/>
              <a:rect l="l" t="t" r="r" b="b"/>
              <a:pathLst>
                <a:path w="705" h="708" extrusionOk="0">
                  <a:moveTo>
                    <a:pt x="353" y="124"/>
                  </a:moveTo>
                  <a:cubicBezTo>
                    <a:pt x="479" y="124"/>
                    <a:pt x="584" y="225"/>
                    <a:pt x="584" y="355"/>
                  </a:cubicBezTo>
                  <a:cubicBezTo>
                    <a:pt x="584" y="482"/>
                    <a:pt x="479" y="587"/>
                    <a:pt x="353" y="587"/>
                  </a:cubicBezTo>
                  <a:cubicBezTo>
                    <a:pt x="226" y="587"/>
                    <a:pt x="121" y="482"/>
                    <a:pt x="121" y="355"/>
                  </a:cubicBezTo>
                  <a:cubicBezTo>
                    <a:pt x="121" y="225"/>
                    <a:pt x="226" y="124"/>
                    <a:pt x="353" y="124"/>
                  </a:cubicBezTo>
                  <a:close/>
                  <a:moveTo>
                    <a:pt x="353" y="0"/>
                  </a:moveTo>
                  <a:cubicBezTo>
                    <a:pt x="158" y="0"/>
                    <a:pt x="1" y="158"/>
                    <a:pt x="1" y="355"/>
                  </a:cubicBezTo>
                  <a:cubicBezTo>
                    <a:pt x="1" y="550"/>
                    <a:pt x="158" y="707"/>
                    <a:pt x="353" y="707"/>
                  </a:cubicBezTo>
                  <a:cubicBezTo>
                    <a:pt x="544" y="707"/>
                    <a:pt x="705" y="550"/>
                    <a:pt x="705" y="355"/>
                  </a:cubicBezTo>
                  <a:cubicBezTo>
                    <a:pt x="705" y="158"/>
                    <a:pt x="544" y="0"/>
                    <a:pt x="3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7"/>
            <p:cNvSpPr/>
            <p:nvPr/>
          </p:nvSpPr>
          <p:spPr>
            <a:xfrm>
              <a:off x="6718512" y="3487085"/>
              <a:ext cx="432932" cy="475786"/>
            </a:xfrm>
            <a:custGeom>
              <a:avLst/>
              <a:gdLst/>
              <a:ahLst/>
              <a:cxnLst/>
              <a:rect l="l" t="t" r="r" b="b"/>
              <a:pathLst>
                <a:path w="12709" h="13967" extrusionOk="0">
                  <a:moveTo>
                    <a:pt x="10609" y="1065"/>
                  </a:moveTo>
                  <a:cubicBezTo>
                    <a:pt x="10828" y="1065"/>
                    <a:pt x="11010" y="1254"/>
                    <a:pt x="11022" y="1501"/>
                  </a:cubicBezTo>
                  <a:lnTo>
                    <a:pt x="11600" y="12174"/>
                  </a:lnTo>
                  <a:cubicBezTo>
                    <a:pt x="11621" y="12436"/>
                    <a:pt x="11427" y="12665"/>
                    <a:pt x="11189" y="12665"/>
                  </a:cubicBezTo>
                  <a:lnTo>
                    <a:pt x="1532" y="12665"/>
                  </a:lnTo>
                  <a:cubicBezTo>
                    <a:pt x="1297" y="12665"/>
                    <a:pt x="1109" y="12446"/>
                    <a:pt x="1118" y="12183"/>
                  </a:cubicBezTo>
                  <a:lnTo>
                    <a:pt x="1544" y="1507"/>
                  </a:lnTo>
                  <a:cubicBezTo>
                    <a:pt x="1556" y="1260"/>
                    <a:pt x="1735" y="1065"/>
                    <a:pt x="1958" y="1065"/>
                  </a:cubicBezTo>
                  <a:close/>
                  <a:moveTo>
                    <a:pt x="11535" y="0"/>
                  </a:moveTo>
                  <a:cubicBezTo>
                    <a:pt x="7549" y="3"/>
                    <a:pt x="4678" y="93"/>
                    <a:pt x="964" y="130"/>
                  </a:cubicBezTo>
                  <a:cubicBezTo>
                    <a:pt x="744" y="133"/>
                    <a:pt x="562" y="324"/>
                    <a:pt x="553" y="559"/>
                  </a:cubicBezTo>
                  <a:cubicBezTo>
                    <a:pt x="355" y="5249"/>
                    <a:pt x="152" y="9127"/>
                    <a:pt x="7" y="13502"/>
                  </a:cubicBezTo>
                  <a:cubicBezTo>
                    <a:pt x="1" y="13758"/>
                    <a:pt x="186" y="13966"/>
                    <a:pt x="417" y="13966"/>
                  </a:cubicBezTo>
                  <a:cubicBezTo>
                    <a:pt x="428" y="13966"/>
                    <a:pt x="440" y="13966"/>
                    <a:pt x="451" y="13965"/>
                  </a:cubicBezTo>
                  <a:lnTo>
                    <a:pt x="12316" y="13965"/>
                  </a:lnTo>
                  <a:cubicBezTo>
                    <a:pt x="12538" y="13949"/>
                    <a:pt x="12708" y="13742"/>
                    <a:pt x="12702" y="13499"/>
                  </a:cubicBezTo>
                  <a:cubicBezTo>
                    <a:pt x="12563" y="9269"/>
                    <a:pt x="12338" y="4622"/>
                    <a:pt x="11952" y="405"/>
                  </a:cubicBezTo>
                  <a:cubicBezTo>
                    <a:pt x="11933" y="173"/>
                    <a:pt x="11751" y="0"/>
                    <a:pt x="115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1" name="Google Shape;1441;p17"/>
          <p:cNvGrpSpPr/>
          <p:nvPr/>
        </p:nvGrpSpPr>
        <p:grpSpPr>
          <a:xfrm flipH="1">
            <a:off x="-209974" y="4112379"/>
            <a:ext cx="468933" cy="1123229"/>
            <a:chOff x="3751246" y="2303702"/>
            <a:chExt cx="642022" cy="1537827"/>
          </a:xfrm>
        </p:grpSpPr>
        <p:sp>
          <p:nvSpPr>
            <p:cNvPr id="1442" name="Google Shape;1442;p17"/>
            <p:cNvSpPr/>
            <p:nvPr/>
          </p:nvSpPr>
          <p:spPr>
            <a:xfrm>
              <a:off x="3751246" y="2481909"/>
              <a:ext cx="642022" cy="1359620"/>
            </a:xfrm>
            <a:custGeom>
              <a:avLst/>
              <a:gdLst/>
              <a:ahLst/>
              <a:cxnLst/>
              <a:rect l="l" t="t" r="r" b="b"/>
              <a:pathLst>
                <a:path w="7000" h="14824" extrusionOk="0">
                  <a:moveTo>
                    <a:pt x="1" y="1"/>
                  </a:moveTo>
                  <a:lnTo>
                    <a:pt x="1" y="14824"/>
                  </a:lnTo>
                  <a:lnTo>
                    <a:pt x="7000" y="14824"/>
                  </a:lnTo>
                  <a:lnTo>
                    <a:pt x="70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7"/>
            <p:cNvSpPr/>
            <p:nvPr/>
          </p:nvSpPr>
          <p:spPr>
            <a:xfrm>
              <a:off x="4057395" y="2481909"/>
              <a:ext cx="29533" cy="1359620"/>
            </a:xfrm>
            <a:custGeom>
              <a:avLst/>
              <a:gdLst/>
              <a:ahLst/>
              <a:cxnLst/>
              <a:rect l="l" t="t" r="r" b="b"/>
              <a:pathLst>
                <a:path w="322" h="14824" extrusionOk="0">
                  <a:moveTo>
                    <a:pt x="0" y="1"/>
                  </a:moveTo>
                  <a:lnTo>
                    <a:pt x="0" y="14824"/>
                  </a:lnTo>
                  <a:lnTo>
                    <a:pt x="321" y="14824"/>
                  </a:lnTo>
                  <a:lnTo>
                    <a:pt x="3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7"/>
            <p:cNvSpPr/>
            <p:nvPr/>
          </p:nvSpPr>
          <p:spPr>
            <a:xfrm>
              <a:off x="3751246" y="3149061"/>
              <a:ext cx="642022" cy="29533"/>
            </a:xfrm>
            <a:custGeom>
              <a:avLst/>
              <a:gdLst/>
              <a:ahLst/>
              <a:cxnLst/>
              <a:rect l="l" t="t" r="r" b="b"/>
              <a:pathLst>
                <a:path w="7000" h="322" extrusionOk="0">
                  <a:moveTo>
                    <a:pt x="1" y="1"/>
                  </a:moveTo>
                  <a:lnTo>
                    <a:pt x="1" y="322"/>
                  </a:lnTo>
                  <a:lnTo>
                    <a:pt x="7000" y="322"/>
                  </a:lnTo>
                  <a:lnTo>
                    <a:pt x="70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7"/>
            <p:cNvSpPr/>
            <p:nvPr/>
          </p:nvSpPr>
          <p:spPr>
            <a:xfrm>
              <a:off x="3803066" y="2303702"/>
              <a:ext cx="305878" cy="175822"/>
            </a:xfrm>
            <a:custGeom>
              <a:avLst/>
              <a:gdLst/>
              <a:ahLst/>
              <a:cxnLst/>
              <a:rect l="l" t="t" r="r" b="b"/>
              <a:pathLst>
                <a:path w="3335" h="1917" extrusionOk="0">
                  <a:moveTo>
                    <a:pt x="964" y="311"/>
                  </a:moveTo>
                  <a:cubicBezTo>
                    <a:pt x="1047" y="311"/>
                    <a:pt x="1127" y="326"/>
                    <a:pt x="1205" y="357"/>
                  </a:cubicBezTo>
                  <a:cubicBezTo>
                    <a:pt x="1442" y="459"/>
                    <a:pt x="2112" y="1082"/>
                    <a:pt x="2631" y="1592"/>
                  </a:cubicBezTo>
                  <a:cubicBezTo>
                    <a:pt x="2375" y="1602"/>
                    <a:pt x="2091" y="1608"/>
                    <a:pt x="1821" y="1608"/>
                  </a:cubicBezTo>
                  <a:cubicBezTo>
                    <a:pt x="1319" y="1608"/>
                    <a:pt x="863" y="1586"/>
                    <a:pt x="717" y="1524"/>
                  </a:cubicBezTo>
                  <a:cubicBezTo>
                    <a:pt x="562" y="1459"/>
                    <a:pt x="439" y="1336"/>
                    <a:pt x="377" y="1181"/>
                  </a:cubicBezTo>
                  <a:cubicBezTo>
                    <a:pt x="315" y="1027"/>
                    <a:pt x="315" y="851"/>
                    <a:pt x="380" y="697"/>
                  </a:cubicBezTo>
                  <a:cubicBezTo>
                    <a:pt x="445" y="542"/>
                    <a:pt x="569" y="419"/>
                    <a:pt x="723" y="357"/>
                  </a:cubicBezTo>
                  <a:cubicBezTo>
                    <a:pt x="800" y="326"/>
                    <a:pt x="880" y="311"/>
                    <a:pt x="964" y="311"/>
                  </a:cubicBezTo>
                  <a:close/>
                  <a:moveTo>
                    <a:pt x="967" y="1"/>
                  </a:moveTo>
                  <a:cubicBezTo>
                    <a:pt x="847" y="1"/>
                    <a:pt x="727" y="24"/>
                    <a:pt x="612" y="70"/>
                  </a:cubicBezTo>
                  <a:cubicBezTo>
                    <a:pt x="377" y="165"/>
                    <a:pt x="195" y="341"/>
                    <a:pt x="99" y="573"/>
                  </a:cubicBezTo>
                  <a:cubicBezTo>
                    <a:pt x="1" y="805"/>
                    <a:pt x="1" y="1061"/>
                    <a:pt x="93" y="1292"/>
                  </a:cubicBezTo>
                  <a:cubicBezTo>
                    <a:pt x="192" y="1527"/>
                    <a:pt x="368" y="1709"/>
                    <a:pt x="600" y="1805"/>
                  </a:cubicBezTo>
                  <a:cubicBezTo>
                    <a:pt x="803" y="1894"/>
                    <a:pt x="1337" y="1916"/>
                    <a:pt x="1850" y="1916"/>
                  </a:cubicBezTo>
                  <a:cubicBezTo>
                    <a:pt x="2384" y="1916"/>
                    <a:pt x="2893" y="1894"/>
                    <a:pt x="2995" y="1882"/>
                  </a:cubicBezTo>
                  <a:lnTo>
                    <a:pt x="3335" y="1864"/>
                  </a:lnTo>
                  <a:lnTo>
                    <a:pt x="3097" y="1620"/>
                  </a:lnTo>
                  <a:cubicBezTo>
                    <a:pt x="2961" y="1481"/>
                    <a:pt x="1745" y="249"/>
                    <a:pt x="1328" y="73"/>
                  </a:cubicBezTo>
                  <a:cubicBezTo>
                    <a:pt x="1211" y="25"/>
                    <a:pt x="1089" y="1"/>
                    <a:pt x="9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7"/>
            <p:cNvSpPr/>
            <p:nvPr/>
          </p:nvSpPr>
          <p:spPr>
            <a:xfrm>
              <a:off x="3955407" y="2455036"/>
              <a:ext cx="232320" cy="136292"/>
            </a:xfrm>
            <a:custGeom>
              <a:avLst/>
              <a:gdLst/>
              <a:ahLst/>
              <a:cxnLst/>
              <a:rect l="l" t="t" r="r" b="b"/>
              <a:pathLst>
                <a:path w="2533" h="1486" extrusionOk="0">
                  <a:moveTo>
                    <a:pt x="1266" y="1"/>
                  </a:moveTo>
                  <a:lnTo>
                    <a:pt x="1" y="1266"/>
                  </a:lnTo>
                  <a:lnTo>
                    <a:pt x="220" y="1486"/>
                  </a:lnTo>
                  <a:lnTo>
                    <a:pt x="1266" y="436"/>
                  </a:lnTo>
                  <a:lnTo>
                    <a:pt x="2313" y="1486"/>
                  </a:lnTo>
                  <a:lnTo>
                    <a:pt x="2532" y="1266"/>
                  </a:lnTo>
                  <a:lnTo>
                    <a:pt x="126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7"/>
            <p:cNvSpPr/>
            <p:nvPr/>
          </p:nvSpPr>
          <p:spPr>
            <a:xfrm flipH="1">
              <a:off x="4034116" y="2303702"/>
              <a:ext cx="305878" cy="175822"/>
            </a:xfrm>
            <a:custGeom>
              <a:avLst/>
              <a:gdLst/>
              <a:ahLst/>
              <a:cxnLst/>
              <a:rect l="l" t="t" r="r" b="b"/>
              <a:pathLst>
                <a:path w="3335" h="1917" extrusionOk="0">
                  <a:moveTo>
                    <a:pt x="964" y="311"/>
                  </a:moveTo>
                  <a:cubicBezTo>
                    <a:pt x="1047" y="311"/>
                    <a:pt x="1127" y="326"/>
                    <a:pt x="1205" y="357"/>
                  </a:cubicBezTo>
                  <a:cubicBezTo>
                    <a:pt x="1442" y="459"/>
                    <a:pt x="2112" y="1082"/>
                    <a:pt x="2631" y="1592"/>
                  </a:cubicBezTo>
                  <a:cubicBezTo>
                    <a:pt x="2375" y="1602"/>
                    <a:pt x="2091" y="1608"/>
                    <a:pt x="1821" y="1608"/>
                  </a:cubicBezTo>
                  <a:cubicBezTo>
                    <a:pt x="1319" y="1608"/>
                    <a:pt x="863" y="1586"/>
                    <a:pt x="717" y="1524"/>
                  </a:cubicBezTo>
                  <a:cubicBezTo>
                    <a:pt x="562" y="1459"/>
                    <a:pt x="439" y="1336"/>
                    <a:pt x="377" y="1181"/>
                  </a:cubicBezTo>
                  <a:cubicBezTo>
                    <a:pt x="315" y="1027"/>
                    <a:pt x="315" y="851"/>
                    <a:pt x="380" y="697"/>
                  </a:cubicBezTo>
                  <a:cubicBezTo>
                    <a:pt x="445" y="542"/>
                    <a:pt x="569" y="419"/>
                    <a:pt x="723" y="357"/>
                  </a:cubicBezTo>
                  <a:cubicBezTo>
                    <a:pt x="800" y="326"/>
                    <a:pt x="880" y="311"/>
                    <a:pt x="964" y="311"/>
                  </a:cubicBezTo>
                  <a:close/>
                  <a:moveTo>
                    <a:pt x="967" y="1"/>
                  </a:moveTo>
                  <a:cubicBezTo>
                    <a:pt x="847" y="1"/>
                    <a:pt x="727" y="24"/>
                    <a:pt x="612" y="70"/>
                  </a:cubicBezTo>
                  <a:cubicBezTo>
                    <a:pt x="377" y="165"/>
                    <a:pt x="195" y="341"/>
                    <a:pt x="99" y="573"/>
                  </a:cubicBezTo>
                  <a:cubicBezTo>
                    <a:pt x="1" y="805"/>
                    <a:pt x="1" y="1061"/>
                    <a:pt x="93" y="1292"/>
                  </a:cubicBezTo>
                  <a:cubicBezTo>
                    <a:pt x="192" y="1527"/>
                    <a:pt x="368" y="1709"/>
                    <a:pt x="600" y="1805"/>
                  </a:cubicBezTo>
                  <a:cubicBezTo>
                    <a:pt x="803" y="1894"/>
                    <a:pt x="1337" y="1916"/>
                    <a:pt x="1850" y="1916"/>
                  </a:cubicBezTo>
                  <a:cubicBezTo>
                    <a:pt x="2384" y="1916"/>
                    <a:pt x="2893" y="1894"/>
                    <a:pt x="2995" y="1882"/>
                  </a:cubicBezTo>
                  <a:lnTo>
                    <a:pt x="3335" y="1864"/>
                  </a:lnTo>
                  <a:lnTo>
                    <a:pt x="3097" y="1620"/>
                  </a:lnTo>
                  <a:cubicBezTo>
                    <a:pt x="2961" y="1481"/>
                    <a:pt x="1745" y="249"/>
                    <a:pt x="1328" y="73"/>
                  </a:cubicBezTo>
                  <a:cubicBezTo>
                    <a:pt x="1211" y="25"/>
                    <a:pt x="1089" y="1"/>
                    <a:pt x="9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8" name="Google Shape;1448;p17"/>
          <p:cNvGrpSpPr/>
          <p:nvPr/>
        </p:nvGrpSpPr>
        <p:grpSpPr>
          <a:xfrm flipH="1">
            <a:off x="127972" y="4674775"/>
            <a:ext cx="523664" cy="560753"/>
            <a:chOff x="2345786" y="2722484"/>
            <a:chExt cx="1045029" cy="1119045"/>
          </a:xfrm>
        </p:grpSpPr>
        <p:sp>
          <p:nvSpPr>
            <p:cNvPr id="1449" name="Google Shape;1449;p17"/>
            <p:cNvSpPr/>
            <p:nvPr/>
          </p:nvSpPr>
          <p:spPr>
            <a:xfrm>
              <a:off x="2408703" y="3018822"/>
              <a:ext cx="914699" cy="822706"/>
            </a:xfrm>
            <a:custGeom>
              <a:avLst/>
              <a:gdLst/>
              <a:ahLst/>
              <a:cxnLst/>
              <a:rect l="l" t="t" r="r" b="b"/>
              <a:pathLst>
                <a:path w="9973" h="8970" extrusionOk="0">
                  <a:moveTo>
                    <a:pt x="0" y="1"/>
                  </a:moveTo>
                  <a:lnTo>
                    <a:pt x="0" y="8970"/>
                  </a:lnTo>
                  <a:lnTo>
                    <a:pt x="9973" y="8970"/>
                  </a:lnTo>
                  <a:lnTo>
                    <a:pt x="997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7"/>
            <p:cNvSpPr/>
            <p:nvPr/>
          </p:nvSpPr>
          <p:spPr>
            <a:xfrm>
              <a:off x="2408703" y="3018822"/>
              <a:ext cx="914699" cy="265430"/>
            </a:xfrm>
            <a:custGeom>
              <a:avLst/>
              <a:gdLst/>
              <a:ahLst/>
              <a:cxnLst/>
              <a:rect l="l" t="t" r="r" b="b"/>
              <a:pathLst>
                <a:path w="9973" h="2894" extrusionOk="0">
                  <a:moveTo>
                    <a:pt x="0" y="1"/>
                  </a:moveTo>
                  <a:lnTo>
                    <a:pt x="0" y="2433"/>
                  </a:lnTo>
                  <a:lnTo>
                    <a:pt x="9973" y="2894"/>
                  </a:lnTo>
                  <a:lnTo>
                    <a:pt x="99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7"/>
            <p:cNvSpPr/>
            <p:nvPr/>
          </p:nvSpPr>
          <p:spPr>
            <a:xfrm>
              <a:off x="2345786" y="2943522"/>
              <a:ext cx="1045029" cy="272768"/>
            </a:xfrm>
            <a:custGeom>
              <a:avLst/>
              <a:gdLst/>
              <a:ahLst/>
              <a:cxnLst/>
              <a:rect l="l" t="t" r="r" b="b"/>
              <a:pathLst>
                <a:path w="11394" h="2974" extrusionOk="0">
                  <a:moveTo>
                    <a:pt x="1" y="0"/>
                  </a:moveTo>
                  <a:lnTo>
                    <a:pt x="1" y="2974"/>
                  </a:lnTo>
                  <a:lnTo>
                    <a:pt x="11394" y="2974"/>
                  </a:lnTo>
                  <a:lnTo>
                    <a:pt x="1139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7"/>
            <p:cNvSpPr/>
            <p:nvPr/>
          </p:nvSpPr>
          <p:spPr>
            <a:xfrm>
              <a:off x="2790702" y="2939303"/>
              <a:ext cx="155553" cy="902225"/>
            </a:xfrm>
            <a:custGeom>
              <a:avLst/>
              <a:gdLst/>
              <a:ahLst/>
              <a:cxnLst/>
              <a:rect l="l" t="t" r="r" b="b"/>
              <a:pathLst>
                <a:path w="1696" h="9837" extrusionOk="0">
                  <a:moveTo>
                    <a:pt x="0" y="0"/>
                  </a:moveTo>
                  <a:lnTo>
                    <a:pt x="0" y="9837"/>
                  </a:lnTo>
                  <a:lnTo>
                    <a:pt x="1695" y="9837"/>
                  </a:lnTo>
                  <a:lnTo>
                    <a:pt x="169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7"/>
            <p:cNvSpPr/>
            <p:nvPr/>
          </p:nvSpPr>
          <p:spPr>
            <a:xfrm>
              <a:off x="2502162" y="2722484"/>
              <a:ext cx="363935" cy="244886"/>
            </a:xfrm>
            <a:custGeom>
              <a:avLst/>
              <a:gdLst/>
              <a:ahLst/>
              <a:cxnLst/>
              <a:rect l="l" t="t" r="r" b="b"/>
              <a:pathLst>
                <a:path w="3968" h="2670" extrusionOk="0">
                  <a:moveTo>
                    <a:pt x="1151" y="1"/>
                  </a:moveTo>
                  <a:cubicBezTo>
                    <a:pt x="854" y="1"/>
                    <a:pt x="560" y="139"/>
                    <a:pt x="374" y="404"/>
                  </a:cubicBezTo>
                  <a:cubicBezTo>
                    <a:pt x="0" y="944"/>
                    <a:pt x="297" y="1691"/>
                    <a:pt x="930" y="1861"/>
                  </a:cubicBezTo>
                  <a:lnTo>
                    <a:pt x="3964" y="2669"/>
                  </a:lnTo>
                  <a:lnTo>
                    <a:pt x="3964" y="2669"/>
                  </a:lnTo>
                  <a:lnTo>
                    <a:pt x="3964" y="1808"/>
                  </a:lnTo>
                  <a:lnTo>
                    <a:pt x="1698" y="175"/>
                  </a:lnTo>
                  <a:cubicBezTo>
                    <a:pt x="1534" y="58"/>
                    <a:pt x="1342" y="1"/>
                    <a:pt x="1151" y="1"/>
                  </a:cubicBezTo>
                  <a:close/>
                  <a:moveTo>
                    <a:pt x="3964" y="2669"/>
                  </a:moveTo>
                  <a:lnTo>
                    <a:pt x="3964" y="2670"/>
                  </a:lnTo>
                  <a:lnTo>
                    <a:pt x="3968" y="2670"/>
                  </a:lnTo>
                  <a:lnTo>
                    <a:pt x="3964" y="2669"/>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7"/>
            <p:cNvSpPr/>
            <p:nvPr/>
          </p:nvSpPr>
          <p:spPr>
            <a:xfrm>
              <a:off x="2866001" y="2722575"/>
              <a:ext cx="366228" cy="244794"/>
            </a:xfrm>
            <a:custGeom>
              <a:avLst/>
              <a:gdLst/>
              <a:ahLst/>
              <a:cxnLst/>
              <a:rect l="l" t="t" r="r" b="b"/>
              <a:pathLst>
                <a:path w="3993" h="2669" extrusionOk="0">
                  <a:moveTo>
                    <a:pt x="2818" y="0"/>
                  </a:moveTo>
                  <a:cubicBezTo>
                    <a:pt x="2627" y="0"/>
                    <a:pt x="2435" y="58"/>
                    <a:pt x="2270" y="177"/>
                  </a:cubicBezTo>
                  <a:lnTo>
                    <a:pt x="4" y="1810"/>
                  </a:lnTo>
                  <a:lnTo>
                    <a:pt x="4" y="2668"/>
                  </a:lnTo>
                  <a:lnTo>
                    <a:pt x="4" y="2668"/>
                  </a:lnTo>
                  <a:lnTo>
                    <a:pt x="3060" y="1857"/>
                  </a:lnTo>
                  <a:cubicBezTo>
                    <a:pt x="3736" y="1681"/>
                    <a:pt x="3993" y="853"/>
                    <a:pt x="3533" y="325"/>
                  </a:cubicBezTo>
                  <a:cubicBezTo>
                    <a:pt x="3346" y="112"/>
                    <a:pt x="3083" y="0"/>
                    <a:pt x="2818" y="0"/>
                  </a:cubicBezTo>
                  <a:close/>
                  <a:moveTo>
                    <a:pt x="4" y="2668"/>
                  </a:moveTo>
                  <a:lnTo>
                    <a:pt x="1" y="2669"/>
                  </a:lnTo>
                  <a:lnTo>
                    <a:pt x="4" y="2669"/>
                  </a:lnTo>
                  <a:lnTo>
                    <a:pt x="4" y="266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7"/>
            <p:cNvSpPr/>
            <p:nvPr/>
          </p:nvSpPr>
          <p:spPr>
            <a:xfrm>
              <a:off x="2807394" y="2818879"/>
              <a:ext cx="121251" cy="120517"/>
            </a:xfrm>
            <a:custGeom>
              <a:avLst/>
              <a:gdLst/>
              <a:ahLst/>
              <a:cxnLst/>
              <a:rect l="l" t="t" r="r" b="b"/>
              <a:pathLst>
                <a:path w="1322" h="1314" extrusionOk="0">
                  <a:moveTo>
                    <a:pt x="659" y="1"/>
                  </a:moveTo>
                  <a:cubicBezTo>
                    <a:pt x="606" y="1"/>
                    <a:pt x="552" y="7"/>
                    <a:pt x="498" y="19"/>
                  </a:cubicBezTo>
                  <a:cubicBezTo>
                    <a:pt x="201" y="90"/>
                    <a:pt x="0" y="368"/>
                    <a:pt x="0" y="674"/>
                  </a:cubicBezTo>
                  <a:lnTo>
                    <a:pt x="0" y="1313"/>
                  </a:lnTo>
                  <a:lnTo>
                    <a:pt x="1322" y="1313"/>
                  </a:lnTo>
                  <a:lnTo>
                    <a:pt x="1322" y="658"/>
                  </a:lnTo>
                  <a:cubicBezTo>
                    <a:pt x="1322" y="294"/>
                    <a:pt x="1025" y="1"/>
                    <a:pt x="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6" name="Google Shape;1456;p17"/>
          <p:cNvGrpSpPr/>
          <p:nvPr/>
        </p:nvGrpSpPr>
        <p:grpSpPr>
          <a:xfrm rot="-1466906" flipH="1">
            <a:off x="8600289" y="1368957"/>
            <a:ext cx="737742" cy="592242"/>
            <a:chOff x="3658079" y="220652"/>
            <a:chExt cx="871631" cy="699725"/>
          </a:xfrm>
        </p:grpSpPr>
        <p:sp>
          <p:nvSpPr>
            <p:cNvPr id="1457" name="Google Shape;1457;p17"/>
            <p:cNvSpPr/>
            <p:nvPr/>
          </p:nvSpPr>
          <p:spPr>
            <a:xfrm>
              <a:off x="3699448" y="220652"/>
              <a:ext cx="782192" cy="253847"/>
            </a:xfrm>
            <a:custGeom>
              <a:avLst/>
              <a:gdLst/>
              <a:ahLst/>
              <a:cxnLst/>
              <a:rect l="l" t="t" r="r" b="b"/>
              <a:pathLst>
                <a:path w="6769" h="2197" extrusionOk="0">
                  <a:moveTo>
                    <a:pt x="6149" y="1"/>
                  </a:moveTo>
                  <a:cubicBezTo>
                    <a:pt x="5561" y="1"/>
                    <a:pt x="3511" y="1482"/>
                    <a:pt x="3511" y="1482"/>
                  </a:cubicBezTo>
                  <a:cubicBezTo>
                    <a:pt x="3253" y="1081"/>
                    <a:pt x="1170" y="132"/>
                    <a:pt x="641" y="132"/>
                  </a:cubicBezTo>
                  <a:cubicBezTo>
                    <a:pt x="599" y="132"/>
                    <a:pt x="567" y="138"/>
                    <a:pt x="547" y="151"/>
                  </a:cubicBezTo>
                  <a:cubicBezTo>
                    <a:pt x="263" y="324"/>
                    <a:pt x="0" y="719"/>
                    <a:pt x="0" y="719"/>
                  </a:cubicBezTo>
                  <a:cubicBezTo>
                    <a:pt x="0" y="719"/>
                    <a:pt x="2007" y="1880"/>
                    <a:pt x="3474" y="2161"/>
                  </a:cubicBezTo>
                  <a:cubicBezTo>
                    <a:pt x="3603" y="2186"/>
                    <a:pt x="3735" y="2197"/>
                    <a:pt x="3869" y="2197"/>
                  </a:cubicBezTo>
                  <a:cubicBezTo>
                    <a:pt x="5249" y="2197"/>
                    <a:pt x="6769" y="1002"/>
                    <a:pt x="6684" y="957"/>
                  </a:cubicBezTo>
                  <a:cubicBezTo>
                    <a:pt x="6592" y="908"/>
                    <a:pt x="6715" y="74"/>
                    <a:pt x="6187" y="3"/>
                  </a:cubicBezTo>
                  <a:cubicBezTo>
                    <a:pt x="6175" y="1"/>
                    <a:pt x="6163" y="1"/>
                    <a:pt x="61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7"/>
            <p:cNvSpPr/>
            <p:nvPr/>
          </p:nvSpPr>
          <p:spPr>
            <a:xfrm>
              <a:off x="3658079" y="267563"/>
              <a:ext cx="871631" cy="651775"/>
            </a:xfrm>
            <a:custGeom>
              <a:avLst/>
              <a:gdLst/>
              <a:ahLst/>
              <a:cxnLst/>
              <a:rect l="l" t="t" r="r" b="b"/>
              <a:pathLst>
                <a:path w="7543" h="5641" extrusionOk="0">
                  <a:moveTo>
                    <a:pt x="7349" y="1"/>
                  </a:moveTo>
                  <a:cubicBezTo>
                    <a:pt x="6686" y="1"/>
                    <a:pt x="3862" y="1076"/>
                    <a:pt x="3862" y="1076"/>
                  </a:cubicBezTo>
                  <a:lnTo>
                    <a:pt x="170" y="45"/>
                  </a:lnTo>
                  <a:cubicBezTo>
                    <a:pt x="170" y="45"/>
                    <a:pt x="0" y="4203"/>
                    <a:pt x="170" y="4596"/>
                  </a:cubicBezTo>
                  <a:cubicBezTo>
                    <a:pt x="328" y="4965"/>
                    <a:pt x="3160" y="5640"/>
                    <a:pt x="3987" y="5640"/>
                  </a:cubicBezTo>
                  <a:cubicBezTo>
                    <a:pt x="4046" y="5640"/>
                    <a:pt x="4094" y="5637"/>
                    <a:pt x="4131" y="5630"/>
                  </a:cubicBezTo>
                  <a:cubicBezTo>
                    <a:pt x="4690" y="5522"/>
                    <a:pt x="7543" y="5355"/>
                    <a:pt x="7543" y="4852"/>
                  </a:cubicBezTo>
                  <a:cubicBezTo>
                    <a:pt x="7543" y="2005"/>
                    <a:pt x="7484" y="45"/>
                    <a:pt x="7484" y="45"/>
                  </a:cubicBezTo>
                  <a:cubicBezTo>
                    <a:pt x="7471" y="14"/>
                    <a:pt x="7424" y="1"/>
                    <a:pt x="73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7"/>
            <p:cNvSpPr/>
            <p:nvPr/>
          </p:nvSpPr>
          <p:spPr>
            <a:xfrm>
              <a:off x="4041950" y="369009"/>
              <a:ext cx="152764" cy="551369"/>
            </a:xfrm>
            <a:custGeom>
              <a:avLst/>
              <a:gdLst/>
              <a:ahLst/>
              <a:cxnLst/>
              <a:rect l="l" t="t" r="r" b="b"/>
              <a:pathLst>
                <a:path w="1322" h="4772" extrusionOk="0">
                  <a:moveTo>
                    <a:pt x="1075" y="0"/>
                  </a:moveTo>
                  <a:cubicBezTo>
                    <a:pt x="1075" y="0"/>
                    <a:pt x="1075" y="0"/>
                    <a:pt x="1075" y="0"/>
                  </a:cubicBezTo>
                  <a:cubicBezTo>
                    <a:pt x="803" y="55"/>
                    <a:pt x="400" y="63"/>
                    <a:pt x="191" y="63"/>
                  </a:cubicBezTo>
                  <a:cubicBezTo>
                    <a:pt x="108" y="63"/>
                    <a:pt x="56" y="62"/>
                    <a:pt x="56" y="62"/>
                  </a:cubicBezTo>
                  <a:cubicBezTo>
                    <a:pt x="0" y="355"/>
                    <a:pt x="6" y="4693"/>
                    <a:pt x="3" y="4699"/>
                  </a:cubicBezTo>
                  <a:cubicBezTo>
                    <a:pt x="304" y="4753"/>
                    <a:pt x="531" y="4771"/>
                    <a:pt x="703" y="4771"/>
                  </a:cubicBezTo>
                  <a:cubicBezTo>
                    <a:pt x="1032" y="4771"/>
                    <a:pt x="1160" y="4705"/>
                    <a:pt x="1223" y="4699"/>
                  </a:cubicBezTo>
                  <a:cubicBezTo>
                    <a:pt x="1321" y="4687"/>
                    <a:pt x="1199" y="0"/>
                    <a:pt x="10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0" name="Google Shape;1460;p17"/>
          <p:cNvGrpSpPr/>
          <p:nvPr/>
        </p:nvGrpSpPr>
        <p:grpSpPr>
          <a:xfrm rot="-7035360" flipH="1">
            <a:off x="7228514" y="4499656"/>
            <a:ext cx="430109" cy="1114085"/>
            <a:chOff x="5130700" y="2469714"/>
            <a:chExt cx="235730" cy="610581"/>
          </a:xfrm>
        </p:grpSpPr>
        <p:sp>
          <p:nvSpPr>
            <p:cNvPr id="1461" name="Google Shape;1461;p17"/>
            <p:cNvSpPr/>
            <p:nvPr/>
          </p:nvSpPr>
          <p:spPr>
            <a:xfrm>
              <a:off x="5130700" y="2917123"/>
              <a:ext cx="85639" cy="163171"/>
            </a:xfrm>
            <a:custGeom>
              <a:avLst/>
              <a:gdLst/>
              <a:ahLst/>
              <a:cxnLst/>
              <a:rect l="l" t="t" r="r" b="b"/>
              <a:pathLst>
                <a:path w="2514" h="4790" extrusionOk="0">
                  <a:moveTo>
                    <a:pt x="1084" y="1"/>
                  </a:moveTo>
                  <a:cubicBezTo>
                    <a:pt x="1084" y="1"/>
                    <a:pt x="0" y="294"/>
                    <a:pt x="62" y="1887"/>
                  </a:cubicBezTo>
                  <a:cubicBezTo>
                    <a:pt x="127" y="3486"/>
                    <a:pt x="2304" y="4196"/>
                    <a:pt x="2427" y="4789"/>
                  </a:cubicBezTo>
                  <a:cubicBezTo>
                    <a:pt x="2513" y="4434"/>
                    <a:pt x="2180" y="3601"/>
                    <a:pt x="1856" y="3014"/>
                  </a:cubicBezTo>
                  <a:cubicBezTo>
                    <a:pt x="1532" y="2427"/>
                    <a:pt x="1708" y="1773"/>
                    <a:pt x="1779" y="1069"/>
                  </a:cubicBezTo>
                  <a:cubicBezTo>
                    <a:pt x="1853" y="368"/>
                    <a:pt x="1553" y="245"/>
                    <a:pt x="1553" y="245"/>
                  </a:cubicBezTo>
                  <a:lnTo>
                    <a:pt x="108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7"/>
            <p:cNvSpPr/>
            <p:nvPr/>
          </p:nvSpPr>
          <p:spPr>
            <a:xfrm>
              <a:off x="5167626" y="2469714"/>
              <a:ext cx="198803" cy="455858"/>
            </a:xfrm>
            <a:custGeom>
              <a:avLst/>
              <a:gdLst/>
              <a:ahLst/>
              <a:cxnLst/>
              <a:rect l="l" t="t" r="r" b="b"/>
              <a:pathLst>
                <a:path w="5836" h="13382" extrusionOk="0">
                  <a:moveTo>
                    <a:pt x="5215" y="1"/>
                  </a:moveTo>
                  <a:cubicBezTo>
                    <a:pt x="398" y="5024"/>
                    <a:pt x="0" y="13135"/>
                    <a:pt x="0" y="13135"/>
                  </a:cubicBezTo>
                  <a:lnTo>
                    <a:pt x="472" y="13382"/>
                  </a:lnTo>
                  <a:cubicBezTo>
                    <a:pt x="3223" y="8534"/>
                    <a:pt x="5835" y="1186"/>
                    <a:pt x="5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7"/>
            <p:cNvSpPr/>
            <p:nvPr/>
          </p:nvSpPr>
          <p:spPr>
            <a:xfrm>
              <a:off x="5167626" y="2801745"/>
              <a:ext cx="73206" cy="123826"/>
            </a:xfrm>
            <a:custGeom>
              <a:avLst/>
              <a:gdLst/>
              <a:ahLst/>
              <a:cxnLst/>
              <a:rect l="l" t="t" r="r" b="b"/>
              <a:pathLst>
                <a:path w="2149" h="3635" extrusionOk="0">
                  <a:moveTo>
                    <a:pt x="494" y="1"/>
                  </a:moveTo>
                  <a:cubicBezTo>
                    <a:pt x="71" y="1992"/>
                    <a:pt x="0" y="3388"/>
                    <a:pt x="0" y="3388"/>
                  </a:cubicBezTo>
                  <a:lnTo>
                    <a:pt x="472" y="3635"/>
                  </a:lnTo>
                  <a:cubicBezTo>
                    <a:pt x="1047" y="2625"/>
                    <a:pt x="1615" y="1501"/>
                    <a:pt x="2149" y="350"/>
                  </a:cubicBezTo>
                  <a:lnTo>
                    <a:pt x="2149" y="350"/>
                  </a:lnTo>
                  <a:cubicBezTo>
                    <a:pt x="2101" y="351"/>
                    <a:pt x="2054" y="352"/>
                    <a:pt x="2008" y="352"/>
                  </a:cubicBezTo>
                  <a:cubicBezTo>
                    <a:pt x="1295" y="352"/>
                    <a:pt x="810" y="178"/>
                    <a:pt x="4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4" name="Google Shape;1464;p17"/>
          <p:cNvGrpSpPr/>
          <p:nvPr/>
        </p:nvGrpSpPr>
        <p:grpSpPr>
          <a:xfrm rot="-3408262" flipH="1">
            <a:off x="1601209" y="4698258"/>
            <a:ext cx="609787" cy="739368"/>
            <a:chOff x="5824650" y="2660576"/>
            <a:chExt cx="1048220" cy="1270969"/>
          </a:xfrm>
        </p:grpSpPr>
        <p:sp>
          <p:nvSpPr>
            <p:cNvPr id="1465" name="Google Shape;1465;p17"/>
            <p:cNvSpPr/>
            <p:nvPr/>
          </p:nvSpPr>
          <p:spPr>
            <a:xfrm>
              <a:off x="6568554" y="3210198"/>
              <a:ext cx="235687" cy="632224"/>
            </a:xfrm>
            <a:custGeom>
              <a:avLst/>
              <a:gdLst/>
              <a:ahLst/>
              <a:cxnLst/>
              <a:rect l="l" t="t" r="r" b="b"/>
              <a:pathLst>
                <a:path w="2277" h="6108" extrusionOk="0">
                  <a:moveTo>
                    <a:pt x="2276" y="6107"/>
                  </a:moveTo>
                  <a:lnTo>
                    <a:pt x="1" y="0"/>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7"/>
            <p:cNvSpPr/>
            <p:nvPr/>
          </p:nvSpPr>
          <p:spPr>
            <a:xfrm>
              <a:off x="6521872" y="3227484"/>
              <a:ext cx="235376" cy="631810"/>
            </a:xfrm>
            <a:custGeom>
              <a:avLst/>
              <a:gdLst/>
              <a:ahLst/>
              <a:cxnLst/>
              <a:rect l="l" t="t" r="r" b="b"/>
              <a:pathLst>
                <a:path w="2274" h="6104" extrusionOk="0">
                  <a:moveTo>
                    <a:pt x="2273" y="6104"/>
                  </a:moveTo>
                  <a:lnTo>
                    <a:pt x="1" y="0"/>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7"/>
            <p:cNvSpPr/>
            <p:nvPr/>
          </p:nvSpPr>
          <p:spPr>
            <a:xfrm>
              <a:off x="6474673" y="3244977"/>
              <a:ext cx="235583" cy="632224"/>
            </a:xfrm>
            <a:custGeom>
              <a:avLst/>
              <a:gdLst/>
              <a:ahLst/>
              <a:cxnLst/>
              <a:rect l="l" t="t" r="r" b="b"/>
              <a:pathLst>
                <a:path w="2276" h="6108" extrusionOk="0">
                  <a:moveTo>
                    <a:pt x="2275" y="6108"/>
                  </a:moveTo>
                  <a:lnTo>
                    <a:pt x="0" y="1"/>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7"/>
            <p:cNvSpPr/>
            <p:nvPr/>
          </p:nvSpPr>
          <p:spPr>
            <a:xfrm>
              <a:off x="6427992" y="3262262"/>
              <a:ext cx="235583" cy="631913"/>
            </a:xfrm>
            <a:custGeom>
              <a:avLst/>
              <a:gdLst/>
              <a:ahLst/>
              <a:cxnLst/>
              <a:rect l="l" t="t" r="r" b="b"/>
              <a:pathLst>
                <a:path w="2276" h="6105" extrusionOk="0">
                  <a:moveTo>
                    <a:pt x="2276" y="6104"/>
                  </a:moveTo>
                  <a:lnTo>
                    <a:pt x="0" y="1"/>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7"/>
            <p:cNvSpPr/>
            <p:nvPr/>
          </p:nvSpPr>
          <p:spPr>
            <a:xfrm>
              <a:off x="6381310" y="3279859"/>
              <a:ext cx="235273" cy="631913"/>
            </a:xfrm>
            <a:custGeom>
              <a:avLst/>
              <a:gdLst/>
              <a:ahLst/>
              <a:cxnLst/>
              <a:rect l="l" t="t" r="r" b="b"/>
              <a:pathLst>
                <a:path w="2273" h="6105" extrusionOk="0">
                  <a:moveTo>
                    <a:pt x="2273" y="6104"/>
                  </a:moveTo>
                  <a:lnTo>
                    <a:pt x="1" y="0"/>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7"/>
            <p:cNvSpPr/>
            <p:nvPr/>
          </p:nvSpPr>
          <p:spPr>
            <a:xfrm>
              <a:off x="6334628" y="3297455"/>
              <a:ext cx="235376" cy="631913"/>
            </a:xfrm>
            <a:custGeom>
              <a:avLst/>
              <a:gdLst/>
              <a:ahLst/>
              <a:cxnLst/>
              <a:rect l="l" t="t" r="r" b="b"/>
              <a:pathLst>
                <a:path w="2274" h="6105" extrusionOk="0">
                  <a:moveTo>
                    <a:pt x="2273" y="6104"/>
                  </a:moveTo>
                  <a:lnTo>
                    <a:pt x="1" y="0"/>
                  </a:lnTo>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7"/>
            <p:cNvSpPr/>
            <p:nvPr/>
          </p:nvSpPr>
          <p:spPr>
            <a:xfrm>
              <a:off x="5824650" y="2660576"/>
              <a:ext cx="1048220" cy="1270969"/>
            </a:xfrm>
            <a:custGeom>
              <a:avLst/>
              <a:gdLst/>
              <a:ahLst/>
              <a:cxnLst/>
              <a:rect l="l" t="t" r="r" b="b"/>
              <a:pathLst>
                <a:path w="10127" h="12279" extrusionOk="0">
                  <a:moveTo>
                    <a:pt x="9316" y="978"/>
                  </a:moveTo>
                  <a:cubicBezTo>
                    <a:pt x="9320" y="978"/>
                    <a:pt x="9324" y="979"/>
                    <a:pt x="9327" y="979"/>
                  </a:cubicBezTo>
                  <a:cubicBezTo>
                    <a:pt x="9463" y="985"/>
                    <a:pt x="9565" y="1096"/>
                    <a:pt x="9559" y="1232"/>
                  </a:cubicBezTo>
                  <a:cubicBezTo>
                    <a:pt x="9556" y="1364"/>
                    <a:pt x="9448" y="1464"/>
                    <a:pt x="9320" y="1464"/>
                  </a:cubicBezTo>
                  <a:cubicBezTo>
                    <a:pt x="9316" y="1464"/>
                    <a:pt x="9313" y="1464"/>
                    <a:pt x="9309" y="1463"/>
                  </a:cubicBezTo>
                  <a:cubicBezTo>
                    <a:pt x="9173" y="1460"/>
                    <a:pt x="9068" y="1349"/>
                    <a:pt x="9077" y="1213"/>
                  </a:cubicBezTo>
                  <a:cubicBezTo>
                    <a:pt x="9083" y="1081"/>
                    <a:pt x="9188" y="978"/>
                    <a:pt x="9316" y="978"/>
                  </a:cubicBezTo>
                  <a:close/>
                  <a:moveTo>
                    <a:pt x="9237" y="2247"/>
                  </a:moveTo>
                  <a:cubicBezTo>
                    <a:pt x="9242" y="2247"/>
                    <a:pt x="9248" y="2247"/>
                    <a:pt x="9253" y="2248"/>
                  </a:cubicBezTo>
                  <a:cubicBezTo>
                    <a:pt x="9389" y="2251"/>
                    <a:pt x="9494" y="2368"/>
                    <a:pt x="9485" y="2498"/>
                  </a:cubicBezTo>
                  <a:cubicBezTo>
                    <a:pt x="9482" y="2628"/>
                    <a:pt x="9374" y="2730"/>
                    <a:pt x="9251" y="2730"/>
                  </a:cubicBezTo>
                  <a:cubicBezTo>
                    <a:pt x="9245" y="2730"/>
                    <a:pt x="9240" y="2730"/>
                    <a:pt x="9235" y="2729"/>
                  </a:cubicBezTo>
                  <a:cubicBezTo>
                    <a:pt x="9102" y="2726"/>
                    <a:pt x="9000" y="2615"/>
                    <a:pt x="9003" y="2479"/>
                  </a:cubicBezTo>
                  <a:cubicBezTo>
                    <a:pt x="9006" y="2349"/>
                    <a:pt x="9111" y="2247"/>
                    <a:pt x="9237" y="2247"/>
                  </a:cubicBezTo>
                  <a:close/>
                  <a:moveTo>
                    <a:pt x="9163" y="3513"/>
                  </a:moveTo>
                  <a:cubicBezTo>
                    <a:pt x="9168" y="3513"/>
                    <a:pt x="9174" y="3513"/>
                    <a:pt x="9179" y="3513"/>
                  </a:cubicBezTo>
                  <a:cubicBezTo>
                    <a:pt x="9315" y="3517"/>
                    <a:pt x="9420" y="3628"/>
                    <a:pt x="9411" y="3764"/>
                  </a:cubicBezTo>
                  <a:cubicBezTo>
                    <a:pt x="9408" y="3895"/>
                    <a:pt x="9303" y="3995"/>
                    <a:pt x="9172" y="3995"/>
                  </a:cubicBezTo>
                  <a:cubicBezTo>
                    <a:pt x="9168" y="3995"/>
                    <a:pt x="9165" y="3995"/>
                    <a:pt x="9161" y="3995"/>
                  </a:cubicBezTo>
                  <a:cubicBezTo>
                    <a:pt x="9031" y="3992"/>
                    <a:pt x="8926" y="3881"/>
                    <a:pt x="8929" y="3745"/>
                  </a:cubicBezTo>
                  <a:cubicBezTo>
                    <a:pt x="8938" y="3615"/>
                    <a:pt x="9040" y="3513"/>
                    <a:pt x="9163" y="3513"/>
                  </a:cubicBezTo>
                  <a:close/>
                  <a:moveTo>
                    <a:pt x="9095" y="4779"/>
                  </a:moveTo>
                  <a:cubicBezTo>
                    <a:pt x="9100" y="4779"/>
                    <a:pt x="9106" y="4779"/>
                    <a:pt x="9111" y="4779"/>
                  </a:cubicBezTo>
                  <a:cubicBezTo>
                    <a:pt x="9247" y="4782"/>
                    <a:pt x="9349" y="4894"/>
                    <a:pt x="9343" y="5029"/>
                  </a:cubicBezTo>
                  <a:cubicBezTo>
                    <a:pt x="9340" y="5160"/>
                    <a:pt x="9235" y="5262"/>
                    <a:pt x="9109" y="5262"/>
                  </a:cubicBezTo>
                  <a:cubicBezTo>
                    <a:pt x="9104" y="5262"/>
                    <a:pt x="9098" y="5261"/>
                    <a:pt x="9093" y="5261"/>
                  </a:cubicBezTo>
                  <a:cubicBezTo>
                    <a:pt x="8960" y="5258"/>
                    <a:pt x="8855" y="5147"/>
                    <a:pt x="8861" y="5011"/>
                  </a:cubicBezTo>
                  <a:cubicBezTo>
                    <a:pt x="8864" y="4881"/>
                    <a:pt x="8969" y="4779"/>
                    <a:pt x="9095" y="4779"/>
                  </a:cubicBezTo>
                  <a:close/>
                  <a:moveTo>
                    <a:pt x="9026" y="6048"/>
                  </a:moveTo>
                  <a:cubicBezTo>
                    <a:pt x="9030" y="6048"/>
                    <a:pt x="9033" y="6048"/>
                    <a:pt x="9037" y="6048"/>
                  </a:cubicBezTo>
                  <a:cubicBezTo>
                    <a:pt x="9173" y="6051"/>
                    <a:pt x="9278" y="6169"/>
                    <a:pt x="9269" y="6298"/>
                  </a:cubicBezTo>
                  <a:cubicBezTo>
                    <a:pt x="9266" y="6432"/>
                    <a:pt x="9152" y="6536"/>
                    <a:pt x="9024" y="6536"/>
                  </a:cubicBezTo>
                  <a:cubicBezTo>
                    <a:pt x="9022" y="6536"/>
                    <a:pt x="9020" y="6536"/>
                    <a:pt x="9019" y="6536"/>
                  </a:cubicBezTo>
                  <a:cubicBezTo>
                    <a:pt x="8886" y="6524"/>
                    <a:pt x="8784" y="6409"/>
                    <a:pt x="8787" y="6280"/>
                  </a:cubicBezTo>
                  <a:cubicBezTo>
                    <a:pt x="8790" y="6148"/>
                    <a:pt x="8901" y="6048"/>
                    <a:pt x="9026" y="6048"/>
                  </a:cubicBezTo>
                  <a:close/>
                  <a:moveTo>
                    <a:pt x="8957" y="7314"/>
                  </a:moveTo>
                  <a:cubicBezTo>
                    <a:pt x="8961" y="7314"/>
                    <a:pt x="8965" y="7314"/>
                    <a:pt x="8969" y="7314"/>
                  </a:cubicBezTo>
                  <a:cubicBezTo>
                    <a:pt x="9102" y="7317"/>
                    <a:pt x="9207" y="7431"/>
                    <a:pt x="9201" y="7564"/>
                  </a:cubicBezTo>
                  <a:cubicBezTo>
                    <a:pt x="9195" y="7694"/>
                    <a:pt x="9092" y="7796"/>
                    <a:pt x="8964" y="7796"/>
                  </a:cubicBezTo>
                  <a:cubicBezTo>
                    <a:pt x="8959" y="7796"/>
                    <a:pt x="8953" y="7796"/>
                    <a:pt x="8948" y="7796"/>
                  </a:cubicBezTo>
                  <a:cubicBezTo>
                    <a:pt x="8815" y="7793"/>
                    <a:pt x="8710" y="7678"/>
                    <a:pt x="8716" y="7546"/>
                  </a:cubicBezTo>
                  <a:cubicBezTo>
                    <a:pt x="8722" y="7414"/>
                    <a:pt x="8827" y="7314"/>
                    <a:pt x="8957" y="7314"/>
                  </a:cubicBezTo>
                  <a:close/>
                  <a:moveTo>
                    <a:pt x="8889" y="8577"/>
                  </a:moveTo>
                  <a:cubicBezTo>
                    <a:pt x="8891" y="8577"/>
                    <a:pt x="8893" y="8577"/>
                    <a:pt x="8895" y="8577"/>
                  </a:cubicBezTo>
                  <a:cubicBezTo>
                    <a:pt x="9031" y="8583"/>
                    <a:pt x="9133" y="8697"/>
                    <a:pt x="9127" y="8830"/>
                  </a:cubicBezTo>
                  <a:cubicBezTo>
                    <a:pt x="9124" y="8960"/>
                    <a:pt x="9019" y="9062"/>
                    <a:pt x="8893" y="9062"/>
                  </a:cubicBezTo>
                  <a:cubicBezTo>
                    <a:pt x="8887" y="9062"/>
                    <a:pt x="8882" y="9062"/>
                    <a:pt x="8877" y="9062"/>
                  </a:cubicBezTo>
                  <a:cubicBezTo>
                    <a:pt x="8741" y="9058"/>
                    <a:pt x="8636" y="8944"/>
                    <a:pt x="8645" y="8812"/>
                  </a:cubicBezTo>
                  <a:cubicBezTo>
                    <a:pt x="8648" y="8678"/>
                    <a:pt x="8759" y="8577"/>
                    <a:pt x="8889" y="8577"/>
                  </a:cubicBezTo>
                  <a:close/>
                  <a:moveTo>
                    <a:pt x="8810" y="9846"/>
                  </a:moveTo>
                  <a:cubicBezTo>
                    <a:pt x="8814" y="9846"/>
                    <a:pt x="8817" y="9846"/>
                    <a:pt x="8821" y="9846"/>
                  </a:cubicBezTo>
                  <a:cubicBezTo>
                    <a:pt x="8957" y="9849"/>
                    <a:pt x="9062" y="9966"/>
                    <a:pt x="9056" y="10096"/>
                  </a:cubicBezTo>
                  <a:cubicBezTo>
                    <a:pt x="9050" y="10226"/>
                    <a:pt x="8947" y="10328"/>
                    <a:pt x="8819" y="10328"/>
                  </a:cubicBezTo>
                  <a:cubicBezTo>
                    <a:pt x="8814" y="10328"/>
                    <a:pt x="8808" y="10328"/>
                    <a:pt x="8802" y="10327"/>
                  </a:cubicBezTo>
                  <a:cubicBezTo>
                    <a:pt x="8667" y="10324"/>
                    <a:pt x="8562" y="10213"/>
                    <a:pt x="8571" y="10077"/>
                  </a:cubicBezTo>
                  <a:cubicBezTo>
                    <a:pt x="8577" y="9945"/>
                    <a:pt x="8685" y="9846"/>
                    <a:pt x="8810" y="9846"/>
                  </a:cubicBezTo>
                  <a:close/>
                  <a:moveTo>
                    <a:pt x="8736" y="11111"/>
                  </a:moveTo>
                  <a:cubicBezTo>
                    <a:pt x="8739" y="11111"/>
                    <a:pt x="8743" y="11111"/>
                    <a:pt x="8747" y="11112"/>
                  </a:cubicBezTo>
                  <a:cubicBezTo>
                    <a:pt x="8883" y="11115"/>
                    <a:pt x="8988" y="11229"/>
                    <a:pt x="8978" y="11362"/>
                  </a:cubicBezTo>
                  <a:cubicBezTo>
                    <a:pt x="8975" y="11492"/>
                    <a:pt x="8873" y="11594"/>
                    <a:pt x="8745" y="11594"/>
                  </a:cubicBezTo>
                  <a:cubicBezTo>
                    <a:pt x="8740" y="11594"/>
                    <a:pt x="8734" y="11594"/>
                    <a:pt x="8728" y="11593"/>
                  </a:cubicBezTo>
                  <a:cubicBezTo>
                    <a:pt x="8599" y="11590"/>
                    <a:pt x="8494" y="11479"/>
                    <a:pt x="8497" y="11343"/>
                  </a:cubicBezTo>
                  <a:cubicBezTo>
                    <a:pt x="8500" y="11211"/>
                    <a:pt x="8611" y="11111"/>
                    <a:pt x="8736" y="11111"/>
                  </a:cubicBezTo>
                  <a:close/>
                  <a:moveTo>
                    <a:pt x="439" y="0"/>
                  </a:moveTo>
                  <a:cubicBezTo>
                    <a:pt x="466" y="1096"/>
                    <a:pt x="420" y="2881"/>
                    <a:pt x="349" y="4736"/>
                  </a:cubicBezTo>
                  <a:cubicBezTo>
                    <a:pt x="309" y="5866"/>
                    <a:pt x="253" y="7024"/>
                    <a:pt x="204" y="8067"/>
                  </a:cubicBezTo>
                  <a:cubicBezTo>
                    <a:pt x="185" y="8460"/>
                    <a:pt x="164" y="8842"/>
                    <a:pt x="145" y="9197"/>
                  </a:cubicBezTo>
                  <a:cubicBezTo>
                    <a:pt x="65" y="10784"/>
                    <a:pt x="0" y="11902"/>
                    <a:pt x="0" y="11902"/>
                  </a:cubicBezTo>
                  <a:cubicBezTo>
                    <a:pt x="1982" y="12035"/>
                    <a:pt x="3968" y="12118"/>
                    <a:pt x="5613" y="12177"/>
                  </a:cubicBezTo>
                  <a:cubicBezTo>
                    <a:pt x="7117" y="12232"/>
                    <a:pt x="8336" y="12257"/>
                    <a:pt x="9019" y="12269"/>
                  </a:cubicBezTo>
                  <a:cubicBezTo>
                    <a:pt x="9405" y="12279"/>
                    <a:pt x="9618" y="12279"/>
                    <a:pt x="9618" y="12279"/>
                  </a:cubicBezTo>
                  <a:cubicBezTo>
                    <a:pt x="9624" y="11405"/>
                    <a:pt x="9648" y="10389"/>
                    <a:pt x="9685" y="9324"/>
                  </a:cubicBezTo>
                  <a:cubicBezTo>
                    <a:pt x="9695" y="9062"/>
                    <a:pt x="9704" y="8793"/>
                    <a:pt x="9713" y="8527"/>
                  </a:cubicBezTo>
                  <a:cubicBezTo>
                    <a:pt x="9747" y="7644"/>
                    <a:pt x="9787" y="6755"/>
                    <a:pt x="9824" y="5894"/>
                  </a:cubicBezTo>
                  <a:lnTo>
                    <a:pt x="9849" y="5418"/>
                  </a:lnTo>
                  <a:cubicBezTo>
                    <a:pt x="9865" y="5125"/>
                    <a:pt x="9880" y="4838"/>
                    <a:pt x="9889" y="4557"/>
                  </a:cubicBezTo>
                  <a:cubicBezTo>
                    <a:pt x="9892" y="4461"/>
                    <a:pt x="9902" y="4366"/>
                    <a:pt x="9905" y="4270"/>
                  </a:cubicBezTo>
                  <a:cubicBezTo>
                    <a:pt x="9945" y="3495"/>
                    <a:pt x="9982" y="2788"/>
                    <a:pt x="10019" y="2192"/>
                  </a:cubicBezTo>
                  <a:cubicBezTo>
                    <a:pt x="10084" y="1078"/>
                    <a:pt x="10127" y="358"/>
                    <a:pt x="10127" y="358"/>
                  </a:cubicBezTo>
                  <a:lnTo>
                    <a:pt x="43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7"/>
            <p:cNvSpPr/>
            <p:nvPr/>
          </p:nvSpPr>
          <p:spPr>
            <a:xfrm>
              <a:off x="5971630" y="2734687"/>
              <a:ext cx="676939" cy="29500"/>
            </a:xfrm>
            <a:custGeom>
              <a:avLst/>
              <a:gdLst/>
              <a:ahLst/>
              <a:cxnLst/>
              <a:rect l="l" t="t" r="r" b="b"/>
              <a:pathLst>
                <a:path w="6540" h="285" extrusionOk="0">
                  <a:moveTo>
                    <a:pt x="16" y="0"/>
                  </a:moveTo>
                  <a:cubicBezTo>
                    <a:pt x="7" y="0"/>
                    <a:pt x="0" y="6"/>
                    <a:pt x="0" y="16"/>
                  </a:cubicBezTo>
                  <a:cubicBezTo>
                    <a:pt x="0" y="22"/>
                    <a:pt x="7" y="31"/>
                    <a:pt x="16" y="31"/>
                  </a:cubicBezTo>
                  <a:lnTo>
                    <a:pt x="6524" y="284"/>
                  </a:lnTo>
                  <a:cubicBezTo>
                    <a:pt x="6533" y="284"/>
                    <a:pt x="6540" y="278"/>
                    <a:pt x="6540" y="269"/>
                  </a:cubicBezTo>
                  <a:cubicBezTo>
                    <a:pt x="6540" y="263"/>
                    <a:pt x="6533" y="253"/>
                    <a:pt x="6524" y="253"/>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7"/>
            <p:cNvSpPr/>
            <p:nvPr/>
          </p:nvSpPr>
          <p:spPr>
            <a:xfrm>
              <a:off x="5969353" y="2786440"/>
              <a:ext cx="677353" cy="29810"/>
            </a:xfrm>
            <a:custGeom>
              <a:avLst/>
              <a:gdLst/>
              <a:ahLst/>
              <a:cxnLst/>
              <a:rect l="l" t="t" r="r" b="b"/>
              <a:pathLst>
                <a:path w="6544" h="288" extrusionOk="0">
                  <a:moveTo>
                    <a:pt x="16" y="0"/>
                  </a:moveTo>
                  <a:cubicBezTo>
                    <a:pt x="10" y="0"/>
                    <a:pt x="1" y="7"/>
                    <a:pt x="1" y="16"/>
                  </a:cubicBezTo>
                  <a:cubicBezTo>
                    <a:pt x="1" y="22"/>
                    <a:pt x="10" y="31"/>
                    <a:pt x="16" y="31"/>
                  </a:cubicBezTo>
                  <a:lnTo>
                    <a:pt x="6528" y="288"/>
                  </a:lnTo>
                  <a:cubicBezTo>
                    <a:pt x="6537" y="288"/>
                    <a:pt x="6543" y="278"/>
                    <a:pt x="6543" y="272"/>
                  </a:cubicBezTo>
                  <a:cubicBezTo>
                    <a:pt x="6543" y="263"/>
                    <a:pt x="6537" y="254"/>
                    <a:pt x="6528" y="254"/>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7"/>
            <p:cNvSpPr/>
            <p:nvPr/>
          </p:nvSpPr>
          <p:spPr>
            <a:xfrm>
              <a:off x="5967490" y="2834054"/>
              <a:ext cx="677250" cy="29500"/>
            </a:xfrm>
            <a:custGeom>
              <a:avLst/>
              <a:gdLst/>
              <a:ahLst/>
              <a:cxnLst/>
              <a:rect l="l" t="t" r="r" b="b"/>
              <a:pathLst>
                <a:path w="6543" h="285" extrusionOk="0">
                  <a:moveTo>
                    <a:pt x="16" y="0"/>
                  </a:moveTo>
                  <a:cubicBezTo>
                    <a:pt x="10" y="0"/>
                    <a:pt x="0" y="7"/>
                    <a:pt x="0" y="16"/>
                  </a:cubicBezTo>
                  <a:cubicBezTo>
                    <a:pt x="0" y="22"/>
                    <a:pt x="10" y="31"/>
                    <a:pt x="16" y="31"/>
                  </a:cubicBezTo>
                  <a:lnTo>
                    <a:pt x="6527" y="285"/>
                  </a:lnTo>
                  <a:cubicBezTo>
                    <a:pt x="6533" y="285"/>
                    <a:pt x="6543" y="278"/>
                    <a:pt x="6543" y="269"/>
                  </a:cubicBezTo>
                  <a:cubicBezTo>
                    <a:pt x="6543" y="263"/>
                    <a:pt x="6533" y="254"/>
                    <a:pt x="6527" y="254"/>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7"/>
            <p:cNvSpPr/>
            <p:nvPr/>
          </p:nvSpPr>
          <p:spPr>
            <a:xfrm>
              <a:off x="5965523" y="2885807"/>
              <a:ext cx="677353" cy="29810"/>
            </a:xfrm>
            <a:custGeom>
              <a:avLst/>
              <a:gdLst/>
              <a:ahLst/>
              <a:cxnLst/>
              <a:rect l="l" t="t" r="r" b="b"/>
              <a:pathLst>
                <a:path w="6544" h="288" extrusionOk="0">
                  <a:moveTo>
                    <a:pt x="16" y="1"/>
                  </a:moveTo>
                  <a:cubicBezTo>
                    <a:pt x="7" y="1"/>
                    <a:pt x="1" y="10"/>
                    <a:pt x="1" y="16"/>
                  </a:cubicBezTo>
                  <a:cubicBezTo>
                    <a:pt x="1" y="25"/>
                    <a:pt x="7" y="32"/>
                    <a:pt x="16" y="32"/>
                  </a:cubicBezTo>
                  <a:lnTo>
                    <a:pt x="6528" y="288"/>
                  </a:lnTo>
                  <a:cubicBezTo>
                    <a:pt x="6534" y="288"/>
                    <a:pt x="6543" y="279"/>
                    <a:pt x="6543" y="272"/>
                  </a:cubicBezTo>
                  <a:cubicBezTo>
                    <a:pt x="6543" y="263"/>
                    <a:pt x="6534" y="257"/>
                    <a:pt x="6528" y="257"/>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7"/>
            <p:cNvSpPr/>
            <p:nvPr/>
          </p:nvSpPr>
          <p:spPr>
            <a:xfrm>
              <a:off x="5963660" y="2933420"/>
              <a:ext cx="676939" cy="29810"/>
            </a:xfrm>
            <a:custGeom>
              <a:avLst/>
              <a:gdLst/>
              <a:ahLst/>
              <a:cxnLst/>
              <a:rect l="l" t="t" r="r" b="b"/>
              <a:pathLst>
                <a:path w="6540" h="288" extrusionOk="0">
                  <a:moveTo>
                    <a:pt x="16" y="1"/>
                  </a:moveTo>
                  <a:cubicBezTo>
                    <a:pt x="6" y="1"/>
                    <a:pt x="0" y="10"/>
                    <a:pt x="0" y="16"/>
                  </a:cubicBezTo>
                  <a:cubicBezTo>
                    <a:pt x="0" y="25"/>
                    <a:pt x="6" y="32"/>
                    <a:pt x="16" y="32"/>
                  </a:cubicBezTo>
                  <a:lnTo>
                    <a:pt x="6524" y="288"/>
                  </a:lnTo>
                  <a:cubicBezTo>
                    <a:pt x="6533" y="288"/>
                    <a:pt x="6539" y="279"/>
                    <a:pt x="6539" y="272"/>
                  </a:cubicBezTo>
                  <a:cubicBezTo>
                    <a:pt x="6539" y="263"/>
                    <a:pt x="6533" y="257"/>
                    <a:pt x="6524" y="257"/>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7"/>
            <p:cNvSpPr/>
            <p:nvPr/>
          </p:nvSpPr>
          <p:spPr>
            <a:xfrm>
              <a:off x="5961383" y="2986209"/>
              <a:ext cx="677250" cy="28775"/>
            </a:xfrm>
            <a:custGeom>
              <a:avLst/>
              <a:gdLst/>
              <a:ahLst/>
              <a:cxnLst/>
              <a:rect l="l" t="t" r="r" b="b"/>
              <a:pathLst>
                <a:path w="6543" h="278" extrusionOk="0">
                  <a:moveTo>
                    <a:pt x="16" y="0"/>
                  </a:moveTo>
                  <a:cubicBezTo>
                    <a:pt x="10" y="0"/>
                    <a:pt x="1" y="6"/>
                    <a:pt x="1" y="16"/>
                  </a:cubicBezTo>
                  <a:cubicBezTo>
                    <a:pt x="1" y="22"/>
                    <a:pt x="10" y="31"/>
                    <a:pt x="16" y="31"/>
                  </a:cubicBezTo>
                  <a:lnTo>
                    <a:pt x="6527" y="278"/>
                  </a:lnTo>
                  <a:cubicBezTo>
                    <a:pt x="6537" y="278"/>
                    <a:pt x="6543" y="272"/>
                    <a:pt x="6543" y="263"/>
                  </a:cubicBezTo>
                  <a:cubicBezTo>
                    <a:pt x="6543" y="256"/>
                    <a:pt x="6537" y="247"/>
                    <a:pt x="6527" y="247"/>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7"/>
            <p:cNvSpPr/>
            <p:nvPr/>
          </p:nvSpPr>
          <p:spPr>
            <a:xfrm>
              <a:off x="5959520" y="3032787"/>
              <a:ext cx="677250" cy="29810"/>
            </a:xfrm>
            <a:custGeom>
              <a:avLst/>
              <a:gdLst/>
              <a:ahLst/>
              <a:cxnLst/>
              <a:rect l="l" t="t" r="r" b="b"/>
              <a:pathLst>
                <a:path w="6543" h="288" extrusionOk="0">
                  <a:moveTo>
                    <a:pt x="16" y="1"/>
                  </a:moveTo>
                  <a:cubicBezTo>
                    <a:pt x="9" y="1"/>
                    <a:pt x="0" y="10"/>
                    <a:pt x="0" y="16"/>
                  </a:cubicBezTo>
                  <a:cubicBezTo>
                    <a:pt x="0" y="26"/>
                    <a:pt x="9" y="32"/>
                    <a:pt x="16" y="32"/>
                  </a:cubicBezTo>
                  <a:lnTo>
                    <a:pt x="6527" y="288"/>
                  </a:lnTo>
                  <a:cubicBezTo>
                    <a:pt x="6533" y="288"/>
                    <a:pt x="6542" y="279"/>
                    <a:pt x="6542" y="273"/>
                  </a:cubicBezTo>
                  <a:cubicBezTo>
                    <a:pt x="6542" y="263"/>
                    <a:pt x="6533" y="257"/>
                    <a:pt x="6527" y="257"/>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7"/>
            <p:cNvSpPr/>
            <p:nvPr/>
          </p:nvSpPr>
          <p:spPr>
            <a:xfrm>
              <a:off x="5957553" y="3084955"/>
              <a:ext cx="677250" cy="29500"/>
            </a:xfrm>
            <a:custGeom>
              <a:avLst/>
              <a:gdLst/>
              <a:ahLst/>
              <a:cxnLst/>
              <a:rect l="l" t="t" r="r" b="b"/>
              <a:pathLst>
                <a:path w="6543" h="285" extrusionOk="0">
                  <a:moveTo>
                    <a:pt x="16" y="0"/>
                  </a:moveTo>
                  <a:cubicBezTo>
                    <a:pt x="7" y="0"/>
                    <a:pt x="1" y="6"/>
                    <a:pt x="1" y="16"/>
                  </a:cubicBezTo>
                  <a:cubicBezTo>
                    <a:pt x="1" y="22"/>
                    <a:pt x="7" y="31"/>
                    <a:pt x="16" y="31"/>
                  </a:cubicBezTo>
                  <a:lnTo>
                    <a:pt x="6527" y="284"/>
                  </a:lnTo>
                  <a:cubicBezTo>
                    <a:pt x="6534" y="284"/>
                    <a:pt x="6543" y="278"/>
                    <a:pt x="6543" y="269"/>
                  </a:cubicBezTo>
                  <a:cubicBezTo>
                    <a:pt x="6543" y="263"/>
                    <a:pt x="6534" y="253"/>
                    <a:pt x="6527" y="253"/>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7"/>
            <p:cNvSpPr/>
            <p:nvPr/>
          </p:nvSpPr>
          <p:spPr>
            <a:xfrm>
              <a:off x="5955690" y="3132258"/>
              <a:ext cx="676939" cy="29810"/>
            </a:xfrm>
            <a:custGeom>
              <a:avLst/>
              <a:gdLst/>
              <a:ahLst/>
              <a:cxnLst/>
              <a:rect l="l" t="t" r="r" b="b"/>
              <a:pathLst>
                <a:path w="6540" h="288" extrusionOk="0">
                  <a:moveTo>
                    <a:pt x="16" y="0"/>
                  </a:moveTo>
                  <a:cubicBezTo>
                    <a:pt x="6" y="0"/>
                    <a:pt x="0" y="9"/>
                    <a:pt x="0" y="19"/>
                  </a:cubicBezTo>
                  <a:cubicBezTo>
                    <a:pt x="0" y="25"/>
                    <a:pt x="6" y="34"/>
                    <a:pt x="16" y="34"/>
                  </a:cubicBezTo>
                  <a:lnTo>
                    <a:pt x="6524" y="287"/>
                  </a:lnTo>
                  <a:cubicBezTo>
                    <a:pt x="6533" y="287"/>
                    <a:pt x="6539" y="281"/>
                    <a:pt x="6539" y="272"/>
                  </a:cubicBezTo>
                  <a:cubicBezTo>
                    <a:pt x="6539" y="266"/>
                    <a:pt x="6533" y="256"/>
                    <a:pt x="6524" y="256"/>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7"/>
            <p:cNvSpPr/>
            <p:nvPr/>
          </p:nvSpPr>
          <p:spPr>
            <a:xfrm>
              <a:off x="5953723" y="3184322"/>
              <a:ext cx="677250" cy="29810"/>
            </a:xfrm>
            <a:custGeom>
              <a:avLst/>
              <a:gdLst/>
              <a:ahLst/>
              <a:cxnLst/>
              <a:rect l="l" t="t" r="r" b="b"/>
              <a:pathLst>
                <a:path w="6543" h="288" extrusionOk="0">
                  <a:moveTo>
                    <a:pt x="19" y="0"/>
                  </a:moveTo>
                  <a:cubicBezTo>
                    <a:pt x="10" y="0"/>
                    <a:pt x="1" y="6"/>
                    <a:pt x="1" y="16"/>
                  </a:cubicBezTo>
                  <a:cubicBezTo>
                    <a:pt x="1" y="22"/>
                    <a:pt x="10" y="31"/>
                    <a:pt x="19" y="31"/>
                  </a:cubicBezTo>
                  <a:lnTo>
                    <a:pt x="6527" y="287"/>
                  </a:lnTo>
                  <a:cubicBezTo>
                    <a:pt x="6537" y="287"/>
                    <a:pt x="6543" y="278"/>
                    <a:pt x="6543" y="269"/>
                  </a:cubicBezTo>
                  <a:cubicBezTo>
                    <a:pt x="6543" y="263"/>
                    <a:pt x="6537" y="253"/>
                    <a:pt x="6527" y="253"/>
                  </a:cubicBezTo>
                  <a:lnTo>
                    <a:pt x="19"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7"/>
            <p:cNvSpPr/>
            <p:nvPr/>
          </p:nvSpPr>
          <p:spPr>
            <a:xfrm>
              <a:off x="5951860" y="3231935"/>
              <a:ext cx="677250" cy="29500"/>
            </a:xfrm>
            <a:custGeom>
              <a:avLst/>
              <a:gdLst/>
              <a:ahLst/>
              <a:cxnLst/>
              <a:rect l="l" t="t" r="r" b="b"/>
              <a:pathLst>
                <a:path w="6543" h="285" extrusionOk="0">
                  <a:moveTo>
                    <a:pt x="15" y="0"/>
                  </a:moveTo>
                  <a:cubicBezTo>
                    <a:pt x="9" y="0"/>
                    <a:pt x="0" y="6"/>
                    <a:pt x="0" y="16"/>
                  </a:cubicBezTo>
                  <a:cubicBezTo>
                    <a:pt x="0" y="22"/>
                    <a:pt x="9" y="31"/>
                    <a:pt x="15" y="31"/>
                  </a:cubicBezTo>
                  <a:lnTo>
                    <a:pt x="6527" y="284"/>
                  </a:lnTo>
                  <a:cubicBezTo>
                    <a:pt x="6536" y="284"/>
                    <a:pt x="6542" y="278"/>
                    <a:pt x="6542" y="269"/>
                  </a:cubicBezTo>
                  <a:cubicBezTo>
                    <a:pt x="6542" y="263"/>
                    <a:pt x="6536" y="253"/>
                    <a:pt x="6527" y="253"/>
                  </a:cubicBezTo>
                  <a:lnTo>
                    <a:pt x="15"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7"/>
            <p:cNvSpPr/>
            <p:nvPr/>
          </p:nvSpPr>
          <p:spPr>
            <a:xfrm>
              <a:off x="5949893" y="3284620"/>
              <a:ext cx="677250" cy="28879"/>
            </a:xfrm>
            <a:custGeom>
              <a:avLst/>
              <a:gdLst/>
              <a:ahLst/>
              <a:cxnLst/>
              <a:rect l="l" t="t" r="r" b="b"/>
              <a:pathLst>
                <a:path w="6543" h="279" extrusionOk="0">
                  <a:moveTo>
                    <a:pt x="16" y="1"/>
                  </a:moveTo>
                  <a:cubicBezTo>
                    <a:pt x="10" y="1"/>
                    <a:pt x="1" y="7"/>
                    <a:pt x="1" y="16"/>
                  </a:cubicBezTo>
                  <a:cubicBezTo>
                    <a:pt x="1" y="22"/>
                    <a:pt x="10" y="32"/>
                    <a:pt x="16" y="32"/>
                  </a:cubicBezTo>
                  <a:lnTo>
                    <a:pt x="6527" y="279"/>
                  </a:lnTo>
                  <a:cubicBezTo>
                    <a:pt x="6533" y="279"/>
                    <a:pt x="6543" y="269"/>
                    <a:pt x="6543" y="263"/>
                  </a:cubicBezTo>
                  <a:cubicBezTo>
                    <a:pt x="6543" y="254"/>
                    <a:pt x="6533" y="248"/>
                    <a:pt x="6527" y="248"/>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7"/>
            <p:cNvSpPr/>
            <p:nvPr/>
          </p:nvSpPr>
          <p:spPr>
            <a:xfrm>
              <a:off x="5947927" y="3335752"/>
              <a:ext cx="677353" cy="29500"/>
            </a:xfrm>
            <a:custGeom>
              <a:avLst/>
              <a:gdLst/>
              <a:ahLst/>
              <a:cxnLst/>
              <a:rect l="l" t="t" r="r" b="b"/>
              <a:pathLst>
                <a:path w="6544" h="285" extrusionOk="0">
                  <a:moveTo>
                    <a:pt x="16" y="1"/>
                  </a:moveTo>
                  <a:cubicBezTo>
                    <a:pt x="7" y="1"/>
                    <a:pt x="1" y="7"/>
                    <a:pt x="1" y="16"/>
                  </a:cubicBezTo>
                  <a:cubicBezTo>
                    <a:pt x="1" y="22"/>
                    <a:pt x="7" y="32"/>
                    <a:pt x="16" y="32"/>
                  </a:cubicBezTo>
                  <a:lnTo>
                    <a:pt x="6528" y="285"/>
                  </a:lnTo>
                  <a:cubicBezTo>
                    <a:pt x="6534" y="285"/>
                    <a:pt x="6543" y="279"/>
                    <a:pt x="6543" y="269"/>
                  </a:cubicBezTo>
                  <a:cubicBezTo>
                    <a:pt x="6543" y="263"/>
                    <a:pt x="6534" y="254"/>
                    <a:pt x="6528" y="254"/>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7"/>
            <p:cNvSpPr/>
            <p:nvPr/>
          </p:nvSpPr>
          <p:spPr>
            <a:xfrm>
              <a:off x="5945753" y="3383366"/>
              <a:ext cx="677250" cy="29500"/>
            </a:xfrm>
            <a:custGeom>
              <a:avLst/>
              <a:gdLst/>
              <a:ahLst/>
              <a:cxnLst/>
              <a:rect l="l" t="t" r="r" b="b"/>
              <a:pathLst>
                <a:path w="6543" h="285" extrusionOk="0">
                  <a:moveTo>
                    <a:pt x="19" y="1"/>
                  </a:moveTo>
                  <a:cubicBezTo>
                    <a:pt x="10" y="1"/>
                    <a:pt x="0" y="7"/>
                    <a:pt x="0" y="16"/>
                  </a:cubicBezTo>
                  <a:cubicBezTo>
                    <a:pt x="0" y="22"/>
                    <a:pt x="10" y="32"/>
                    <a:pt x="19" y="32"/>
                  </a:cubicBezTo>
                  <a:lnTo>
                    <a:pt x="6527" y="285"/>
                  </a:lnTo>
                  <a:cubicBezTo>
                    <a:pt x="6536" y="285"/>
                    <a:pt x="6543" y="279"/>
                    <a:pt x="6543" y="269"/>
                  </a:cubicBezTo>
                  <a:cubicBezTo>
                    <a:pt x="6543" y="263"/>
                    <a:pt x="6536" y="254"/>
                    <a:pt x="6527" y="254"/>
                  </a:cubicBezTo>
                  <a:lnTo>
                    <a:pt x="19"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7"/>
            <p:cNvSpPr/>
            <p:nvPr/>
          </p:nvSpPr>
          <p:spPr>
            <a:xfrm>
              <a:off x="5943787" y="3435119"/>
              <a:ext cx="677353" cy="29914"/>
            </a:xfrm>
            <a:custGeom>
              <a:avLst/>
              <a:gdLst/>
              <a:ahLst/>
              <a:cxnLst/>
              <a:rect l="l" t="t" r="r" b="b"/>
              <a:pathLst>
                <a:path w="6544" h="289" extrusionOk="0">
                  <a:moveTo>
                    <a:pt x="16" y="1"/>
                  </a:moveTo>
                  <a:cubicBezTo>
                    <a:pt x="10" y="1"/>
                    <a:pt x="1" y="7"/>
                    <a:pt x="1" y="16"/>
                  </a:cubicBezTo>
                  <a:cubicBezTo>
                    <a:pt x="1" y="26"/>
                    <a:pt x="10" y="32"/>
                    <a:pt x="16" y="32"/>
                  </a:cubicBezTo>
                  <a:lnTo>
                    <a:pt x="6528" y="288"/>
                  </a:lnTo>
                  <a:cubicBezTo>
                    <a:pt x="6537" y="288"/>
                    <a:pt x="6543" y="279"/>
                    <a:pt x="6543" y="273"/>
                  </a:cubicBezTo>
                  <a:cubicBezTo>
                    <a:pt x="6543" y="263"/>
                    <a:pt x="6537" y="257"/>
                    <a:pt x="6528" y="257"/>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7"/>
            <p:cNvSpPr/>
            <p:nvPr/>
          </p:nvSpPr>
          <p:spPr>
            <a:xfrm>
              <a:off x="5941923" y="3482733"/>
              <a:ext cx="677250" cy="29500"/>
            </a:xfrm>
            <a:custGeom>
              <a:avLst/>
              <a:gdLst/>
              <a:ahLst/>
              <a:cxnLst/>
              <a:rect l="l" t="t" r="r" b="b"/>
              <a:pathLst>
                <a:path w="6543" h="285" extrusionOk="0">
                  <a:moveTo>
                    <a:pt x="16" y="1"/>
                  </a:moveTo>
                  <a:cubicBezTo>
                    <a:pt x="10" y="1"/>
                    <a:pt x="0" y="7"/>
                    <a:pt x="0" y="16"/>
                  </a:cubicBezTo>
                  <a:cubicBezTo>
                    <a:pt x="0" y="23"/>
                    <a:pt x="10" y="32"/>
                    <a:pt x="16" y="32"/>
                  </a:cubicBezTo>
                  <a:lnTo>
                    <a:pt x="6527" y="285"/>
                  </a:lnTo>
                  <a:cubicBezTo>
                    <a:pt x="6533" y="285"/>
                    <a:pt x="6543" y="279"/>
                    <a:pt x="6543" y="270"/>
                  </a:cubicBezTo>
                  <a:cubicBezTo>
                    <a:pt x="6543" y="263"/>
                    <a:pt x="6533" y="254"/>
                    <a:pt x="6527" y="254"/>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7"/>
            <p:cNvSpPr/>
            <p:nvPr/>
          </p:nvSpPr>
          <p:spPr>
            <a:xfrm>
              <a:off x="5939957" y="3534590"/>
              <a:ext cx="677353" cy="29810"/>
            </a:xfrm>
            <a:custGeom>
              <a:avLst/>
              <a:gdLst/>
              <a:ahLst/>
              <a:cxnLst/>
              <a:rect l="l" t="t" r="r" b="b"/>
              <a:pathLst>
                <a:path w="6544" h="288" extrusionOk="0">
                  <a:moveTo>
                    <a:pt x="16" y="0"/>
                  </a:moveTo>
                  <a:cubicBezTo>
                    <a:pt x="7" y="0"/>
                    <a:pt x="1" y="9"/>
                    <a:pt x="1" y="16"/>
                  </a:cubicBezTo>
                  <a:cubicBezTo>
                    <a:pt x="1" y="25"/>
                    <a:pt x="7" y="31"/>
                    <a:pt x="16" y="31"/>
                  </a:cubicBezTo>
                  <a:lnTo>
                    <a:pt x="6528" y="287"/>
                  </a:lnTo>
                  <a:cubicBezTo>
                    <a:pt x="6534" y="287"/>
                    <a:pt x="6543" y="278"/>
                    <a:pt x="6543" y="272"/>
                  </a:cubicBezTo>
                  <a:cubicBezTo>
                    <a:pt x="6543" y="263"/>
                    <a:pt x="6534" y="256"/>
                    <a:pt x="6528" y="256"/>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7"/>
            <p:cNvSpPr/>
            <p:nvPr/>
          </p:nvSpPr>
          <p:spPr>
            <a:xfrm>
              <a:off x="5937783" y="3582203"/>
              <a:ext cx="677250" cy="29500"/>
            </a:xfrm>
            <a:custGeom>
              <a:avLst/>
              <a:gdLst/>
              <a:ahLst/>
              <a:cxnLst/>
              <a:rect l="l" t="t" r="r" b="b"/>
              <a:pathLst>
                <a:path w="6543" h="285" extrusionOk="0">
                  <a:moveTo>
                    <a:pt x="19" y="0"/>
                  </a:moveTo>
                  <a:cubicBezTo>
                    <a:pt x="9" y="0"/>
                    <a:pt x="0" y="6"/>
                    <a:pt x="0" y="16"/>
                  </a:cubicBezTo>
                  <a:cubicBezTo>
                    <a:pt x="0" y="22"/>
                    <a:pt x="9" y="31"/>
                    <a:pt x="19" y="31"/>
                  </a:cubicBezTo>
                  <a:lnTo>
                    <a:pt x="6527" y="284"/>
                  </a:lnTo>
                  <a:cubicBezTo>
                    <a:pt x="6536" y="284"/>
                    <a:pt x="6542" y="278"/>
                    <a:pt x="6542" y="269"/>
                  </a:cubicBezTo>
                  <a:cubicBezTo>
                    <a:pt x="6542" y="263"/>
                    <a:pt x="6536" y="253"/>
                    <a:pt x="6527" y="253"/>
                  </a:cubicBezTo>
                  <a:lnTo>
                    <a:pt x="19"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7"/>
            <p:cNvSpPr/>
            <p:nvPr/>
          </p:nvSpPr>
          <p:spPr>
            <a:xfrm>
              <a:off x="5935817" y="3633956"/>
              <a:ext cx="677250" cy="29810"/>
            </a:xfrm>
            <a:custGeom>
              <a:avLst/>
              <a:gdLst/>
              <a:ahLst/>
              <a:cxnLst/>
              <a:rect l="l" t="t" r="r" b="b"/>
              <a:pathLst>
                <a:path w="6543" h="288" extrusionOk="0">
                  <a:moveTo>
                    <a:pt x="16" y="0"/>
                  </a:moveTo>
                  <a:cubicBezTo>
                    <a:pt x="10" y="0"/>
                    <a:pt x="1" y="10"/>
                    <a:pt x="1" y="16"/>
                  </a:cubicBezTo>
                  <a:cubicBezTo>
                    <a:pt x="1" y="25"/>
                    <a:pt x="10" y="34"/>
                    <a:pt x="16" y="34"/>
                  </a:cubicBezTo>
                  <a:lnTo>
                    <a:pt x="6527" y="287"/>
                  </a:lnTo>
                  <a:cubicBezTo>
                    <a:pt x="6537" y="287"/>
                    <a:pt x="6543" y="281"/>
                    <a:pt x="6543" y="272"/>
                  </a:cubicBezTo>
                  <a:cubicBezTo>
                    <a:pt x="6543" y="266"/>
                    <a:pt x="6537" y="257"/>
                    <a:pt x="6527" y="257"/>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7"/>
            <p:cNvSpPr/>
            <p:nvPr/>
          </p:nvSpPr>
          <p:spPr>
            <a:xfrm>
              <a:off x="5933953" y="3681570"/>
              <a:ext cx="677250" cy="29810"/>
            </a:xfrm>
            <a:custGeom>
              <a:avLst/>
              <a:gdLst/>
              <a:ahLst/>
              <a:cxnLst/>
              <a:rect l="l" t="t" r="r" b="b"/>
              <a:pathLst>
                <a:path w="6543" h="288" extrusionOk="0">
                  <a:moveTo>
                    <a:pt x="16" y="0"/>
                  </a:moveTo>
                  <a:cubicBezTo>
                    <a:pt x="9" y="0"/>
                    <a:pt x="0" y="10"/>
                    <a:pt x="0" y="16"/>
                  </a:cubicBezTo>
                  <a:cubicBezTo>
                    <a:pt x="0" y="25"/>
                    <a:pt x="9" y="31"/>
                    <a:pt x="16" y="31"/>
                  </a:cubicBezTo>
                  <a:lnTo>
                    <a:pt x="6527" y="287"/>
                  </a:lnTo>
                  <a:cubicBezTo>
                    <a:pt x="6533" y="287"/>
                    <a:pt x="6542" y="278"/>
                    <a:pt x="6542" y="272"/>
                  </a:cubicBezTo>
                  <a:cubicBezTo>
                    <a:pt x="6542" y="263"/>
                    <a:pt x="6533" y="257"/>
                    <a:pt x="6527" y="257"/>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7"/>
            <p:cNvSpPr/>
            <p:nvPr/>
          </p:nvSpPr>
          <p:spPr>
            <a:xfrm>
              <a:off x="5931987" y="3733634"/>
              <a:ext cx="677250" cy="29500"/>
            </a:xfrm>
            <a:custGeom>
              <a:avLst/>
              <a:gdLst/>
              <a:ahLst/>
              <a:cxnLst/>
              <a:rect l="l" t="t" r="r" b="b"/>
              <a:pathLst>
                <a:path w="6543" h="285" extrusionOk="0">
                  <a:moveTo>
                    <a:pt x="16" y="1"/>
                  </a:moveTo>
                  <a:cubicBezTo>
                    <a:pt x="7" y="1"/>
                    <a:pt x="1" y="7"/>
                    <a:pt x="1" y="16"/>
                  </a:cubicBezTo>
                  <a:cubicBezTo>
                    <a:pt x="1" y="22"/>
                    <a:pt x="7" y="31"/>
                    <a:pt x="16" y="31"/>
                  </a:cubicBezTo>
                  <a:lnTo>
                    <a:pt x="6527" y="285"/>
                  </a:lnTo>
                  <a:cubicBezTo>
                    <a:pt x="6534" y="285"/>
                    <a:pt x="6543" y="278"/>
                    <a:pt x="6543" y="269"/>
                  </a:cubicBezTo>
                  <a:cubicBezTo>
                    <a:pt x="6543" y="263"/>
                    <a:pt x="6534" y="254"/>
                    <a:pt x="6527" y="254"/>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7"/>
            <p:cNvSpPr/>
            <p:nvPr/>
          </p:nvSpPr>
          <p:spPr>
            <a:xfrm>
              <a:off x="5929710" y="3781247"/>
              <a:ext cx="677353" cy="29500"/>
            </a:xfrm>
            <a:custGeom>
              <a:avLst/>
              <a:gdLst/>
              <a:ahLst/>
              <a:cxnLst/>
              <a:rect l="l" t="t" r="r" b="b"/>
              <a:pathLst>
                <a:path w="6544" h="285" extrusionOk="0">
                  <a:moveTo>
                    <a:pt x="20" y="1"/>
                  </a:moveTo>
                  <a:cubicBezTo>
                    <a:pt x="10" y="1"/>
                    <a:pt x="1" y="7"/>
                    <a:pt x="1" y="16"/>
                  </a:cubicBezTo>
                  <a:cubicBezTo>
                    <a:pt x="1" y="22"/>
                    <a:pt x="10" y="31"/>
                    <a:pt x="20" y="31"/>
                  </a:cubicBezTo>
                  <a:lnTo>
                    <a:pt x="6528" y="285"/>
                  </a:lnTo>
                  <a:cubicBezTo>
                    <a:pt x="6537" y="285"/>
                    <a:pt x="6543" y="278"/>
                    <a:pt x="6543" y="269"/>
                  </a:cubicBezTo>
                  <a:cubicBezTo>
                    <a:pt x="6543" y="263"/>
                    <a:pt x="6537" y="254"/>
                    <a:pt x="6528" y="254"/>
                  </a:cubicBezTo>
                  <a:lnTo>
                    <a:pt x="20"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7"/>
            <p:cNvSpPr/>
            <p:nvPr/>
          </p:nvSpPr>
          <p:spPr>
            <a:xfrm>
              <a:off x="5928468" y="3833001"/>
              <a:ext cx="676939" cy="29810"/>
            </a:xfrm>
            <a:custGeom>
              <a:avLst/>
              <a:gdLst/>
              <a:ahLst/>
              <a:cxnLst/>
              <a:rect l="l" t="t" r="r" b="b"/>
              <a:pathLst>
                <a:path w="6540" h="288" extrusionOk="0">
                  <a:moveTo>
                    <a:pt x="16" y="1"/>
                  </a:moveTo>
                  <a:cubicBezTo>
                    <a:pt x="7" y="1"/>
                    <a:pt x="1" y="10"/>
                    <a:pt x="1" y="16"/>
                  </a:cubicBezTo>
                  <a:cubicBezTo>
                    <a:pt x="1" y="25"/>
                    <a:pt x="7" y="32"/>
                    <a:pt x="16" y="32"/>
                  </a:cubicBezTo>
                  <a:lnTo>
                    <a:pt x="6524" y="288"/>
                  </a:lnTo>
                  <a:cubicBezTo>
                    <a:pt x="6534" y="288"/>
                    <a:pt x="6540" y="279"/>
                    <a:pt x="6540" y="272"/>
                  </a:cubicBezTo>
                  <a:cubicBezTo>
                    <a:pt x="6540" y="263"/>
                    <a:pt x="6534" y="257"/>
                    <a:pt x="6524" y="257"/>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7"/>
            <p:cNvSpPr/>
            <p:nvPr/>
          </p:nvSpPr>
          <p:spPr>
            <a:xfrm>
              <a:off x="6599917" y="2690903"/>
              <a:ext cx="53720" cy="1226253"/>
            </a:xfrm>
            <a:custGeom>
              <a:avLst/>
              <a:gdLst/>
              <a:ahLst/>
              <a:cxnLst/>
              <a:rect l="l" t="t" r="r" b="b"/>
              <a:pathLst>
                <a:path w="519" h="11847" extrusionOk="0">
                  <a:moveTo>
                    <a:pt x="470" y="0"/>
                  </a:moveTo>
                  <a:lnTo>
                    <a:pt x="0" y="11847"/>
                  </a:lnTo>
                  <a:lnTo>
                    <a:pt x="53" y="11847"/>
                  </a:lnTo>
                  <a:lnTo>
                    <a:pt x="519" y="3"/>
                  </a:lnTo>
                  <a:lnTo>
                    <a:pt x="47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6" name="Google Shape;1496;p17"/>
          <p:cNvGrpSpPr/>
          <p:nvPr/>
        </p:nvGrpSpPr>
        <p:grpSpPr>
          <a:xfrm rot="616350" flipH="1">
            <a:off x="-218715" y="1292168"/>
            <a:ext cx="661708" cy="1209726"/>
            <a:chOff x="5873325" y="3529053"/>
            <a:chExt cx="251604" cy="459980"/>
          </a:xfrm>
        </p:grpSpPr>
        <p:sp>
          <p:nvSpPr>
            <p:cNvPr id="1497" name="Google Shape;1497;p17"/>
            <p:cNvSpPr/>
            <p:nvPr/>
          </p:nvSpPr>
          <p:spPr>
            <a:xfrm>
              <a:off x="5881739" y="3577426"/>
              <a:ext cx="243088" cy="411607"/>
            </a:xfrm>
            <a:custGeom>
              <a:avLst/>
              <a:gdLst/>
              <a:ahLst/>
              <a:cxnLst/>
              <a:rect l="l" t="t" r="r" b="b"/>
              <a:pathLst>
                <a:path w="7136" h="12083" extrusionOk="0">
                  <a:moveTo>
                    <a:pt x="1245" y="0"/>
                  </a:moveTo>
                  <a:cubicBezTo>
                    <a:pt x="1135" y="212"/>
                    <a:pt x="980" y="249"/>
                    <a:pt x="885" y="249"/>
                  </a:cubicBezTo>
                  <a:cubicBezTo>
                    <a:pt x="832" y="249"/>
                    <a:pt x="797" y="238"/>
                    <a:pt x="797" y="238"/>
                  </a:cubicBezTo>
                  <a:cubicBezTo>
                    <a:pt x="700" y="475"/>
                    <a:pt x="573" y="523"/>
                    <a:pt x="487" y="523"/>
                  </a:cubicBezTo>
                  <a:cubicBezTo>
                    <a:pt x="427" y="523"/>
                    <a:pt x="387" y="501"/>
                    <a:pt x="387" y="501"/>
                  </a:cubicBezTo>
                  <a:cubicBezTo>
                    <a:pt x="323" y="581"/>
                    <a:pt x="252" y="606"/>
                    <a:pt x="189" y="606"/>
                  </a:cubicBezTo>
                  <a:cubicBezTo>
                    <a:pt x="85" y="606"/>
                    <a:pt x="1" y="538"/>
                    <a:pt x="1" y="538"/>
                  </a:cubicBezTo>
                  <a:lnTo>
                    <a:pt x="1" y="538"/>
                  </a:lnTo>
                  <a:lnTo>
                    <a:pt x="93" y="717"/>
                  </a:lnTo>
                  <a:lnTo>
                    <a:pt x="5814" y="11788"/>
                  </a:lnTo>
                  <a:lnTo>
                    <a:pt x="5960" y="12063"/>
                  </a:lnTo>
                  <a:cubicBezTo>
                    <a:pt x="6026" y="12076"/>
                    <a:pt x="6090" y="12082"/>
                    <a:pt x="6152" y="12082"/>
                  </a:cubicBezTo>
                  <a:cubicBezTo>
                    <a:pt x="6759" y="12082"/>
                    <a:pt x="7136" y="11507"/>
                    <a:pt x="7136" y="11507"/>
                  </a:cubicBezTo>
                  <a:lnTo>
                    <a:pt x="6951" y="11137"/>
                  </a:lnTo>
                  <a:lnTo>
                    <a:pt x="1396" y="303"/>
                  </a:lnTo>
                  <a:lnTo>
                    <a:pt x="1245" y="0"/>
                  </a:lnTo>
                  <a:close/>
                </a:path>
              </a:pathLst>
            </a:custGeom>
            <a:solidFill>
              <a:srgbClr val="93D1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7"/>
            <p:cNvSpPr/>
            <p:nvPr/>
          </p:nvSpPr>
          <p:spPr>
            <a:xfrm>
              <a:off x="5881739" y="3577426"/>
              <a:ext cx="243088" cy="411607"/>
            </a:xfrm>
            <a:custGeom>
              <a:avLst/>
              <a:gdLst/>
              <a:ahLst/>
              <a:cxnLst/>
              <a:rect l="l" t="t" r="r" b="b"/>
              <a:pathLst>
                <a:path w="7136" h="12083" extrusionOk="0">
                  <a:moveTo>
                    <a:pt x="1245" y="0"/>
                  </a:moveTo>
                  <a:cubicBezTo>
                    <a:pt x="1135" y="212"/>
                    <a:pt x="980" y="249"/>
                    <a:pt x="885" y="249"/>
                  </a:cubicBezTo>
                  <a:cubicBezTo>
                    <a:pt x="832" y="249"/>
                    <a:pt x="797" y="238"/>
                    <a:pt x="797" y="238"/>
                  </a:cubicBezTo>
                  <a:cubicBezTo>
                    <a:pt x="700" y="475"/>
                    <a:pt x="573" y="523"/>
                    <a:pt x="487" y="523"/>
                  </a:cubicBezTo>
                  <a:cubicBezTo>
                    <a:pt x="427" y="523"/>
                    <a:pt x="387" y="501"/>
                    <a:pt x="387" y="501"/>
                  </a:cubicBezTo>
                  <a:cubicBezTo>
                    <a:pt x="323" y="581"/>
                    <a:pt x="252" y="606"/>
                    <a:pt x="189" y="606"/>
                  </a:cubicBezTo>
                  <a:cubicBezTo>
                    <a:pt x="85" y="606"/>
                    <a:pt x="1" y="538"/>
                    <a:pt x="1" y="538"/>
                  </a:cubicBezTo>
                  <a:lnTo>
                    <a:pt x="1" y="538"/>
                  </a:lnTo>
                  <a:lnTo>
                    <a:pt x="93" y="717"/>
                  </a:lnTo>
                  <a:lnTo>
                    <a:pt x="5814" y="11788"/>
                  </a:lnTo>
                  <a:lnTo>
                    <a:pt x="5960" y="12063"/>
                  </a:lnTo>
                  <a:cubicBezTo>
                    <a:pt x="6026" y="12076"/>
                    <a:pt x="6090" y="12082"/>
                    <a:pt x="6152" y="12082"/>
                  </a:cubicBezTo>
                  <a:cubicBezTo>
                    <a:pt x="6759" y="12082"/>
                    <a:pt x="7136" y="11507"/>
                    <a:pt x="7136" y="11507"/>
                  </a:cubicBezTo>
                  <a:lnTo>
                    <a:pt x="6951" y="11137"/>
                  </a:lnTo>
                  <a:lnTo>
                    <a:pt x="1396" y="303"/>
                  </a:lnTo>
                  <a:lnTo>
                    <a:pt x="124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7"/>
            <p:cNvSpPr/>
            <p:nvPr/>
          </p:nvSpPr>
          <p:spPr>
            <a:xfrm>
              <a:off x="5915600" y="3577630"/>
              <a:ext cx="209227" cy="410211"/>
            </a:xfrm>
            <a:custGeom>
              <a:avLst/>
              <a:gdLst/>
              <a:ahLst/>
              <a:cxnLst/>
              <a:rect l="l" t="t" r="r" b="b"/>
              <a:pathLst>
                <a:path w="6142" h="12042" extrusionOk="0">
                  <a:moveTo>
                    <a:pt x="251" y="1"/>
                  </a:moveTo>
                  <a:cubicBezTo>
                    <a:pt x="180" y="143"/>
                    <a:pt x="81" y="204"/>
                    <a:pt x="1" y="232"/>
                  </a:cubicBezTo>
                  <a:lnTo>
                    <a:pt x="106" y="436"/>
                  </a:lnTo>
                  <a:lnTo>
                    <a:pt x="5660" y="11270"/>
                  </a:lnTo>
                  <a:lnTo>
                    <a:pt x="5845" y="11640"/>
                  </a:lnTo>
                  <a:cubicBezTo>
                    <a:pt x="5845" y="11640"/>
                    <a:pt x="5691" y="11872"/>
                    <a:pt x="5419" y="12042"/>
                  </a:cubicBezTo>
                  <a:cubicBezTo>
                    <a:pt x="5870" y="11918"/>
                    <a:pt x="6142" y="11504"/>
                    <a:pt x="6142" y="11504"/>
                  </a:cubicBezTo>
                  <a:lnTo>
                    <a:pt x="5957" y="11134"/>
                  </a:lnTo>
                  <a:lnTo>
                    <a:pt x="402" y="300"/>
                  </a:lnTo>
                  <a:lnTo>
                    <a:pt x="251"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7"/>
            <p:cNvSpPr/>
            <p:nvPr/>
          </p:nvSpPr>
          <p:spPr>
            <a:xfrm>
              <a:off x="6078839" y="3956773"/>
              <a:ext cx="45988" cy="32191"/>
            </a:xfrm>
            <a:custGeom>
              <a:avLst/>
              <a:gdLst/>
              <a:ahLst/>
              <a:cxnLst/>
              <a:rect l="l" t="t" r="r" b="b"/>
              <a:pathLst>
                <a:path w="1350" h="945" extrusionOk="0">
                  <a:moveTo>
                    <a:pt x="1165" y="1"/>
                  </a:moveTo>
                  <a:cubicBezTo>
                    <a:pt x="1115" y="103"/>
                    <a:pt x="501" y="532"/>
                    <a:pt x="1" y="587"/>
                  </a:cubicBezTo>
                  <a:lnTo>
                    <a:pt x="174" y="927"/>
                  </a:lnTo>
                  <a:cubicBezTo>
                    <a:pt x="237" y="939"/>
                    <a:pt x="299" y="945"/>
                    <a:pt x="359" y="945"/>
                  </a:cubicBezTo>
                  <a:cubicBezTo>
                    <a:pt x="966" y="945"/>
                    <a:pt x="1350" y="371"/>
                    <a:pt x="1350" y="371"/>
                  </a:cubicBezTo>
                  <a:lnTo>
                    <a:pt x="11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7"/>
            <p:cNvSpPr/>
            <p:nvPr/>
          </p:nvSpPr>
          <p:spPr>
            <a:xfrm>
              <a:off x="6100505" y="3956773"/>
              <a:ext cx="24425" cy="30761"/>
            </a:xfrm>
            <a:custGeom>
              <a:avLst/>
              <a:gdLst/>
              <a:ahLst/>
              <a:cxnLst/>
              <a:rect l="l" t="t" r="r" b="b"/>
              <a:pathLst>
                <a:path w="717" h="903" extrusionOk="0">
                  <a:moveTo>
                    <a:pt x="532" y="1"/>
                  </a:moveTo>
                  <a:cubicBezTo>
                    <a:pt x="513" y="38"/>
                    <a:pt x="417" y="124"/>
                    <a:pt x="272" y="217"/>
                  </a:cubicBezTo>
                  <a:lnTo>
                    <a:pt x="421" y="501"/>
                  </a:lnTo>
                  <a:cubicBezTo>
                    <a:pt x="417" y="510"/>
                    <a:pt x="266" y="739"/>
                    <a:pt x="1" y="902"/>
                  </a:cubicBezTo>
                  <a:cubicBezTo>
                    <a:pt x="371" y="794"/>
                    <a:pt x="618" y="498"/>
                    <a:pt x="695" y="402"/>
                  </a:cubicBezTo>
                  <a:cubicBezTo>
                    <a:pt x="711" y="384"/>
                    <a:pt x="717" y="371"/>
                    <a:pt x="717" y="371"/>
                  </a:cubicBezTo>
                  <a:lnTo>
                    <a:pt x="53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7"/>
            <p:cNvSpPr/>
            <p:nvPr/>
          </p:nvSpPr>
          <p:spPr>
            <a:xfrm>
              <a:off x="5873427" y="3529053"/>
              <a:ext cx="50757" cy="69118"/>
            </a:xfrm>
            <a:custGeom>
              <a:avLst/>
              <a:gdLst/>
              <a:ahLst/>
              <a:cxnLst/>
              <a:rect l="l" t="t" r="r" b="b"/>
              <a:pathLst>
                <a:path w="1490" h="2029" extrusionOk="0">
                  <a:moveTo>
                    <a:pt x="1" y="0"/>
                  </a:moveTo>
                  <a:lnTo>
                    <a:pt x="100" y="797"/>
                  </a:lnTo>
                  <a:lnTo>
                    <a:pt x="242" y="1961"/>
                  </a:lnTo>
                  <a:cubicBezTo>
                    <a:pt x="242" y="1961"/>
                    <a:pt x="327" y="2029"/>
                    <a:pt x="431" y="2029"/>
                  </a:cubicBezTo>
                  <a:cubicBezTo>
                    <a:pt x="494" y="2029"/>
                    <a:pt x="565" y="2004"/>
                    <a:pt x="628" y="1924"/>
                  </a:cubicBezTo>
                  <a:cubicBezTo>
                    <a:pt x="628" y="1924"/>
                    <a:pt x="669" y="1947"/>
                    <a:pt x="729" y="1947"/>
                  </a:cubicBezTo>
                  <a:cubicBezTo>
                    <a:pt x="816" y="1947"/>
                    <a:pt x="943" y="1898"/>
                    <a:pt x="1041" y="1661"/>
                  </a:cubicBezTo>
                  <a:cubicBezTo>
                    <a:pt x="1041" y="1661"/>
                    <a:pt x="1076" y="1673"/>
                    <a:pt x="1129" y="1673"/>
                  </a:cubicBezTo>
                  <a:cubicBezTo>
                    <a:pt x="1224" y="1673"/>
                    <a:pt x="1378" y="1635"/>
                    <a:pt x="1489" y="1427"/>
                  </a:cubicBezTo>
                  <a:lnTo>
                    <a:pt x="544" y="522"/>
                  </a:lnTo>
                  <a:lnTo>
                    <a:pt x="1" y="0"/>
                  </a:lnTo>
                  <a:close/>
                </a:path>
              </a:pathLst>
            </a:custGeom>
            <a:solidFill>
              <a:srgbClr val="FAC7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7"/>
            <p:cNvSpPr/>
            <p:nvPr/>
          </p:nvSpPr>
          <p:spPr>
            <a:xfrm>
              <a:off x="5873427" y="3529053"/>
              <a:ext cx="50757" cy="69118"/>
            </a:xfrm>
            <a:custGeom>
              <a:avLst/>
              <a:gdLst/>
              <a:ahLst/>
              <a:cxnLst/>
              <a:rect l="l" t="t" r="r" b="b"/>
              <a:pathLst>
                <a:path w="1490" h="2029" extrusionOk="0">
                  <a:moveTo>
                    <a:pt x="1" y="0"/>
                  </a:moveTo>
                  <a:lnTo>
                    <a:pt x="100" y="797"/>
                  </a:lnTo>
                  <a:lnTo>
                    <a:pt x="242" y="1961"/>
                  </a:lnTo>
                  <a:cubicBezTo>
                    <a:pt x="242" y="1961"/>
                    <a:pt x="327" y="2029"/>
                    <a:pt x="431" y="2029"/>
                  </a:cubicBezTo>
                  <a:cubicBezTo>
                    <a:pt x="494" y="2029"/>
                    <a:pt x="565" y="2004"/>
                    <a:pt x="628" y="1924"/>
                  </a:cubicBezTo>
                  <a:cubicBezTo>
                    <a:pt x="628" y="1924"/>
                    <a:pt x="669" y="1947"/>
                    <a:pt x="729" y="1947"/>
                  </a:cubicBezTo>
                  <a:cubicBezTo>
                    <a:pt x="816" y="1947"/>
                    <a:pt x="943" y="1898"/>
                    <a:pt x="1041" y="1661"/>
                  </a:cubicBezTo>
                  <a:cubicBezTo>
                    <a:pt x="1041" y="1661"/>
                    <a:pt x="1076" y="1673"/>
                    <a:pt x="1129" y="1673"/>
                  </a:cubicBezTo>
                  <a:cubicBezTo>
                    <a:pt x="1224" y="1673"/>
                    <a:pt x="1378" y="1635"/>
                    <a:pt x="1489" y="1427"/>
                  </a:cubicBezTo>
                  <a:lnTo>
                    <a:pt x="544" y="522"/>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7"/>
            <p:cNvSpPr/>
            <p:nvPr/>
          </p:nvSpPr>
          <p:spPr>
            <a:xfrm>
              <a:off x="5873325" y="3529258"/>
              <a:ext cx="50859" cy="56309"/>
            </a:xfrm>
            <a:custGeom>
              <a:avLst/>
              <a:gdLst/>
              <a:ahLst/>
              <a:cxnLst/>
              <a:rect l="l" t="t" r="r" b="b"/>
              <a:pathLst>
                <a:path w="1493" h="1653" extrusionOk="0">
                  <a:moveTo>
                    <a:pt x="1" y="0"/>
                  </a:moveTo>
                  <a:lnTo>
                    <a:pt x="41" y="328"/>
                  </a:lnTo>
                  <a:lnTo>
                    <a:pt x="1242" y="1652"/>
                  </a:lnTo>
                  <a:cubicBezTo>
                    <a:pt x="1322" y="1624"/>
                    <a:pt x="1421" y="1563"/>
                    <a:pt x="1492" y="1424"/>
                  </a:cubicBezTo>
                  <a:lnTo>
                    <a:pt x="547" y="522"/>
                  </a:lnTo>
                  <a:lnTo>
                    <a:pt x="1"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7"/>
            <p:cNvSpPr/>
            <p:nvPr/>
          </p:nvSpPr>
          <p:spPr>
            <a:xfrm>
              <a:off x="5873325" y="3529156"/>
              <a:ext cx="18565" cy="27150"/>
            </a:xfrm>
            <a:custGeom>
              <a:avLst/>
              <a:gdLst/>
              <a:ahLst/>
              <a:cxnLst/>
              <a:rect l="l" t="t" r="r" b="b"/>
              <a:pathLst>
                <a:path w="545" h="797" extrusionOk="0">
                  <a:moveTo>
                    <a:pt x="1" y="0"/>
                  </a:moveTo>
                  <a:lnTo>
                    <a:pt x="100" y="797"/>
                  </a:lnTo>
                  <a:cubicBezTo>
                    <a:pt x="325" y="778"/>
                    <a:pt x="467" y="636"/>
                    <a:pt x="544" y="519"/>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6" name="Google Shape;1506;p17"/>
          <p:cNvGrpSpPr/>
          <p:nvPr/>
        </p:nvGrpSpPr>
        <p:grpSpPr>
          <a:xfrm flipH="1">
            <a:off x="8460124" y="2841990"/>
            <a:ext cx="1018082" cy="502365"/>
            <a:chOff x="3813359" y="1117994"/>
            <a:chExt cx="561051" cy="276846"/>
          </a:xfrm>
        </p:grpSpPr>
        <p:sp>
          <p:nvSpPr>
            <p:cNvPr id="1507" name="Google Shape;1507;p17"/>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7"/>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7"/>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7"/>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1" name="Google Shape;1511;p17"/>
          <p:cNvGrpSpPr/>
          <p:nvPr/>
        </p:nvGrpSpPr>
        <p:grpSpPr>
          <a:xfrm flipH="1">
            <a:off x="2793899" y="4816752"/>
            <a:ext cx="1018082" cy="502365"/>
            <a:chOff x="3813359" y="1117994"/>
            <a:chExt cx="561051" cy="276846"/>
          </a:xfrm>
        </p:grpSpPr>
        <p:sp>
          <p:nvSpPr>
            <p:cNvPr id="1512" name="Google Shape;1512;p17"/>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7"/>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7"/>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7"/>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6" name="Google Shape;1516;p17"/>
          <p:cNvGrpSpPr/>
          <p:nvPr/>
        </p:nvGrpSpPr>
        <p:grpSpPr>
          <a:xfrm flipH="1">
            <a:off x="5612697" y="-108718"/>
            <a:ext cx="916700" cy="452339"/>
            <a:chOff x="3813359" y="1117994"/>
            <a:chExt cx="561051" cy="276846"/>
          </a:xfrm>
        </p:grpSpPr>
        <p:sp>
          <p:nvSpPr>
            <p:cNvPr id="1517" name="Google Shape;1517;p17"/>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7"/>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7"/>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7"/>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1">
  <p:cSld name="CUSTOM_4_1">
    <p:spTree>
      <p:nvGrpSpPr>
        <p:cNvPr id="1" name="Shape 1521"/>
        <p:cNvGrpSpPr/>
        <p:nvPr/>
      </p:nvGrpSpPr>
      <p:grpSpPr>
        <a:xfrm>
          <a:off x="0" y="0"/>
          <a:ext cx="0" cy="0"/>
          <a:chOff x="0" y="0"/>
          <a:chExt cx="0" cy="0"/>
        </a:xfrm>
      </p:grpSpPr>
      <p:grpSp>
        <p:nvGrpSpPr>
          <p:cNvPr id="1522" name="Google Shape;1522;p18"/>
          <p:cNvGrpSpPr/>
          <p:nvPr/>
        </p:nvGrpSpPr>
        <p:grpSpPr>
          <a:xfrm flipH="1">
            <a:off x="-682860" y="-676725"/>
            <a:ext cx="10387435" cy="6557026"/>
            <a:chOff x="-1347453" y="-676725"/>
            <a:chExt cx="10387435" cy="6557026"/>
          </a:xfrm>
        </p:grpSpPr>
        <p:sp>
          <p:nvSpPr>
            <p:cNvPr id="1523" name="Google Shape;1523;p18"/>
            <p:cNvSpPr/>
            <p:nvPr/>
          </p:nvSpPr>
          <p:spPr>
            <a:xfrm>
              <a:off x="-1347453" y="-676725"/>
              <a:ext cx="2272155" cy="2500742"/>
            </a:xfrm>
            <a:custGeom>
              <a:avLst/>
              <a:gdLst/>
              <a:ahLst/>
              <a:cxnLst/>
              <a:rect l="l" t="t" r="r" b="b"/>
              <a:pathLst>
                <a:path w="62379" h="60277" extrusionOk="0">
                  <a:moveTo>
                    <a:pt x="37003" y="1"/>
                  </a:moveTo>
                  <a:lnTo>
                    <a:pt x="519" y="36383"/>
                  </a:lnTo>
                  <a:lnTo>
                    <a:pt x="519" y="36383"/>
                  </a:lnTo>
                  <a:cubicBezTo>
                    <a:pt x="3798" y="32017"/>
                    <a:pt x="24545" y="4419"/>
                    <a:pt x="24870" y="3986"/>
                  </a:cubicBezTo>
                  <a:lnTo>
                    <a:pt x="24789" y="3925"/>
                  </a:lnTo>
                  <a:cubicBezTo>
                    <a:pt x="24437" y="4394"/>
                    <a:pt x="244" y="36571"/>
                    <a:pt x="0" y="36895"/>
                  </a:cubicBezTo>
                  <a:lnTo>
                    <a:pt x="78" y="36960"/>
                  </a:lnTo>
                  <a:lnTo>
                    <a:pt x="36228" y="927"/>
                  </a:lnTo>
                  <a:lnTo>
                    <a:pt x="2134" y="41279"/>
                  </a:lnTo>
                  <a:lnTo>
                    <a:pt x="2208" y="41350"/>
                  </a:lnTo>
                  <a:lnTo>
                    <a:pt x="43965" y="2739"/>
                  </a:lnTo>
                  <a:lnTo>
                    <a:pt x="43965" y="2739"/>
                  </a:lnTo>
                  <a:cubicBezTo>
                    <a:pt x="39884" y="6818"/>
                    <a:pt x="31538" y="15314"/>
                    <a:pt x="31788" y="16534"/>
                  </a:cubicBezTo>
                  <a:cubicBezTo>
                    <a:pt x="31804" y="16611"/>
                    <a:pt x="31850" y="16666"/>
                    <a:pt x="31921" y="16691"/>
                  </a:cubicBezTo>
                  <a:cubicBezTo>
                    <a:pt x="32079" y="16753"/>
                    <a:pt x="32264" y="16781"/>
                    <a:pt x="32474" y="16781"/>
                  </a:cubicBezTo>
                  <a:cubicBezTo>
                    <a:pt x="34011" y="16781"/>
                    <a:pt x="36750" y="15283"/>
                    <a:pt x="37692" y="14743"/>
                  </a:cubicBezTo>
                  <a:lnTo>
                    <a:pt x="37692" y="14743"/>
                  </a:lnTo>
                  <a:lnTo>
                    <a:pt x="10319" y="43175"/>
                  </a:lnTo>
                  <a:lnTo>
                    <a:pt x="10390" y="43249"/>
                  </a:lnTo>
                  <a:lnTo>
                    <a:pt x="33298" y="23848"/>
                  </a:lnTo>
                  <a:lnTo>
                    <a:pt x="33298" y="23848"/>
                  </a:lnTo>
                  <a:cubicBezTo>
                    <a:pt x="32357" y="24691"/>
                    <a:pt x="31403" y="25555"/>
                    <a:pt x="30448" y="26429"/>
                  </a:cubicBezTo>
                  <a:cubicBezTo>
                    <a:pt x="18584" y="37312"/>
                    <a:pt x="12489" y="44503"/>
                    <a:pt x="12335" y="47800"/>
                  </a:cubicBezTo>
                  <a:cubicBezTo>
                    <a:pt x="12307" y="48380"/>
                    <a:pt x="12464" y="48840"/>
                    <a:pt x="12810" y="49174"/>
                  </a:cubicBezTo>
                  <a:cubicBezTo>
                    <a:pt x="13067" y="49431"/>
                    <a:pt x="13402" y="49557"/>
                    <a:pt x="13809" y="49557"/>
                  </a:cubicBezTo>
                  <a:cubicBezTo>
                    <a:pt x="13828" y="49557"/>
                    <a:pt x="13847" y="49557"/>
                    <a:pt x="13866" y="49557"/>
                  </a:cubicBezTo>
                  <a:cubicBezTo>
                    <a:pt x="17253" y="49467"/>
                    <a:pt x="25194" y="40853"/>
                    <a:pt x="33598" y="31736"/>
                  </a:cubicBezTo>
                  <a:cubicBezTo>
                    <a:pt x="43042" y="21492"/>
                    <a:pt x="52808" y="10899"/>
                    <a:pt x="57352" y="10899"/>
                  </a:cubicBezTo>
                  <a:lnTo>
                    <a:pt x="57417" y="10899"/>
                  </a:lnTo>
                  <a:cubicBezTo>
                    <a:pt x="58059" y="10902"/>
                    <a:pt x="58584" y="11134"/>
                    <a:pt x="58976" y="11578"/>
                  </a:cubicBezTo>
                  <a:cubicBezTo>
                    <a:pt x="60094" y="12844"/>
                    <a:pt x="60563" y="14024"/>
                    <a:pt x="60409" y="15188"/>
                  </a:cubicBezTo>
                  <a:cubicBezTo>
                    <a:pt x="60112" y="17451"/>
                    <a:pt x="57442" y="19220"/>
                    <a:pt x="55083" y="20779"/>
                  </a:cubicBezTo>
                  <a:cubicBezTo>
                    <a:pt x="52610" y="22415"/>
                    <a:pt x="50480" y="23826"/>
                    <a:pt x="51372" y="25462"/>
                  </a:cubicBezTo>
                  <a:cubicBezTo>
                    <a:pt x="51861" y="26357"/>
                    <a:pt x="52581" y="26649"/>
                    <a:pt x="53389" y="26649"/>
                  </a:cubicBezTo>
                  <a:cubicBezTo>
                    <a:pt x="54200" y="26649"/>
                    <a:pt x="55099" y="26355"/>
                    <a:pt x="55941" y="26080"/>
                  </a:cubicBezTo>
                  <a:cubicBezTo>
                    <a:pt x="56740" y="25820"/>
                    <a:pt x="57512" y="25570"/>
                    <a:pt x="58151" y="25570"/>
                  </a:cubicBezTo>
                  <a:cubicBezTo>
                    <a:pt x="58499" y="25570"/>
                    <a:pt x="58808" y="25644"/>
                    <a:pt x="59060" y="25833"/>
                  </a:cubicBezTo>
                  <a:cubicBezTo>
                    <a:pt x="59603" y="26244"/>
                    <a:pt x="59847" y="27161"/>
                    <a:pt x="59798" y="28642"/>
                  </a:cubicBezTo>
                  <a:cubicBezTo>
                    <a:pt x="59674" y="32310"/>
                    <a:pt x="46790" y="40051"/>
                    <a:pt x="36003" y="45898"/>
                  </a:cubicBezTo>
                  <a:cubicBezTo>
                    <a:pt x="27201" y="50671"/>
                    <a:pt x="18321" y="54987"/>
                    <a:pt x="14172" y="56892"/>
                  </a:cubicBezTo>
                  <a:cubicBezTo>
                    <a:pt x="11705" y="57874"/>
                    <a:pt x="11705" y="57933"/>
                    <a:pt x="11705" y="57973"/>
                  </a:cubicBezTo>
                  <a:lnTo>
                    <a:pt x="11714" y="58029"/>
                  </a:lnTo>
                  <a:lnTo>
                    <a:pt x="11763" y="58029"/>
                  </a:lnTo>
                  <a:cubicBezTo>
                    <a:pt x="11865" y="58029"/>
                    <a:pt x="12736" y="57658"/>
                    <a:pt x="14184" y="56994"/>
                  </a:cubicBezTo>
                  <a:cubicBezTo>
                    <a:pt x="23557" y="53277"/>
                    <a:pt x="57470" y="40597"/>
                    <a:pt x="61591" y="39056"/>
                  </a:cubicBezTo>
                  <a:lnTo>
                    <a:pt x="61591" y="39056"/>
                  </a:lnTo>
                  <a:lnTo>
                    <a:pt x="30251" y="60187"/>
                  </a:lnTo>
                  <a:lnTo>
                    <a:pt x="30300" y="60276"/>
                  </a:lnTo>
                  <a:lnTo>
                    <a:pt x="58683" y="47216"/>
                  </a:lnTo>
                  <a:lnTo>
                    <a:pt x="58643" y="47124"/>
                  </a:lnTo>
                  <a:lnTo>
                    <a:pt x="30841" y="59921"/>
                  </a:lnTo>
                  <a:lnTo>
                    <a:pt x="62379" y="38658"/>
                  </a:lnTo>
                  <a:lnTo>
                    <a:pt x="61968" y="38809"/>
                  </a:lnTo>
                  <a:cubicBezTo>
                    <a:pt x="61844" y="38856"/>
                    <a:pt x="49266" y="43552"/>
                    <a:pt x="36858" y="48235"/>
                  </a:cubicBezTo>
                  <a:cubicBezTo>
                    <a:pt x="25351" y="52573"/>
                    <a:pt x="19108" y="54960"/>
                    <a:pt x="15725" y="56284"/>
                  </a:cubicBezTo>
                  <a:lnTo>
                    <a:pt x="15725" y="56284"/>
                  </a:lnTo>
                  <a:cubicBezTo>
                    <a:pt x="20272" y="54148"/>
                    <a:pt x="28127" y="50288"/>
                    <a:pt x="36015" y="46012"/>
                  </a:cubicBezTo>
                  <a:cubicBezTo>
                    <a:pt x="46846" y="40140"/>
                    <a:pt x="59782" y="32366"/>
                    <a:pt x="59906" y="28646"/>
                  </a:cubicBezTo>
                  <a:cubicBezTo>
                    <a:pt x="59955" y="27123"/>
                    <a:pt x="59699" y="26179"/>
                    <a:pt x="59124" y="25746"/>
                  </a:cubicBezTo>
                  <a:cubicBezTo>
                    <a:pt x="58850" y="25540"/>
                    <a:pt x="58520" y="25459"/>
                    <a:pt x="58150" y="25459"/>
                  </a:cubicBezTo>
                  <a:cubicBezTo>
                    <a:pt x="57496" y="25459"/>
                    <a:pt x="56718" y="25714"/>
                    <a:pt x="55910" y="25978"/>
                  </a:cubicBezTo>
                  <a:cubicBezTo>
                    <a:pt x="55045" y="26260"/>
                    <a:pt x="54163" y="26547"/>
                    <a:pt x="53382" y="26547"/>
                  </a:cubicBezTo>
                  <a:cubicBezTo>
                    <a:pt x="52606" y="26547"/>
                    <a:pt x="51929" y="26264"/>
                    <a:pt x="51465" y="25410"/>
                  </a:cubicBezTo>
                  <a:cubicBezTo>
                    <a:pt x="50616" y="23854"/>
                    <a:pt x="52715" y="22465"/>
                    <a:pt x="55142" y="20859"/>
                  </a:cubicBezTo>
                  <a:cubicBezTo>
                    <a:pt x="57516" y="19288"/>
                    <a:pt x="60208" y="17506"/>
                    <a:pt x="60514" y="15197"/>
                  </a:cubicBezTo>
                  <a:cubicBezTo>
                    <a:pt x="60671" y="14005"/>
                    <a:pt x="60193" y="12798"/>
                    <a:pt x="59057" y="11510"/>
                  </a:cubicBezTo>
                  <a:cubicBezTo>
                    <a:pt x="58643" y="11041"/>
                    <a:pt x="58093" y="10803"/>
                    <a:pt x="57423" y="10794"/>
                  </a:cubicBezTo>
                  <a:lnTo>
                    <a:pt x="57358" y="10794"/>
                  </a:lnTo>
                  <a:cubicBezTo>
                    <a:pt x="52764" y="10794"/>
                    <a:pt x="42980" y="21406"/>
                    <a:pt x="33527" y="31668"/>
                  </a:cubicBezTo>
                  <a:cubicBezTo>
                    <a:pt x="25135" y="40770"/>
                    <a:pt x="17210" y="49368"/>
                    <a:pt x="13866" y="49458"/>
                  </a:cubicBezTo>
                  <a:cubicBezTo>
                    <a:pt x="13847" y="49458"/>
                    <a:pt x="13829" y="49459"/>
                    <a:pt x="13810" y="49459"/>
                  </a:cubicBezTo>
                  <a:cubicBezTo>
                    <a:pt x="13434" y="49459"/>
                    <a:pt x="13123" y="49338"/>
                    <a:pt x="12884" y="49106"/>
                  </a:cubicBezTo>
                  <a:cubicBezTo>
                    <a:pt x="12563" y="48794"/>
                    <a:pt x="12412" y="48359"/>
                    <a:pt x="12440" y="47809"/>
                  </a:cubicBezTo>
                  <a:cubicBezTo>
                    <a:pt x="12591" y="44583"/>
                    <a:pt x="18843" y="37216"/>
                    <a:pt x="30520" y="26506"/>
                  </a:cubicBezTo>
                  <a:cubicBezTo>
                    <a:pt x="32659" y="24542"/>
                    <a:pt x="34805" y="22631"/>
                    <a:pt x="36827" y="20859"/>
                  </a:cubicBezTo>
                  <a:lnTo>
                    <a:pt x="48343" y="11112"/>
                  </a:lnTo>
                  <a:lnTo>
                    <a:pt x="48275" y="11032"/>
                  </a:lnTo>
                  <a:cubicBezTo>
                    <a:pt x="48207" y="11084"/>
                    <a:pt x="43082" y="15246"/>
                    <a:pt x="36759" y="20782"/>
                  </a:cubicBezTo>
                  <a:lnTo>
                    <a:pt x="11097" y="42517"/>
                  </a:lnTo>
                  <a:lnTo>
                    <a:pt x="38300" y="14261"/>
                  </a:lnTo>
                  <a:lnTo>
                    <a:pt x="37963" y="14465"/>
                  </a:lnTo>
                  <a:cubicBezTo>
                    <a:pt x="37921" y="14490"/>
                    <a:pt x="34289" y="16678"/>
                    <a:pt x="32476" y="16678"/>
                  </a:cubicBezTo>
                  <a:cubicBezTo>
                    <a:pt x="32280" y="16678"/>
                    <a:pt x="32105" y="16652"/>
                    <a:pt x="31958" y="16595"/>
                  </a:cubicBezTo>
                  <a:cubicBezTo>
                    <a:pt x="31921" y="16580"/>
                    <a:pt x="31897" y="16552"/>
                    <a:pt x="31890" y="16512"/>
                  </a:cubicBezTo>
                  <a:cubicBezTo>
                    <a:pt x="31640" y="15296"/>
                    <a:pt x="41143" y="5617"/>
                    <a:pt x="46207" y="667"/>
                  </a:cubicBezTo>
                  <a:lnTo>
                    <a:pt x="46139" y="593"/>
                  </a:lnTo>
                  <a:lnTo>
                    <a:pt x="2748" y="40708"/>
                  </a:lnTo>
                  <a:lnTo>
                    <a:pt x="37080" y="68"/>
                  </a:lnTo>
                  <a:lnTo>
                    <a:pt x="37003"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8"/>
            <p:cNvSpPr/>
            <p:nvPr/>
          </p:nvSpPr>
          <p:spPr>
            <a:xfrm>
              <a:off x="6525797" y="3537635"/>
              <a:ext cx="2514186" cy="2342666"/>
            </a:xfrm>
            <a:custGeom>
              <a:avLst/>
              <a:gdLst/>
              <a:ahLst/>
              <a:cxnLst/>
              <a:rect l="l" t="t" r="r" b="b"/>
              <a:pathLst>
                <a:path w="62379" h="60277" extrusionOk="0">
                  <a:moveTo>
                    <a:pt x="37003" y="1"/>
                  </a:moveTo>
                  <a:lnTo>
                    <a:pt x="519" y="36383"/>
                  </a:lnTo>
                  <a:lnTo>
                    <a:pt x="519" y="36383"/>
                  </a:lnTo>
                  <a:cubicBezTo>
                    <a:pt x="3798" y="32017"/>
                    <a:pt x="24545" y="4419"/>
                    <a:pt x="24870" y="3986"/>
                  </a:cubicBezTo>
                  <a:lnTo>
                    <a:pt x="24789" y="3925"/>
                  </a:lnTo>
                  <a:cubicBezTo>
                    <a:pt x="24437" y="4394"/>
                    <a:pt x="244" y="36571"/>
                    <a:pt x="0" y="36895"/>
                  </a:cubicBezTo>
                  <a:lnTo>
                    <a:pt x="78" y="36960"/>
                  </a:lnTo>
                  <a:lnTo>
                    <a:pt x="36228" y="927"/>
                  </a:lnTo>
                  <a:lnTo>
                    <a:pt x="2134" y="41279"/>
                  </a:lnTo>
                  <a:lnTo>
                    <a:pt x="2208" y="41350"/>
                  </a:lnTo>
                  <a:lnTo>
                    <a:pt x="43965" y="2739"/>
                  </a:lnTo>
                  <a:lnTo>
                    <a:pt x="43965" y="2739"/>
                  </a:lnTo>
                  <a:cubicBezTo>
                    <a:pt x="39884" y="6818"/>
                    <a:pt x="31538" y="15314"/>
                    <a:pt x="31788" y="16534"/>
                  </a:cubicBezTo>
                  <a:cubicBezTo>
                    <a:pt x="31804" y="16611"/>
                    <a:pt x="31850" y="16666"/>
                    <a:pt x="31921" y="16691"/>
                  </a:cubicBezTo>
                  <a:cubicBezTo>
                    <a:pt x="32079" y="16753"/>
                    <a:pt x="32264" y="16781"/>
                    <a:pt x="32474" y="16781"/>
                  </a:cubicBezTo>
                  <a:cubicBezTo>
                    <a:pt x="34011" y="16781"/>
                    <a:pt x="36750" y="15283"/>
                    <a:pt x="37692" y="14743"/>
                  </a:cubicBezTo>
                  <a:lnTo>
                    <a:pt x="37692" y="14743"/>
                  </a:lnTo>
                  <a:lnTo>
                    <a:pt x="10319" y="43175"/>
                  </a:lnTo>
                  <a:lnTo>
                    <a:pt x="10390" y="43249"/>
                  </a:lnTo>
                  <a:lnTo>
                    <a:pt x="33298" y="23848"/>
                  </a:lnTo>
                  <a:lnTo>
                    <a:pt x="33298" y="23848"/>
                  </a:lnTo>
                  <a:cubicBezTo>
                    <a:pt x="32357" y="24691"/>
                    <a:pt x="31403" y="25555"/>
                    <a:pt x="30448" y="26429"/>
                  </a:cubicBezTo>
                  <a:cubicBezTo>
                    <a:pt x="18584" y="37312"/>
                    <a:pt x="12489" y="44503"/>
                    <a:pt x="12335" y="47800"/>
                  </a:cubicBezTo>
                  <a:cubicBezTo>
                    <a:pt x="12307" y="48380"/>
                    <a:pt x="12464" y="48840"/>
                    <a:pt x="12810" y="49174"/>
                  </a:cubicBezTo>
                  <a:cubicBezTo>
                    <a:pt x="13067" y="49431"/>
                    <a:pt x="13402" y="49557"/>
                    <a:pt x="13809" y="49557"/>
                  </a:cubicBezTo>
                  <a:cubicBezTo>
                    <a:pt x="13828" y="49557"/>
                    <a:pt x="13847" y="49557"/>
                    <a:pt x="13866" y="49557"/>
                  </a:cubicBezTo>
                  <a:cubicBezTo>
                    <a:pt x="17253" y="49467"/>
                    <a:pt x="25194" y="40853"/>
                    <a:pt x="33598" y="31736"/>
                  </a:cubicBezTo>
                  <a:cubicBezTo>
                    <a:pt x="43042" y="21492"/>
                    <a:pt x="52808" y="10899"/>
                    <a:pt x="57352" y="10899"/>
                  </a:cubicBezTo>
                  <a:lnTo>
                    <a:pt x="57417" y="10899"/>
                  </a:lnTo>
                  <a:cubicBezTo>
                    <a:pt x="58059" y="10902"/>
                    <a:pt x="58584" y="11134"/>
                    <a:pt x="58976" y="11578"/>
                  </a:cubicBezTo>
                  <a:cubicBezTo>
                    <a:pt x="60094" y="12844"/>
                    <a:pt x="60563" y="14024"/>
                    <a:pt x="60409" y="15188"/>
                  </a:cubicBezTo>
                  <a:cubicBezTo>
                    <a:pt x="60112" y="17451"/>
                    <a:pt x="57442" y="19220"/>
                    <a:pt x="55083" y="20779"/>
                  </a:cubicBezTo>
                  <a:cubicBezTo>
                    <a:pt x="52610" y="22415"/>
                    <a:pt x="50480" y="23826"/>
                    <a:pt x="51372" y="25462"/>
                  </a:cubicBezTo>
                  <a:cubicBezTo>
                    <a:pt x="51861" y="26357"/>
                    <a:pt x="52581" y="26649"/>
                    <a:pt x="53389" y="26649"/>
                  </a:cubicBezTo>
                  <a:cubicBezTo>
                    <a:pt x="54200" y="26649"/>
                    <a:pt x="55099" y="26355"/>
                    <a:pt x="55941" y="26080"/>
                  </a:cubicBezTo>
                  <a:cubicBezTo>
                    <a:pt x="56740" y="25820"/>
                    <a:pt x="57512" y="25570"/>
                    <a:pt x="58151" y="25570"/>
                  </a:cubicBezTo>
                  <a:cubicBezTo>
                    <a:pt x="58499" y="25570"/>
                    <a:pt x="58808" y="25644"/>
                    <a:pt x="59060" y="25833"/>
                  </a:cubicBezTo>
                  <a:cubicBezTo>
                    <a:pt x="59603" y="26244"/>
                    <a:pt x="59847" y="27161"/>
                    <a:pt x="59798" y="28642"/>
                  </a:cubicBezTo>
                  <a:cubicBezTo>
                    <a:pt x="59674" y="32310"/>
                    <a:pt x="46790" y="40051"/>
                    <a:pt x="36003" y="45898"/>
                  </a:cubicBezTo>
                  <a:cubicBezTo>
                    <a:pt x="27201" y="50671"/>
                    <a:pt x="18321" y="54987"/>
                    <a:pt x="14172" y="56892"/>
                  </a:cubicBezTo>
                  <a:cubicBezTo>
                    <a:pt x="11705" y="57874"/>
                    <a:pt x="11705" y="57933"/>
                    <a:pt x="11705" y="57973"/>
                  </a:cubicBezTo>
                  <a:lnTo>
                    <a:pt x="11714" y="58029"/>
                  </a:lnTo>
                  <a:lnTo>
                    <a:pt x="11763" y="58029"/>
                  </a:lnTo>
                  <a:cubicBezTo>
                    <a:pt x="11865" y="58029"/>
                    <a:pt x="12736" y="57658"/>
                    <a:pt x="14184" y="56994"/>
                  </a:cubicBezTo>
                  <a:cubicBezTo>
                    <a:pt x="23557" y="53277"/>
                    <a:pt x="57470" y="40597"/>
                    <a:pt x="61591" y="39056"/>
                  </a:cubicBezTo>
                  <a:lnTo>
                    <a:pt x="61591" y="39056"/>
                  </a:lnTo>
                  <a:lnTo>
                    <a:pt x="30251" y="60187"/>
                  </a:lnTo>
                  <a:lnTo>
                    <a:pt x="30300" y="60276"/>
                  </a:lnTo>
                  <a:lnTo>
                    <a:pt x="58683" y="47216"/>
                  </a:lnTo>
                  <a:lnTo>
                    <a:pt x="58643" y="47124"/>
                  </a:lnTo>
                  <a:lnTo>
                    <a:pt x="30841" y="59921"/>
                  </a:lnTo>
                  <a:lnTo>
                    <a:pt x="62379" y="38658"/>
                  </a:lnTo>
                  <a:lnTo>
                    <a:pt x="61968" y="38809"/>
                  </a:lnTo>
                  <a:cubicBezTo>
                    <a:pt x="61844" y="38856"/>
                    <a:pt x="49266" y="43552"/>
                    <a:pt x="36858" y="48235"/>
                  </a:cubicBezTo>
                  <a:cubicBezTo>
                    <a:pt x="25351" y="52573"/>
                    <a:pt x="19108" y="54960"/>
                    <a:pt x="15725" y="56284"/>
                  </a:cubicBezTo>
                  <a:lnTo>
                    <a:pt x="15725" y="56284"/>
                  </a:lnTo>
                  <a:cubicBezTo>
                    <a:pt x="20272" y="54148"/>
                    <a:pt x="28127" y="50288"/>
                    <a:pt x="36015" y="46012"/>
                  </a:cubicBezTo>
                  <a:cubicBezTo>
                    <a:pt x="46846" y="40140"/>
                    <a:pt x="59782" y="32366"/>
                    <a:pt x="59906" y="28646"/>
                  </a:cubicBezTo>
                  <a:cubicBezTo>
                    <a:pt x="59955" y="27123"/>
                    <a:pt x="59699" y="26179"/>
                    <a:pt x="59124" y="25746"/>
                  </a:cubicBezTo>
                  <a:cubicBezTo>
                    <a:pt x="58850" y="25540"/>
                    <a:pt x="58520" y="25459"/>
                    <a:pt x="58150" y="25459"/>
                  </a:cubicBezTo>
                  <a:cubicBezTo>
                    <a:pt x="57496" y="25459"/>
                    <a:pt x="56718" y="25714"/>
                    <a:pt x="55910" y="25978"/>
                  </a:cubicBezTo>
                  <a:cubicBezTo>
                    <a:pt x="55045" y="26260"/>
                    <a:pt x="54163" y="26547"/>
                    <a:pt x="53382" y="26547"/>
                  </a:cubicBezTo>
                  <a:cubicBezTo>
                    <a:pt x="52606" y="26547"/>
                    <a:pt x="51929" y="26264"/>
                    <a:pt x="51465" y="25410"/>
                  </a:cubicBezTo>
                  <a:cubicBezTo>
                    <a:pt x="50616" y="23854"/>
                    <a:pt x="52715" y="22465"/>
                    <a:pt x="55142" y="20859"/>
                  </a:cubicBezTo>
                  <a:cubicBezTo>
                    <a:pt x="57516" y="19288"/>
                    <a:pt x="60208" y="17506"/>
                    <a:pt x="60514" y="15197"/>
                  </a:cubicBezTo>
                  <a:cubicBezTo>
                    <a:pt x="60671" y="14005"/>
                    <a:pt x="60193" y="12798"/>
                    <a:pt x="59057" y="11510"/>
                  </a:cubicBezTo>
                  <a:cubicBezTo>
                    <a:pt x="58643" y="11041"/>
                    <a:pt x="58093" y="10803"/>
                    <a:pt x="57423" y="10794"/>
                  </a:cubicBezTo>
                  <a:lnTo>
                    <a:pt x="57358" y="10794"/>
                  </a:lnTo>
                  <a:cubicBezTo>
                    <a:pt x="52764" y="10794"/>
                    <a:pt x="42980" y="21406"/>
                    <a:pt x="33527" y="31668"/>
                  </a:cubicBezTo>
                  <a:cubicBezTo>
                    <a:pt x="25135" y="40770"/>
                    <a:pt x="17210" y="49368"/>
                    <a:pt x="13866" y="49458"/>
                  </a:cubicBezTo>
                  <a:cubicBezTo>
                    <a:pt x="13847" y="49458"/>
                    <a:pt x="13829" y="49459"/>
                    <a:pt x="13810" y="49459"/>
                  </a:cubicBezTo>
                  <a:cubicBezTo>
                    <a:pt x="13434" y="49459"/>
                    <a:pt x="13123" y="49338"/>
                    <a:pt x="12884" y="49106"/>
                  </a:cubicBezTo>
                  <a:cubicBezTo>
                    <a:pt x="12563" y="48794"/>
                    <a:pt x="12412" y="48359"/>
                    <a:pt x="12440" y="47809"/>
                  </a:cubicBezTo>
                  <a:cubicBezTo>
                    <a:pt x="12591" y="44583"/>
                    <a:pt x="18843" y="37216"/>
                    <a:pt x="30520" y="26506"/>
                  </a:cubicBezTo>
                  <a:cubicBezTo>
                    <a:pt x="32659" y="24542"/>
                    <a:pt x="34805" y="22631"/>
                    <a:pt x="36827" y="20859"/>
                  </a:cubicBezTo>
                  <a:lnTo>
                    <a:pt x="48343" y="11112"/>
                  </a:lnTo>
                  <a:lnTo>
                    <a:pt x="48275" y="11032"/>
                  </a:lnTo>
                  <a:cubicBezTo>
                    <a:pt x="48207" y="11084"/>
                    <a:pt x="43082" y="15246"/>
                    <a:pt x="36759" y="20782"/>
                  </a:cubicBezTo>
                  <a:lnTo>
                    <a:pt x="11097" y="42517"/>
                  </a:lnTo>
                  <a:lnTo>
                    <a:pt x="38300" y="14261"/>
                  </a:lnTo>
                  <a:lnTo>
                    <a:pt x="37963" y="14465"/>
                  </a:lnTo>
                  <a:cubicBezTo>
                    <a:pt x="37921" y="14490"/>
                    <a:pt x="34289" y="16678"/>
                    <a:pt x="32476" y="16678"/>
                  </a:cubicBezTo>
                  <a:cubicBezTo>
                    <a:pt x="32280" y="16678"/>
                    <a:pt x="32105" y="16652"/>
                    <a:pt x="31958" y="16595"/>
                  </a:cubicBezTo>
                  <a:cubicBezTo>
                    <a:pt x="31921" y="16580"/>
                    <a:pt x="31897" y="16552"/>
                    <a:pt x="31890" y="16512"/>
                  </a:cubicBezTo>
                  <a:cubicBezTo>
                    <a:pt x="31640" y="15296"/>
                    <a:pt x="41143" y="5617"/>
                    <a:pt x="46207" y="667"/>
                  </a:cubicBezTo>
                  <a:lnTo>
                    <a:pt x="46139" y="593"/>
                  </a:lnTo>
                  <a:lnTo>
                    <a:pt x="2748" y="40708"/>
                  </a:lnTo>
                  <a:lnTo>
                    <a:pt x="37080" y="68"/>
                  </a:lnTo>
                  <a:lnTo>
                    <a:pt x="37003"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5" name="Google Shape;1525;p18"/>
          <p:cNvGrpSpPr/>
          <p:nvPr/>
        </p:nvGrpSpPr>
        <p:grpSpPr>
          <a:xfrm>
            <a:off x="7984920" y="284748"/>
            <a:ext cx="1003320" cy="585812"/>
            <a:chOff x="6611940" y="2020482"/>
            <a:chExt cx="846255" cy="494147"/>
          </a:xfrm>
        </p:grpSpPr>
        <p:sp>
          <p:nvSpPr>
            <p:cNvPr id="1526" name="Google Shape;1526;p18"/>
            <p:cNvSpPr/>
            <p:nvPr/>
          </p:nvSpPr>
          <p:spPr>
            <a:xfrm>
              <a:off x="6679331" y="2349867"/>
              <a:ext cx="688985" cy="164763"/>
            </a:xfrm>
            <a:custGeom>
              <a:avLst/>
              <a:gdLst/>
              <a:ahLst/>
              <a:cxnLst/>
              <a:rect l="l" t="t" r="r" b="b"/>
              <a:pathLst>
                <a:path w="9467" h="2264" extrusionOk="0">
                  <a:moveTo>
                    <a:pt x="99" y="0"/>
                  </a:moveTo>
                  <a:cubicBezTo>
                    <a:pt x="47" y="0"/>
                    <a:pt x="1" y="47"/>
                    <a:pt x="1" y="102"/>
                  </a:cubicBezTo>
                  <a:lnTo>
                    <a:pt x="1" y="2162"/>
                  </a:lnTo>
                  <a:cubicBezTo>
                    <a:pt x="1" y="2218"/>
                    <a:pt x="44" y="2264"/>
                    <a:pt x="94" y="2264"/>
                  </a:cubicBezTo>
                  <a:cubicBezTo>
                    <a:pt x="96" y="2264"/>
                    <a:pt x="98" y="2264"/>
                    <a:pt x="99" y="2264"/>
                  </a:cubicBezTo>
                  <a:lnTo>
                    <a:pt x="9368" y="2264"/>
                  </a:lnTo>
                  <a:cubicBezTo>
                    <a:pt x="9420" y="2264"/>
                    <a:pt x="9467" y="2217"/>
                    <a:pt x="9467" y="2162"/>
                  </a:cubicBezTo>
                  <a:lnTo>
                    <a:pt x="9467" y="102"/>
                  </a:lnTo>
                  <a:cubicBezTo>
                    <a:pt x="9467" y="47"/>
                    <a:pt x="9420" y="0"/>
                    <a:pt x="93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8"/>
            <p:cNvSpPr/>
            <p:nvPr/>
          </p:nvSpPr>
          <p:spPr>
            <a:xfrm>
              <a:off x="6709242" y="2379996"/>
              <a:ext cx="659073" cy="112583"/>
            </a:xfrm>
            <a:custGeom>
              <a:avLst/>
              <a:gdLst/>
              <a:ahLst/>
              <a:cxnLst/>
              <a:rect l="l" t="t" r="r" b="b"/>
              <a:pathLst>
                <a:path w="9056" h="1547" extrusionOk="0">
                  <a:moveTo>
                    <a:pt x="77" y="0"/>
                  </a:moveTo>
                  <a:cubicBezTo>
                    <a:pt x="34" y="0"/>
                    <a:pt x="0" y="34"/>
                    <a:pt x="0" y="77"/>
                  </a:cubicBezTo>
                  <a:lnTo>
                    <a:pt x="0" y="1470"/>
                  </a:lnTo>
                  <a:cubicBezTo>
                    <a:pt x="0" y="1513"/>
                    <a:pt x="34" y="1547"/>
                    <a:pt x="77" y="1547"/>
                  </a:cubicBezTo>
                  <a:lnTo>
                    <a:pt x="9056" y="1547"/>
                  </a:lnTo>
                  <a:lnTo>
                    <a:pt x="9056" y="1544"/>
                  </a:lnTo>
                  <a:lnTo>
                    <a:pt x="905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8"/>
            <p:cNvSpPr/>
            <p:nvPr/>
          </p:nvSpPr>
          <p:spPr>
            <a:xfrm>
              <a:off x="6769210" y="2184956"/>
              <a:ext cx="688985" cy="164981"/>
            </a:xfrm>
            <a:custGeom>
              <a:avLst/>
              <a:gdLst/>
              <a:ahLst/>
              <a:cxnLst/>
              <a:rect l="l" t="t" r="r" b="b"/>
              <a:pathLst>
                <a:path w="9467" h="2267" extrusionOk="0">
                  <a:moveTo>
                    <a:pt x="102" y="0"/>
                  </a:moveTo>
                  <a:cubicBezTo>
                    <a:pt x="47" y="0"/>
                    <a:pt x="1" y="47"/>
                    <a:pt x="1" y="102"/>
                  </a:cubicBezTo>
                  <a:lnTo>
                    <a:pt x="1" y="2168"/>
                  </a:lnTo>
                  <a:cubicBezTo>
                    <a:pt x="1" y="2220"/>
                    <a:pt x="47" y="2266"/>
                    <a:pt x="102" y="2266"/>
                  </a:cubicBezTo>
                  <a:lnTo>
                    <a:pt x="9368" y="2266"/>
                  </a:lnTo>
                  <a:cubicBezTo>
                    <a:pt x="9426" y="2266"/>
                    <a:pt x="9467" y="2223"/>
                    <a:pt x="9467" y="2161"/>
                  </a:cubicBezTo>
                  <a:lnTo>
                    <a:pt x="9467" y="102"/>
                  </a:lnTo>
                  <a:cubicBezTo>
                    <a:pt x="9467" y="47"/>
                    <a:pt x="9420" y="0"/>
                    <a:pt x="9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8"/>
            <p:cNvSpPr/>
            <p:nvPr/>
          </p:nvSpPr>
          <p:spPr>
            <a:xfrm>
              <a:off x="6762005" y="2207371"/>
              <a:ext cx="659146" cy="112874"/>
            </a:xfrm>
            <a:custGeom>
              <a:avLst/>
              <a:gdLst/>
              <a:ahLst/>
              <a:cxnLst/>
              <a:rect l="l" t="t" r="r" b="b"/>
              <a:pathLst>
                <a:path w="9057" h="1551" extrusionOk="0">
                  <a:moveTo>
                    <a:pt x="1" y="1"/>
                  </a:moveTo>
                  <a:lnTo>
                    <a:pt x="1" y="1545"/>
                  </a:lnTo>
                  <a:lnTo>
                    <a:pt x="1" y="1551"/>
                  </a:lnTo>
                  <a:lnTo>
                    <a:pt x="8979" y="1551"/>
                  </a:lnTo>
                  <a:cubicBezTo>
                    <a:pt x="9022" y="1551"/>
                    <a:pt x="9056" y="1514"/>
                    <a:pt x="9056" y="1474"/>
                  </a:cubicBezTo>
                  <a:lnTo>
                    <a:pt x="9056" y="78"/>
                  </a:lnTo>
                  <a:cubicBezTo>
                    <a:pt x="9056" y="38"/>
                    <a:pt x="9022" y="1"/>
                    <a:pt x="89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8"/>
            <p:cNvSpPr/>
            <p:nvPr/>
          </p:nvSpPr>
          <p:spPr>
            <a:xfrm>
              <a:off x="6611940" y="2020482"/>
              <a:ext cx="688985" cy="164544"/>
            </a:xfrm>
            <a:custGeom>
              <a:avLst/>
              <a:gdLst/>
              <a:ahLst/>
              <a:cxnLst/>
              <a:rect l="l" t="t" r="r" b="b"/>
              <a:pathLst>
                <a:path w="9467" h="2261" extrusionOk="0">
                  <a:moveTo>
                    <a:pt x="99" y="0"/>
                  </a:moveTo>
                  <a:cubicBezTo>
                    <a:pt x="47" y="0"/>
                    <a:pt x="0" y="47"/>
                    <a:pt x="0" y="99"/>
                  </a:cubicBezTo>
                  <a:lnTo>
                    <a:pt x="0" y="2161"/>
                  </a:lnTo>
                  <a:cubicBezTo>
                    <a:pt x="0" y="2220"/>
                    <a:pt x="47" y="2260"/>
                    <a:pt x="99" y="2260"/>
                  </a:cubicBezTo>
                  <a:lnTo>
                    <a:pt x="9368" y="2260"/>
                  </a:lnTo>
                  <a:cubicBezTo>
                    <a:pt x="9420" y="2260"/>
                    <a:pt x="9466" y="2214"/>
                    <a:pt x="9466" y="2161"/>
                  </a:cubicBezTo>
                  <a:lnTo>
                    <a:pt x="9466" y="99"/>
                  </a:lnTo>
                  <a:cubicBezTo>
                    <a:pt x="9466" y="47"/>
                    <a:pt x="9420" y="0"/>
                    <a:pt x="9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8"/>
            <p:cNvSpPr/>
            <p:nvPr/>
          </p:nvSpPr>
          <p:spPr>
            <a:xfrm>
              <a:off x="6641778" y="2042970"/>
              <a:ext cx="659146" cy="112583"/>
            </a:xfrm>
            <a:custGeom>
              <a:avLst/>
              <a:gdLst/>
              <a:ahLst/>
              <a:cxnLst/>
              <a:rect l="l" t="t" r="r" b="b"/>
              <a:pathLst>
                <a:path w="9057" h="1547" extrusionOk="0">
                  <a:moveTo>
                    <a:pt x="78" y="0"/>
                  </a:moveTo>
                  <a:cubicBezTo>
                    <a:pt x="35" y="0"/>
                    <a:pt x="1" y="34"/>
                    <a:pt x="1" y="77"/>
                  </a:cubicBezTo>
                  <a:lnTo>
                    <a:pt x="1" y="1470"/>
                  </a:lnTo>
                  <a:cubicBezTo>
                    <a:pt x="1" y="1513"/>
                    <a:pt x="35" y="1547"/>
                    <a:pt x="78" y="1547"/>
                  </a:cubicBezTo>
                  <a:lnTo>
                    <a:pt x="9056" y="1547"/>
                  </a:lnTo>
                  <a:lnTo>
                    <a:pt x="9056" y="1544"/>
                  </a:lnTo>
                  <a:lnTo>
                    <a:pt x="905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2" name="Google Shape;1532;p18"/>
          <p:cNvSpPr/>
          <p:nvPr/>
        </p:nvSpPr>
        <p:spPr>
          <a:xfrm>
            <a:off x="7975139" y="881236"/>
            <a:ext cx="1872274" cy="112437"/>
          </a:xfrm>
          <a:custGeom>
            <a:avLst/>
            <a:gdLst/>
            <a:ahLst/>
            <a:cxnLst/>
            <a:rect l="l" t="t" r="r" b="b"/>
            <a:pathLst>
              <a:path w="25726" h="1545" extrusionOk="0">
                <a:moveTo>
                  <a:pt x="1" y="1"/>
                </a:moveTo>
                <a:lnTo>
                  <a:pt x="1" y="1544"/>
                </a:lnTo>
                <a:lnTo>
                  <a:pt x="25725" y="1544"/>
                </a:lnTo>
                <a:lnTo>
                  <a:pt x="257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3" name="Google Shape;1533;p18"/>
          <p:cNvGrpSpPr/>
          <p:nvPr/>
        </p:nvGrpSpPr>
        <p:grpSpPr>
          <a:xfrm rot="-800320" flipH="1">
            <a:off x="-528477" y="9554"/>
            <a:ext cx="3653808" cy="705974"/>
            <a:chOff x="209364" y="145763"/>
            <a:chExt cx="3061959" cy="591619"/>
          </a:xfrm>
        </p:grpSpPr>
        <p:sp>
          <p:nvSpPr>
            <p:cNvPr id="1534" name="Google Shape;1534;p18"/>
            <p:cNvSpPr/>
            <p:nvPr/>
          </p:nvSpPr>
          <p:spPr>
            <a:xfrm>
              <a:off x="931380" y="322673"/>
              <a:ext cx="216554" cy="247209"/>
            </a:xfrm>
            <a:custGeom>
              <a:avLst/>
              <a:gdLst/>
              <a:ahLst/>
              <a:cxnLst/>
              <a:rect l="l" t="t" r="r" b="b"/>
              <a:pathLst>
                <a:path w="2854" h="3258" extrusionOk="0">
                  <a:moveTo>
                    <a:pt x="1" y="0"/>
                  </a:moveTo>
                  <a:lnTo>
                    <a:pt x="952" y="3258"/>
                  </a:lnTo>
                  <a:lnTo>
                    <a:pt x="2854" y="44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8"/>
            <p:cNvSpPr/>
            <p:nvPr/>
          </p:nvSpPr>
          <p:spPr>
            <a:xfrm>
              <a:off x="1636282" y="389673"/>
              <a:ext cx="218907" cy="234537"/>
            </a:xfrm>
            <a:custGeom>
              <a:avLst/>
              <a:gdLst/>
              <a:ahLst/>
              <a:cxnLst/>
              <a:rect l="l" t="t" r="r" b="b"/>
              <a:pathLst>
                <a:path w="2885" h="3091" extrusionOk="0">
                  <a:moveTo>
                    <a:pt x="2885" y="0"/>
                  </a:moveTo>
                  <a:lnTo>
                    <a:pt x="1" y="34"/>
                  </a:lnTo>
                  <a:lnTo>
                    <a:pt x="1480" y="3091"/>
                  </a:lnTo>
                  <a:lnTo>
                    <a:pt x="288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8"/>
            <p:cNvSpPr/>
            <p:nvPr/>
          </p:nvSpPr>
          <p:spPr>
            <a:xfrm>
              <a:off x="2349378" y="304614"/>
              <a:ext cx="215644" cy="248423"/>
            </a:xfrm>
            <a:custGeom>
              <a:avLst/>
              <a:gdLst/>
              <a:ahLst/>
              <a:cxnLst/>
              <a:rect l="l" t="t" r="r" b="b"/>
              <a:pathLst>
                <a:path w="2842" h="3274" extrusionOk="0">
                  <a:moveTo>
                    <a:pt x="2841" y="1"/>
                  </a:moveTo>
                  <a:lnTo>
                    <a:pt x="1" y="495"/>
                  </a:lnTo>
                  <a:lnTo>
                    <a:pt x="1949" y="3273"/>
                  </a:lnTo>
                  <a:lnTo>
                    <a:pt x="284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8"/>
            <p:cNvSpPr/>
            <p:nvPr/>
          </p:nvSpPr>
          <p:spPr>
            <a:xfrm>
              <a:off x="609735" y="245809"/>
              <a:ext cx="211622" cy="253127"/>
            </a:xfrm>
            <a:custGeom>
              <a:avLst/>
              <a:gdLst/>
              <a:ahLst/>
              <a:cxnLst/>
              <a:rect l="l" t="t" r="r" b="b"/>
              <a:pathLst>
                <a:path w="2789" h="3336" extrusionOk="0">
                  <a:moveTo>
                    <a:pt x="1" y="1"/>
                  </a:moveTo>
                  <a:lnTo>
                    <a:pt x="621" y="3335"/>
                  </a:lnTo>
                  <a:lnTo>
                    <a:pt x="2789" y="726"/>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8"/>
            <p:cNvSpPr/>
            <p:nvPr/>
          </p:nvSpPr>
          <p:spPr>
            <a:xfrm>
              <a:off x="2659565" y="226612"/>
              <a:ext cx="210257" cy="254266"/>
            </a:xfrm>
            <a:custGeom>
              <a:avLst/>
              <a:gdLst/>
              <a:ahLst/>
              <a:cxnLst/>
              <a:rect l="l" t="t" r="r" b="b"/>
              <a:pathLst>
                <a:path w="2771" h="3351" extrusionOk="0">
                  <a:moveTo>
                    <a:pt x="2770" y="1"/>
                  </a:moveTo>
                  <a:lnTo>
                    <a:pt x="1" y="800"/>
                  </a:lnTo>
                  <a:lnTo>
                    <a:pt x="2239" y="3350"/>
                  </a:lnTo>
                  <a:lnTo>
                    <a:pt x="27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8"/>
            <p:cNvSpPr/>
            <p:nvPr/>
          </p:nvSpPr>
          <p:spPr>
            <a:xfrm>
              <a:off x="1271766" y="368124"/>
              <a:ext cx="217996" cy="241594"/>
            </a:xfrm>
            <a:custGeom>
              <a:avLst/>
              <a:gdLst/>
              <a:ahLst/>
              <a:cxnLst/>
              <a:rect l="l" t="t" r="r" b="b"/>
              <a:pathLst>
                <a:path w="2873" h="3184" extrusionOk="0">
                  <a:moveTo>
                    <a:pt x="1" y="0"/>
                  </a:moveTo>
                  <a:lnTo>
                    <a:pt x="1171" y="3184"/>
                  </a:lnTo>
                  <a:lnTo>
                    <a:pt x="2872" y="25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8"/>
            <p:cNvSpPr/>
            <p:nvPr/>
          </p:nvSpPr>
          <p:spPr>
            <a:xfrm>
              <a:off x="1995637" y="360157"/>
              <a:ext cx="217996" cy="242504"/>
            </a:xfrm>
            <a:custGeom>
              <a:avLst/>
              <a:gdLst/>
              <a:ahLst/>
              <a:cxnLst/>
              <a:rect l="l" t="t" r="r" b="b"/>
              <a:pathLst>
                <a:path w="2873" h="3196" extrusionOk="0">
                  <a:moveTo>
                    <a:pt x="2872" y="0"/>
                  </a:moveTo>
                  <a:lnTo>
                    <a:pt x="1" y="278"/>
                  </a:lnTo>
                  <a:lnTo>
                    <a:pt x="1733" y="3196"/>
                  </a:lnTo>
                  <a:lnTo>
                    <a:pt x="28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8"/>
            <p:cNvSpPr/>
            <p:nvPr/>
          </p:nvSpPr>
          <p:spPr>
            <a:xfrm>
              <a:off x="328188" y="145763"/>
              <a:ext cx="2621947" cy="250472"/>
            </a:xfrm>
            <a:custGeom>
              <a:avLst/>
              <a:gdLst/>
              <a:ahLst/>
              <a:cxnLst/>
              <a:rect l="l" t="t" r="r" b="b"/>
              <a:pathLst>
                <a:path w="34555" h="3301" extrusionOk="0">
                  <a:moveTo>
                    <a:pt x="90" y="1"/>
                  </a:moveTo>
                  <a:lnTo>
                    <a:pt x="0" y="239"/>
                  </a:lnTo>
                  <a:cubicBezTo>
                    <a:pt x="6581" y="2598"/>
                    <a:pt x="12901" y="3300"/>
                    <a:pt x="18090" y="3300"/>
                  </a:cubicBezTo>
                  <a:cubicBezTo>
                    <a:pt x="20336" y="3300"/>
                    <a:pt x="22370" y="3169"/>
                    <a:pt x="24122" y="2983"/>
                  </a:cubicBezTo>
                  <a:cubicBezTo>
                    <a:pt x="30405" y="2320"/>
                    <a:pt x="34514" y="835"/>
                    <a:pt x="34555" y="819"/>
                  </a:cubicBezTo>
                  <a:lnTo>
                    <a:pt x="34468" y="575"/>
                  </a:lnTo>
                  <a:cubicBezTo>
                    <a:pt x="34425" y="591"/>
                    <a:pt x="30337" y="2066"/>
                    <a:pt x="24085" y="2730"/>
                  </a:cubicBezTo>
                  <a:cubicBezTo>
                    <a:pt x="22342" y="2914"/>
                    <a:pt x="20319" y="3044"/>
                    <a:pt x="18085" y="3044"/>
                  </a:cubicBezTo>
                  <a:cubicBezTo>
                    <a:pt x="12923" y="3044"/>
                    <a:pt x="6636" y="2348"/>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8"/>
            <p:cNvSpPr/>
            <p:nvPr/>
          </p:nvSpPr>
          <p:spPr>
            <a:xfrm>
              <a:off x="2723261" y="641473"/>
              <a:ext cx="111843" cy="93557"/>
            </a:xfrm>
            <a:custGeom>
              <a:avLst/>
              <a:gdLst/>
              <a:ahLst/>
              <a:cxnLst/>
              <a:rect l="l" t="t" r="r" b="b"/>
              <a:pathLst>
                <a:path w="1474" h="1233" extrusionOk="0">
                  <a:moveTo>
                    <a:pt x="1082" y="1"/>
                  </a:moveTo>
                  <a:cubicBezTo>
                    <a:pt x="884" y="367"/>
                    <a:pt x="655" y="644"/>
                    <a:pt x="204" y="644"/>
                  </a:cubicBezTo>
                  <a:cubicBezTo>
                    <a:pt x="141" y="644"/>
                    <a:pt x="73" y="639"/>
                    <a:pt x="1" y="628"/>
                  </a:cubicBezTo>
                  <a:lnTo>
                    <a:pt x="1" y="628"/>
                  </a:lnTo>
                  <a:lnTo>
                    <a:pt x="331" y="1186"/>
                  </a:lnTo>
                  <a:cubicBezTo>
                    <a:pt x="396" y="1218"/>
                    <a:pt x="462" y="1233"/>
                    <a:pt x="528" y="1233"/>
                  </a:cubicBezTo>
                  <a:cubicBezTo>
                    <a:pt x="1002" y="1233"/>
                    <a:pt x="1474" y="504"/>
                    <a:pt x="1474" y="504"/>
                  </a:cubicBezTo>
                  <a:lnTo>
                    <a:pt x="10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8"/>
            <p:cNvSpPr/>
            <p:nvPr/>
          </p:nvSpPr>
          <p:spPr>
            <a:xfrm>
              <a:off x="3159252" y="365050"/>
              <a:ext cx="112071" cy="93557"/>
            </a:xfrm>
            <a:custGeom>
              <a:avLst/>
              <a:gdLst/>
              <a:ahLst/>
              <a:cxnLst/>
              <a:rect l="l" t="t" r="r" b="b"/>
              <a:pathLst>
                <a:path w="1477" h="1233" extrusionOk="0">
                  <a:moveTo>
                    <a:pt x="1081" y="1"/>
                  </a:moveTo>
                  <a:cubicBezTo>
                    <a:pt x="887" y="365"/>
                    <a:pt x="662" y="642"/>
                    <a:pt x="210" y="642"/>
                  </a:cubicBezTo>
                  <a:cubicBezTo>
                    <a:pt x="145" y="642"/>
                    <a:pt x="76" y="636"/>
                    <a:pt x="1" y="624"/>
                  </a:cubicBezTo>
                  <a:lnTo>
                    <a:pt x="1" y="624"/>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8"/>
            <p:cNvSpPr/>
            <p:nvPr/>
          </p:nvSpPr>
          <p:spPr>
            <a:xfrm>
              <a:off x="209364" y="497457"/>
              <a:ext cx="110933" cy="108505"/>
            </a:xfrm>
            <a:custGeom>
              <a:avLst/>
              <a:gdLst/>
              <a:ahLst/>
              <a:cxnLst/>
              <a:rect l="l" t="t" r="r" b="b"/>
              <a:pathLst>
                <a:path w="1462" h="1430" extrusionOk="0">
                  <a:moveTo>
                    <a:pt x="652" y="0"/>
                  </a:moveTo>
                  <a:lnTo>
                    <a:pt x="161" y="426"/>
                  </a:lnTo>
                  <a:cubicBezTo>
                    <a:pt x="1" y="991"/>
                    <a:pt x="1038" y="1430"/>
                    <a:pt x="1038" y="1430"/>
                  </a:cubicBezTo>
                  <a:lnTo>
                    <a:pt x="1461" y="954"/>
                  </a:lnTo>
                  <a:cubicBezTo>
                    <a:pt x="1010" y="809"/>
                    <a:pt x="668" y="602"/>
                    <a:pt x="6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8"/>
            <p:cNvSpPr/>
            <p:nvPr/>
          </p:nvSpPr>
          <p:spPr>
            <a:xfrm>
              <a:off x="1087191" y="643825"/>
              <a:ext cx="112071" cy="93557"/>
            </a:xfrm>
            <a:custGeom>
              <a:avLst/>
              <a:gdLst/>
              <a:ahLst/>
              <a:cxnLst/>
              <a:rect l="l" t="t" r="r" b="b"/>
              <a:pathLst>
                <a:path w="1477" h="1233" extrusionOk="0">
                  <a:moveTo>
                    <a:pt x="1081" y="1"/>
                  </a:moveTo>
                  <a:cubicBezTo>
                    <a:pt x="886" y="367"/>
                    <a:pt x="660" y="644"/>
                    <a:pt x="205" y="644"/>
                  </a:cubicBezTo>
                  <a:cubicBezTo>
                    <a:pt x="141" y="644"/>
                    <a:pt x="73" y="639"/>
                    <a:pt x="0" y="628"/>
                  </a:cubicBezTo>
                  <a:lnTo>
                    <a:pt x="0" y="628"/>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6" name="Google Shape;1546;p18"/>
          <p:cNvGrpSpPr/>
          <p:nvPr/>
        </p:nvGrpSpPr>
        <p:grpSpPr>
          <a:xfrm rot="-576529" flipH="1">
            <a:off x="-12128" y="3407689"/>
            <a:ext cx="611523" cy="1117980"/>
            <a:chOff x="5873325" y="3529053"/>
            <a:chExt cx="251604" cy="459980"/>
          </a:xfrm>
        </p:grpSpPr>
        <p:sp>
          <p:nvSpPr>
            <p:cNvPr id="1547" name="Google Shape;1547;p18"/>
            <p:cNvSpPr/>
            <p:nvPr/>
          </p:nvSpPr>
          <p:spPr>
            <a:xfrm>
              <a:off x="5881739" y="3577426"/>
              <a:ext cx="243088" cy="411607"/>
            </a:xfrm>
            <a:custGeom>
              <a:avLst/>
              <a:gdLst/>
              <a:ahLst/>
              <a:cxnLst/>
              <a:rect l="l" t="t" r="r" b="b"/>
              <a:pathLst>
                <a:path w="7136" h="12083" extrusionOk="0">
                  <a:moveTo>
                    <a:pt x="1245" y="0"/>
                  </a:moveTo>
                  <a:cubicBezTo>
                    <a:pt x="1135" y="212"/>
                    <a:pt x="980" y="249"/>
                    <a:pt x="885" y="249"/>
                  </a:cubicBezTo>
                  <a:cubicBezTo>
                    <a:pt x="832" y="249"/>
                    <a:pt x="797" y="238"/>
                    <a:pt x="797" y="238"/>
                  </a:cubicBezTo>
                  <a:cubicBezTo>
                    <a:pt x="700" y="475"/>
                    <a:pt x="573" y="523"/>
                    <a:pt x="487" y="523"/>
                  </a:cubicBezTo>
                  <a:cubicBezTo>
                    <a:pt x="427" y="523"/>
                    <a:pt x="387" y="501"/>
                    <a:pt x="387" y="501"/>
                  </a:cubicBezTo>
                  <a:cubicBezTo>
                    <a:pt x="323" y="581"/>
                    <a:pt x="252" y="606"/>
                    <a:pt x="189" y="606"/>
                  </a:cubicBezTo>
                  <a:cubicBezTo>
                    <a:pt x="85" y="606"/>
                    <a:pt x="1" y="538"/>
                    <a:pt x="1" y="538"/>
                  </a:cubicBezTo>
                  <a:lnTo>
                    <a:pt x="1" y="538"/>
                  </a:lnTo>
                  <a:lnTo>
                    <a:pt x="93" y="717"/>
                  </a:lnTo>
                  <a:lnTo>
                    <a:pt x="5814" y="11788"/>
                  </a:lnTo>
                  <a:lnTo>
                    <a:pt x="5960" y="12063"/>
                  </a:lnTo>
                  <a:cubicBezTo>
                    <a:pt x="6026" y="12076"/>
                    <a:pt x="6090" y="12082"/>
                    <a:pt x="6152" y="12082"/>
                  </a:cubicBezTo>
                  <a:cubicBezTo>
                    <a:pt x="6759" y="12082"/>
                    <a:pt x="7136" y="11507"/>
                    <a:pt x="7136" y="11507"/>
                  </a:cubicBezTo>
                  <a:lnTo>
                    <a:pt x="6951" y="11137"/>
                  </a:lnTo>
                  <a:lnTo>
                    <a:pt x="1396" y="303"/>
                  </a:lnTo>
                  <a:lnTo>
                    <a:pt x="1245" y="0"/>
                  </a:lnTo>
                  <a:close/>
                </a:path>
              </a:pathLst>
            </a:custGeom>
            <a:solidFill>
              <a:srgbClr val="93D1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8"/>
            <p:cNvSpPr/>
            <p:nvPr/>
          </p:nvSpPr>
          <p:spPr>
            <a:xfrm>
              <a:off x="5881739" y="3577426"/>
              <a:ext cx="243088" cy="411607"/>
            </a:xfrm>
            <a:custGeom>
              <a:avLst/>
              <a:gdLst/>
              <a:ahLst/>
              <a:cxnLst/>
              <a:rect l="l" t="t" r="r" b="b"/>
              <a:pathLst>
                <a:path w="7136" h="12083" extrusionOk="0">
                  <a:moveTo>
                    <a:pt x="1245" y="0"/>
                  </a:moveTo>
                  <a:cubicBezTo>
                    <a:pt x="1135" y="212"/>
                    <a:pt x="980" y="249"/>
                    <a:pt x="885" y="249"/>
                  </a:cubicBezTo>
                  <a:cubicBezTo>
                    <a:pt x="832" y="249"/>
                    <a:pt x="797" y="238"/>
                    <a:pt x="797" y="238"/>
                  </a:cubicBezTo>
                  <a:cubicBezTo>
                    <a:pt x="700" y="475"/>
                    <a:pt x="573" y="523"/>
                    <a:pt x="487" y="523"/>
                  </a:cubicBezTo>
                  <a:cubicBezTo>
                    <a:pt x="427" y="523"/>
                    <a:pt x="387" y="501"/>
                    <a:pt x="387" y="501"/>
                  </a:cubicBezTo>
                  <a:cubicBezTo>
                    <a:pt x="323" y="581"/>
                    <a:pt x="252" y="606"/>
                    <a:pt x="189" y="606"/>
                  </a:cubicBezTo>
                  <a:cubicBezTo>
                    <a:pt x="85" y="606"/>
                    <a:pt x="1" y="538"/>
                    <a:pt x="1" y="538"/>
                  </a:cubicBezTo>
                  <a:lnTo>
                    <a:pt x="1" y="538"/>
                  </a:lnTo>
                  <a:lnTo>
                    <a:pt x="93" y="717"/>
                  </a:lnTo>
                  <a:lnTo>
                    <a:pt x="5814" y="11788"/>
                  </a:lnTo>
                  <a:lnTo>
                    <a:pt x="5960" y="12063"/>
                  </a:lnTo>
                  <a:cubicBezTo>
                    <a:pt x="6026" y="12076"/>
                    <a:pt x="6090" y="12082"/>
                    <a:pt x="6152" y="12082"/>
                  </a:cubicBezTo>
                  <a:cubicBezTo>
                    <a:pt x="6759" y="12082"/>
                    <a:pt x="7136" y="11507"/>
                    <a:pt x="7136" y="11507"/>
                  </a:cubicBezTo>
                  <a:lnTo>
                    <a:pt x="6951" y="11137"/>
                  </a:lnTo>
                  <a:lnTo>
                    <a:pt x="1396" y="303"/>
                  </a:lnTo>
                  <a:lnTo>
                    <a:pt x="12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8"/>
            <p:cNvSpPr/>
            <p:nvPr/>
          </p:nvSpPr>
          <p:spPr>
            <a:xfrm>
              <a:off x="5915600" y="3577630"/>
              <a:ext cx="209227" cy="410211"/>
            </a:xfrm>
            <a:custGeom>
              <a:avLst/>
              <a:gdLst/>
              <a:ahLst/>
              <a:cxnLst/>
              <a:rect l="l" t="t" r="r" b="b"/>
              <a:pathLst>
                <a:path w="6142" h="12042" extrusionOk="0">
                  <a:moveTo>
                    <a:pt x="251" y="1"/>
                  </a:moveTo>
                  <a:cubicBezTo>
                    <a:pt x="180" y="143"/>
                    <a:pt x="81" y="204"/>
                    <a:pt x="1" y="232"/>
                  </a:cubicBezTo>
                  <a:lnTo>
                    <a:pt x="106" y="436"/>
                  </a:lnTo>
                  <a:lnTo>
                    <a:pt x="5660" y="11270"/>
                  </a:lnTo>
                  <a:lnTo>
                    <a:pt x="5845" y="11640"/>
                  </a:lnTo>
                  <a:cubicBezTo>
                    <a:pt x="5845" y="11640"/>
                    <a:pt x="5691" y="11872"/>
                    <a:pt x="5419" y="12042"/>
                  </a:cubicBezTo>
                  <a:cubicBezTo>
                    <a:pt x="5870" y="11918"/>
                    <a:pt x="6142" y="11504"/>
                    <a:pt x="6142" y="11504"/>
                  </a:cubicBezTo>
                  <a:lnTo>
                    <a:pt x="5957" y="11134"/>
                  </a:lnTo>
                  <a:lnTo>
                    <a:pt x="402" y="300"/>
                  </a:lnTo>
                  <a:lnTo>
                    <a:pt x="2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8"/>
            <p:cNvSpPr/>
            <p:nvPr/>
          </p:nvSpPr>
          <p:spPr>
            <a:xfrm>
              <a:off x="6078839" y="3956773"/>
              <a:ext cx="45988" cy="32191"/>
            </a:xfrm>
            <a:custGeom>
              <a:avLst/>
              <a:gdLst/>
              <a:ahLst/>
              <a:cxnLst/>
              <a:rect l="l" t="t" r="r" b="b"/>
              <a:pathLst>
                <a:path w="1350" h="945" extrusionOk="0">
                  <a:moveTo>
                    <a:pt x="1165" y="1"/>
                  </a:moveTo>
                  <a:cubicBezTo>
                    <a:pt x="1115" y="103"/>
                    <a:pt x="501" y="532"/>
                    <a:pt x="1" y="587"/>
                  </a:cubicBezTo>
                  <a:lnTo>
                    <a:pt x="174" y="927"/>
                  </a:lnTo>
                  <a:cubicBezTo>
                    <a:pt x="237" y="939"/>
                    <a:pt x="299" y="945"/>
                    <a:pt x="359" y="945"/>
                  </a:cubicBezTo>
                  <a:cubicBezTo>
                    <a:pt x="966" y="945"/>
                    <a:pt x="1350" y="371"/>
                    <a:pt x="1350" y="371"/>
                  </a:cubicBezTo>
                  <a:lnTo>
                    <a:pt x="11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8"/>
            <p:cNvSpPr/>
            <p:nvPr/>
          </p:nvSpPr>
          <p:spPr>
            <a:xfrm>
              <a:off x="6100505" y="3956773"/>
              <a:ext cx="24425" cy="30761"/>
            </a:xfrm>
            <a:custGeom>
              <a:avLst/>
              <a:gdLst/>
              <a:ahLst/>
              <a:cxnLst/>
              <a:rect l="l" t="t" r="r" b="b"/>
              <a:pathLst>
                <a:path w="717" h="903" extrusionOk="0">
                  <a:moveTo>
                    <a:pt x="532" y="1"/>
                  </a:moveTo>
                  <a:cubicBezTo>
                    <a:pt x="513" y="38"/>
                    <a:pt x="417" y="124"/>
                    <a:pt x="272" y="217"/>
                  </a:cubicBezTo>
                  <a:lnTo>
                    <a:pt x="421" y="501"/>
                  </a:lnTo>
                  <a:cubicBezTo>
                    <a:pt x="417" y="510"/>
                    <a:pt x="266" y="739"/>
                    <a:pt x="1" y="902"/>
                  </a:cubicBezTo>
                  <a:cubicBezTo>
                    <a:pt x="371" y="794"/>
                    <a:pt x="618" y="498"/>
                    <a:pt x="695" y="402"/>
                  </a:cubicBezTo>
                  <a:cubicBezTo>
                    <a:pt x="711" y="384"/>
                    <a:pt x="717" y="371"/>
                    <a:pt x="717" y="371"/>
                  </a:cubicBezTo>
                  <a:lnTo>
                    <a:pt x="53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8"/>
            <p:cNvSpPr/>
            <p:nvPr/>
          </p:nvSpPr>
          <p:spPr>
            <a:xfrm>
              <a:off x="5873427" y="3529053"/>
              <a:ext cx="50757" cy="69118"/>
            </a:xfrm>
            <a:custGeom>
              <a:avLst/>
              <a:gdLst/>
              <a:ahLst/>
              <a:cxnLst/>
              <a:rect l="l" t="t" r="r" b="b"/>
              <a:pathLst>
                <a:path w="1490" h="2029" extrusionOk="0">
                  <a:moveTo>
                    <a:pt x="1" y="0"/>
                  </a:moveTo>
                  <a:lnTo>
                    <a:pt x="100" y="797"/>
                  </a:lnTo>
                  <a:lnTo>
                    <a:pt x="242" y="1961"/>
                  </a:lnTo>
                  <a:cubicBezTo>
                    <a:pt x="242" y="1961"/>
                    <a:pt x="327" y="2029"/>
                    <a:pt x="431" y="2029"/>
                  </a:cubicBezTo>
                  <a:cubicBezTo>
                    <a:pt x="494" y="2029"/>
                    <a:pt x="565" y="2004"/>
                    <a:pt x="628" y="1924"/>
                  </a:cubicBezTo>
                  <a:cubicBezTo>
                    <a:pt x="628" y="1924"/>
                    <a:pt x="669" y="1947"/>
                    <a:pt x="729" y="1947"/>
                  </a:cubicBezTo>
                  <a:cubicBezTo>
                    <a:pt x="816" y="1947"/>
                    <a:pt x="943" y="1898"/>
                    <a:pt x="1041" y="1661"/>
                  </a:cubicBezTo>
                  <a:cubicBezTo>
                    <a:pt x="1041" y="1661"/>
                    <a:pt x="1076" y="1673"/>
                    <a:pt x="1129" y="1673"/>
                  </a:cubicBezTo>
                  <a:cubicBezTo>
                    <a:pt x="1224" y="1673"/>
                    <a:pt x="1378" y="1635"/>
                    <a:pt x="1489" y="1427"/>
                  </a:cubicBezTo>
                  <a:lnTo>
                    <a:pt x="544" y="522"/>
                  </a:lnTo>
                  <a:lnTo>
                    <a:pt x="1" y="0"/>
                  </a:lnTo>
                  <a:close/>
                </a:path>
              </a:pathLst>
            </a:custGeom>
            <a:solidFill>
              <a:srgbClr val="FAC7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8"/>
            <p:cNvSpPr/>
            <p:nvPr/>
          </p:nvSpPr>
          <p:spPr>
            <a:xfrm>
              <a:off x="5873427" y="3529053"/>
              <a:ext cx="50757" cy="69118"/>
            </a:xfrm>
            <a:custGeom>
              <a:avLst/>
              <a:gdLst/>
              <a:ahLst/>
              <a:cxnLst/>
              <a:rect l="l" t="t" r="r" b="b"/>
              <a:pathLst>
                <a:path w="1490" h="2029" extrusionOk="0">
                  <a:moveTo>
                    <a:pt x="1" y="0"/>
                  </a:moveTo>
                  <a:lnTo>
                    <a:pt x="100" y="797"/>
                  </a:lnTo>
                  <a:lnTo>
                    <a:pt x="242" y="1961"/>
                  </a:lnTo>
                  <a:cubicBezTo>
                    <a:pt x="242" y="1961"/>
                    <a:pt x="327" y="2029"/>
                    <a:pt x="431" y="2029"/>
                  </a:cubicBezTo>
                  <a:cubicBezTo>
                    <a:pt x="494" y="2029"/>
                    <a:pt x="565" y="2004"/>
                    <a:pt x="628" y="1924"/>
                  </a:cubicBezTo>
                  <a:cubicBezTo>
                    <a:pt x="628" y="1924"/>
                    <a:pt x="669" y="1947"/>
                    <a:pt x="729" y="1947"/>
                  </a:cubicBezTo>
                  <a:cubicBezTo>
                    <a:pt x="816" y="1947"/>
                    <a:pt x="943" y="1898"/>
                    <a:pt x="1041" y="1661"/>
                  </a:cubicBezTo>
                  <a:cubicBezTo>
                    <a:pt x="1041" y="1661"/>
                    <a:pt x="1076" y="1673"/>
                    <a:pt x="1129" y="1673"/>
                  </a:cubicBezTo>
                  <a:cubicBezTo>
                    <a:pt x="1224" y="1673"/>
                    <a:pt x="1378" y="1635"/>
                    <a:pt x="1489" y="1427"/>
                  </a:cubicBezTo>
                  <a:lnTo>
                    <a:pt x="544" y="522"/>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8"/>
            <p:cNvSpPr/>
            <p:nvPr/>
          </p:nvSpPr>
          <p:spPr>
            <a:xfrm>
              <a:off x="5873325" y="3529258"/>
              <a:ext cx="50859" cy="56309"/>
            </a:xfrm>
            <a:custGeom>
              <a:avLst/>
              <a:gdLst/>
              <a:ahLst/>
              <a:cxnLst/>
              <a:rect l="l" t="t" r="r" b="b"/>
              <a:pathLst>
                <a:path w="1493" h="1653" extrusionOk="0">
                  <a:moveTo>
                    <a:pt x="1" y="0"/>
                  </a:moveTo>
                  <a:lnTo>
                    <a:pt x="41" y="328"/>
                  </a:lnTo>
                  <a:lnTo>
                    <a:pt x="1242" y="1652"/>
                  </a:lnTo>
                  <a:cubicBezTo>
                    <a:pt x="1322" y="1624"/>
                    <a:pt x="1421" y="1563"/>
                    <a:pt x="1492" y="1424"/>
                  </a:cubicBezTo>
                  <a:lnTo>
                    <a:pt x="547" y="522"/>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8"/>
            <p:cNvSpPr/>
            <p:nvPr/>
          </p:nvSpPr>
          <p:spPr>
            <a:xfrm>
              <a:off x="5873325" y="3529156"/>
              <a:ext cx="18565" cy="27150"/>
            </a:xfrm>
            <a:custGeom>
              <a:avLst/>
              <a:gdLst/>
              <a:ahLst/>
              <a:cxnLst/>
              <a:rect l="l" t="t" r="r" b="b"/>
              <a:pathLst>
                <a:path w="545" h="797" extrusionOk="0">
                  <a:moveTo>
                    <a:pt x="1" y="0"/>
                  </a:moveTo>
                  <a:lnTo>
                    <a:pt x="100" y="797"/>
                  </a:lnTo>
                  <a:cubicBezTo>
                    <a:pt x="325" y="778"/>
                    <a:pt x="467" y="636"/>
                    <a:pt x="544" y="519"/>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6" name="Google Shape;1556;p18"/>
          <p:cNvGrpSpPr/>
          <p:nvPr/>
        </p:nvGrpSpPr>
        <p:grpSpPr>
          <a:xfrm rot="-2505133">
            <a:off x="4161252" y="4584522"/>
            <a:ext cx="821424" cy="950716"/>
            <a:chOff x="4465639" y="777237"/>
            <a:chExt cx="1280418" cy="1481956"/>
          </a:xfrm>
        </p:grpSpPr>
        <p:sp>
          <p:nvSpPr>
            <p:cNvPr id="1557" name="Google Shape;1557;p18"/>
            <p:cNvSpPr/>
            <p:nvPr/>
          </p:nvSpPr>
          <p:spPr>
            <a:xfrm>
              <a:off x="4465639" y="777237"/>
              <a:ext cx="1280204" cy="1481956"/>
            </a:xfrm>
            <a:custGeom>
              <a:avLst/>
              <a:gdLst/>
              <a:ahLst/>
              <a:cxnLst/>
              <a:rect l="l" t="t" r="r" b="b"/>
              <a:pathLst>
                <a:path w="17964" h="20795" extrusionOk="0">
                  <a:moveTo>
                    <a:pt x="6457" y="4024"/>
                  </a:moveTo>
                  <a:lnTo>
                    <a:pt x="14635" y="5296"/>
                  </a:lnTo>
                  <a:lnTo>
                    <a:pt x="13382" y="13391"/>
                  </a:lnTo>
                  <a:lnTo>
                    <a:pt x="6457" y="4024"/>
                  </a:lnTo>
                  <a:close/>
                  <a:moveTo>
                    <a:pt x="1" y="1"/>
                  </a:moveTo>
                  <a:lnTo>
                    <a:pt x="15169" y="20795"/>
                  </a:lnTo>
                  <a:lnTo>
                    <a:pt x="17964" y="2789"/>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8"/>
            <p:cNvSpPr/>
            <p:nvPr/>
          </p:nvSpPr>
          <p:spPr>
            <a:xfrm>
              <a:off x="4465639" y="777237"/>
              <a:ext cx="1280418" cy="1481956"/>
            </a:xfrm>
            <a:custGeom>
              <a:avLst/>
              <a:gdLst/>
              <a:ahLst/>
              <a:cxnLst/>
              <a:rect l="l" t="t" r="r" b="b"/>
              <a:pathLst>
                <a:path w="17967" h="20795" extrusionOk="0">
                  <a:moveTo>
                    <a:pt x="1" y="1"/>
                  </a:moveTo>
                  <a:lnTo>
                    <a:pt x="134" y="180"/>
                  </a:lnTo>
                  <a:lnTo>
                    <a:pt x="572" y="251"/>
                  </a:lnTo>
                  <a:lnTo>
                    <a:pt x="16905" y="2786"/>
                  </a:lnTo>
                  <a:lnTo>
                    <a:pt x="14360" y="19152"/>
                  </a:lnTo>
                  <a:lnTo>
                    <a:pt x="14296" y="19597"/>
                  </a:lnTo>
                  <a:lnTo>
                    <a:pt x="15169" y="20795"/>
                  </a:lnTo>
                  <a:lnTo>
                    <a:pt x="15237" y="20350"/>
                  </a:lnTo>
                  <a:lnTo>
                    <a:pt x="17967" y="2789"/>
                  </a:lnTo>
                  <a:lnTo>
                    <a:pt x="445" y="69"/>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8"/>
            <p:cNvSpPr/>
            <p:nvPr/>
          </p:nvSpPr>
          <p:spPr>
            <a:xfrm>
              <a:off x="4465639" y="777237"/>
              <a:ext cx="1280204" cy="1481956"/>
            </a:xfrm>
            <a:custGeom>
              <a:avLst/>
              <a:gdLst/>
              <a:ahLst/>
              <a:cxnLst/>
              <a:rect l="l" t="t" r="r" b="b"/>
              <a:pathLst>
                <a:path w="17964" h="20795" extrusionOk="0">
                  <a:moveTo>
                    <a:pt x="1" y="1"/>
                  </a:moveTo>
                  <a:lnTo>
                    <a:pt x="730" y="998"/>
                  </a:lnTo>
                  <a:lnTo>
                    <a:pt x="17818" y="3653"/>
                  </a:lnTo>
                  <a:lnTo>
                    <a:pt x="15160" y="20785"/>
                  </a:lnTo>
                  <a:lnTo>
                    <a:pt x="15169" y="20795"/>
                  </a:lnTo>
                  <a:lnTo>
                    <a:pt x="17964" y="2789"/>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8"/>
            <p:cNvSpPr/>
            <p:nvPr/>
          </p:nvSpPr>
          <p:spPr>
            <a:xfrm>
              <a:off x="5682651" y="965807"/>
              <a:ext cx="14396" cy="64780"/>
            </a:xfrm>
            <a:custGeom>
              <a:avLst/>
              <a:gdLst/>
              <a:ahLst/>
              <a:cxnLst/>
              <a:rect l="l" t="t" r="r" b="b"/>
              <a:pathLst>
                <a:path w="202" h="909" extrusionOk="0">
                  <a:moveTo>
                    <a:pt x="166" y="0"/>
                  </a:moveTo>
                  <a:cubicBezTo>
                    <a:pt x="152" y="0"/>
                    <a:pt x="139" y="14"/>
                    <a:pt x="136" y="28"/>
                  </a:cubicBezTo>
                  <a:lnTo>
                    <a:pt x="7" y="874"/>
                  </a:lnTo>
                  <a:cubicBezTo>
                    <a:pt x="0" y="890"/>
                    <a:pt x="13" y="905"/>
                    <a:pt x="31" y="908"/>
                  </a:cubicBezTo>
                  <a:lnTo>
                    <a:pt x="37" y="908"/>
                  </a:lnTo>
                  <a:cubicBezTo>
                    <a:pt x="50" y="908"/>
                    <a:pt x="62" y="896"/>
                    <a:pt x="68" y="881"/>
                  </a:cubicBezTo>
                  <a:lnTo>
                    <a:pt x="198" y="35"/>
                  </a:lnTo>
                  <a:cubicBezTo>
                    <a:pt x="201" y="19"/>
                    <a:pt x="192" y="4"/>
                    <a:pt x="170" y="1"/>
                  </a:cubicBezTo>
                  <a:cubicBezTo>
                    <a:pt x="169" y="0"/>
                    <a:pt x="168" y="0"/>
                    <a:pt x="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8"/>
            <p:cNvSpPr/>
            <p:nvPr/>
          </p:nvSpPr>
          <p:spPr>
            <a:xfrm>
              <a:off x="5609817" y="954476"/>
              <a:ext cx="14396" cy="64851"/>
            </a:xfrm>
            <a:custGeom>
              <a:avLst/>
              <a:gdLst/>
              <a:ahLst/>
              <a:cxnLst/>
              <a:rect l="l" t="t" r="r" b="b"/>
              <a:pathLst>
                <a:path w="202" h="910" extrusionOk="0">
                  <a:moveTo>
                    <a:pt x="162" y="1"/>
                  </a:moveTo>
                  <a:cubicBezTo>
                    <a:pt x="150" y="1"/>
                    <a:pt x="139" y="12"/>
                    <a:pt x="136" y="27"/>
                  </a:cubicBezTo>
                  <a:lnTo>
                    <a:pt x="4" y="873"/>
                  </a:lnTo>
                  <a:cubicBezTo>
                    <a:pt x="0" y="888"/>
                    <a:pt x="13" y="904"/>
                    <a:pt x="31" y="910"/>
                  </a:cubicBezTo>
                  <a:lnTo>
                    <a:pt x="34" y="910"/>
                  </a:lnTo>
                  <a:cubicBezTo>
                    <a:pt x="50" y="910"/>
                    <a:pt x="62" y="898"/>
                    <a:pt x="65" y="882"/>
                  </a:cubicBezTo>
                  <a:lnTo>
                    <a:pt x="198" y="36"/>
                  </a:lnTo>
                  <a:cubicBezTo>
                    <a:pt x="201" y="21"/>
                    <a:pt x="189" y="5"/>
                    <a:pt x="170" y="2"/>
                  </a:cubicBezTo>
                  <a:cubicBezTo>
                    <a:pt x="168" y="1"/>
                    <a:pt x="165"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8"/>
            <p:cNvSpPr/>
            <p:nvPr/>
          </p:nvSpPr>
          <p:spPr>
            <a:xfrm>
              <a:off x="5536983" y="943145"/>
              <a:ext cx="14396" cy="64566"/>
            </a:xfrm>
            <a:custGeom>
              <a:avLst/>
              <a:gdLst/>
              <a:ahLst/>
              <a:cxnLst/>
              <a:rect l="l" t="t" r="r" b="b"/>
              <a:pathLst>
                <a:path w="202" h="906" extrusionOk="0">
                  <a:moveTo>
                    <a:pt x="166" y="0"/>
                  </a:moveTo>
                  <a:cubicBezTo>
                    <a:pt x="152" y="0"/>
                    <a:pt x="139" y="12"/>
                    <a:pt x="136" y="28"/>
                  </a:cubicBezTo>
                  <a:lnTo>
                    <a:pt x="4" y="871"/>
                  </a:lnTo>
                  <a:cubicBezTo>
                    <a:pt x="1" y="887"/>
                    <a:pt x="13" y="902"/>
                    <a:pt x="31" y="905"/>
                  </a:cubicBezTo>
                  <a:lnTo>
                    <a:pt x="35" y="905"/>
                  </a:lnTo>
                  <a:cubicBezTo>
                    <a:pt x="50" y="905"/>
                    <a:pt x="62" y="899"/>
                    <a:pt x="65" y="884"/>
                  </a:cubicBezTo>
                  <a:lnTo>
                    <a:pt x="198" y="38"/>
                  </a:lnTo>
                  <a:cubicBezTo>
                    <a:pt x="201" y="22"/>
                    <a:pt x="189" y="7"/>
                    <a:pt x="170" y="1"/>
                  </a:cubicBezTo>
                  <a:cubicBezTo>
                    <a:pt x="169" y="0"/>
                    <a:pt x="167" y="0"/>
                    <a:pt x="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8"/>
            <p:cNvSpPr/>
            <p:nvPr/>
          </p:nvSpPr>
          <p:spPr>
            <a:xfrm>
              <a:off x="5464149" y="931671"/>
              <a:ext cx="14396" cy="64780"/>
            </a:xfrm>
            <a:custGeom>
              <a:avLst/>
              <a:gdLst/>
              <a:ahLst/>
              <a:cxnLst/>
              <a:rect l="l" t="t" r="r" b="b"/>
              <a:pathLst>
                <a:path w="202" h="909" extrusionOk="0">
                  <a:moveTo>
                    <a:pt x="165" y="1"/>
                  </a:moveTo>
                  <a:cubicBezTo>
                    <a:pt x="151" y="1"/>
                    <a:pt x="139" y="10"/>
                    <a:pt x="133" y="29"/>
                  </a:cubicBezTo>
                  <a:lnTo>
                    <a:pt x="4" y="872"/>
                  </a:lnTo>
                  <a:cubicBezTo>
                    <a:pt x="1" y="890"/>
                    <a:pt x="10" y="906"/>
                    <a:pt x="31" y="909"/>
                  </a:cubicBezTo>
                  <a:lnTo>
                    <a:pt x="35" y="909"/>
                  </a:lnTo>
                  <a:cubicBezTo>
                    <a:pt x="50" y="909"/>
                    <a:pt x="65" y="897"/>
                    <a:pt x="65" y="881"/>
                  </a:cubicBezTo>
                  <a:lnTo>
                    <a:pt x="195" y="35"/>
                  </a:lnTo>
                  <a:cubicBezTo>
                    <a:pt x="201" y="20"/>
                    <a:pt x="189" y="4"/>
                    <a:pt x="170" y="1"/>
                  </a:cubicBezTo>
                  <a:cubicBezTo>
                    <a:pt x="168" y="1"/>
                    <a:pt x="167" y="1"/>
                    <a:pt x="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8"/>
            <p:cNvSpPr/>
            <p:nvPr/>
          </p:nvSpPr>
          <p:spPr>
            <a:xfrm>
              <a:off x="5391101" y="920482"/>
              <a:ext cx="14396" cy="64780"/>
            </a:xfrm>
            <a:custGeom>
              <a:avLst/>
              <a:gdLst/>
              <a:ahLst/>
              <a:cxnLst/>
              <a:rect l="l" t="t" r="r" b="b"/>
              <a:pathLst>
                <a:path w="202" h="909" extrusionOk="0">
                  <a:moveTo>
                    <a:pt x="166" y="0"/>
                  </a:moveTo>
                  <a:cubicBezTo>
                    <a:pt x="152" y="0"/>
                    <a:pt x="139" y="14"/>
                    <a:pt x="136" y="28"/>
                  </a:cubicBezTo>
                  <a:lnTo>
                    <a:pt x="7" y="871"/>
                  </a:lnTo>
                  <a:cubicBezTo>
                    <a:pt x="1" y="887"/>
                    <a:pt x="13" y="902"/>
                    <a:pt x="31" y="908"/>
                  </a:cubicBezTo>
                  <a:lnTo>
                    <a:pt x="38" y="908"/>
                  </a:lnTo>
                  <a:cubicBezTo>
                    <a:pt x="53" y="908"/>
                    <a:pt x="69" y="896"/>
                    <a:pt x="69" y="881"/>
                  </a:cubicBezTo>
                  <a:lnTo>
                    <a:pt x="198" y="35"/>
                  </a:lnTo>
                  <a:cubicBezTo>
                    <a:pt x="201" y="19"/>
                    <a:pt x="192" y="4"/>
                    <a:pt x="170" y="1"/>
                  </a:cubicBezTo>
                  <a:cubicBezTo>
                    <a:pt x="169" y="0"/>
                    <a:pt x="168" y="0"/>
                    <a:pt x="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8"/>
            <p:cNvSpPr/>
            <p:nvPr/>
          </p:nvSpPr>
          <p:spPr>
            <a:xfrm>
              <a:off x="5318267" y="909008"/>
              <a:ext cx="14396" cy="64780"/>
            </a:xfrm>
            <a:custGeom>
              <a:avLst/>
              <a:gdLst/>
              <a:ahLst/>
              <a:cxnLst/>
              <a:rect l="l" t="t" r="r" b="b"/>
              <a:pathLst>
                <a:path w="202" h="909" extrusionOk="0">
                  <a:moveTo>
                    <a:pt x="166" y="1"/>
                  </a:moveTo>
                  <a:cubicBezTo>
                    <a:pt x="152" y="1"/>
                    <a:pt x="139" y="15"/>
                    <a:pt x="136" y="29"/>
                  </a:cubicBezTo>
                  <a:lnTo>
                    <a:pt x="4" y="875"/>
                  </a:lnTo>
                  <a:cubicBezTo>
                    <a:pt x="1" y="890"/>
                    <a:pt x="13" y="906"/>
                    <a:pt x="32" y="909"/>
                  </a:cubicBezTo>
                  <a:lnTo>
                    <a:pt x="35" y="909"/>
                  </a:lnTo>
                  <a:cubicBezTo>
                    <a:pt x="50" y="909"/>
                    <a:pt x="65" y="900"/>
                    <a:pt x="65" y="881"/>
                  </a:cubicBezTo>
                  <a:lnTo>
                    <a:pt x="198" y="38"/>
                  </a:lnTo>
                  <a:cubicBezTo>
                    <a:pt x="201" y="23"/>
                    <a:pt x="189" y="7"/>
                    <a:pt x="170" y="1"/>
                  </a:cubicBezTo>
                  <a:cubicBezTo>
                    <a:pt x="169" y="1"/>
                    <a:pt x="168" y="1"/>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8"/>
            <p:cNvSpPr/>
            <p:nvPr/>
          </p:nvSpPr>
          <p:spPr>
            <a:xfrm>
              <a:off x="5245433" y="897820"/>
              <a:ext cx="14396" cy="64780"/>
            </a:xfrm>
            <a:custGeom>
              <a:avLst/>
              <a:gdLst/>
              <a:ahLst/>
              <a:cxnLst/>
              <a:rect l="l" t="t" r="r" b="b"/>
              <a:pathLst>
                <a:path w="202" h="909" extrusionOk="0">
                  <a:moveTo>
                    <a:pt x="166" y="0"/>
                  </a:moveTo>
                  <a:cubicBezTo>
                    <a:pt x="152" y="0"/>
                    <a:pt x="139" y="14"/>
                    <a:pt x="137" y="28"/>
                  </a:cubicBezTo>
                  <a:lnTo>
                    <a:pt x="4" y="874"/>
                  </a:lnTo>
                  <a:cubicBezTo>
                    <a:pt x="1" y="890"/>
                    <a:pt x="13" y="905"/>
                    <a:pt x="32" y="908"/>
                  </a:cubicBezTo>
                  <a:lnTo>
                    <a:pt x="35" y="908"/>
                  </a:lnTo>
                  <a:cubicBezTo>
                    <a:pt x="50" y="908"/>
                    <a:pt x="66" y="896"/>
                    <a:pt x="66" y="881"/>
                  </a:cubicBezTo>
                  <a:lnTo>
                    <a:pt x="198" y="35"/>
                  </a:lnTo>
                  <a:cubicBezTo>
                    <a:pt x="201" y="22"/>
                    <a:pt x="189" y="7"/>
                    <a:pt x="171" y="1"/>
                  </a:cubicBezTo>
                  <a:cubicBezTo>
                    <a:pt x="169" y="0"/>
                    <a:pt x="168" y="0"/>
                    <a:pt x="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8"/>
            <p:cNvSpPr/>
            <p:nvPr/>
          </p:nvSpPr>
          <p:spPr>
            <a:xfrm>
              <a:off x="5172599" y="886560"/>
              <a:ext cx="14396" cy="64780"/>
            </a:xfrm>
            <a:custGeom>
              <a:avLst/>
              <a:gdLst/>
              <a:ahLst/>
              <a:cxnLst/>
              <a:rect l="l" t="t" r="r" b="b"/>
              <a:pathLst>
                <a:path w="202" h="909" extrusionOk="0">
                  <a:moveTo>
                    <a:pt x="167" y="1"/>
                  </a:moveTo>
                  <a:cubicBezTo>
                    <a:pt x="153" y="1"/>
                    <a:pt x="139" y="15"/>
                    <a:pt x="134" y="29"/>
                  </a:cubicBezTo>
                  <a:lnTo>
                    <a:pt x="4" y="872"/>
                  </a:lnTo>
                  <a:cubicBezTo>
                    <a:pt x="1" y="887"/>
                    <a:pt x="10" y="906"/>
                    <a:pt x="32" y="909"/>
                  </a:cubicBezTo>
                  <a:lnTo>
                    <a:pt x="35" y="909"/>
                  </a:lnTo>
                  <a:cubicBezTo>
                    <a:pt x="50" y="909"/>
                    <a:pt x="66" y="897"/>
                    <a:pt x="66" y="881"/>
                  </a:cubicBezTo>
                  <a:lnTo>
                    <a:pt x="195" y="35"/>
                  </a:lnTo>
                  <a:cubicBezTo>
                    <a:pt x="201" y="20"/>
                    <a:pt x="189" y="4"/>
                    <a:pt x="171" y="1"/>
                  </a:cubicBezTo>
                  <a:cubicBezTo>
                    <a:pt x="169" y="1"/>
                    <a:pt x="168"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8"/>
            <p:cNvSpPr/>
            <p:nvPr/>
          </p:nvSpPr>
          <p:spPr>
            <a:xfrm>
              <a:off x="5099551" y="875371"/>
              <a:ext cx="14396" cy="64780"/>
            </a:xfrm>
            <a:custGeom>
              <a:avLst/>
              <a:gdLst/>
              <a:ahLst/>
              <a:cxnLst/>
              <a:rect l="l" t="t" r="r" b="b"/>
              <a:pathLst>
                <a:path w="202" h="909" extrusionOk="0">
                  <a:moveTo>
                    <a:pt x="167" y="0"/>
                  </a:moveTo>
                  <a:cubicBezTo>
                    <a:pt x="153" y="0"/>
                    <a:pt x="139" y="14"/>
                    <a:pt x="137" y="29"/>
                  </a:cubicBezTo>
                  <a:lnTo>
                    <a:pt x="7" y="871"/>
                  </a:lnTo>
                  <a:cubicBezTo>
                    <a:pt x="1" y="887"/>
                    <a:pt x="13" y="902"/>
                    <a:pt x="32" y="908"/>
                  </a:cubicBezTo>
                  <a:lnTo>
                    <a:pt x="38" y="908"/>
                  </a:lnTo>
                  <a:cubicBezTo>
                    <a:pt x="53" y="908"/>
                    <a:pt x="69" y="896"/>
                    <a:pt x="69" y="881"/>
                  </a:cubicBezTo>
                  <a:lnTo>
                    <a:pt x="198" y="35"/>
                  </a:lnTo>
                  <a:cubicBezTo>
                    <a:pt x="201" y="19"/>
                    <a:pt x="192" y="4"/>
                    <a:pt x="171" y="1"/>
                  </a:cubicBezTo>
                  <a:cubicBezTo>
                    <a:pt x="169" y="1"/>
                    <a:pt x="168" y="0"/>
                    <a:pt x="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8"/>
            <p:cNvSpPr/>
            <p:nvPr/>
          </p:nvSpPr>
          <p:spPr>
            <a:xfrm>
              <a:off x="5026717" y="863683"/>
              <a:ext cx="14396" cy="64780"/>
            </a:xfrm>
            <a:custGeom>
              <a:avLst/>
              <a:gdLst/>
              <a:ahLst/>
              <a:cxnLst/>
              <a:rect l="l" t="t" r="r" b="b"/>
              <a:pathLst>
                <a:path w="202" h="909" extrusionOk="0">
                  <a:moveTo>
                    <a:pt x="166" y="1"/>
                  </a:moveTo>
                  <a:cubicBezTo>
                    <a:pt x="152" y="1"/>
                    <a:pt x="139" y="12"/>
                    <a:pt x="137" y="29"/>
                  </a:cubicBezTo>
                  <a:lnTo>
                    <a:pt x="4" y="875"/>
                  </a:lnTo>
                  <a:cubicBezTo>
                    <a:pt x="1" y="890"/>
                    <a:pt x="13" y="906"/>
                    <a:pt x="32" y="909"/>
                  </a:cubicBezTo>
                  <a:lnTo>
                    <a:pt x="35" y="909"/>
                  </a:lnTo>
                  <a:cubicBezTo>
                    <a:pt x="50" y="909"/>
                    <a:pt x="66" y="900"/>
                    <a:pt x="66" y="881"/>
                  </a:cubicBezTo>
                  <a:lnTo>
                    <a:pt x="198" y="38"/>
                  </a:lnTo>
                  <a:cubicBezTo>
                    <a:pt x="201" y="23"/>
                    <a:pt x="189" y="7"/>
                    <a:pt x="171" y="1"/>
                  </a:cubicBezTo>
                  <a:cubicBezTo>
                    <a:pt x="169" y="1"/>
                    <a:pt x="167" y="1"/>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8"/>
            <p:cNvSpPr/>
            <p:nvPr/>
          </p:nvSpPr>
          <p:spPr>
            <a:xfrm>
              <a:off x="4953883" y="852708"/>
              <a:ext cx="14396" cy="64566"/>
            </a:xfrm>
            <a:custGeom>
              <a:avLst/>
              <a:gdLst/>
              <a:ahLst/>
              <a:cxnLst/>
              <a:rect l="l" t="t" r="r" b="b"/>
              <a:pathLst>
                <a:path w="202" h="906" extrusionOk="0">
                  <a:moveTo>
                    <a:pt x="166" y="0"/>
                  </a:moveTo>
                  <a:cubicBezTo>
                    <a:pt x="152" y="0"/>
                    <a:pt x="139" y="12"/>
                    <a:pt x="137" y="29"/>
                  </a:cubicBezTo>
                  <a:lnTo>
                    <a:pt x="4" y="871"/>
                  </a:lnTo>
                  <a:cubicBezTo>
                    <a:pt x="1" y="887"/>
                    <a:pt x="13" y="902"/>
                    <a:pt x="32" y="905"/>
                  </a:cubicBezTo>
                  <a:lnTo>
                    <a:pt x="35" y="905"/>
                  </a:lnTo>
                  <a:cubicBezTo>
                    <a:pt x="50" y="905"/>
                    <a:pt x="66" y="893"/>
                    <a:pt x="66" y="881"/>
                  </a:cubicBezTo>
                  <a:lnTo>
                    <a:pt x="198" y="38"/>
                  </a:lnTo>
                  <a:cubicBezTo>
                    <a:pt x="202" y="22"/>
                    <a:pt x="189" y="7"/>
                    <a:pt x="171" y="1"/>
                  </a:cubicBezTo>
                  <a:cubicBezTo>
                    <a:pt x="169" y="0"/>
                    <a:pt x="168" y="0"/>
                    <a:pt x="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8"/>
            <p:cNvSpPr/>
            <p:nvPr/>
          </p:nvSpPr>
          <p:spPr>
            <a:xfrm>
              <a:off x="4881049" y="841234"/>
              <a:ext cx="14396" cy="64780"/>
            </a:xfrm>
            <a:custGeom>
              <a:avLst/>
              <a:gdLst/>
              <a:ahLst/>
              <a:cxnLst/>
              <a:rect l="l" t="t" r="r" b="b"/>
              <a:pathLst>
                <a:path w="202" h="909" extrusionOk="0">
                  <a:moveTo>
                    <a:pt x="167" y="1"/>
                  </a:moveTo>
                  <a:cubicBezTo>
                    <a:pt x="153" y="1"/>
                    <a:pt x="139" y="15"/>
                    <a:pt x="134" y="29"/>
                  </a:cubicBezTo>
                  <a:lnTo>
                    <a:pt x="4" y="872"/>
                  </a:lnTo>
                  <a:cubicBezTo>
                    <a:pt x="1" y="887"/>
                    <a:pt x="10" y="903"/>
                    <a:pt x="32" y="909"/>
                  </a:cubicBezTo>
                  <a:lnTo>
                    <a:pt x="35" y="909"/>
                  </a:lnTo>
                  <a:cubicBezTo>
                    <a:pt x="50" y="909"/>
                    <a:pt x="66" y="897"/>
                    <a:pt x="66" y="881"/>
                  </a:cubicBezTo>
                  <a:lnTo>
                    <a:pt x="195" y="35"/>
                  </a:lnTo>
                  <a:cubicBezTo>
                    <a:pt x="202" y="20"/>
                    <a:pt x="189" y="4"/>
                    <a:pt x="171" y="1"/>
                  </a:cubicBezTo>
                  <a:cubicBezTo>
                    <a:pt x="169" y="1"/>
                    <a:pt x="168"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8"/>
            <p:cNvSpPr/>
            <p:nvPr/>
          </p:nvSpPr>
          <p:spPr>
            <a:xfrm>
              <a:off x="4808001" y="829974"/>
              <a:ext cx="14396" cy="64637"/>
            </a:xfrm>
            <a:custGeom>
              <a:avLst/>
              <a:gdLst/>
              <a:ahLst/>
              <a:cxnLst/>
              <a:rect l="l" t="t" r="r" b="b"/>
              <a:pathLst>
                <a:path w="202" h="907" extrusionOk="0">
                  <a:moveTo>
                    <a:pt x="164" y="0"/>
                  </a:moveTo>
                  <a:cubicBezTo>
                    <a:pt x="151" y="0"/>
                    <a:pt x="139" y="13"/>
                    <a:pt x="137" y="26"/>
                  </a:cubicBezTo>
                  <a:lnTo>
                    <a:pt x="7" y="872"/>
                  </a:lnTo>
                  <a:cubicBezTo>
                    <a:pt x="1" y="888"/>
                    <a:pt x="13" y="903"/>
                    <a:pt x="32" y="906"/>
                  </a:cubicBezTo>
                  <a:lnTo>
                    <a:pt x="38" y="906"/>
                  </a:lnTo>
                  <a:cubicBezTo>
                    <a:pt x="53" y="906"/>
                    <a:pt x="69" y="897"/>
                    <a:pt x="69" y="882"/>
                  </a:cubicBezTo>
                  <a:lnTo>
                    <a:pt x="199" y="36"/>
                  </a:lnTo>
                  <a:cubicBezTo>
                    <a:pt x="202" y="20"/>
                    <a:pt x="192" y="5"/>
                    <a:pt x="171" y="2"/>
                  </a:cubicBezTo>
                  <a:cubicBezTo>
                    <a:pt x="168" y="1"/>
                    <a:pt x="166" y="0"/>
                    <a:pt x="1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8"/>
            <p:cNvSpPr/>
            <p:nvPr/>
          </p:nvSpPr>
          <p:spPr>
            <a:xfrm>
              <a:off x="4735167" y="818572"/>
              <a:ext cx="14396" cy="64780"/>
            </a:xfrm>
            <a:custGeom>
              <a:avLst/>
              <a:gdLst/>
              <a:ahLst/>
              <a:cxnLst/>
              <a:rect l="l" t="t" r="r" b="b"/>
              <a:pathLst>
                <a:path w="202" h="909" extrusionOk="0">
                  <a:moveTo>
                    <a:pt x="167" y="1"/>
                  </a:moveTo>
                  <a:cubicBezTo>
                    <a:pt x="153" y="1"/>
                    <a:pt x="140" y="15"/>
                    <a:pt x="137" y="29"/>
                  </a:cubicBezTo>
                  <a:lnTo>
                    <a:pt x="4" y="875"/>
                  </a:lnTo>
                  <a:cubicBezTo>
                    <a:pt x="1" y="890"/>
                    <a:pt x="13" y="906"/>
                    <a:pt x="32" y="909"/>
                  </a:cubicBezTo>
                  <a:lnTo>
                    <a:pt x="35" y="909"/>
                  </a:lnTo>
                  <a:cubicBezTo>
                    <a:pt x="50" y="909"/>
                    <a:pt x="66" y="897"/>
                    <a:pt x="66" y="878"/>
                  </a:cubicBezTo>
                  <a:lnTo>
                    <a:pt x="199" y="38"/>
                  </a:lnTo>
                  <a:cubicBezTo>
                    <a:pt x="202" y="23"/>
                    <a:pt x="189" y="7"/>
                    <a:pt x="171" y="1"/>
                  </a:cubicBezTo>
                  <a:cubicBezTo>
                    <a:pt x="169" y="1"/>
                    <a:pt x="168"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8"/>
            <p:cNvSpPr/>
            <p:nvPr/>
          </p:nvSpPr>
          <p:spPr>
            <a:xfrm>
              <a:off x="4662405" y="807383"/>
              <a:ext cx="14324" cy="64780"/>
            </a:xfrm>
            <a:custGeom>
              <a:avLst/>
              <a:gdLst/>
              <a:ahLst/>
              <a:cxnLst/>
              <a:rect l="l" t="t" r="r" b="b"/>
              <a:pathLst>
                <a:path w="201" h="909" extrusionOk="0">
                  <a:moveTo>
                    <a:pt x="166" y="0"/>
                  </a:moveTo>
                  <a:cubicBezTo>
                    <a:pt x="152" y="0"/>
                    <a:pt x="139" y="14"/>
                    <a:pt x="136" y="29"/>
                  </a:cubicBezTo>
                  <a:lnTo>
                    <a:pt x="3" y="875"/>
                  </a:lnTo>
                  <a:cubicBezTo>
                    <a:pt x="0" y="890"/>
                    <a:pt x="12" y="905"/>
                    <a:pt x="31" y="908"/>
                  </a:cubicBezTo>
                  <a:lnTo>
                    <a:pt x="34" y="908"/>
                  </a:lnTo>
                  <a:cubicBezTo>
                    <a:pt x="53" y="908"/>
                    <a:pt x="65" y="896"/>
                    <a:pt x="65" y="881"/>
                  </a:cubicBezTo>
                  <a:lnTo>
                    <a:pt x="198" y="35"/>
                  </a:lnTo>
                  <a:cubicBezTo>
                    <a:pt x="201" y="19"/>
                    <a:pt x="188" y="4"/>
                    <a:pt x="170" y="1"/>
                  </a:cubicBezTo>
                  <a:cubicBezTo>
                    <a:pt x="169" y="0"/>
                    <a:pt x="167" y="0"/>
                    <a:pt x="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8"/>
            <p:cNvSpPr/>
            <p:nvPr/>
          </p:nvSpPr>
          <p:spPr>
            <a:xfrm>
              <a:off x="4589784" y="796123"/>
              <a:ext cx="14324" cy="64851"/>
            </a:xfrm>
            <a:custGeom>
              <a:avLst/>
              <a:gdLst/>
              <a:ahLst/>
              <a:cxnLst/>
              <a:rect l="l" t="t" r="r" b="b"/>
              <a:pathLst>
                <a:path w="201" h="910" extrusionOk="0">
                  <a:moveTo>
                    <a:pt x="166" y="1"/>
                  </a:moveTo>
                  <a:cubicBezTo>
                    <a:pt x="152" y="1"/>
                    <a:pt x="139" y="15"/>
                    <a:pt x="136" y="29"/>
                  </a:cubicBezTo>
                  <a:lnTo>
                    <a:pt x="3" y="872"/>
                  </a:lnTo>
                  <a:cubicBezTo>
                    <a:pt x="0" y="887"/>
                    <a:pt x="13" y="903"/>
                    <a:pt x="31" y="909"/>
                  </a:cubicBezTo>
                  <a:lnTo>
                    <a:pt x="34" y="909"/>
                  </a:lnTo>
                  <a:cubicBezTo>
                    <a:pt x="50" y="909"/>
                    <a:pt x="62" y="897"/>
                    <a:pt x="65" y="881"/>
                  </a:cubicBezTo>
                  <a:lnTo>
                    <a:pt x="198" y="35"/>
                  </a:lnTo>
                  <a:cubicBezTo>
                    <a:pt x="201" y="20"/>
                    <a:pt x="189" y="4"/>
                    <a:pt x="170" y="1"/>
                  </a:cubicBezTo>
                  <a:cubicBezTo>
                    <a:pt x="169" y="1"/>
                    <a:pt x="167" y="1"/>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6" name="Google Shape;1576;p18"/>
          <p:cNvGrpSpPr/>
          <p:nvPr/>
        </p:nvGrpSpPr>
        <p:grpSpPr>
          <a:xfrm>
            <a:off x="8628229" y="2573457"/>
            <a:ext cx="916700" cy="452339"/>
            <a:chOff x="3813359" y="1117994"/>
            <a:chExt cx="561051" cy="276846"/>
          </a:xfrm>
        </p:grpSpPr>
        <p:sp>
          <p:nvSpPr>
            <p:cNvPr id="1577" name="Google Shape;1577;p18"/>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8"/>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8"/>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8"/>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1" name="Google Shape;1581;p18"/>
          <p:cNvGrpSpPr/>
          <p:nvPr/>
        </p:nvGrpSpPr>
        <p:grpSpPr>
          <a:xfrm rot="-1940615" flipH="1">
            <a:off x="8760259" y="3697411"/>
            <a:ext cx="639584" cy="1324587"/>
            <a:chOff x="5682507" y="1165906"/>
            <a:chExt cx="695618" cy="1440766"/>
          </a:xfrm>
        </p:grpSpPr>
        <p:sp>
          <p:nvSpPr>
            <p:cNvPr id="1582" name="Google Shape;1582;p18"/>
            <p:cNvSpPr/>
            <p:nvPr/>
          </p:nvSpPr>
          <p:spPr>
            <a:xfrm>
              <a:off x="5682507" y="1165906"/>
              <a:ext cx="695618" cy="1241579"/>
            </a:xfrm>
            <a:custGeom>
              <a:avLst/>
              <a:gdLst/>
              <a:ahLst/>
              <a:cxnLst/>
              <a:rect l="l" t="t" r="r" b="b"/>
              <a:pathLst>
                <a:path w="9761" h="17422" extrusionOk="0">
                  <a:moveTo>
                    <a:pt x="3201" y="1"/>
                  </a:moveTo>
                  <a:cubicBezTo>
                    <a:pt x="883" y="1"/>
                    <a:pt x="0" y="2057"/>
                    <a:pt x="73" y="4210"/>
                  </a:cubicBezTo>
                  <a:cubicBezTo>
                    <a:pt x="181" y="7359"/>
                    <a:pt x="1252" y="10447"/>
                    <a:pt x="2993" y="13059"/>
                  </a:cubicBezTo>
                  <a:cubicBezTo>
                    <a:pt x="3756" y="14204"/>
                    <a:pt x="4559" y="15383"/>
                    <a:pt x="5587" y="16313"/>
                  </a:cubicBezTo>
                  <a:cubicBezTo>
                    <a:pt x="6146" y="16819"/>
                    <a:pt x="7007" y="17412"/>
                    <a:pt x="7791" y="17421"/>
                  </a:cubicBezTo>
                  <a:cubicBezTo>
                    <a:pt x="7794" y="17421"/>
                    <a:pt x="7797" y="17421"/>
                    <a:pt x="7799" y="17421"/>
                  </a:cubicBezTo>
                  <a:cubicBezTo>
                    <a:pt x="8326" y="17421"/>
                    <a:pt x="8666" y="17129"/>
                    <a:pt x="8896" y="16708"/>
                  </a:cubicBezTo>
                  <a:cubicBezTo>
                    <a:pt x="9341" y="15884"/>
                    <a:pt x="9360" y="14556"/>
                    <a:pt x="9458" y="13892"/>
                  </a:cubicBezTo>
                  <a:cubicBezTo>
                    <a:pt x="9761" y="11805"/>
                    <a:pt x="9613" y="9625"/>
                    <a:pt x="9221" y="7557"/>
                  </a:cubicBezTo>
                  <a:cubicBezTo>
                    <a:pt x="8711" y="4855"/>
                    <a:pt x="6917" y="403"/>
                    <a:pt x="3694" y="30"/>
                  </a:cubicBezTo>
                  <a:cubicBezTo>
                    <a:pt x="3523" y="10"/>
                    <a:pt x="3358" y="1"/>
                    <a:pt x="32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8"/>
            <p:cNvSpPr/>
            <p:nvPr/>
          </p:nvSpPr>
          <p:spPr>
            <a:xfrm>
              <a:off x="5906995" y="1354191"/>
              <a:ext cx="361812" cy="1049733"/>
            </a:xfrm>
            <a:custGeom>
              <a:avLst/>
              <a:gdLst/>
              <a:ahLst/>
              <a:cxnLst/>
              <a:rect l="l" t="t" r="r" b="b"/>
              <a:pathLst>
                <a:path w="5077" h="14730" extrusionOk="0">
                  <a:moveTo>
                    <a:pt x="369" y="0"/>
                  </a:moveTo>
                  <a:cubicBezTo>
                    <a:pt x="238" y="0"/>
                    <a:pt x="138" y="109"/>
                    <a:pt x="93" y="386"/>
                  </a:cubicBezTo>
                  <a:cubicBezTo>
                    <a:pt x="1" y="963"/>
                    <a:pt x="7" y="1556"/>
                    <a:pt x="66" y="2136"/>
                  </a:cubicBezTo>
                  <a:cubicBezTo>
                    <a:pt x="72" y="2254"/>
                    <a:pt x="87" y="2383"/>
                    <a:pt x="106" y="2507"/>
                  </a:cubicBezTo>
                  <a:cubicBezTo>
                    <a:pt x="260" y="3603"/>
                    <a:pt x="600" y="4665"/>
                    <a:pt x="952" y="5708"/>
                  </a:cubicBezTo>
                  <a:cubicBezTo>
                    <a:pt x="1492" y="7320"/>
                    <a:pt x="2057" y="8925"/>
                    <a:pt x="2826" y="10444"/>
                  </a:cubicBezTo>
                  <a:cubicBezTo>
                    <a:pt x="3181" y="11148"/>
                    <a:pt x="3733" y="11815"/>
                    <a:pt x="4002" y="12553"/>
                  </a:cubicBezTo>
                  <a:cubicBezTo>
                    <a:pt x="4261" y="13266"/>
                    <a:pt x="4490" y="14007"/>
                    <a:pt x="4737" y="14730"/>
                  </a:cubicBezTo>
                  <a:cubicBezTo>
                    <a:pt x="4703" y="14631"/>
                    <a:pt x="4944" y="14115"/>
                    <a:pt x="4972" y="13976"/>
                  </a:cubicBezTo>
                  <a:cubicBezTo>
                    <a:pt x="5021" y="13689"/>
                    <a:pt x="5021" y="13396"/>
                    <a:pt x="5033" y="13112"/>
                  </a:cubicBezTo>
                  <a:cubicBezTo>
                    <a:pt x="5052" y="12569"/>
                    <a:pt x="5076" y="12059"/>
                    <a:pt x="5024" y="11513"/>
                  </a:cubicBezTo>
                  <a:cubicBezTo>
                    <a:pt x="4897" y="10062"/>
                    <a:pt x="4592" y="8669"/>
                    <a:pt x="4305" y="7249"/>
                  </a:cubicBezTo>
                  <a:cubicBezTo>
                    <a:pt x="4067" y="6091"/>
                    <a:pt x="3681" y="5150"/>
                    <a:pt x="3162" y="4072"/>
                  </a:cubicBezTo>
                  <a:cubicBezTo>
                    <a:pt x="2733" y="3189"/>
                    <a:pt x="2301" y="2297"/>
                    <a:pt x="1757" y="1479"/>
                  </a:cubicBezTo>
                  <a:cubicBezTo>
                    <a:pt x="1549" y="1167"/>
                    <a:pt x="797" y="0"/>
                    <a:pt x="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8"/>
            <p:cNvSpPr/>
            <p:nvPr/>
          </p:nvSpPr>
          <p:spPr>
            <a:xfrm>
              <a:off x="5904572" y="1274231"/>
              <a:ext cx="417257" cy="1332442"/>
            </a:xfrm>
            <a:custGeom>
              <a:avLst/>
              <a:gdLst/>
              <a:ahLst/>
              <a:cxnLst/>
              <a:rect l="l" t="t" r="r" b="b"/>
              <a:pathLst>
                <a:path w="5855" h="18697" extrusionOk="0">
                  <a:moveTo>
                    <a:pt x="38" y="1"/>
                  </a:moveTo>
                  <a:lnTo>
                    <a:pt x="1" y="19"/>
                  </a:lnTo>
                  <a:cubicBezTo>
                    <a:pt x="482" y="1205"/>
                    <a:pt x="887" y="2415"/>
                    <a:pt x="1236" y="3644"/>
                  </a:cubicBezTo>
                  <a:cubicBezTo>
                    <a:pt x="1582" y="4870"/>
                    <a:pt x="2872" y="8565"/>
                    <a:pt x="3060" y="9819"/>
                  </a:cubicBezTo>
                  <a:cubicBezTo>
                    <a:pt x="3153" y="10418"/>
                    <a:pt x="5052" y="18038"/>
                    <a:pt x="5388" y="18559"/>
                  </a:cubicBezTo>
                  <a:cubicBezTo>
                    <a:pt x="5425" y="18618"/>
                    <a:pt x="5478" y="18677"/>
                    <a:pt x="5543" y="18692"/>
                  </a:cubicBezTo>
                  <a:cubicBezTo>
                    <a:pt x="5554" y="18695"/>
                    <a:pt x="5566" y="18696"/>
                    <a:pt x="5578" y="18696"/>
                  </a:cubicBezTo>
                  <a:cubicBezTo>
                    <a:pt x="5676" y="18696"/>
                    <a:pt x="5768" y="18606"/>
                    <a:pt x="5796" y="18507"/>
                  </a:cubicBezTo>
                  <a:cubicBezTo>
                    <a:pt x="5855" y="18282"/>
                    <a:pt x="5682" y="17914"/>
                    <a:pt x="5645" y="17689"/>
                  </a:cubicBezTo>
                  <a:cubicBezTo>
                    <a:pt x="5586" y="17278"/>
                    <a:pt x="3520" y="10162"/>
                    <a:pt x="3443" y="9754"/>
                  </a:cubicBezTo>
                  <a:cubicBezTo>
                    <a:pt x="3199" y="8488"/>
                    <a:pt x="1859" y="4793"/>
                    <a:pt x="1464" y="3573"/>
                  </a:cubicBezTo>
                  <a:cubicBezTo>
                    <a:pt x="1054" y="2360"/>
                    <a:pt x="594" y="1159"/>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5" name="Google Shape;1585;p18"/>
          <p:cNvGrpSpPr/>
          <p:nvPr/>
        </p:nvGrpSpPr>
        <p:grpSpPr>
          <a:xfrm rot="-1694858" flipH="1">
            <a:off x="8355638" y="4105727"/>
            <a:ext cx="925235" cy="1535658"/>
            <a:chOff x="6081526" y="1274231"/>
            <a:chExt cx="861665" cy="1430148"/>
          </a:xfrm>
        </p:grpSpPr>
        <p:sp>
          <p:nvSpPr>
            <p:cNvPr id="1586" name="Google Shape;1586;p18"/>
            <p:cNvSpPr/>
            <p:nvPr/>
          </p:nvSpPr>
          <p:spPr>
            <a:xfrm>
              <a:off x="6081526" y="1274231"/>
              <a:ext cx="861665" cy="1207372"/>
            </a:xfrm>
            <a:custGeom>
              <a:avLst/>
              <a:gdLst/>
              <a:ahLst/>
              <a:cxnLst/>
              <a:rect l="l" t="t" r="r" b="b"/>
              <a:pathLst>
                <a:path w="12091" h="16942" extrusionOk="0">
                  <a:moveTo>
                    <a:pt x="9929" y="1"/>
                  </a:moveTo>
                  <a:cubicBezTo>
                    <a:pt x="8833" y="1727"/>
                    <a:pt x="5872" y="1532"/>
                    <a:pt x="4847" y="3301"/>
                  </a:cubicBezTo>
                  <a:cubicBezTo>
                    <a:pt x="4665" y="3610"/>
                    <a:pt x="4557" y="3965"/>
                    <a:pt x="4347" y="4259"/>
                  </a:cubicBezTo>
                  <a:cubicBezTo>
                    <a:pt x="3967" y="4799"/>
                    <a:pt x="3294" y="5052"/>
                    <a:pt x="2794" y="5484"/>
                  </a:cubicBezTo>
                  <a:cubicBezTo>
                    <a:pt x="2319" y="5895"/>
                    <a:pt x="1995" y="6472"/>
                    <a:pt x="1896" y="7093"/>
                  </a:cubicBezTo>
                  <a:cubicBezTo>
                    <a:pt x="1837" y="7485"/>
                    <a:pt x="1856" y="7905"/>
                    <a:pt x="1661" y="8247"/>
                  </a:cubicBezTo>
                  <a:cubicBezTo>
                    <a:pt x="1538" y="8473"/>
                    <a:pt x="1334" y="8636"/>
                    <a:pt x="1158" y="8822"/>
                  </a:cubicBezTo>
                  <a:cubicBezTo>
                    <a:pt x="56" y="9964"/>
                    <a:pt x="0" y="11937"/>
                    <a:pt x="1028" y="13187"/>
                  </a:cubicBezTo>
                  <a:cubicBezTo>
                    <a:pt x="1365" y="13598"/>
                    <a:pt x="1791" y="13922"/>
                    <a:pt x="2183" y="14280"/>
                  </a:cubicBezTo>
                  <a:cubicBezTo>
                    <a:pt x="2248" y="14339"/>
                    <a:pt x="2309" y="14401"/>
                    <a:pt x="2377" y="14462"/>
                  </a:cubicBezTo>
                  <a:cubicBezTo>
                    <a:pt x="2779" y="14851"/>
                    <a:pt x="3186" y="15327"/>
                    <a:pt x="3458" y="15815"/>
                  </a:cubicBezTo>
                  <a:cubicBezTo>
                    <a:pt x="3591" y="16062"/>
                    <a:pt x="3628" y="16645"/>
                    <a:pt x="3813" y="16827"/>
                  </a:cubicBezTo>
                  <a:cubicBezTo>
                    <a:pt x="3896" y="16908"/>
                    <a:pt x="3963" y="16941"/>
                    <a:pt x="4023" y="16941"/>
                  </a:cubicBezTo>
                  <a:cubicBezTo>
                    <a:pt x="4179" y="16941"/>
                    <a:pt x="4292" y="16723"/>
                    <a:pt x="4526" y="16556"/>
                  </a:cubicBezTo>
                  <a:cubicBezTo>
                    <a:pt x="4795" y="16361"/>
                    <a:pt x="5100" y="16216"/>
                    <a:pt x="5412" y="16099"/>
                  </a:cubicBezTo>
                  <a:cubicBezTo>
                    <a:pt x="5545" y="16046"/>
                    <a:pt x="5675" y="16000"/>
                    <a:pt x="5808" y="15960"/>
                  </a:cubicBezTo>
                  <a:cubicBezTo>
                    <a:pt x="6703" y="15660"/>
                    <a:pt x="7635" y="15466"/>
                    <a:pt x="8583" y="15373"/>
                  </a:cubicBezTo>
                  <a:cubicBezTo>
                    <a:pt x="9441" y="15287"/>
                    <a:pt x="10399" y="15253"/>
                    <a:pt x="11013" y="14663"/>
                  </a:cubicBezTo>
                  <a:cubicBezTo>
                    <a:pt x="11334" y="14348"/>
                    <a:pt x="11519" y="13901"/>
                    <a:pt x="11507" y="13459"/>
                  </a:cubicBezTo>
                  <a:cubicBezTo>
                    <a:pt x="11488" y="12672"/>
                    <a:pt x="10917" y="11847"/>
                    <a:pt x="11275" y="11153"/>
                  </a:cubicBezTo>
                  <a:cubicBezTo>
                    <a:pt x="11402" y="10912"/>
                    <a:pt x="11627" y="10730"/>
                    <a:pt x="11760" y="10489"/>
                  </a:cubicBezTo>
                  <a:cubicBezTo>
                    <a:pt x="12090" y="9908"/>
                    <a:pt x="11800" y="9177"/>
                    <a:pt x="11513" y="8559"/>
                  </a:cubicBezTo>
                  <a:cubicBezTo>
                    <a:pt x="11248" y="7979"/>
                    <a:pt x="11090" y="7457"/>
                    <a:pt x="11214" y="6830"/>
                  </a:cubicBezTo>
                  <a:cubicBezTo>
                    <a:pt x="11328" y="6238"/>
                    <a:pt x="11680" y="5682"/>
                    <a:pt x="11754" y="5077"/>
                  </a:cubicBezTo>
                  <a:cubicBezTo>
                    <a:pt x="11831" y="4453"/>
                    <a:pt x="11529" y="3836"/>
                    <a:pt x="11155" y="3320"/>
                  </a:cubicBezTo>
                  <a:cubicBezTo>
                    <a:pt x="10781" y="2801"/>
                    <a:pt x="10324" y="2335"/>
                    <a:pt x="10028" y="1776"/>
                  </a:cubicBezTo>
                  <a:cubicBezTo>
                    <a:pt x="9732" y="1211"/>
                    <a:pt x="9605" y="532"/>
                    <a:pt x="99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8"/>
            <p:cNvSpPr/>
            <p:nvPr/>
          </p:nvSpPr>
          <p:spPr>
            <a:xfrm>
              <a:off x="6237029" y="1455816"/>
              <a:ext cx="549738" cy="1025788"/>
            </a:xfrm>
            <a:custGeom>
              <a:avLst/>
              <a:gdLst/>
              <a:ahLst/>
              <a:cxnLst/>
              <a:rect l="l" t="t" r="r" b="b"/>
              <a:pathLst>
                <a:path w="7714" h="14394" extrusionOk="0">
                  <a:moveTo>
                    <a:pt x="6126" y="1"/>
                  </a:moveTo>
                  <a:cubicBezTo>
                    <a:pt x="6118" y="1"/>
                    <a:pt x="6110" y="1"/>
                    <a:pt x="6102" y="3"/>
                  </a:cubicBezTo>
                  <a:cubicBezTo>
                    <a:pt x="5895" y="46"/>
                    <a:pt x="5447" y="899"/>
                    <a:pt x="5296" y="1084"/>
                  </a:cubicBezTo>
                  <a:cubicBezTo>
                    <a:pt x="5021" y="1420"/>
                    <a:pt x="4737" y="1741"/>
                    <a:pt x="4431" y="2044"/>
                  </a:cubicBezTo>
                  <a:cubicBezTo>
                    <a:pt x="4043" y="2435"/>
                    <a:pt x="3573" y="2826"/>
                    <a:pt x="3018" y="2826"/>
                  </a:cubicBezTo>
                  <a:cubicBezTo>
                    <a:pt x="3004" y="2826"/>
                    <a:pt x="2989" y="2826"/>
                    <a:pt x="2974" y="2825"/>
                  </a:cubicBezTo>
                  <a:lnTo>
                    <a:pt x="2974" y="2825"/>
                  </a:lnTo>
                  <a:cubicBezTo>
                    <a:pt x="3206" y="3619"/>
                    <a:pt x="3128" y="4461"/>
                    <a:pt x="2959" y="5261"/>
                  </a:cubicBezTo>
                  <a:cubicBezTo>
                    <a:pt x="2854" y="5749"/>
                    <a:pt x="2705" y="6240"/>
                    <a:pt x="2403" y="6638"/>
                  </a:cubicBezTo>
                  <a:cubicBezTo>
                    <a:pt x="2119" y="7008"/>
                    <a:pt x="1676" y="7279"/>
                    <a:pt x="1206" y="7279"/>
                  </a:cubicBezTo>
                  <a:cubicBezTo>
                    <a:pt x="1170" y="7279"/>
                    <a:pt x="1133" y="7277"/>
                    <a:pt x="1097" y="7274"/>
                  </a:cubicBezTo>
                  <a:lnTo>
                    <a:pt x="1097" y="7274"/>
                  </a:lnTo>
                  <a:cubicBezTo>
                    <a:pt x="1545" y="7675"/>
                    <a:pt x="1684" y="8370"/>
                    <a:pt x="1421" y="8895"/>
                  </a:cubicBezTo>
                  <a:cubicBezTo>
                    <a:pt x="1224" y="9290"/>
                    <a:pt x="844" y="9559"/>
                    <a:pt x="569" y="9908"/>
                  </a:cubicBezTo>
                  <a:cubicBezTo>
                    <a:pt x="165" y="10420"/>
                    <a:pt x="19" y="11068"/>
                    <a:pt x="1" y="11732"/>
                  </a:cubicBezTo>
                  <a:cubicBezTo>
                    <a:pt x="66" y="11791"/>
                    <a:pt x="127" y="11853"/>
                    <a:pt x="195" y="11914"/>
                  </a:cubicBezTo>
                  <a:cubicBezTo>
                    <a:pt x="597" y="12303"/>
                    <a:pt x="1004" y="12779"/>
                    <a:pt x="1276" y="13267"/>
                  </a:cubicBezTo>
                  <a:cubicBezTo>
                    <a:pt x="1409" y="13514"/>
                    <a:pt x="1446" y="14097"/>
                    <a:pt x="1631" y="14279"/>
                  </a:cubicBezTo>
                  <a:cubicBezTo>
                    <a:pt x="1714" y="14360"/>
                    <a:pt x="1781" y="14393"/>
                    <a:pt x="1841" y="14393"/>
                  </a:cubicBezTo>
                  <a:cubicBezTo>
                    <a:pt x="1997" y="14393"/>
                    <a:pt x="2110" y="14175"/>
                    <a:pt x="2344" y="14008"/>
                  </a:cubicBezTo>
                  <a:cubicBezTo>
                    <a:pt x="2613" y="13813"/>
                    <a:pt x="2918" y="13668"/>
                    <a:pt x="3230" y="13551"/>
                  </a:cubicBezTo>
                  <a:cubicBezTo>
                    <a:pt x="3669" y="11779"/>
                    <a:pt x="4576" y="10099"/>
                    <a:pt x="6037" y="9006"/>
                  </a:cubicBezTo>
                  <a:cubicBezTo>
                    <a:pt x="5969" y="8980"/>
                    <a:pt x="5898" y="8973"/>
                    <a:pt x="5825" y="8973"/>
                  </a:cubicBezTo>
                  <a:cubicBezTo>
                    <a:pt x="5760" y="8973"/>
                    <a:pt x="5693" y="8978"/>
                    <a:pt x="5627" y="8978"/>
                  </a:cubicBezTo>
                  <a:cubicBezTo>
                    <a:pt x="5578" y="8978"/>
                    <a:pt x="5529" y="8976"/>
                    <a:pt x="5481" y="8966"/>
                  </a:cubicBezTo>
                  <a:cubicBezTo>
                    <a:pt x="5015" y="8867"/>
                    <a:pt x="4922" y="8247"/>
                    <a:pt x="4999" y="7787"/>
                  </a:cubicBezTo>
                  <a:cubicBezTo>
                    <a:pt x="5274" y="6187"/>
                    <a:pt x="6293" y="4739"/>
                    <a:pt x="7713" y="3927"/>
                  </a:cubicBezTo>
                  <a:cubicBezTo>
                    <a:pt x="7303" y="3903"/>
                    <a:pt x="6948" y="3615"/>
                    <a:pt x="6744" y="3263"/>
                  </a:cubicBezTo>
                  <a:cubicBezTo>
                    <a:pt x="6543" y="2912"/>
                    <a:pt x="6469" y="2507"/>
                    <a:pt x="6423" y="2112"/>
                  </a:cubicBezTo>
                  <a:cubicBezTo>
                    <a:pt x="6386" y="1770"/>
                    <a:pt x="6492" y="1"/>
                    <a:pt x="6126" y="1"/>
                  </a:cubicBezTo>
                  <a:close/>
                </a:path>
              </a:pathLst>
            </a:custGeom>
            <a:solidFill>
              <a:srgbClr val="FFF6F1">
                <a:alpha val="24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8"/>
            <p:cNvSpPr/>
            <p:nvPr/>
          </p:nvSpPr>
          <p:spPr>
            <a:xfrm>
              <a:off x="6294042" y="1397663"/>
              <a:ext cx="411270" cy="1306715"/>
            </a:xfrm>
            <a:custGeom>
              <a:avLst/>
              <a:gdLst/>
              <a:ahLst/>
              <a:cxnLst/>
              <a:rect l="l" t="t" r="r" b="b"/>
              <a:pathLst>
                <a:path w="5771" h="18336" extrusionOk="0">
                  <a:moveTo>
                    <a:pt x="5712" y="1"/>
                  </a:moveTo>
                  <a:cubicBezTo>
                    <a:pt x="4910" y="1563"/>
                    <a:pt x="4243" y="3193"/>
                    <a:pt x="3644" y="4848"/>
                  </a:cubicBezTo>
                  <a:cubicBezTo>
                    <a:pt x="3063" y="6506"/>
                    <a:pt x="992" y="13536"/>
                    <a:pt x="624" y="15268"/>
                  </a:cubicBezTo>
                  <a:cubicBezTo>
                    <a:pt x="510" y="15824"/>
                    <a:pt x="402" y="16383"/>
                    <a:pt x="306" y="16948"/>
                  </a:cubicBezTo>
                  <a:cubicBezTo>
                    <a:pt x="251" y="17260"/>
                    <a:pt x="1" y="17754"/>
                    <a:pt x="78" y="18065"/>
                  </a:cubicBezTo>
                  <a:cubicBezTo>
                    <a:pt x="111" y="18205"/>
                    <a:pt x="241" y="18335"/>
                    <a:pt x="385" y="18335"/>
                  </a:cubicBezTo>
                  <a:cubicBezTo>
                    <a:pt x="400" y="18335"/>
                    <a:pt x="415" y="18334"/>
                    <a:pt x="430" y="18331"/>
                  </a:cubicBezTo>
                  <a:cubicBezTo>
                    <a:pt x="522" y="18312"/>
                    <a:pt x="593" y="18235"/>
                    <a:pt x="649" y="18158"/>
                  </a:cubicBezTo>
                  <a:cubicBezTo>
                    <a:pt x="1131" y="17460"/>
                    <a:pt x="1019" y="16195"/>
                    <a:pt x="1161" y="15376"/>
                  </a:cubicBezTo>
                  <a:cubicBezTo>
                    <a:pt x="1455" y="13660"/>
                    <a:pt x="3455" y="6627"/>
                    <a:pt x="3968" y="4956"/>
                  </a:cubicBezTo>
                  <a:cubicBezTo>
                    <a:pt x="4474" y="3286"/>
                    <a:pt x="5070" y="1637"/>
                    <a:pt x="5771" y="32"/>
                  </a:cubicBezTo>
                  <a:lnTo>
                    <a:pt x="57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8"/>
            <p:cNvSpPr/>
            <p:nvPr/>
          </p:nvSpPr>
          <p:spPr>
            <a:xfrm>
              <a:off x="6496010" y="1730618"/>
              <a:ext cx="378061" cy="197262"/>
            </a:xfrm>
            <a:custGeom>
              <a:avLst/>
              <a:gdLst/>
              <a:ahLst/>
              <a:cxnLst/>
              <a:rect l="l" t="t" r="r" b="b"/>
              <a:pathLst>
                <a:path w="5305" h="2768" extrusionOk="0">
                  <a:moveTo>
                    <a:pt x="5246" y="0"/>
                  </a:moveTo>
                  <a:cubicBezTo>
                    <a:pt x="1705" y="176"/>
                    <a:pt x="35" y="2655"/>
                    <a:pt x="16" y="2680"/>
                  </a:cubicBezTo>
                  <a:cubicBezTo>
                    <a:pt x="1" y="2708"/>
                    <a:pt x="7" y="2742"/>
                    <a:pt x="35" y="2757"/>
                  </a:cubicBezTo>
                  <a:lnTo>
                    <a:pt x="38" y="2764"/>
                  </a:lnTo>
                  <a:cubicBezTo>
                    <a:pt x="44" y="2766"/>
                    <a:pt x="51" y="2768"/>
                    <a:pt x="58" y="2768"/>
                  </a:cubicBezTo>
                  <a:cubicBezTo>
                    <a:pt x="76" y="2768"/>
                    <a:pt x="95" y="2759"/>
                    <a:pt x="106" y="2742"/>
                  </a:cubicBezTo>
                  <a:cubicBezTo>
                    <a:pt x="124" y="2720"/>
                    <a:pt x="1767" y="287"/>
                    <a:pt x="5249" y="111"/>
                  </a:cubicBezTo>
                  <a:cubicBezTo>
                    <a:pt x="5283" y="111"/>
                    <a:pt x="5305" y="84"/>
                    <a:pt x="5305" y="53"/>
                  </a:cubicBezTo>
                  <a:cubicBezTo>
                    <a:pt x="5305" y="22"/>
                    <a:pt x="5277" y="0"/>
                    <a:pt x="52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8"/>
            <p:cNvSpPr/>
            <p:nvPr/>
          </p:nvSpPr>
          <p:spPr>
            <a:xfrm>
              <a:off x="6396808" y="2088159"/>
              <a:ext cx="378061" cy="197475"/>
            </a:xfrm>
            <a:custGeom>
              <a:avLst/>
              <a:gdLst/>
              <a:ahLst/>
              <a:cxnLst/>
              <a:rect l="l" t="t" r="r" b="b"/>
              <a:pathLst>
                <a:path w="5305" h="2771" extrusionOk="0">
                  <a:moveTo>
                    <a:pt x="5246" y="0"/>
                  </a:moveTo>
                  <a:cubicBezTo>
                    <a:pt x="1702" y="176"/>
                    <a:pt x="31" y="2659"/>
                    <a:pt x="16" y="2680"/>
                  </a:cubicBezTo>
                  <a:cubicBezTo>
                    <a:pt x="0" y="2708"/>
                    <a:pt x="7" y="2742"/>
                    <a:pt x="31" y="2757"/>
                  </a:cubicBezTo>
                  <a:lnTo>
                    <a:pt x="37" y="2764"/>
                  </a:lnTo>
                  <a:cubicBezTo>
                    <a:pt x="45" y="2769"/>
                    <a:pt x="54" y="2771"/>
                    <a:pt x="63" y="2771"/>
                  </a:cubicBezTo>
                  <a:cubicBezTo>
                    <a:pt x="80" y="2771"/>
                    <a:pt x="97" y="2761"/>
                    <a:pt x="105" y="2742"/>
                  </a:cubicBezTo>
                  <a:cubicBezTo>
                    <a:pt x="124" y="2720"/>
                    <a:pt x="1763" y="284"/>
                    <a:pt x="5249" y="111"/>
                  </a:cubicBezTo>
                  <a:cubicBezTo>
                    <a:pt x="5280" y="111"/>
                    <a:pt x="5305" y="84"/>
                    <a:pt x="5305" y="53"/>
                  </a:cubicBezTo>
                  <a:cubicBezTo>
                    <a:pt x="5305" y="22"/>
                    <a:pt x="5277" y="0"/>
                    <a:pt x="52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8"/>
            <p:cNvSpPr/>
            <p:nvPr/>
          </p:nvSpPr>
          <p:spPr>
            <a:xfrm>
              <a:off x="6424958" y="1596139"/>
              <a:ext cx="104831" cy="289265"/>
            </a:xfrm>
            <a:custGeom>
              <a:avLst/>
              <a:gdLst/>
              <a:ahLst/>
              <a:cxnLst/>
              <a:rect l="l" t="t" r="r" b="b"/>
              <a:pathLst>
                <a:path w="1471" h="4059" extrusionOk="0">
                  <a:moveTo>
                    <a:pt x="65" y="1"/>
                  </a:moveTo>
                  <a:cubicBezTo>
                    <a:pt x="54" y="1"/>
                    <a:pt x="42" y="4"/>
                    <a:pt x="31" y="10"/>
                  </a:cubicBezTo>
                  <a:cubicBezTo>
                    <a:pt x="4" y="29"/>
                    <a:pt x="1" y="60"/>
                    <a:pt x="16" y="87"/>
                  </a:cubicBezTo>
                  <a:cubicBezTo>
                    <a:pt x="1356" y="2045"/>
                    <a:pt x="1220" y="3977"/>
                    <a:pt x="1220" y="3996"/>
                  </a:cubicBezTo>
                  <a:cubicBezTo>
                    <a:pt x="1220" y="4021"/>
                    <a:pt x="1232" y="4039"/>
                    <a:pt x="1251" y="4052"/>
                  </a:cubicBezTo>
                  <a:lnTo>
                    <a:pt x="1273" y="4058"/>
                  </a:lnTo>
                  <a:cubicBezTo>
                    <a:pt x="1276" y="4058"/>
                    <a:pt x="1279" y="4059"/>
                    <a:pt x="1282" y="4059"/>
                  </a:cubicBezTo>
                  <a:cubicBezTo>
                    <a:pt x="1308" y="4059"/>
                    <a:pt x="1328" y="4036"/>
                    <a:pt x="1331" y="4008"/>
                  </a:cubicBezTo>
                  <a:cubicBezTo>
                    <a:pt x="1331" y="3990"/>
                    <a:pt x="1470" y="2017"/>
                    <a:pt x="109" y="26"/>
                  </a:cubicBezTo>
                  <a:cubicBezTo>
                    <a:pt x="97" y="9"/>
                    <a:pt x="81"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8"/>
            <p:cNvSpPr/>
            <p:nvPr/>
          </p:nvSpPr>
          <p:spPr>
            <a:xfrm>
              <a:off x="6210019" y="1871867"/>
              <a:ext cx="205101" cy="380484"/>
            </a:xfrm>
            <a:custGeom>
              <a:avLst/>
              <a:gdLst/>
              <a:ahLst/>
              <a:cxnLst/>
              <a:rect l="l" t="t" r="r" b="b"/>
              <a:pathLst>
                <a:path w="2878" h="5339" extrusionOk="0">
                  <a:moveTo>
                    <a:pt x="63" y="1"/>
                  </a:moveTo>
                  <a:cubicBezTo>
                    <a:pt x="47" y="1"/>
                    <a:pt x="32" y="7"/>
                    <a:pt x="22" y="19"/>
                  </a:cubicBezTo>
                  <a:cubicBezTo>
                    <a:pt x="0" y="44"/>
                    <a:pt x="6" y="78"/>
                    <a:pt x="28" y="96"/>
                  </a:cubicBezTo>
                  <a:cubicBezTo>
                    <a:pt x="2760" y="2301"/>
                    <a:pt x="2699" y="5249"/>
                    <a:pt x="2699" y="5280"/>
                  </a:cubicBezTo>
                  <a:cubicBezTo>
                    <a:pt x="2699" y="5305"/>
                    <a:pt x="2711" y="5323"/>
                    <a:pt x="2729" y="5329"/>
                  </a:cubicBezTo>
                  <a:lnTo>
                    <a:pt x="2754" y="5339"/>
                  </a:lnTo>
                  <a:cubicBezTo>
                    <a:pt x="2785" y="5339"/>
                    <a:pt x="2813" y="5314"/>
                    <a:pt x="2813" y="5283"/>
                  </a:cubicBezTo>
                  <a:cubicBezTo>
                    <a:pt x="2813" y="5252"/>
                    <a:pt x="2878" y="2251"/>
                    <a:pt x="99" y="13"/>
                  </a:cubicBezTo>
                  <a:cubicBezTo>
                    <a:pt x="88" y="5"/>
                    <a:pt x="75" y="1"/>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3" name="Google Shape;1593;p18"/>
          <p:cNvGrpSpPr/>
          <p:nvPr/>
        </p:nvGrpSpPr>
        <p:grpSpPr>
          <a:xfrm rot="-5266867" flipH="1">
            <a:off x="8105511" y="4492907"/>
            <a:ext cx="639613" cy="1324625"/>
            <a:chOff x="5682507" y="1165906"/>
            <a:chExt cx="695618" cy="1440766"/>
          </a:xfrm>
        </p:grpSpPr>
        <p:sp>
          <p:nvSpPr>
            <p:cNvPr id="1594" name="Google Shape;1594;p18"/>
            <p:cNvSpPr/>
            <p:nvPr/>
          </p:nvSpPr>
          <p:spPr>
            <a:xfrm>
              <a:off x="5682507" y="1165906"/>
              <a:ext cx="695618" cy="1241579"/>
            </a:xfrm>
            <a:custGeom>
              <a:avLst/>
              <a:gdLst/>
              <a:ahLst/>
              <a:cxnLst/>
              <a:rect l="l" t="t" r="r" b="b"/>
              <a:pathLst>
                <a:path w="9761" h="17422" extrusionOk="0">
                  <a:moveTo>
                    <a:pt x="3201" y="1"/>
                  </a:moveTo>
                  <a:cubicBezTo>
                    <a:pt x="883" y="1"/>
                    <a:pt x="0" y="2057"/>
                    <a:pt x="73" y="4210"/>
                  </a:cubicBezTo>
                  <a:cubicBezTo>
                    <a:pt x="181" y="7359"/>
                    <a:pt x="1252" y="10447"/>
                    <a:pt x="2993" y="13059"/>
                  </a:cubicBezTo>
                  <a:cubicBezTo>
                    <a:pt x="3756" y="14204"/>
                    <a:pt x="4559" y="15383"/>
                    <a:pt x="5587" y="16313"/>
                  </a:cubicBezTo>
                  <a:cubicBezTo>
                    <a:pt x="6146" y="16819"/>
                    <a:pt x="7007" y="17412"/>
                    <a:pt x="7791" y="17421"/>
                  </a:cubicBezTo>
                  <a:cubicBezTo>
                    <a:pt x="7794" y="17421"/>
                    <a:pt x="7797" y="17421"/>
                    <a:pt x="7799" y="17421"/>
                  </a:cubicBezTo>
                  <a:cubicBezTo>
                    <a:pt x="8326" y="17421"/>
                    <a:pt x="8666" y="17129"/>
                    <a:pt x="8896" y="16708"/>
                  </a:cubicBezTo>
                  <a:cubicBezTo>
                    <a:pt x="9341" y="15884"/>
                    <a:pt x="9360" y="14556"/>
                    <a:pt x="9458" y="13892"/>
                  </a:cubicBezTo>
                  <a:cubicBezTo>
                    <a:pt x="9761" y="11805"/>
                    <a:pt x="9613" y="9625"/>
                    <a:pt x="9221" y="7557"/>
                  </a:cubicBezTo>
                  <a:cubicBezTo>
                    <a:pt x="8711" y="4855"/>
                    <a:pt x="6917" y="403"/>
                    <a:pt x="3694" y="30"/>
                  </a:cubicBezTo>
                  <a:cubicBezTo>
                    <a:pt x="3523" y="10"/>
                    <a:pt x="3358" y="1"/>
                    <a:pt x="32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8"/>
            <p:cNvSpPr/>
            <p:nvPr/>
          </p:nvSpPr>
          <p:spPr>
            <a:xfrm>
              <a:off x="5906995" y="1354191"/>
              <a:ext cx="361812" cy="1049733"/>
            </a:xfrm>
            <a:custGeom>
              <a:avLst/>
              <a:gdLst/>
              <a:ahLst/>
              <a:cxnLst/>
              <a:rect l="l" t="t" r="r" b="b"/>
              <a:pathLst>
                <a:path w="5077" h="14730" extrusionOk="0">
                  <a:moveTo>
                    <a:pt x="369" y="0"/>
                  </a:moveTo>
                  <a:cubicBezTo>
                    <a:pt x="238" y="0"/>
                    <a:pt x="138" y="109"/>
                    <a:pt x="93" y="386"/>
                  </a:cubicBezTo>
                  <a:cubicBezTo>
                    <a:pt x="1" y="963"/>
                    <a:pt x="7" y="1556"/>
                    <a:pt x="66" y="2136"/>
                  </a:cubicBezTo>
                  <a:cubicBezTo>
                    <a:pt x="72" y="2254"/>
                    <a:pt x="87" y="2383"/>
                    <a:pt x="106" y="2507"/>
                  </a:cubicBezTo>
                  <a:cubicBezTo>
                    <a:pt x="260" y="3603"/>
                    <a:pt x="600" y="4665"/>
                    <a:pt x="952" y="5708"/>
                  </a:cubicBezTo>
                  <a:cubicBezTo>
                    <a:pt x="1492" y="7320"/>
                    <a:pt x="2057" y="8925"/>
                    <a:pt x="2826" y="10444"/>
                  </a:cubicBezTo>
                  <a:cubicBezTo>
                    <a:pt x="3181" y="11148"/>
                    <a:pt x="3733" y="11815"/>
                    <a:pt x="4002" y="12553"/>
                  </a:cubicBezTo>
                  <a:cubicBezTo>
                    <a:pt x="4261" y="13266"/>
                    <a:pt x="4490" y="14007"/>
                    <a:pt x="4737" y="14730"/>
                  </a:cubicBezTo>
                  <a:cubicBezTo>
                    <a:pt x="4703" y="14631"/>
                    <a:pt x="4944" y="14115"/>
                    <a:pt x="4972" y="13976"/>
                  </a:cubicBezTo>
                  <a:cubicBezTo>
                    <a:pt x="5021" y="13689"/>
                    <a:pt x="5021" y="13396"/>
                    <a:pt x="5033" y="13112"/>
                  </a:cubicBezTo>
                  <a:cubicBezTo>
                    <a:pt x="5052" y="12569"/>
                    <a:pt x="5076" y="12059"/>
                    <a:pt x="5024" y="11513"/>
                  </a:cubicBezTo>
                  <a:cubicBezTo>
                    <a:pt x="4897" y="10062"/>
                    <a:pt x="4592" y="8669"/>
                    <a:pt x="4305" y="7249"/>
                  </a:cubicBezTo>
                  <a:cubicBezTo>
                    <a:pt x="4067" y="6091"/>
                    <a:pt x="3681" y="5150"/>
                    <a:pt x="3162" y="4072"/>
                  </a:cubicBezTo>
                  <a:cubicBezTo>
                    <a:pt x="2733" y="3189"/>
                    <a:pt x="2301" y="2297"/>
                    <a:pt x="1757" y="1479"/>
                  </a:cubicBezTo>
                  <a:cubicBezTo>
                    <a:pt x="1549" y="1167"/>
                    <a:pt x="797" y="0"/>
                    <a:pt x="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8"/>
            <p:cNvSpPr/>
            <p:nvPr/>
          </p:nvSpPr>
          <p:spPr>
            <a:xfrm>
              <a:off x="5904572" y="1274231"/>
              <a:ext cx="417257" cy="1332442"/>
            </a:xfrm>
            <a:custGeom>
              <a:avLst/>
              <a:gdLst/>
              <a:ahLst/>
              <a:cxnLst/>
              <a:rect l="l" t="t" r="r" b="b"/>
              <a:pathLst>
                <a:path w="5855" h="18697" extrusionOk="0">
                  <a:moveTo>
                    <a:pt x="38" y="1"/>
                  </a:moveTo>
                  <a:lnTo>
                    <a:pt x="1" y="19"/>
                  </a:lnTo>
                  <a:cubicBezTo>
                    <a:pt x="482" y="1205"/>
                    <a:pt x="887" y="2415"/>
                    <a:pt x="1236" y="3644"/>
                  </a:cubicBezTo>
                  <a:cubicBezTo>
                    <a:pt x="1582" y="4870"/>
                    <a:pt x="2872" y="8565"/>
                    <a:pt x="3060" y="9819"/>
                  </a:cubicBezTo>
                  <a:cubicBezTo>
                    <a:pt x="3153" y="10418"/>
                    <a:pt x="5052" y="18038"/>
                    <a:pt x="5388" y="18559"/>
                  </a:cubicBezTo>
                  <a:cubicBezTo>
                    <a:pt x="5425" y="18618"/>
                    <a:pt x="5478" y="18677"/>
                    <a:pt x="5543" y="18692"/>
                  </a:cubicBezTo>
                  <a:cubicBezTo>
                    <a:pt x="5554" y="18695"/>
                    <a:pt x="5566" y="18696"/>
                    <a:pt x="5578" y="18696"/>
                  </a:cubicBezTo>
                  <a:cubicBezTo>
                    <a:pt x="5676" y="18696"/>
                    <a:pt x="5768" y="18606"/>
                    <a:pt x="5796" y="18507"/>
                  </a:cubicBezTo>
                  <a:cubicBezTo>
                    <a:pt x="5855" y="18282"/>
                    <a:pt x="5682" y="17914"/>
                    <a:pt x="5645" y="17689"/>
                  </a:cubicBezTo>
                  <a:cubicBezTo>
                    <a:pt x="5586" y="17278"/>
                    <a:pt x="3520" y="10162"/>
                    <a:pt x="3443" y="9754"/>
                  </a:cubicBezTo>
                  <a:cubicBezTo>
                    <a:pt x="3199" y="8488"/>
                    <a:pt x="1859" y="4793"/>
                    <a:pt x="1464" y="3573"/>
                  </a:cubicBezTo>
                  <a:cubicBezTo>
                    <a:pt x="1054" y="2360"/>
                    <a:pt x="594" y="1159"/>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7" name="Google Shape;1597;p18"/>
          <p:cNvGrpSpPr/>
          <p:nvPr/>
        </p:nvGrpSpPr>
        <p:grpSpPr>
          <a:xfrm>
            <a:off x="-473371" y="1906982"/>
            <a:ext cx="916700" cy="452339"/>
            <a:chOff x="3813359" y="1117994"/>
            <a:chExt cx="561051" cy="276846"/>
          </a:xfrm>
        </p:grpSpPr>
        <p:sp>
          <p:nvSpPr>
            <p:cNvPr id="1598" name="Google Shape;1598;p18"/>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18"/>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8"/>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8"/>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2" name="Google Shape;1602;p18"/>
          <p:cNvGrpSpPr/>
          <p:nvPr/>
        </p:nvGrpSpPr>
        <p:grpSpPr>
          <a:xfrm>
            <a:off x="3328267" y="-87343"/>
            <a:ext cx="916700" cy="452339"/>
            <a:chOff x="3813359" y="1117994"/>
            <a:chExt cx="561051" cy="276846"/>
          </a:xfrm>
        </p:grpSpPr>
        <p:sp>
          <p:nvSpPr>
            <p:cNvPr id="1603" name="Google Shape;1603;p18"/>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8"/>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8"/>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8"/>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7" name="Google Shape;1607;p18"/>
          <p:cNvGrpSpPr/>
          <p:nvPr/>
        </p:nvGrpSpPr>
        <p:grpSpPr>
          <a:xfrm>
            <a:off x="2411567" y="4568882"/>
            <a:ext cx="916700" cy="452339"/>
            <a:chOff x="3813359" y="1117994"/>
            <a:chExt cx="561051" cy="276846"/>
          </a:xfrm>
        </p:grpSpPr>
        <p:sp>
          <p:nvSpPr>
            <p:cNvPr id="1608" name="Google Shape;1608;p18"/>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8"/>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8"/>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8"/>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12" name="Google Shape;1612;p18"/>
          <p:cNvSpPr txBox="1">
            <a:spLocks noGrp="1"/>
          </p:cNvSpPr>
          <p:nvPr>
            <p:ph type="title"/>
          </p:nvPr>
        </p:nvSpPr>
        <p:spPr>
          <a:xfrm>
            <a:off x="4864025" y="1824000"/>
            <a:ext cx="3280500" cy="6183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4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13" name="Google Shape;1613;p18"/>
          <p:cNvSpPr txBox="1">
            <a:spLocks noGrp="1"/>
          </p:cNvSpPr>
          <p:nvPr>
            <p:ph type="subTitle" idx="1"/>
          </p:nvPr>
        </p:nvSpPr>
        <p:spPr>
          <a:xfrm>
            <a:off x="4864025" y="2442300"/>
            <a:ext cx="3280500" cy="87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4">
  <p:cSld name="ONE_COLUMN_TEXT_1">
    <p:spTree>
      <p:nvGrpSpPr>
        <p:cNvPr id="1" name="Shape 1802"/>
        <p:cNvGrpSpPr/>
        <p:nvPr/>
      </p:nvGrpSpPr>
      <p:grpSpPr>
        <a:xfrm>
          <a:off x="0" y="0"/>
          <a:ext cx="0" cy="0"/>
          <a:chOff x="0" y="0"/>
          <a:chExt cx="0" cy="0"/>
        </a:xfrm>
      </p:grpSpPr>
      <p:grpSp>
        <p:nvGrpSpPr>
          <p:cNvPr id="1803" name="Google Shape;1803;p21"/>
          <p:cNvGrpSpPr/>
          <p:nvPr/>
        </p:nvGrpSpPr>
        <p:grpSpPr>
          <a:xfrm>
            <a:off x="-88856" y="1296535"/>
            <a:ext cx="1005318" cy="2034283"/>
            <a:chOff x="-88856" y="1091147"/>
            <a:chExt cx="1005318" cy="2034283"/>
          </a:xfrm>
        </p:grpSpPr>
        <p:grpSp>
          <p:nvGrpSpPr>
            <p:cNvPr id="1804" name="Google Shape;1804;p21"/>
            <p:cNvGrpSpPr/>
            <p:nvPr/>
          </p:nvGrpSpPr>
          <p:grpSpPr>
            <a:xfrm flipH="1">
              <a:off x="-88856" y="1091147"/>
              <a:ext cx="1005318" cy="1308633"/>
              <a:chOff x="2766658" y="865645"/>
              <a:chExt cx="537546" cy="699729"/>
            </a:xfrm>
          </p:grpSpPr>
          <p:sp>
            <p:nvSpPr>
              <p:cNvPr id="1805" name="Google Shape;1805;p21"/>
              <p:cNvSpPr/>
              <p:nvPr/>
            </p:nvSpPr>
            <p:spPr>
              <a:xfrm>
                <a:off x="2766658" y="865645"/>
                <a:ext cx="320994" cy="321029"/>
              </a:xfrm>
              <a:custGeom>
                <a:avLst/>
                <a:gdLst/>
                <a:ahLst/>
                <a:cxnLst/>
                <a:rect l="l" t="t" r="r" b="b"/>
                <a:pathLst>
                  <a:path w="9423" h="9424" extrusionOk="0">
                    <a:moveTo>
                      <a:pt x="4545" y="0"/>
                    </a:moveTo>
                    <a:cubicBezTo>
                      <a:pt x="2032" y="0"/>
                      <a:pt x="0" y="2035"/>
                      <a:pt x="0" y="4548"/>
                    </a:cubicBezTo>
                    <a:lnTo>
                      <a:pt x="0" y="9423"/>
                    </a:lnTo>
                    <a:lnTo>
                      <a:pt x="9423" y="9423"/>
                    </a:lnTo>
                    <a:lnTo>
                      <a:pt x="9423" y="0"/>
                    </a:lnTo>
                    <a:close/>
                  </a:path>
                </a:pathLst>
              </a:custGeom>
              <a:solidFill>
                <a:srgbClr val="DF903A">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1"/>
              <p:cNvSpPr/>
              <p:nvPr/>
            </p:nvSpPr>
            <p:spPr>
              <a:xfrm>
                <a:off x="3146857" y="865645"/>
                <a:ext cx="157346" cy="321029"/>
              </a:xfrm>
              <a:custGeom>
                <a:avLst/>
                <a:gdLst/>
                <a:ahLst/>
                <a:cxnLst/>
                <a:rect l="l" t="t" r="r" b="b"/>
                <a:pathLst>
                  <a:path w="4619" h="9424" extrusionOk="0">
                    <a:moveTo>
                      <a:pt x="0" y="0"/>
                    </a:moveTo>
                    <a:lnTo>
                      <a:pt x="0" y="9423"/>
                    </a:lnTo>
                    <a:lnTo>
                      <a:pt x="4619" y="9423"/>
                    </a:lnTo>
                    <a:lnTo>
                      <a:pt x="4619" y="0"/>
                    </a:lnTo>
                    <a:close/>
                  </a:path>
                </a:pathLst>
              </a:custGeom>
              <a:solidFill>
                <a:srgbClr val="DF903A">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1"/>
              <p:cNvSpPr/>
              <p:nvPr/>
            </p:nvSpPr>
            <p:spPr>
              <a:xfrm>
                <a:off x="2766658" y="1244277"/>
                <a:ext cx="320994" cy="321097"/>
              </a:xfrm>
              <a:custGeom>
                <a:avLst/>
                <a:gdLst/>
                <a:ahLst/>
                <a:cxnLst/>
                <a:rect l="l" t="t" r="r" b="b"/>
                <a:pathLst>
                  <a:path w="9423" h="9426" extrusionOk="0">
                    <a:moveTo>
                      <a:pt x="0" y="0"/>
                    </a:moveTo>
                    <a:lnTo>
                      <a:pt x="0" y="9426"/>
                    </a:lnTo>
                    <a:lnTo>
                      <a:pt x="9423" y="9426"/>
                    </a:lnTo>
                    <a:lnTo>
                      <a:pt x="9423" y="0"/>
                    </a:lnTo>
                    <a:close/>
                  </a:path>
                </a:pathLst>
              </a:custGeom>
              <a:solidFill>
                <a:srgbClr val="DF903A">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1"/>
              <p:cNvSpPr/>
              <p:nvPr/>
            </p:nvSpPr>
            <p:spPr>
              <a:xfrm>
                <a:off x="3146857" y="1244277"/>
                <a:ext cx="157346" cy="321097"/>
              </a:xfrm>
              <a:custGeom>
                <a:avLst/>
                <a:gdLst/>
                <a:ahLst/>
                <a:cxnLst/>
                <a:rect l="l" t="t" r="r" b="b"/>
                <a:pathLst>
                  <a:path w="4619" h="9426" extrusionOk="0">
                    <a:moveTo>
                      <a:pt x="0" y="0"/>
                    </a:moveTo>
                    <a:lnTo>
                      <a:pt x="0" y="9426"/>
                    </a:lnTo>
                    <a:lnTo>
                      <a:pt x="4619" y="9426"/>
                    </a:lnTo>
                    <a:lnTo>
                      <a:pt x="4619" y="0"/>
                    </a:lnTo>
                    <a:close/>
                  </a:path>
                </a:pathLst>
              </a:custGeom>
              <a:solidFill>
                <a:srgbClr val="DF903A">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9" name="Google Shape;1809;p21"/>
            <p:cNvGrpSpPr/>
            <p:nvPr/>
          </p:nvGrpSpPr>
          <p:grpSpPr>
            <a:xfrm flipH="1">
              <a:off x="-88856" y="2524916"/>
              <a:ext cx="1005318" cy="600515"/>
              <a:chOff x="2766658" y="1244277"/>
              <a:chExt cx="537546" cy="321097"/>
            </a:xfrm>
          </p:grpSpPr>
          <p:sp>
            <p:nvSpPr>
              <p:cNvPr id="1810" name="Google Shape;1810;p21"/>
              <p:cNvSpPr/>
              <p:nvPr/>
            </p:nvSpPr>
            <p:spPr>
              <a:xfrm>
                <a:off x="2766658" y="1244277"/>
                <a:ext cx="320994" cy="321097"/>
              </a:xfrm>
              <a:custGeom>
                <a:avLst/>
                <a:gdLst/>
                <a:ahLst/>
                <a:cxnLst/>
                <a:rect l="l" t="t" r="r" b="b"/>
                <a:pathLst>
                  <a:path w="9423" h="9426" extrusionOk="0">
                    <a:moveTo>
                      <a:pt x="0" y="0"/>
                    </a:moveTo>
                    <a:lnTo>
                      <a:pt x="0" y="9426"/>
                    </a:lnTo>
                    <a:lnTo>
                      <a:pt x="9423" y="9426"/>
                    </a:lnTo>
                    <a:lnTo>
                      <a:pt x="9423" y="0"/>
                    </a:lnTo>
                    <a:close/>
                  </a:path>
                </a:pathLst>
              </a:custGeom>
              <a:solidFill>
                <a:srgbClr val="DF903A">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1"/>
              <p:cNvSpPr/>
              <p:nvPr/>
            </p:nvSpPr>
            <p:spPr>
              <a:xfrm>
                <a:off x="3146857" y="1244277"/>
                <a:ext cx="157346" cy="321097"/>
              </a:xfrm>
              <a:custGeom>
                <a:avLst/>
                <a:gdLst/>
                <a:ahLst/>
                <a:cxnLst/>
                <a:rect l="l" t="t" r="r" b="b"/>
                <a:pathLst>
                  <a:path w="4619" h="9426" extrusionOk="0">
                    <a:moveTo>
                      <a:pt x="0" y="0"/>
                    </a:moveTo>
                    <a:lnTo>
                      <a:pt x="0" y="9426"/>
                    </a:lnTo>
                    <a:lnTo>
                      <a:pt x="4619" y="9426"/>
                    </a:lnTo>
                    <a:lnTo>
                      <a:pt x="4619" y="0"/>
                    </a:lnTo>
                    <a:close/>
                  </a:path>
                </a:pathLst>
              </a:custGeom>
              <a:solidFill>
                <a:srgbClr val="DF903A">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12" name="Google Shape;1812;p21"/>
          <p:cNvSpPr/>
          <p:nvPr/>
        </p:nvSpPr>
        <p:spPr>
          <a:xfrm>
            <a:off x="7640450" y="-373150"/>
            <a:ext cx="2171413" cy="1299421"/>
          </a:xfrm>
          <a:custGeom>
            <a:avLst/>
            <a:gdLst/>
            <a:ahLst/>
            <a:cxnLst/>
            <a:rect l="l" t="t" r="r" b="b"/>
            <a:pathLst>
              <a:path w="62379" h="60277" extrusionOk="0">
                <a:moveTo>
                  <a:pt x="37003" y="1"/>
                </a:moveTo>
                <a:lnTo>
                  <a:pt x="519" y="36383"/>
                </a:lnTo>
                <a:lnTo>
                  <a:pt x="519" y="36383"/>
                </a:lnTo>
                <a:cubicBezTo>
                  <a:pt x="3798" y="32017"/>
                  <a:pt x="24545" y="4419"/>
                  <a:pt x="24870" y="3986"/>
                </a:cubicBezTo>
                <a:lnTo>
                  <a:pt x="24789" y="3925"/>
                </a:lnTo>
                <a:cubicBezTo>
                  <a:pt x="24437" y="4394"/>
                  <a:pt x="244" y="36571"/>
                  <a:pt x="0" y="36895"/>
                </a:cubicBezTo>
                <a:lnTo>
                  <a:pt x="78" y="36960"/>
                </a:lnTo>
                <a:lnTo>
                  <a:pt x="36228" y="927"/>
                </a:lnTo>
                <a:lnTo>
                  <a:pt x="2134" y="41279"/>
                </a:lnTo>
                <a:lnTo>
                  <a:pt x="2208" y="41350"/>
                </a:lnTo>
                <a:lnTo>
                  <a:pt x="43965" y="2739"/>
                </a:lnTo>
                <a:lnTo>
                  <a:pt x="43965" y="2739"/>
                </a:lnTo>
                <a:cubicBezTo>
                  <a:pt x="39884" y="6818"/>
                  <a:pt x="31538" y="15314"/>
                  <a:pt x="31788" y="16534"/>
                </a:cubicBezTo>
                <a:cubicBezTo>
                  <a:pt x="31804" y="16611"/>
                  <a:pt x="31850" y="16666"/>
                  <a:pt x="31921" y="16691"/>
                </a:cubicBezTo>
                <a:cubicBezTo>
                  <a:pt x="32079" y="16753"/>
                  <a:pt x="32264" y="16781"/>
                  <a:pt x="32474" y="16781"/>
                </a:cubicBezTo>
                <a:cubicBezTo>
                  <a:pt x="34011" y="16781"/>
                  <a:pt x="36750" y="15283"/>
                  <a:pt x="37692" y="14743"/>
                </a:cubicBezTo>
                <a:lnTo>
                  <a:pt x="37692" y="14743"/>
                </a:lnTo>
                <a:lnTo>
                  <a:pt x="10319" y="43175"/>
                </a:lnTo>
                <a:lnTo>
                  <a:pt x="10390" y="43249"/>
                </a:lnTo>
                <a:lnTo>
                  <a:pt x="33298" y="23848"/>
                </a:lnTo>
                <a:lnTo>
                  <a:pt x="33298" y="23848"/>
                </a:lnTo>
                <a:cubicBezTo>
                  <a:pt x="32357" y="24691"/>
                  <a:pt x="31403" y="25555"/>
                  <a:pt x="30448" y="26429"/>
                </a:cubicBezTo>
                <a:cubicBezTo>
                  <a:pt x="18584" y="37312"/>
                  <a:pt x="12489" y="44503"/>
                  <a:pt x="12335" y="47800"/>
                </a:cubicBezTo>
                <a:cubicBezTo>
                  <a:pt x="12307" y="48380"/>
                  <a:pt x="12464" y="48840"/>
                  <a:pt x="12810" y="49174"/>
                </a:cubicBezTo>
                <a:cubicBezTo>
                  <a:pt x="13067" y="49431"/>
                  <a:pt x="13402" y="49557"/>
                  <a:pt x="13809" y="49557"/>
                </a:cubicBezTo>
                <a:cubicBezTo>
                  <a:pt x="13828" y="49557"/>
                  <a:pt x="13847" y="49557"/>
                  <a:pt x="13866" y="49557"/>
                </a:cubicBezTo>
                <a:cubicBezTo>
                  <a:pt x="17253" y="49467"/>
                  <a:pt x="25194" y="40853"/>
                  <a:pt x="33598" y="31736"/>
                </a:cubicBezTo>
                <a:cubicBezTo>
                  <a:pt x="43042" y="21492"/>
                  <a:pt x="52808" y="10899"/>
                  <a:pt x="57352" y="10899"/>
                </a:cubicBezTo>
                <a:lnTo>
                  <a:pt x="57417" y="10899"/>
                </a:lnTo>
                <a:cubicBezTo>
                  <a:pt x="58059" y="10902"/>
                  <a:pt x="58584" y="11134"/>
                  <a:pt x="58976" y="11578"/>
                </a:cubicBezTo>
                <a:cubicBezTo>
                  <a:pt x="60094" y="12844"/>
                  <a:pt x="60563" y="14024"/>
                  <a:pt x="60409" y="15188"/>
                </a:cubicBezTo>
                <a:cubicBezTo>
                  <a:pt x="60112" y="17451"/>
                  <a:pt x="57442" y="19220"/>
                  <a:pt x="55083" y="20779"/>
                </a:cubicBezTo>
                <a:cubicBezTo>
                  <a:pt x="52610" y="22415"/>
                  <a:pt x="50480" y="23826"/>
                  <a:pt x="51372" y="25462"/>
                </a:cubicBezTo>
                <a:cubicBezTo>
                  <a:pt x="51861" y="26357"/>
                  <a:pt x="52581" y="26649"/>
                  <a:pt x="53389" y="26649"/>
                </a:cubicBezTo>
                <a:cubicBezTo>
                  <a:pt x="54200" y="26649"/>
                  <a:pt x="55099" y="26355"/>
                  <a:pt x="55941" y="26080"/>
                </a:cubicBezTo>
                <a:cubicBezTo>
                  <a:pt x="56740" y="25820"/>
                  <a:pt x="57512" y="25570"/>
                  <a:pt x="58151" y="25570"/>
                </a:cubicBezTo>
                <a:cubicBezTo>
                  <a:pt x="58499" y="25570"/>
                  <a:pt x="58808" y="25644"/>
                  <a:pt x="59060" y="25833"/>
                </a:cubicBezTo>
                <a:cubicBezTo>
                  <a:pt x="59603" y="26244"/>
                  <a:pt x="59847" y="27161"/>
                  <a:pt x="59798" y="28642"/>
                </a:cubicBezTo>
                <a:cubicBezTo>
                  <a:pt x="59674" y="32310"/>
                  <a:pt x="46790" y="40051"/>
                  <a:pt x="36003" y="45898"/>
                </a:cubicBezTo>
                <a:cubicBezTo>
                  <a:pt x="27201" y="50671"/>
                  <a:pt x="18321" y="54987"/>
                  <a:pt x="14172" y="56892"/>
                </a:cubicBezTo>
                <a:cubicBezTo>
                  <a:pt x="11705" y="57874"/>
                  <a:pt x="11705" y="57933"/>
                  <a:pt x="11705" y="57973"/>
                </a:cubicBezTo>
                <a:lnTo>
                  <a:pt x="11714" y="58029"/>
                </a:lnTo>
                <a:lnTo>
                  <a:pt x="11763" y="58029"/>
                </a:lnTo>
                <a:cubicBezTo>
                  <a:pt x="11865" y="58029"/>
                  <a:pt x="12736" y="57658"/>
                  <a:pt x="14184" y="56994"/>
                </a:cubicBezTo>
                <a:cubicBezTo>
                  <a:pt x="23557" y="53277"/>
                  <a:pt x="57470" y="40597"/>
                  <a:pt x="61591" y="39056"/>
                </a:cubicBezTo>
                <a:lnTo>
                  <a:pt x="61591" y="39056"/>
                </a:lnTo>
                <a:lnTo>
                  <a:pt x="30251" y="60187"/>
                </a:lnTo>
                <a:lnTo>
                  <a:pt x="30300" y="60276"/>
                </a:lnTo>
                <a:lnTo>
                  <a:pt x="58683" y="47216"/>
                </a:lnTo>
                <a:lnTo>
                  <a:pt x="58643" y="47124"/>
                </a:lnTo>
                <a:lnTo>
                  <a:pt x="30841" y="59921"/>
                </a:lnTo>
                <a:lnTo>
                  <a:pt x="62379" y="38658"/>
                </a:lnTo>
                <a:lnTo>
                  <a:pt x="61968" y="38809"/>
                </a:lnTo>
                <a:cubicBezTo>
                  <a:pt x="61844" y="38856"/>
                  <a:pt x="49266" y="43552"/>
                  <a:pt x="36858" y="48235"/>
                </a:cubicBezTo>
                <a:cubicBezTo>
                  <a:pt x="25351" y="52573"/>
                  <a:pt x="19108" y="54960"/>
                  <a:pt x="15725" y="56284"/>
                </a:cubicBezTo>
                <a:lnTo>
                  <a:pt x="15725" y="56284"/>
                </a:lnTo>
                <a:cubicBezTo>
                  <a:pt x="20272" y="54148"/>
                  <a:pt x="28127" y="50288"/>
                  <a:pt x="36015" y="46012"/>
                </a:cubicBezTo>
                <a:cubicBezTo>
                  <a:pt x="46846" y="40140"/>
                  <a:pt x="59782" y="32366"/>
                  <a:pt x="59906" y="28646"/>
                </a:cubicBezTo>
                <a:cubicBezTo>
                  <a:pt x="59955" y="27123"/>
                  <a:pt x="59699" y="26179"/>
                  <a:pt x="59124" y="25746"/>
                </a:cubicBezTo>
                <a:cubicBezTo>
                  <a:pt x="58850" y="25540"/>
                  <a:pt x="58520" y="25459"/>
                  <a:pt x="58150" y="25459"/>
                </a:cubicBezTo>
                <a:cubicBezTo>
                  <a:pt x="57496" y="25459"/>
                  <a:pt x="56718" y="25714"/>
                  <a:pt x="55910" y="25978"/>
                </a:cubicBezTo>
                <a:cubicBezTo>
                  <a:pt x="55045" y="26260"/>
                  <a:pt x="54163" y="26547"/>
                  <a:pt x="53382" y="26547"/>
                </a:cubicBezTo>
                <a:cubicBezTo>
                  <a:pt x="52606" y="26547"/>
                  <a:pt x="51929" y="26264"/>
                  <a:pt x="51465" y="25410"/>
                </a:cubicBezTo>
                <a:cubicBezTo>
                  <a:pt x="50616" y="23854"/>
                  <a:pt x="52715" y="22465"/>
                  <a:pt x="55142" y="20859"/>
                </a:cubicBezTo>
                <a:cubicBezTo>
                  <a:pt x="57516" y="19288"/>
                  <a:pt x="60208" y="17506"/>
                  <a:pt x="60514" y="15197"/>
                </a:cubicBezTo>
                <a:cubicBezTo>
                  <a:pt x="60671" y="14005"/>
                  <a:pt x="60193" y="12798"/>
                  <a:pt x="59057" y="11510"/>
                </a:cubicBezTo>
                <a:cubicBezTo>
                  <a:pt x="58643" y="11041"/>
                  <a:pt x="58093" y="10803"/>
                  <a:pt x="57423" y="10794"/>
                </a:cubicBezTo>
                <a:lnTo>
                  <a:pt x="57358" y="10794"/>
                </a:lnTo>
                <a:cubicBezTo>
                  <a:pt x="52764" y="10794"/>
                  <a:pt x="42980" y="21406"/>
                  <a:pt x="33527" y="31668"/>
                </a:cubicBezTo>
                <a:cubicBezTo>
                  <a:pt x="25135" y="40770"/>
                  <a:pt x="17210" y="49368"/>
                  <a:pt x="13866" y="49458"/>
                </a:cubicBezTo>
                <a:cubicBezTo>
                  <a:pt x="13847" y="49458"/>
                  <a:pt x="13829" y="49459"/>
                  <a:pt x="13810" y="49459"/>
                </a:cubicBezTo>
                <a:cubicBezTo>
                  <a:pt x="13434" y="49459"/>
                  <a:pt x="13123" y="49338"/>
                  <a:pt x="12884" y="49106"/>
                </a:cubicBezTo>
                <a:cubicBezTo>
                  <a:pt x="12563" y="48794"/>
                  <a:pt x="12412" y="48359"/>
                  <a:pt x="12440" y="47809"/>
                </a:cubicBezTo>
                <a:cubicBezTo>
                  <a:pt x="12591" y="44583"/>
                  <a:pt x="18843" y="37216"/>
                  <a:pt x="30520" y="26506"/>
                </a:cubicBezTo>
                <a:cubicBezTo>
                  <a:pt x="32659" y="24542"/>
                  <a:pt x="34805" y="22631"/>
                  <a:pt x="36827" y="20859"/>
                </a:cubicBezTo>
                <a:lnTo>
                  <a:pt x="48343" y="11112"/>
                </a:lnTo>
                <a:lnTo>
                  <a:pt x="48275" y="11032"/>
                </a:lnTo>
                <a:cubicBezTo>
                  <a:pt x="48207" y="11084"/>
                  <a:pt x="43082" y="15246"/>
                  <a:pt x="36759" y="20782"/>
                </a:cubicBezTo>
                <a:lnTo>
                  <a:pt x="11097" y="42517"/>
                </a:lnTo>
                <a:lnTo>
                  <a:pt x="38300" y="14261"/>
                </a:lnTo>
                <a:lnTo>
                  <a:pt x="37963" y="14465"/>
                </a:lnTo>
                <a:cubicBezTo>
                  <a:pt x="37921" y="14490"/>
                  <a:pt x="34289" y="16678"/>
                  <a:pt x="32476" y="16678"/>
                </a:cubicBezTo>
                <a:cubicBezTo>
                  <a:pt x="32280" y="16678"/>
                  <a:pt x="32105" y="16652"/>
                  <a:pt x="31958" y="16595"/>
                </a:cubicBezTo>
                <a:cubicBezTo>
                  <a:pt x="31921" y="16580"/>
                  <a:pt x="31897" y="16552"/>
                  <a:pt x="31890" y="16512"/>
                </a:cubicBezTo>
                <a:cubicBezTo>
                  <a:pt x="31640" y="15296"/>
                  <a:pt x="41143" y="5617"/>
                  <a:pt x="46207" y="667"/>
                </a:cubicBezTo>
                <a:lnTo>
                  <a:pt x="46139" y="593"/>
                </a:lnTo>
                <a:lnTo>
                  <a:pt x="2748" y="40708"/>
                </a:lnTo>
                <a:lnTo>
                  <a:pt x="37080" y="68"/>
                </a:lnTo>
                <a:lnTo>
                  <a:pt x="37003"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3" name="Google Shape;1813;p21"/>
          <p:cNvGrpSpPr/>
          <p:nvPr/>
        </p:nvGrpSpPr>
        <p:grpSpPr>
          <a:xfrm>
            <a:off x="8548858" y="2807490"/>
            <a:ext cx="1018082" cy="502365"/>
            <a:chOff x="3813359" y="1117994"/>
            <a:chExt cx="561051" cy="276846"/>
          </a:xfrm>
        </p:grpSpPr>
        <p:sp>
          <p:nvSpPr>
            <p:cNvPr id="1814" name="Google Shape;1814;p21"/>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21"/>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21"/>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1"/>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8" name="Google Shape;1818;p21"/>
          <p:cNvGrpSpPr/>
          <p:nvPr/>
        </p:nvGrpSpPr>
        <p:grpSpPr>
          <a:xfrm>
            <a:off x="500754" y="-86818"/>
            <a:ext cx="916700" cy="452339"/>
            <a:chOff x="3813359" y="1117994"/>
            <a:chExt cx="561051" cy="276846"/>
          </a:xfrm>
        </p:grpSpPr>
        <p:sp>
          <p:nvSpPr>
            <p:cNvPr id="1819" name="Google Shape;1819;p21"/>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21"/>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21"/>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21"/>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3" name="Google Shape;1823;p21"/>
          <p:cNvSpPr/>
          <p:nvPr/>
        </p:nvSpPr>
        <p:spPr>
          <a:xfrm rot="4357943">
            <a:off x="7894122" y="3665687"/>
            <a:ext cx="2705689" cy="2730957"/>
          </a:xfrm>
          <a:custGeom>
            <a:avLst/>
            <a:gdLst/>
            <a:ahLst/>
            <a:cxnLst/>
            <a:rect l="l" t="t" r="r" b="b"/>
            <a:pathLst>
              <a:path w="62379" h="60277" extrusionOk="0">
                <a:moveTo>
                  <a:pt x="37003" y="1"/>
                </a:moveTo>
                <a:lnTo>
                  <a:pt x="519" y="36383"/>
                </a:lnTo>
                <a:lnTo>
                  <a:pt x="519" y="36383"/>
                </a:lnTo>
                <a:cubicBezTo>
                  <a:pt x="3798" y="32017"/>
                  <a:pt x="24545" y="4419"/>
                  <a:pt x="24870" y="3986"/>
                </a:cubicBezTo>
                <a:lnTo>
                  <a:pt x="24789" y="3925"/>
                </a:lnTo>
                <a:cubicBezTo>
                  <a:pt x="24437" y="4394"/>
                  <a:pt x="244" y="36571"/>
                  <a:pt x="0" y="36895"/>
                </a:cubicBezTo>
                <a:lnTo>
                  <a:pt x="78" y="36960"/>
                </a:lnTo>
                <a:lnTo>
                  <a:pt x="36228" y="927"/>
                </a:lnTo>
                <a:lnTo>
                  <a:pt x="2134" y="41279"/>
                </a:lnTo>
                <a:lnTo>
                  <a:pt x="2208" y="41350"/>
                </a:lnTo>
                <a:lnTo>
                  <a:pt x="43965" y="2739"/>
                </a:lnTo>
                <a:lnTo>
                  <a:pt x="43965" y="2739"/>
                </a:lnTo>
                <a:cubicBezTo>
                  <a:pt x="39884" y="6818"/>
                  <a:pt x="31538" y="15314"/>
                  <a:pt x="31788" y="16534"/>
                </a:cubicBezTo>
                <a:cubicBezTo>
                  <a:pt x="31804" y="16611"/>
                  <a:pt x="31850" y="16666"/>
                  <a:pt x="31921" y="16691"/>
                </a:cubicBezTo>
                <a:cubicBezTo>
                  <a:pt x="32079" y="16753"/>
                  <a:pt x="32264" y="16781"/>
                  <a:pt x="32474" y="16781"/>
                </a:cubicBezTo>
                <a:cubicBezTo>
                  <a:pt x="34011" y="16781"/>
                  <a:pt x="36750" y="15283"/>
                  <a:pt x="37692" y="14743"/>
                </a:cubicBezTo>
                <a:lnTo>
                  <a:pt x="37692" y="14743"/>
                </a:lnTo>
                <a:lnTo>
                  <a:pt x="10319" y="43175"/>
                </a:lnTo>
                <a:lnTo>
                  <a:pt x="10390" y="43249"/>
                </a:lnTo>
                <a:lnTo>
                  <a:pt x="33298" y="23848"/>
                </a:lnTo>
                <a:lnTo>
                  <a:pt x="33298" y="23848"/>
                </a:lnTo>
                <a:cubicBezTo>
                  <a:pt x="32357" y="24691"/>
                  <a:pt x="31403" y="25555"/>
                  <a:pt x="30448" y="26429"/>
                </a:cubicBezTo>
                <a:cubicBezTo>
                  <a:pt x="18584" y="37312"/>
                  <a:pt x="12489" y="44503"/>
                  <a:pt x="12335" y="47800"/>
                </a:cubicBezTo>
                <a:cubicBezTo>
                  <a:pt x="12307" y="48380"/>
                  <a:pt x="12464" y="48840"/>
                  <a:pt x="12810" y="49174"/>
                </a:cubicBezTo>
                <a:cubicBezTo>
                  <a:pt x="13067" y="49431"/>
                  <a:pt x="13402" y="49557"/>
                  <a:pt x="13809" y="49557"/>
                </a:cubicBezTo>
                <a:cubicBezTo>
                  <a:pt x="13828" y="49557"/>
                  <a:pt x="13847" y="49557"/>
                  <a:pt x="13866" y="49557"/>
                </a:cubicBezTo>
                <a:cubicBezTo>
                  <a:pt x="17253" y="49467"/>
                  <a:pt x="25194" y="40853"/>
                  <a:pt x="33598" y="31736"/>
                </a:cubicBezTo>
                <a:cubicBezTo>
                  <a:pt x="43042" y="21492"/>
                  <a:pt x="52808" y="10899"/>
                  <a:pt x="57352" y="10899"/>
                </a:cubicBezTo>
                <a:lnTo>
                  <a:pt x="57417" y="10899"/>
                </a:lnTo>
                <a:cubicBezTo>
                  <a:pt x="58059" y="10902"/>
                  <a:pt x="58584" y="11134"/>
                  <a:pt x="58976" y="11578"/>
                </a:cubicBezTo>
                <a:cubicBezTo>
                  <a:pt x="60094" y="12844"/>
                  <a:pt x="60563" y="14024"/>
                  <a:pt x="60409" y="15188"/>
                </a:cubicBezTo>
                <a:cubicBezTo>
                  <a:pt x="60112" y="17451"/>
                  <a:pt x="57442" y="19220"/>
                  <a:pt x="55083" y="20779"/>
                </a:cubicBezTo>
                <a:cubicBezTo>
                  <a:pt x="52610" y="22415"/>
                  <a:pt x="50480" y="23826"/>
                  <a:pt x="51372" y="25462"/>
                </a:cubicBezTo>
                <a:cubicBezTo>
                  <a:pt x="51861" y="26357"/>
                  <a:pt x="52581" y="26649"/>
                  <a:pt x="53389" y="26649"/>
                </a:cubicBezTo>
                <a:cubicBezTo>
                  <a:pt x="54200" y="26649"/>
                  <a:pt x="55099" y="26355"/>
                  <a:pt x="55941" y="26080"/>
                </a:cubicBezTo>
                <a:cubicBezTo>
                  <a:pt x="56740" y="25820"/>
                  <a:pt x="57512" y="25570"/>
                  <a:pt x="58151" y="25570"/>
                </a:cubicBezTo>
                <a:cubicBezTo>
                  <a:pt x="58499" y="25570"/>
                  <a:pt x="58808" y="25644"/>
                  <a:pt x="59060" y="25833"/>
                </a:cubicBezTo>
                <a:cubicBezTo>
                  <a:pt x="59603" y="26244"/>
                  <a:pt x="59847" y="27161"/>
                  <a:pt x="59798" y="28642"/>
                </a:cubicBezTo>
                <a:cubicBezTo>
                  <a:pt x="59674" y="32310"/>
                  <a:pt x="46790" y="40051"/>
                  <a:pt x="36003" y="45898"/>
                </a:cubicBezTo>
                <a:cubicBezTo>
                  <a:pt x="27201" y="50671"/>
                  <a:pt x="18321" y="54987"/>
                  <a:pt x="14172" y="56892"/>
                </a:cubicBezTo>
                <a:cubicBezTo>
                  <a:pt x="11705" y="57874"/>
                  <a:pt x="11705" y="57933"/>
                  <a:pt x="11705" y="57973"/>
                </a:cubicBezTo>
                <a:lnTo>
                  <a:pt x="11714" y="58029"/>
                </a:lnTo>
                <a:lnTo>
                  <a:pt x="11763" y="58029"/>
                </a:lnTo>
                <a:cubicBezTo>
                  <a:pt x="11865" y="58029"/>
                  <a:pt x="12736" y="57658"/>
                  <a:pt x="14184" y="56994"/>
                </a:cubicBezTo>
                <a:cubicBezTo>
                  <a:pt x="23557" y="53277"/>
                  <a:pt x="57470" y="40597"/>
                  <a:pt x="61591" y="39056"/>
                </a:cubicBezTo>
                <a:lnTo>
                  <a:pt x="61591" y="39056"/>
                </a:lnTo>
                <a:lnTo>
                  <a:pt x="30251" y="60187"/>
                </a:lnTo>
                <a:lnTo>
                  <a:pt x="30300" y="60276"/>
                </a:lnTo>
                <a:lnTo>
                  <a:pt x="58683" y="47216"/>
                </a:lnTo>
                <a:lnTo>
                  <a:pt x="58643" y="47124"/>
                </a:lnTo>
                <a:lnTo>
                  <a:pt x="30841" y="59921"/>
                </a:lnTo>
                <a:lnTo>
                  <a:pt x="62379" y="38658"/>
                </a:lnTo>
                <a:lnTo>
                  <a:pt x="61968" y="38809"/>
                </a:lnTo>
                <a:cubicBezTo>
                  <a:pt x="61844" y="38856"/>
                  <a:pt x="49266" y="43552"/>
                  <a:pt x="36858" y="48235"/>
                </a:cubicBezTo>
                <a:cubicBezTo>
                  <a:pt x="25351" y="52573"/>
                  <a:pt x="19108" y="54960"/>
                  <a:pt x="15725" y="56284"/>
                </a:cubicBezTo>
                <a:lnTo>
                  <a:pt x="15725" y="56284"/>
                </a:lnTo>
                <a:cubicBezTo>
                  <a:pt x="20272" y="54148"/>
                  <a:pt x="28127" y="50288"/>
                  <a:pt x="36015" y="46012"/>
                </a:cubicBezTo>
                <a:cubicBezTo>
                  <a:pt x="46846" y="40140"/>
                  <a:pt x="59782" y="32366"/>
                  <a:pt x="59906" y="28646"/>
                </a:cubicBezTo>
                <a:cubicBezTo>
                  <a:pt x="59955" y="27123"/>
                  <a:pt x="59699" y="26179"/>
                  <a:pt x="59124" y="25746"/>
                </a:cubicBezTo>
                <a:cubicBezTo>
                  <a:pt x="58850" y="25540"/>
                  <a:pt x="58520" y="25459"/>
                  <a:pt x="58150" y="25459"/>
                </a:cubicBezTo>
                <a:cubicBezTo>
                  <a:pt x="57496" y="25459"/>
                  <a:pt x="56718" y="25714"/>
                  <a:pt x="55910" y="25978"/>
                </a:cubicBezTo>
                <a:cubicBezTo>
                  <a:pt x="55045" y="26260"/>
                  <a:pt x="54163" y="26547"/>
                  <a:pt x="53382" y="26547"/>
                </a:cubicBezTo>
                <a:cubicBezTo>
                  <a:pt x="52606" y="26547"/>
                  <a:pt x="51929" y="26264"/>
                  <a:pt x="51465" y="25410"/>
                </a:cubicBezTo>
                <a:cubicBezTo>
                  <a:pt x="50616" y="23854"/>
                  <a:pt x="52715" y="22465"/>
                  <a:pt x="55142" y="20859"/>
                </a:cubicBezTo>
                <a:cubicBezTo>
                  <a:pt x="57516" y="19288"/>
                  <a:pt x="60208" y="17506"/>
                  <a:pt x="60514" y="15197"/>
                </a:cubicBezTo>
                <a:cubicBezTo>
                  <a:pt x="60671" y="14005"/>
                  <a:pt x="60193" y="12798"/>
                  <a:pt x="59057" y="11510"/>
                </a:cubicBezTo>
                <a:cubicBezTo>
                  <a:pt x="58643" y="11041"/>
                  <a:pt x="58093" y="10803"/>
                  <a:pt x="57423" y="10794"/>
                </a:cubicBezTo>
                <a:lnTo>
                  <a:pt x="57358" y="10794"/>
                </a:lnTo>
                <a:cubicBezTo>
                  <a:pt x="52764" y="10794"/>
                  <a:pt x="42980" y="21406"/>
                  <a:pt x="33527" y="31668"/>
                </a:cubicBezTo>
                <a:cubicBezTo>
                  <a:pt x="25135" y="40770"/>
                  <a:pt x="17210" y="49368"/>
                  <a:pt x="13866" y="49458"/>
                </a:cubicBezTo>
                <a:cubicBezTo>
                  <a:pt x="13847" y="49458"/>
                  <a:pt x="13829" y="49459"/>
                  <a:pt x="13810" y="49459"/>
                </a:cubicBezTo>
                <a:cubicBezTo>
                  <a:pt x="13434" y="49459"/>
                  <a:pt x="13123" y="49338"/>
                  <a:pt x="12884" y="49106"/>
                </a:cubicBezTo>
                <a:cubicBezTo>
                  <a:pt x="12563" y="48794"/>
                  <a:pt x="12412" y="48359"/>
                  <a:pt x="12440" y="47809"/>
                </a:cubicBezTo>
                <a:cubicBezTo>
                  <a:pt x="12591" y="44583"/>
                  <a:pt x="18843" y="37216"/>
                  <a:pt x="30520" y="26506"/>
                </a:cubicBezTo>
                <a:cubicBezTo>
                  <a:pt x="32659" y="24542"/>
                  <a:pt x="34805" y="22631"/>
                  <a:pt x="36827" y="20859"/>
                </a:cubicBezTo>
                <a:lnTo>
                  <a:pt x="48343" y="11112"/>
                </a:lnTo>
                <a:lnTo>
                  <a:pt x="48275" y="11032"/>
                </a:lnTo>
                <a:cubicBezTo>
                  <a:pt x="48207" y="11084"/>
                  <a:pt x="43082" y="15246"/>
                  <a:pt x="36759" y="20782"/>
                </a:cubicBezTo>
                <a:lnTo>
                  <a:pt x="11097" y="42517"/>
                </a:lnTo>
                <a:lnTo>
                  <a:pt x="38300" y="14261"/>
                </a:lnTo>
                <a:lnTo>
                  <a:pt x="37963" y="14465"/>
                </a:lnTo>
                <a:cubicBezTo>
                  <a:pt x="37921" y="14490"/>
                  <a:pt x="34289" y="16678"/>
                  <a:pt x="32476" y="16678"/>
                </a:cubicBezTo>
                <a:cubicBezTo>
                  <a:pt x="32280" y="16678"/>
                  <a:pt x="32105" y="16652"/>
                  <a:pt x="31958" y="16595"/>
                </a:cubicBezTo>
                <a:cubicBezTo>
                  <a:pt x="31921" y="16580"/>
                  <a:pt x="31897" y="16552"/>
                  <a:pt x="31890" y="16512"/>
                </a:cubicBezTo>
                <a:cubicBezTo>
                  <a:pt x="31640" y="15296"/>
                  <a:pt x="41143" y="5617"/>
                  <a:pt x="46207" y="667"/>
                </a:cubicBezTo>
                <a:lnTo>
                  <a:pt x="46139" y="593"/>
                </a:lnTo>
                <a:lnTo>
                  <a:pt x="2748" y="40708"/>
                </a:lnTo>
                <a:lnTo>
                  <a:pt x="37080" y="68"/>
                </a:lnTo>
                <a:lnTo>
                  <a:pt x="37003"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4" name="Google Shape;1824;p21"/>
          <p:cNvGrpSpPr/>
          <p:nvPr/>
        </p:nvGrpSpPr>
        <p:grpSpPr>
          <a:xfrm rot="1013683" flipH="1">
            <a:off x="6951824" y="65430"/>
            <a:ext cx="2914307" cy="563090"/>
            <a:chOff x="209364" y="145763"/>
            <a:chExt cx="3061959" cy="591619"/>
          </a:xfrm>
        </p:grpSpPr>
        <p:sp>
          <p:nvSpPr>
            <p:cNvPr id="1825" name="Google Shape;1825;p21"/>
            <p:cNvSpPr/>
            <p:nvPr/>
          </p:nvSpPr>
          <p:spPr>
            <a:xfrm>
              <a:off x="931380" y="322673"/>
              <a:ext cx="216554" cy="247209"/>
            </a:xfrm>
            <a:custGeom>
              <a:avLst/>
              <a:gdLst/>
              <a:ahLst/>
              <a:cxnLst/>
              <a:rect l="l" t="t" r="r" b="b"/>
              <a:pathLst>
                <a:path w="2854" h="3258" extrusionOk="0">
                  <a:moveTo>
                    <a:pt x="1" y="0"/>
                  </a:moveTo>
                  <a:lnTo>
                    <a:pt x="952" y="3258"/>
                  </a:lnTo>
                  <a:lnTo>
                    <a:pt x="2854" y="44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21"/>
            <p:cNvSpPr/>
            <p:nvPr/>
          </p:nvSpPr>
          <p:spPr>
            <a:xfrm>
              <a:off x="1636282" y="389673"/>
              <a:ext cx="218907" cy="234537"/>
            </a:xfrm>
            <a:custGeom>
              <a:avLst/>
              <a:gdLst/>
              <a:ahLst/>
              <a:cxnLst/>
              <a:rect l="l" t="t" r="r" b="b"/>
              <a:pathLst>
                <a:path w="2885" h="3091" extrusionOk="0">
                  <a:moveTo>
                    <a:pt x="2885" y="0"/>
                  </a:moveTo>
                  <a:lnTo>
                    <a:pt x="1" y="34"/>
                  </a:lnTo>
                  <a:lnTo>
                    <a:pt x="1480" y="3091"/>
                  </a:lnTo>
                  <a:lnTo>
                    <a:pt x="288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21"/>
            <p:cNvSpPr/>
            <p:nvPr/>
          </p:nvSpPr>
          <p:spPr>
            <a:xfrm>
              <a:off x="2349378" y="304614"/>
              <a:ext cx="215644" cy="248423"/>
            </a:xfrm>
            <a:custGeom>
              <a:avLst/>
              <a:gdLst/>
              <a:ahLst/>
              <a:cxnLst/>
              <a:rect l="l" t="t" r="r" b="b"/>
              <a:pathLst>
                <a:path w="2842" h="3274" extrusionOk="0">
                  <a:moveTo>
                    <a:pt x="2841" y="1"/>
                  </a:moveTo>
                  <a:lnTo>
                    <a:pt x="1" y="495"/>
                  </a:lnTo>
                  <a:lnTo>
                    <a:pt x="1949" y="3273"/>
                  </a:lnTo>
                  <a:lnTo>
                    <a:pt x="284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21"/>
            <p:cNvSpPr/>
            <p:nvPr/>
          </p:nvSpPr>
          <p:spPr>
            <a:xfrm>
              <a:off x="609735" y="245809"/>
              <a:ext cx="211622" cy="253127"/>
            </a:xfrm>
            <a:custGeom>
              <a:avLst/>
              <a:gdLst/>
              <a:ahLst/>
              <a:cxnLst/>
              <a:rect l="l" t="t" r="r" b="b"/>
              <a:pathLst>
                <a:path w="2789" h="3336" extrusionOk="0">
                  <a:moveTo>
                    <a:pt x="1" y="1"/>
                  </a:moveTo>
                  <a:lnTo>
                    <a:pt x="621" y="3335"/>
                  </a:lnTo>
                  <a:lnTo>
                    <a:pt x="2789" y="726"/>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21"/>
            <p:cNvSpPr/>
            <p:nvPr/>
          </p:nvSpPr>
          <p:spPr>
            <a:xfrm>
              <a:off x="2659565" y="226612"/>
              <a:ext cx="210257" cy="254266"/>
            </a:xfrm>
            <a:custGeom>
              <a:avLst/>
              <a:gdLst/>
              <a:ahLst/>
              <a:cxnLst/>
              <a:rect l="l" t="t" r="r" b="b"/>
              <a:pathLst>
                <a:path w="2771" h="3351" extrusionOk="0">
                  <a:moveTo>
                    <a:pt x="2770" y="1"/>
                  </a:moveTo>
                  <a:lnTo>
                    <a:pt x="1" y="800"/>
                  </a:lnTo>
                  <a:lnTo>
                    <a:pt x="2239" y="3350"/>
                  </a:lnTo>
                  <a:lnTo>
                    <a:pt x="27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21"/>
            <p:cNvSpPr/>
            <p:nvPr/>
          </p:nvSpPr>
          <p:spPr>
            <a:xfrm>
              <a:off x="1271766" y="368124"/>
              <a:ext cx="217996" cy="241594"/>
            </a:xfrm>
            <a:custGeom>
              <a:avLst/>
              <a:gdLst/>
              <a:ahLst/>
              <a:cxnLst/>
              <a:rect l="l" t="t" r="r" b="b"/>
              <a:pathLst>
                <a:path w="2873" h="3184" extrusionOk="0">
                  <a:moveTo>
                    <a:pt x="1" y="0"/>
                  </a:moveTo>
                  <a:lnTo>
                    <a:pt x="1171" y="3184"/>
                  </a:lnTo>
                  <a:lnTo>
                    <a:pt x="2872" y="25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21"/>
            <p:cNvSpPr/>
            <p:nvPr/>
          </p:nvSpPr>
          <p:spPr>
            <a:xfrm>
              <a:off x="1995637" y="360157"/>
              <a:ext cx="217996" cy="242504"/>
            </a:xfrm>
            <a:custGeom>
              <a:avLst/>
              <a:gdLst/>
              <a:ahLst/>
              <a:cxnLst/>
              <a:rect l="l" t="t" r="r" b="b"/>
              <a:pathLst>
                <a:path w="2873" h="3196" extrusionOk="0">
                  <a:moveTo>
                    <a:pt x="2872" y="0"/>
                  </a:moveTo>
                  <a:lnTo>
                    <a:pt x="1" y="278"/>
                  </a:lnTo>
                  <a:lnTo>
                    <a:pt x="1733" y="3196"/>
                  </a:lnTo>
                  <a:lnTo>
                    <a:pt x="28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21"/>
            <p:cNvSpPr/>
            <p:nvPr/>
          </p:nvSpPr>
          <p:spPr>
            <a:xfrm>
              <a:off x="328188" y="145763"/>
              <a:ext cx="2621947" cy="250472"/>
            </a:xfrm>
            <a:custGeom>
              <a:avLst/>
              <a:gdLst/>
              <a:ahLst/>
              <a:cxnLst/>
              <a:rect l="l" t="t" r="r" b="b"/>
              <a:pathLst>
                <a:path w="34555" h="3301" extrusionOk="0">
                  <a:moveTo>
                    <a:pt x="90" y="1"/>
                  </a:moveTo>
                  <a:lnTo>
                    <a:pt x="0" y="239"/>
                  </a:lnTo>
                  <a:cubicBezTo>
                    <a:pt x="6581" y="2598"/>
                    <a:pt x="12901" y="3300"/>
                    <a:pt x="18090" y="3300"/>
                  </a:cubicBezTo>
                  <a:cubicBezTo>
                    <a:pt x="20336" y="3300"/>
                    <a:pt x="22370" y="3169"/>
                    <a:pt x="24122" y="2983"/>
                  </a:cubicBezTo>
                  <a:cubicBezTo>
                    <a:pt x="30405" y="2320"/>
                    <a:pt x="34514" y="835"/>
                    <a:pt x="34555" y="819"/>
                  </a:cubicBezTo>
                  <a:lnTo>
                    <a:pt x="34468" y="575"/>
                  </a:lnTo>
                  <a:cubicBezTo>
                    <a:pt x="34425" y="591"/>
                    <a:pt x="30337" y="2066"/>
                    <a:pt x="24085" y="2730"/>
                  </a:cubicBezTo>
                  <a:cubicBezTo>
                    <a:pt x="22342" y="2914"/>
                    <a:pt x="20319" y="3044"/>
                    <a:pt x="18085" y="3044"/>
                  </a:cubicBezTo>
                  <a:cubicBezTo>
                    <a:pt x="12923" y="3044"/>
                    <a:pt x="6636" y="2348"/>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21"/>
            <p:cNvSpPr/>
            <p:nvPr/>
          </p:nvSpPr>
          <p:spPr>
            <a:xfrm>
              <a:off x="2723261" y="641473"/>
              <a:ext cx="111843" cy="93557"/>
            </a:xfrm>
            <a:custGeom>
              <a:avLst/>
              <a:gdLst/>
              <a:ahLst/>
              <a:cxnLst/>
              <a:rect l="l" t="t" r="r" b="b"/>
              <a:pathLst>
                <a:path w="1474" h="1233" extrusionOk="0">
                  <a:moveTo>
                    <a:pt x="1082" y="1"/>
                  </a:moveTo>
                  <a:cubicBezTo>
                    <a:pt x="884" y="367"/>
                    <a:pt x="655" y="644"/>
                    <a:pt x="204" y="644"/>
                  </a:cubicBezTo>
                  <a:cubicBezTo>
                    <a:pt x="141" y="644"/>
                    <a:pt x="73" y="639"/>
                    <a:pt x="1" y="628"/>
                  </a:cubicBezTo>
                  <a:lnTo>
                    <a:pt x="1" y="628"/>
                  </a:lnTo>
                  <a:lnTo>
                    <a:pt x="331" y="1186"/>
                  </a:lnTo>
                  <a:cubicBezTo>
                    <a:pt x="396" y="1218"/>
                    <a:pt x="462" y="1233"/>
                    <a:pt x="528" y="1233"/>
                  </a:cubicBezTo>
                  <a:cubicBezTo>
                    <a:pt x="1002" y="1233"/>
                    <a:pt x="1474" y="504"/>
                    <a:pt x="1474" y="504"/>
                  </a:cubicBezTo>
                  <a:lnTo>
                    <a:pt x="10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21"/>
            <p:cNvSpPr/>
            <p:nvPr/>
          </p:nvSpPr>
          <p:spPr>
            <a:xfrm>
              <a:off x="3159252" y="365050"/>
              <a:ext cx="112071" cy="93557"/>
            </a:xfrm>
            <a:custGeom>
              <a:avLst/>
              <a:gdLst/>
              <a:ahLst/>
              <a:cxnLst/>
              <a:rect l="l" t="t" r="r" b="b"/>
              <a:pathLst>
                <a:path w="1477" h="1233" extrusionOk="0">
                  <a:moveTo>
                    <a:pt x="1081" y="1"/>
                  </a:moveTo>
                  <a:cubicBezTo>
                    <a:pt x="887" y="365"/>
                    <a:pt x="662" y="642"/>
                    <a:pt x="210" y="642"/>
                  </a:cubicBezTo>
                  <a:cubicBezTo>
                    <a:pt x="145" y="642"/>
                    <a:pt x="76" y="636"/>
                    <a:pt x="1" y="624"/>
                  </a:cubicBezTo>
                  <a:lnTo>
                    <a:pt x="1" y="624"/>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21"/>
            <p:cNvSpPr/>
            <p:nvPr/>
          </p:nvSpPr>
          <p:spPr>
            <a:xfrm>
              <a:off x="209364" y="497457"/>
              <a:ext cx="110933" cy="108505"/>
            </a:xfrm>
            <a:custGeom>
              <a:avLst/>
              <a:gdLst/>
              <a:ahLst/>
              <a:cxnLst/>
              <a:rect l="l" t="t" r="r" b="b"/>
              <a:pathLst>
                <a:path w="1462" h="1430" extrusionOk="0">
                  <a:moveTo>
                    <a:pt x="652" y="0"/>
                  </a:moveTo>
                  <a:lnTo>
                    <a:pt x="161" y="426"/>
                  </a:lnTo>
                  <a:cubicBezTo>
                    <a:pt x="1" y="991"/>
                    <a:pt x="1038" y="1430"/>
                    <a:pt x="1038" y="1430"/>
                  </a:cubicBezTo>
                  <a:lnTo>
                    <a:pt x="1461" y="954"/>
                  </a:lnTo>
                  <a:cubicBezTo>
                    <a:pt x="1010" y="809"/>
                    <a:pt x="668" y="602"/>
                    <a:pt x="6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21"/>
            <p:cNvSpPr/>
            <p:nvPr/>
          </p:nvSpPr>
          <p:spPr>
            <a:xfrm>
              <a:off x="1087191" y="643825"/>
              <a:ext cx="112071" cy="93557"/>
            </a:xfrm>
            <a:custGeom>
              <a:avLst/>
              <a:gdLst/>
              <a:ahLst/>
              <a:cxnLst/>
              <a:rect l="l" t="t" r="r" b="b"/>
              <a:pathLst>
                <a:path w="1477" h="1233" extrusionOk="0">
                  <a:moveTo>
                    <a:pt x="1081" y="1"/>
                  </a:moveTo>
                  <a:cubicBezTo>
                    <a:pt x="886" y="367"/>
                    <a:pt x="660" y="644"/>
                    <a:pt x="205" y="644"/>
                  </a:cubicBezTo>
                  <a:cubicBezTo>
                    <a:pt x="141" y="644"/>
                    <a:pt x="73" y="639"/>
                    <a:pt x="0" y="628"/>
                  </a:cubicBezTo>
                  <a:lnTo>
                    <a:pt x="0" y="628"/>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7" name="Google Shape;1837;p21"/>
          <p:cNvGrpSpPr/>
          <p:nvPr/>
        </p:nvGrpSpPr>
        <p:grpSpPr>
          <a:xfrm>
            <a:off x="-415958" y="436557"/>
            <a:ext cx="916700" cy="452339"/>
            <a:chOff x="3813359" y="1117994"/>
            <a:chExt cx="561051" cy="276846"/>
          </a:xfrm>
        </p:grpSpPr>
        <p:sp>
          <p:nvSpPr>
            <p:cNvPr id="1838" name="Google Shape;1838;p21"/>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21"/>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21"/>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21"/>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2" name="Google Shape;1842;p21"/>
          <p:cNvGrpSpPr/>
          <p:nvPr/>
        </p:nvGrpSpPr>
        <p:grpSpPr>
          <a:xfrm>
            <a:off x="7231383" y="4882915"/>
            <a:ext cx="1018082" cy="502365"/>
            <a:chOff x="3813359" y="1117994"/>
            <a:chExt cx="561051" cy="276846"/>
          </a:xfrm>
        </p:grpSpPr>
        <p:sp>
          <p:nvSpPr>
            <p:cNvPr id="1843" name="Google Shape;1843;p21"/>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21"/>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21"/>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21"/>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7" name="Google Shape;1847;p21"/>
          <p:cNvGrpSpPr/>
          <p:nvPr/>
        </p:nvGrpSpPr>
        <p:grpSpPr>
          <a:xfrm rot="-1099356">
            <a:off x="8815012" y="1251366"/>
            <a:ext cx="338043" cy="1231046"/>
            <a:chOff x="6086538" y="3067336"/>
            <a:chExt cx="197747" cy="720134"/>
          </a:xfrm>
        </p:grpSpPr>
        <p:sp>
          <p:nvSpPr>
            <p:cNvPr id="1848" name="Google Shape;1848;p21"/>
            <p:cNvSpPr/>
            <p:nvPr/>
          </p:nvSpPr>
          <p:spPr>
            <a:xfrm>
              <a:off x="6086538" y="3067336"/>
              <a:ext cx="197747" cy="720134"/>
            </a:xfrm>
            <a:custGeom>
              <a:avLst/>
              <a:gdLst/>
              <a:ahLst/>
              <a:cxnLst/>
              <a:rect l="l" t="t" r="r" b="b"/>
              <a:pathLst>
                <a:path w="5805" h="21140" extrusionOk="0">
                  <a:moveTo>
                    <a:pt x="4789" y="20162"/>
                  </a:moveTo>
                  <a:cubicBezTo>
                    <a:pt x="4803" y="20162"/>
                    <a:pt x="4818" y="20164"/>
                    <a:pt x="4832" y="20167"/>
                  </a:cubicBezTo>
                  <a:cubicBezTo>
                    <a:pt x="4928" y="20189"/>
                    <a:pt x="4989" y="20285"/>
                    <a:pt x="4968" y="20384"/>
                  </a:cubicBezTo>
                  <a:cubicBezTo>
                    <a:pt x="4947" y="20465"/>
                    <a:pt x="4874" y="20522"/>
                    <a:pt x="4794" y="20522"/>
                  </a:cubicBezTo>
                  <a:cubicBezTo>
                    <a:pt x="4780" y="20522"/>
                    <a:pt x="4766" y="20520"/>
                    <a:pt x="4752" y="20516"/>
                  </a:cubicBezTo>
                  <a:cubicBezTo>
                    <a:pt x="4653" y="20495"/>
                    <a:pt x="4591" y="20399"/>
                    <a:pt x="4616" y="20300"/>
                  </a:cubicBezTo>
                  <a:cubicBezTo>
                    <a:pt x="4634" y="20219"/>
                    <a:pt x="4708" y="20162"/>
                    <a:pt x="4789" y="20162"/>
                  </a:cubicBezTo>
                  <a:close/>
                  <a:moveTo>
                    <a:pt x="1883" y="0"/>
                  </a:moveTo>
                  <a:lnTo>
                    <a:pt x="0" y="362"/>
                  </a:lnTo>
                  <a:lnTo>
                    <a:pt x="3921" y="21140"/>
                  </a:lnTo>
                  <a:lnTo>
                    <a:pt x="5804" y="20782"/>
                  </a:lnTo>
                  <a:lnTo>
                    <a:pt x="188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21"/>
            <p:cNvSpPr/>
            <p:nvPr/>
          </p:nvSpPr>
          <p:spPr>
            <a:xfrm>
              <a:off x="6132287" y="3104978"/>
              <a:ext cx="117797" cy="622776"/>
            </a:xfrm>
            <a:custGeom>
              <a:avLst/>
              <a:gdLst/>
              <a:ahLst/>
              <a:cxnLst/>
              <a:rect l="l" t="t" r="r" b="b"/>
              <a:pathLst>
                <a:path w="3458" h="18282" extrusionOk="0">
                  <a:moveTo>
                    <a:pt x="19" y="1"/>
                  </a:moveTo>
                  <a:cubicBezTo>
                    <a:pt x="9" y="4"/>
                    <a:pt x="0" y="13"/>
                    <a:pt x="3" y="25"/>
                  </a:cubicBezTo>
                  <a:lnTo>
                    <a:pt x="3415" y="18266"/>
                  </a:lnTo>
                  <a:lnTo>
                    <a:pt x="3424" y="18278"/>
                  </a:lnTo>
                  <a:lnTo>
                    <a:pt x="3439" y="18281"/>
                  </a:lnTo>
                  <a:cubicBezTo>
                    <a:pt x="3449" y="18278"/>
                    <a:pt x="3458" y="18272"/>
                    <a:pt x="3455" y="18260"/>
                  </a:cubicBezTo>
                  <a:lnTo>
                    <a:pt x="43" y="16"/>
                  </a:lnTo>
                  <a:cubicBezTo>
                    <a:pt x="40" y="4"/>
                    <a:pt x="31" y="1"/>
                    <a:pt x="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21"/>
            <p:cNvSpPr/>
            <p:nvPr/>
          </p:nvSpPr>
          <p:spPr>
            <a:xfrm>
              <a:off x="6086640" y="3067336"/>
              <a:ext cx="150193" cy="720134"/>
            </a:xfrm>
            <a:custGeom>
              <a:avLst/>
              <a:gdLst/>
              <a:ahLst/>
              <a:cxnLst/>
              <a:rect l="l" t="t" r="r" b="b"/>
              <a:pathLst>
                <a:path w="4409" h="21140" extrusionOk="0">
                  <a:moveTo>
                    <a:pt x="1880" y="0"/>
                  </a:moveTo>
                  <a:lnTo>
                    <a:pt x="0" y="365"/>
                  </a:lnTo>
                  <a:lnTo>
                    <a:pt x="3918" y="21140"/>
                  </a:lnTo>
                  <a:lnTo>
                    <a:pt x="4409" y="21047"/>
                  </a:lnTo>
                  <a:lnTo>
                    <a:pt x="587" y="763"/>
                  </a:lnTo>
                  <a:lnTo>
                    <a:pt x="1973" y="497"/>
                  </a:lnTo>
                  <a:lnTo>
                    <a:pt x="188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21"/>
            <p:cNvSpPr/>
            <p:nvPr/>
          </p:nvSpPr>
          <p:spPr>
            <a:xfrm>
              <a:off x="6218199" y="3774321"/>
              <a:ext cx="17271" cy="3372"/>
            </a:xfrm>
            <a:custGeom>
              <a:avLst/>
              <a:gdLst/>
              <a:ahLst/>
              <a:cxnLst/>
              <a:rect l="l" t="t" r="r" b="b"/>
              <a:pathLst>
                <a:path w="507" h="99" extrusionOk="0">
                  <a:moveTo>
                    <a:pt x="0" y="99"/>
                  </a:moveTo>
                  <a:lnTo>
                    <a:pt x="507"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21"/>
            <p:cNvSpPr/>
            <p:nvPr/>
          </p:nvSpPr>
          <p:spPr>
            <a:xfrm>
              <a:off x="6214214" y="3753167"/>
              <a:ext cx="17373" cy="3304"/>
            </a:xfrm>
            <a:custGeom>
              <a:avLst/>
              <a:gdLst/>
              <a:ahLst/>
              <a:cxnLst/>
              <a:rect l="l" t="t" r="r" b="b"/>
              <a:pathLst>
                <a:path w="510" h="97" extrusionOk="0">
                  <a:moveTo>
                    <a:pt x="0" y="96"/>
                  </a:moveTo>
                  <a:lnTo>
                    <a:pt x="510"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21"/>
            <p:cNvSpPr/>
            <p:nvPr/>
          </p:nvSpPr>
          <p:spPr>
            <a:xfrm>
              <a:off x="6210194" y="3731910"/>
              <a:ext cx="17407" cy="3304"/>
            </a:xfrm>
            <a:custGeom>
              <a:avLst/>
              <a:gdLst/>
              <a:ahLst/>
              <a:cxnLst/>
              <a:rect l="l" t="t" r="r" b="b"/>
              <a:pathLst>
                <a:path w="511" h="97" extrusionOk="0">
                  <a:moveTo>
                    <a:pt x="1" y="97"/>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21"/>
            <p:cNvSpPr/>
            <p:nvPr/>
          </p:nvSpPr>
          <p:spPr>
            <a:xfrm>
              <a:off x="6206208" y="3710790"/>
              <a:ext cx="17271" cy="3270"/>
            </a:xfrm>
            <a:custGeom>
              <a:avLst/>
              <a:gdLst/>
              <a:ahLst/>
              <a:cxnLst/>
              <a:rect l="l" t="t" r="r" b="b"/>
              <a:pathLst>
                <a:path w="507" h="96" extrusionOk="0">
                  <a:moveTo>
                    <a:pt x="1" y="96"/>
                  </a:moveTo>
                  <a:lnTo>
                    <a:pt x="507"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21"/>
            <p:cNvSpPr/>
            <p:nvPr/>
          </p:nvSpPr>
          <p:spPr>
            <a:xfrm>
              <a:off x="6202223" y="3689636"/>
              <a:ext cx="17373" cy="3304"/>
            </a:xfrm>
            <a:custGeom>
              <a:avLst/>
              <a:gdLst/>
              <a:ahLst/>
              <a:cxnLst/>
              <a:rect l="l" t="t" r="r" b="b"/>
              <a:pathLst>
                <a:path w="510" h="97" extrusionOk="0">
                  <a:moveTo>
                    <a:pt x="0" y="96"/>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21"/>
            <p:cNvSpPr/>
            <p:nvPr/>
          </p:nvSpPr>
          <p:spPr>
            <a:xfrm>
              <a:off x="6198305" y="3668277"/>
              <a:ext cx="17203" cy="3509"/>
            </a:xfrm>
            <a:custGeom>
              <a:avLst/>
              <a:gdLst/>
              <a:ahLst/>
              <a:cxnLst/>
              <a:rect l="l" t="t" r="r" b="b"/>
              <a:pathLst>
                <a:path w="505" h="103" extrusionOk="0">
                  <a:moveTo>
                    <a:pt x="1" y="103"/>
                  </a:moveTo>
                  <a:lnTo>
                    <a:pt x="504"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21"/>
            <p:cNvSpPr/>
            <p:nvPr/>
          </p:nvSpPr>
          <p:spPr>
            <a:xfrm>
              <a:off x="6194217" y="3647157"/>
              <a:ext cx="17373" cy="3509"/>
            </a:xfrm>
            <a:custGeom>
              <a:avLst/>
              <a:gdLst/>
              <a:ahLst/>
              <a:cxnLst/>
              <a:rect l="l" t="t" r="r" b="b"/>
              <a:pathLst>
                <a:path w="510" h="103" extrusionOk="0">
                  <a:moveTo>
                    <a:pt x="1" y="102"/>
                  </a:moveTo>
                  <a:lnTo>
                    <a:pt x="510"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21"/>
            <p:cNvSpPr/>
            <p:nvPr/>
          </p:nvSpPr>
          <p:spPr>
            <a:xfrm>
              <a:off x="6190232" y="3626002"/>
              <a:ext cx="17373" cy="3304"/>
            </a:xfrm>
            <a:custGeom>
              <a:avLst/>
              <a:gdLst/>
              <a:ahLst/>
              <a:cxnLst/>
              <a:rect l="l" t="t" r="r" b="b"/>
              <a:pathLst>
                <a:path w="510" h="97" extrusionOk="0">
                  <a:moveTo>
                    <a:pt x="0" y="97"/>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21"/>
            <p:cNvSpPr/>
            <p:nvPr/>
          </p:nvSpPr>
          <p:spPr>
            <a:xfrm>
              <a:off x="6186314" y="3604882"/>
              <a:ext cx="17305" cy="3270"/>
            </a:xfrm>
            <a:custGeom>
              <a:avLst/>
              <a:gdLst/>
              <a:ahLst/>
              <a:cxnLst/>
              <a:rect l="l" t="t" r="r" b="b"/>
              <a:pathLst>
                <a:path w="508" h="96" extrusionOk="0">
                  <a:moveTo>
                    <a:pt x="1" y="96"/>
                  </a:moveTo>
                  <a:lnTo>
                    <a:pt x="507"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21"/>
            <p:cNvSpPr/>
            <p:nvPr/>
          </p:nvSpPr>
          <p:spPr>
            <a:xfrm>
              <a:off x="6182227" y="3583625"/>
              <a:ext cx="17373" cy="3304"/>
            </a:xfrm>
            <a:custGeom>
              <a:avLst/>
              <a:gdLst/>
              <a:ahLst/>
              <a:cxnLst/>
              <a:rect l="l" t="t" r="r" b="b"/>
              <a:pathLst>
                <a:path w="510" h="97" extrusionOk="0">
                  <a:moveTo>
                    <a:pt x="1" y="96"/>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21"/>
            <p:cNvSpPr/>
            <p:nvPr/>
          </p:nvSpPr>
          <p:spPr>
            <a:xfrm>
              <a:off x="6178343" y="3562471"/>
              <a:ext cx="17373" cy="3304"/>
            </a:xfrm>
            <a:custGeom>
              <a:avLst/>
              <a:gdLst/>
              <a:ahLst/>
              <a:cxnLst/>
              <a:rect l="l" t="t" r="r" b="b"/>
              <a:pathLst>
                <a:path w="510" h="97" extrusionOk="0">
                  <a:moveTo>
                    <a:pt x="0" y="97"/>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21"/>
            <p:cNvSpPr/>
            <p:nvPr/>
          </p:nvSpPr>
          <p:spPr>
            <a:xfrm>
              <a:off x="6174221" y="3541249"/>
              <a:ext cx="17407" cy="3407"/>
            </a:xfrm>
            <a:custGeom>
              <a:avLst/>
              <a:gdLst/>
              <a:ahLst/>
              <a:cxnLst/>
              <a:rect l="l" t="t" r="r" b="b"/>
              <a:pathLst>
                <a:path w="511" h="100" extrusionOk="0">
                  <a:moveTo>
                    <a:pt x="1" y="99"/>
                  </a:moveTo>
                  <a:lnTo>
                    <a:pt x="510"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21"/>
            <p:cNvSpPr/>
            <p:nvPr/>
          </p:nvSpPr>
          <p:spPr>
            <a:xfrm>
              <a:off x="6170236" y="3519992"/>
              <a:ext cx="17407" cy="3407"/>
            </a:xfrm>
            <a:custGeom>
              <a:avLst/>
              <a:gdLst/>
              <a:ahLst/>
              <a:cxnLst/>
              <a:rect l="l" t="t" r="r" b="b"/>
              <a:pathLst>
                <a:path w="511" h="100" extrusionOk="0">
                  <a:moveTo>
                    <a:pt x="1" y="99"/>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21"/>
            <p:cNvSpPr/>
            <p:nvPr/>
          </p:nvSpPr>
          <p:spPr>
            <a:xfrm>
              <a:off x="6166352" y="3498872"/>
              <a:ext cx="17271" cy="3270"/>
            </a:xfrm>
            <a:custGeom>
              <a:avLst/>
              <a:gdLst/>
              <a:ahLst/>
              <a:cxnLst/>
              <a:rect l="l" t="t" r="r" b="b"/>
              <a:pathLst>
                <a:path w="507" h="96" extrusionOk="0">
                  <a:moveTo>
                    <a:pt x="0" y="96"/>
                  </a:moveTo>
                  <a:lnTo>
                    <a:pt x="507"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21"/>
            <p:cNvSpPr/>
            <p:nvPr/>
          </p:nvSpPr>
          <p:spPr>
            <a:xfrm>
              <a:off x="6162230" y="3477717"/>
              <a:ext cx="17407" cy="3304"/>
            </a:xfrm>
            <a:custGeom>
              <a:avLst/>
              <a:gdLst/>
              <a:ahLst/>
              <a:cxnLst/>
              <a:rect l="l" t="t" r="r" b="b"/>
              <a:pathLst>
                <a:path w="511" h="97" extrusionOk="0">
                  <a:moveTo>
                    <a:pt x="1" y="96"/>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21"/>
            <p:cNvSpPr/>
            <p:nvPr/>
          </p:nvSpPr>
          <p:spPr>
            <a:xfrm>
              <a:off x="6158245" y="3456461"/>
              <a:ext cx="17509" cy="3407"/>
            </a:xfrm>
            <a:custGeom>
              <a:avLst/>
              <a:gdLst/>
              <a:ahLst/>
              <a:cxnLst/>
              <a:rect l="l" t="t" r="r" b="b"/>
              <a:pathLst>
                <a:path w="514" h="100" extrusionOk="0">
                  <a:moveTo>
                    <a:pt x="1" y="100"/>
                  </a:moveTo>
                  <a:lnTo>
                    <a:pt x="513"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21"/>
            <p:cNvSpPr/>
            <p:nvPr/>
          </p:nvSpPr>
          <p:spPr>
            <a:xfrm>
              <a:off x="6154259" y="3435238"/>
              <a:ext cx="17373" cy="3509"/>
            </a:xfrm>
            <a:custGeom>
              <a:avLst/>
              <a:gdLst/>
              <a:ahLst/>
              <a:cxnLst/>
              <a:rect l="l" t="t" r="r" b="b"/>
              <a:pathLst>
                <a:path w="510" h="103" extrusionOk="0">
                  <a:moveTo>
                    <a:pt x="0" y="102"/>
                  </a:moveTo>
                  <a:lnTo>
                    <a:pt x="510"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21"/>
            <p:cNvSpPr/>
            <p:nvPr/>
          </p:nvSpPr>
          <p:spPr>
            <a:xfrm>
              <a:off x="6150274" y="3414084"/>
              <a:ext cx="17373" cy="3407"/>
            </a:xfrm>
            <a:custGeom>
              <a:avLst/>
              <a:gdLst/>
              <a:ahLst/>
              <a:cxnLst/>
              <a:rect l="l" t="t" r="r" b="b"/>
              <a:pathLst>
                <a:path w="510" h="100" extrusionOk="0">
                  <a:moveTo>
                    <a:pt x="0" y="99"/>
                  </a:moveTo>
                  <a:lnTo>
                    <a:pt x="509"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21"/>
            <p:cNvSpPr/>
            <p:nvPr/>
          </p:nvSpPr>
          <p:spPr>
            <a:xfrm>
              <a:off x="6146356" y="3392964"/>
              <a:ext cx="17203" cy="3270"/>
            </a:xfrm>
            <a:custGeom>
              <a:avLst/>
              <a:gdLst/>
              <a:ahLst/>
              <a:cxnLst/>
              <a:rect l="l" t="t" r="r" b="b"/>
              <a:pathLst>
                <a:path w="505" h="96" extrusionOk="0">
                  <a:moveTo>
                    <a:pt x="1" y="96"/>
                  </a:moveTo>
                  <a:lnTo>
                    <a:pt x="504"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21"/>
            <p:cNvSpPr/>
            <p:nvPr/>
          </p:nvSpPr>
          <p:spPr>
            <a:xfrm>
              <a:off x="6142268" y="3371707"/>
              <a:ext cx="17373" cy="3304"/>
            </a:xfrm>
            <a:custGeom>
              <a:avLst/>
              <a:gdLst/>
              <a:ahLst/>
              <a:cxnLst/>
              <a:rect l="l" t="t" r="r" b="b"/>
              <a:pathLst>
                <a:path w="510" h="97" extrusionOk="0">
                  <a:moveTo>
                    <a:pt x="0" y="96"/>
                  </a:moveTo>
                  <a:lnTo>
                    <a:pt x="510"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21"/>
            <p:cNvSpPr/>
            <p:nvPr/>
          </p:nvSpPr>
          <p:spPr>
            <a:xfrm>
              <a:off x="6138385" y="3350553"/>
              <a:ext cx="17271" cy="3304"/>
            </a:xfrm>
            <a:custGeom>
              <a:avLst/>
              <a:gdLst/>
              <a:ahLst/>
              <a:cxnLst/>
              <a:rect l="l" t="t" r="r" b="b"/>
              <a:pathLst>
                <a:path w="507" h="97" extrusionOk="0">
                  <a:moveTo>
                    <a:pt x="0" y="97"/>
                  </a:moveTo>
                  <a:lnTo>
                    <a:pt x="506"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21"/>
            <p:cNvSpPr/>
            <p:nvPr/>
          </p:nvSpPr>
          <p:spPr>
            <a:xfrm>
              <a:off x="6134365" y="3329432"/>
              <a:ext cx="17305" cy="3270"/>
            </a:xfrm>
            <a:custGeom>
              <a:avLst/>
              <a:gdLst/>
              <a:ahLst/>
              <a:cxnLst/>
              <a:rect l="l" t="t" r="r" b="b"/>
              <a:pathLst>
                <a:path w="508" h="96" extrusionOk="0">
                  <a:moveTo>
                    <a:pt x="1" y="96"/>
                  </a:moveTo>
                  <a:lnTo>
                    <a:pt x="507"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21"/>
            <p:cNvSpPr/>
            <p:nvPr/>
          </p:nvSpPr>
          <p:spPr>
            <a:xfrm>
              <a:off x="6130277" y="3308074"/>
              <a:ext cx="17373" cy="3509"/>
            </a:xfrm>
            <a:custGeom>
              <a:avLst/>
              <a:gdLst/>
              <a:ahLst/>
              <a:cxnLst/>
              <a:rect l="l" t="t" r="r" b="b"/>
              <a:pathLst>
                <a:path w="510" h="103" extrusionOk="0">
                  <a:moveTo>
                    <a:pt x="0" y="102"/>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21"/>
            <p:cNvSpPr/>
            <p:nvPr/>
          </p:nvSpPr>
          <p:spPr>
            <a:xfrm>
              <a:off x="6126394" y="3286919"/>
              <a:ext cx="17373" cy="3509"/>
            </a:xfrm>
            <a:custGeom>
              <a:avLst/>
              <a:gdLst/>
              <a:ahLst/>
              <a:cxnLst/>
              <a:rect l="l" t="t" r="r" b="b"/>
              <a:pathLst>
                <a:path w="510" h="103" extrusionOk="0">
                  <a:moveTo>
                    <a:pt x="0" y="103"/>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21"/>
            <p:cNvSpPr/>
            <p:nvPr/>
          </p:nvSpPr>
          <p:spPr>
            <a:xfrm>
              <a:off x="6122272" y="3265799"/>
              <a:ext cx="17407" cy="3304"/>
            </a:xfrm>
            <a:custGeom>
              <a:avLst/>
              <a:gdLst/>
              <a:ahLst/>
              <a:cxnLst/>
              <a:rect l="l" t="t" r="r" b="b"/>
              <a:pathLst>
                <a:path w="511" h="97" extrusionOk="0">
                  <a:moveTo>
                    <a:pt x="1" y="96"/>
                  </a:moveTo>
                  <a:lnTo>
                    <a:pt x="510"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21"/>
            <p:cNvSpPr/>
            <p:nvPr/>
          </p:nvSpPr>
          <p:spPr>
            <a:xfrm>
              <a:off x="6118287" y="3244645"/>
              <a:ext cx="17475" cy="3304"/>
            </a:xfrm>
            <a:custGeom>
              <a:avLst/>
              <a:gdLst/>
              <a:ahLst/>
              <a:cxnLst/>
              <a:rect l="l" t="t" r="r" b="b"/>
              <a:pathLst>
                <a:path w="513" h="97" extrusionOk="0">
                  <a:moveTo>
                    <a:pt x="0" y="97"/>
                  </a:moveTo>
                  <a:lnTo>
                    <a:pt x="513"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21"/>
            <p:cNvSpPr/>
            <p:nvPr/>
          </p:nvSpPr>
          <p:spPr>
            <a:xfrm>
              <a:off x="6114403" y="3223422"/>
              <a:ext cx="17271" cy="3270"/>
            </a:xfrm>
            <a:custGeom>
              <a:avLst/>
              <a:gdLst/>
              <a:ahLst/>
              <a:cxnLst/>
              <a:rect l="l" t="t" r="r" b="b"/>
              <a:pathLst>
                <a:path w="507" h="96" extrusionOk="0">
                  <a:moveTo>
                    <a:pt x="0" y="96"/>
                  </a:moveTo>
                  <a:lnTo>
                    <a:pt x="507"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21"/>
            <p:cNvSpPr/>
            <p:nvPr/>
          </p:nvSpPr>
          <p:spPr>
            <a:xfrm>
              <a:off x="6110281" y="3202268"/>
              <a:ext cx="17407" cy="3304"/>
            </a:xfrm>
            <a:custGeom>
              <a:avLst/>
              <a:gdLst/>
              <a:ahLst/>
              <a:cxnLst/>
              <a:rect l="l" t="t" r="r" b="b"/>
              <a:pathLst>
                <a:path w="511" h="97" extrusionOk="0">
                  <a:moveTo>
                    <a:pt x="1" y="96"/>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21"/>
            <p:cNvSpPr/>
            <p:nvPr/>
          </p:nvSpPr>
          <p:spPr>
            <a:xfrm>
              <a:off x="6106398" y="3181011"/>
              <a:ext cx="17373" cy="3406"/>
            </a:xfrm>
            <a:custGeom>
              <a:avLst/>
              <a:gdLst/>
              <a:ahLst/>
              <a:cxnLst/>
              <a:rect l="l" t="t" r="r" b="b"/>
              <a:pathLst>
                <a:path w="510" h="100" extrusionOk="0">
                  <a:moveTo>
                    <a:pt x="1" y="100"/>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21"/>
            <p:cNvSpPr/>
            <p:nvPr/>
          </p:nvSpPr>
          <p:spPr>
            <a:xfrm>
              <a:off x="6102310" y="3159789"/>
              <a:ext cx="17373" cy="3509"/>
            </a:xfrm>
            <a:custGeom>
              <a:avLst/>
              <a:gdLst/>
              <a:ahLst/>
              <a:cxnLst/>
              <a:rect l="l" t="t" r="r" b="b"/>
              <a:pathLst>
                <a:path w="510" h="103" extrusionOk="0">
                  <a:moveTo>
                    <a:pt x="0" y="102"/>
                  </a:moveTo>
                  <a:lnTo>
                    <a:pt x="510"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21"/>
            <p:cNvSpPr/>
            <p:nvPr/>
          </p:nvSpPr>
          <p:spPr>
            <a:xfrm>
              <a:off x="6098393" y="3138634"/>
              <a:ext cx="17305" cy="3304"/>
            </a:xfrm>
            <a:custGeom>
              <a:avLst/>
              <a:gdLst/>
              <a:ahLst/>
              <a:cxnLst/>
              <a:rect l="l" t="t" r="r" b="b"/>
              <a:pathLst>
                <a:path w="508" h="97" extrusionOk="0">
                  <a:moveTo>
                    <a:pt x="1" y="96"/>
                  </a:moveTo>
                  <a:lnTo>
                    <a:pt x="507"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21"/>
            <p:cNvSpPr/>
            <p:nvPr/>
          </p:nvSpPr>
          <p:spPr>
            <a:xfrm>
              <a:off x="6094407" y="3117514"/>
              <a:ext cx="17271" cy="3270"/>
            </a:xfrm>
            <a:custGeom>
              <a:avLst/>
              <a:gdLst/>
              <a:ahLst/>
              <a:cxnLst/>
              <a:rect l="l" t="t" r="r" b="b"/>
              <a:pathLst>
                <a:path w="507" h="96" extrusionOk="0">
                  <a:moveTo>
                    <a:pt x="1" y="96"/>
                  </a:moveTo>
                  <a:lnTo>
                    <a:pt x="507"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21"/>
            <p:cNvSpPr/>
            <p:nvPr/>
          </p:nvSpPr>
          <p:spPr>
            <a:xfrm>
              <a:off x="6090319" y="3096258"/>
              <a:ext cx="17373" cy="3406"/>
            </a:xfrm>
            <a:custGeom>
              <a:avLst/>
              <a:gdLst/>
              <a:ahLst/>
              <a:cxnLst/>
              <a:rect l="l" t="t" r="r" b="b"/>
              <a:pathLst>
                <a:path w="510" h="100" extrusionOk="0">
                  <a:moveTo>
                    <a:pt x="0" y="99"/>
                  </a:moveTo>
                  <a:lnTo>
                    <a:pt x="510"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4" name="Google Shape;1884;p21"/>
          <p:cNvGrpSpPr/>
          <p:nvPr/>
        </p:nvGrpSpPr>
        <p:grpSpPr>
          <a:xfrm rot="3598983">
            <a:off x="8191093" y="4274232"/>
            <a:ext cx="588854" cy="1076537"/>
            <a:chOff x="5873325" y="3529053"/>
            <a:chExt cx="251604" cy="459980"/>
          </a:xfrm>
        </p:grpSpPr>
        <p:sp>
          <p:nvSpPr>
            <p:cNvPr id="1885" name="Google Shape;1885;p21"/>
            <p:cNvSpPr/>
            <p:nvPr/>
          </p:nvSpPr>
          <p:spPr>
            <a:xfrm>
              <a:off x="5881739" y="3577426"/>
              <a:ext cx="243088" cy="411607"/>
            </a:xfrm>
            <a:custGeom>
              <a:avLst/>
              <a:gdLst/>
              <a:ahLst/>
              <a:cxnLst/>
              <a:rect l="l" t="t" r="r" b="b"/>
              <a:pathLst>
                <a:path w="7136" h="12083" extrusionOk="0">
                  <a:moveTo>
                    <a:pt x="1245" y="0"/>
                  </a:moveTo>
                  <a:cubicBezTo>
                    <a:pt x="1135" y="212"/>
                    <a:pt x="980" y="249"/>
                    <a:pt x="885" y="249"/>
                  </a:cubicBezTo>
                  <a:cubicBezTo>
                    <a:pt x="832" y="249"/>
                    <a:pt x="797" y="238"/>
                    <a:pt x="797" y="238"/>
                  </a:cubicBezTo>
                  <a:cubicBezTo>
                    <a:pt x="700" y="475"/>
                    <a:pt x="573" y="523"/>
                    <a:pt x="487" y="523"/>
                  </a:cubicBezTo>
                  <a:cubicBezTo>
                    <a:pt x="427" y="523"/>
                    <a:pt x="387" y="501"/>
                    <a:pt x="387" y="501"/>
                  </a:cubicBezTo>
                  <a:cubicBezTo>
                    <a:pt x="323" y="581"/>
                    <a:pt x="252" y="606"/>
                    <a:pt x="189" y="606"/>
                  </a:cubicBezTo>
                  <a:cubicBezTo>
                    <a:pt x="85" y="606"/>
                    <a:pt x="1" y="538"/>
                    <a:pt x="1" y="538"/>
                  </a:cubicBezTo>
                  <a:lnTo>
                    <a:pt x="1" y="538"/>
                  </a:lnTo>
                  <a:lnTo>
                    <a:pt x="93" y="717"/>
                  </a:lnTo>
                  <a:lnTo>
                    <a:pt x="5814" y="11788"/>
                  </a:lnTo>
                  <a:lnTo>
                    <a:pt x="5960" y="12063"/>
                  </a:lnTo>
                  <a:cubicBezTo>
                    <a:pt x="6026" y="12076"/>
                    <a:pt x="6090" y="12082"/>
                    <a:pt x="6152" y="12082"/>
                  </a:cubicBezTo>
                  <a:cubicBezTo>
                    <a:pt x="6759" y="12082"/>
                    <a:pt x="7136" y="11507"/>
                    <a:pt x="7136" y="11507"/>
                  </a:cubicBezTo>
                  <a:lnTo>
                    <a:pt x="6951" y="11137"/>
                  </a:lnTo>
                  <a:lnTo>
                    <a:pt x="1396" y="303"/>
                  </a:lnTo>
                  <a:lnTo>
                    <a:pt x="1245" y="0"/>
                  </a:lnTo>
                  <a:close/>
                </a:path>
              </a:pathLst>
            </a:custGeom>
            <a:solidFill>
              <a:srgbClr val="93D1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21"/>
            <p:cNvSpPr/>
            <p:nvPr/>
          </p:nvSpPr>
          <p:spPr>
            <a:xfrm>
              <a:off x="5881739" y="3577426"/>
              <a:ext cx="243088" cy="411607"/>
            </a:xfrm>
            <a:custGeom>
              <a:avLst/>
              <a:gdLst/>
              <a:ahLst/>
              <a:cxnLst/>
              <a:rect l="l" t="t" r="r" b="b"/>
              <a:pathLst>
                <a:path w="7136" h="12083" extrusionOk="0">
                  <a:moveTo>
                    <a:pt x="1245" y="0"/>
                  </a:moveTo>
                  <a:cubicBezTo>
                    <a:pt x="1135" y="212"/>
                    <a:pt x="980" y="249"/>
                    <a:pt x="885" y="249"/>
                  </a:cubicBezTo>
                  <a:cubicBezTo>
                    <a:pt x="832" y="249"/>
                    <a:pt x="797" y="238"/>
                    <a:pt x="797" y="238"/>
                  </a:cubicBezTo>
                  <a:cubicBezTo>
                    <a:pt x="700" y="475"/>
                    <a:pt x="573" y="523"/>
                    <a:pt x="487" y="523"/>
                  </a:cubicBezTo>
                  <a:cubicBezTo>
                    <a:pt x="427" y="523"/>
                    <a:pt x="387" y="501"/>
                    <a:pt x="387" y="501"/>
                  </a:cubicBezTo>
                  <a:cubicBezTo>
                    <a:pt x="323" y="581"/>
                    <a:pt x="252" y="606"/>
                    <a:pt x="189" y="606"/>
                  </a:cubicBezTo>
                  <a:cubicBezTo>
                    <a:pt x="85" y="606"/>
                    <a:pt x="1" y="538"/>
                    <a:pt x="1" y="538"/>
                  </a:cubicBezTo>
                  <a:lnTo>
                    <a:pt x="1" y="538"/>
                  </a:lnTo>
                  <a:lnTo>
                    <a:pt x="93" y="717"/>
                  </a:lnTo>
                  <a:lnTo>
                    <a:pt x="5814" y="11788"/>
                  </a:lnTo>
                  <a:lnTo>
                    <a:pt x="5960" y="12063"/>
                  </a:lnTo>
                  <a:cubicBezTo>
                    <a:pt x="6026" y="12076"/>
                    <a:pt x="6090" y="12082"/>
                    <a:pt x="6152" y="12082"/>
                  </a:cubicBezTo>
                  <a:cubicBezTo>
                    <a:pt x="6759" y="12082"/>
                    <a:pt x="7136" y="11507"/>
                    <a:pt x="7136" y="11507"/>
                  </a:cubicBezTo>
                  <a:lnTo>
                    <a:pt x="6951" y="11137"/>
                  </a:lnTo>
                  <a:lnTo>
                    <a:pt x="1396" y="303"/>
                  </a:lnTo>
                  <a:lnTo>
                    <a:pt x="124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21"/>
            <p:cNvSpPr/>
            <p:nvPr/>
          </p:nvSpPr>
          <p:spPr>
            <a:xfrm>
              <a:off x="5915600" y="3577630"/>
              <a:ext cx="209227" cy="410211"/>
            </a:xfrm>
            <a:custGeom>
              <a:avLst/>
              <a:gdLst/>
              <a:ahLst/>
              <a:cxnLst/>
              <a:rect l="l" t="t" r="r" b="b"/>
              <a:pathLst>
                <a:path w="6142" h="12042" extrusionOk="0">
                  <a:moveTo>
                    <a:pt x="251" y="1"/>
                  </a:moveTo>
                  <a:cubicBezTo>
                    <a:pt x="180" y="143"/>
                    <a:pt x="81" y="204"/>
                    <a:pt x="1" y="232"/>
                  </a:cubicBezTo>
                  <a:lnTo>
                    <a:pt x="106" y="436"/>
                  </a:lnTo>
                  <a:lnTo>
                    <a:pt x="5660" y="11270"/>
                  </a:lnTo>
                  <a:lnTo>
                    <a:pt x="5845" y="11640"/>
                  </a:lnTo>
                  <a:cubicBezTo>
                    <a:pt x="5845" y="11640"/>
                    <a:pt x="5691" y="11872"/>
                    <a:pt x="5419" y="12042"/>
                  </a:cubicBezTo>
                  <a:cubicBezTo>
                    <a:pt x="5870" y="11918"/>
                    <a:pt x="6142" y="11504"/>
                    <a:pt x="6142" y="11504"/>
                  </a:cubicBezTo>
                  <a:lnTo>
                    <a:pt x="5957" y="11134"/>
                  </a:lnTo>
                  <a:lnTo>
                    <a:pt x="402" y="300"/>
                  </a:lnTo>
                  <a:lnTo>
                    <a:pt x="25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21"/>
            <p:cNvSpPr/>
            <p:nvPr/>
          </p:nvSpPr>
          <p:spPr>
            <a:xfrm>
              <a:off x="6078839" y="3956773"/>
              <a:ext cx="45988" cy="32191"/>
            </a:xfrm>
            <a:custGeom>
              <a:avLst/>
              <a:gdLst/>
              <a:ahLst/>
              <a:cxnLst/>
              <a:rect l="l" t="t" r="r" b="b"/>
              <a:pathLst>
                <a:path w="1350" h="945" extrusionOk="0">
                  <a:moveTo>
                    <a:pt x="1165" y="1"/>
                  </a:moveTo>
                  <a:cubicBezTo>
                    <a:pt x="1115" y="103"/>
                    <a:pt x="501" y="532"/>
                    <a:pt x="1" y="587"/>
                  </a:cubicBezTo>
                  <a:lnTo>
                    <a:pt x="174" y="927"/>
                  </a:lnTo>
                  <a:cubicBezTo>
                    <a:pt x="237" y="939"/>
                    <a:pt x="299" y="945"/>
                    <a:pt x="359" y="945"/>
                  </a:cubicBezTo>
                  <a:cubicBezTo>
                    <a:pt x="966" y="945"/>
                    <a:pt x="1350" y="371"/>
                    <a:pt x="1350" y="371"/>
                  </a:cubicBezTo>
                  <a:lnTo>
                    <a:pt x="11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1"/>
            <p:cNvSpPr/>
            <p:nvPr/>
          </p:nvSpPr>
          <p:spPr>
            <a:xfrm>
              <a:off x="6100505" y="3956773"/>
              <a:ext cx="24425" cy="30761"/>
            </a:xfrm>
            <a:custGeom>
              <a:avLst/>
              <a:gdLst/>
              <a:ahLst/>
              <a:cxnLst/>
              <a:rect l="l" t="t" r="r" b="b"/>
              <a:pathLst>
                <a:path w="717" h="903" extrusionOk="0">
                  <a:moveTo>
                    <a:pt x="532" y="1"/>
                  </a:moveTo>
                  <a:cubicBezTo>
                    <a:pt x="513" y="38"/>
                    <a:pt x="417" y="124"/>
                    <a:pt x="272" y="217"/>
                  </a:cubicBezTo>
                  <a:lnTo>
                    <a:pt x="421" y="501"/>
                  </a:lnTo>
                  <a:cubicBezTo>
                    <a:pt x="417" y="510"/>
                    <a:pt x="266" y="739"/>
                    <a:pt x="1" y="902"/>
                  </a:cubicBezTo>
                  <a:cubicBezTo>
                    <a:pt x="371" y="794"/>
                    <a:pt x="618" y="498"/>
                    <a:pt x="695" y="402"/>
                  </a:cubicBezTo>
                  <a:cubicBezTo>
                    <a:pt x="711" y="384"/>
                    <a:pt x="717" y="371"/>
                    <a:pt x="717" y="371"/>
                  </a:cubicBezTo>
                  <a:lnTo>
                    <a:pt x="53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1"/>
            <p:cNvSpPr/>
            <p:nvPr/>
          </p:nvSpPr>
          <p:spPr>
            <a:xfrm>
              <a:off x="5873427" y="3529053"/>
              <a:ext cx="50757" cy="69118"/>
            </a:xfrm>
            <a:custGeom>
              <a:avLst/>
              <a:gdLst/>
              <a:ahLst/>
              <a:cxnLst/>
              <a:rect l="l" t="t" r="r" b="b"/>
              <a:pathLst>
                <a:path w="1490" h="2029" extrusionOk="0">
                  <a:moveTo>
                    <a:pt x="1" y="0"/>
                  </a:moveTo>
                  <a:lnTo>
                    <a:pt x="100" y="797"/>
                  </a:lnTo>
                  <a:lnTo>
                    <a:pt x="242" y="1961"/>
                  </a:lnTo>
                  <a:cubicBezTo>
                    <a:pt x="242" y="1961"/>
                    <a:pt x="327" y="2029"/>
                    <a:pt x="431" y="2029"/>
                  </a:cubicBezTo>
                  <a:cubicBezTo>
                    <a:pt x="494" y="2029"/>
                    <a:pt x="565" y="2004"/>
                    <a:pt x="628" y="1924"/>
                  </a:cubicBezTo>
                  <a:cubicBezTo>
                    <a:pt x="628" y="1924"/>
                    <a:pt x="669" y="1947"/>
                    <a:pt x="729" y="1947"/>
                  </a:cubicBezTo>
                  <a:cubicBezTo>
                    <a:pt x="816" y="1947"/>
                    <a:pt x="943" y="1898"/>
                    <a:pt x="1041" y="1661"/>
                  </a:cubicBezTo>
                  <a:cubicBezTo>
                    <a:pt x="1041" y="1661"/>
                    <a:pt x="1076" y="1673"/>
                    <a:pt x="1129" y="1673"/>
                  </a:cubicBezTo>
                  <a:cubicBezTo>
                    <a:pt x="1224" y="1673"/>
                    <a:pt x="1378" y="1635"/>
                    <a:pt x="1489" y="1427"/>
                  </a:cubicBezTo>
                  <a:lnTo>
                    <a:pt x="544" y="522"/>
                  </a:lnTo>
                  <a:lnTo>
                    <a:pt x="1" y="0"/>
                  </a:lnTo>
                  <a:close/>
                </a:path>
              </a:pathLst>
            </a:custGeom>
            <a:solidFill>
              <a:srgbClr val="FAC7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21"/>
            <p:cNvSpPr/>
            <p:nvPr/>
          </p:nvSpPr>
          <p:spPr>
            <a:xfrm>
              <a:off x="5873427" y="3529053"/>
              <a:ext cx="50757" cy="69118"/>
            </a:xfrm>
            <a:custGeom>
              <a:avLst/>
              <a:gdLst/>
              <a:ahLst/>
              <a:cxnLst/>
              <a:rect l="l" t="t" r="r" b="b"/>
              <a:pathLst>
                <a:path w="1490" h="2029" extrusionOk="0">
                  <a:moveTo>
                    <a:pt x="1" y="0"/>
                  </a:moveTo>
                  <a:lnTo>
                    <a:pt x="100" y="797"/>
                  </a:lnTo>
                  <a:lnTo>
                    <a:pt x="242" y="1961"/>
                  </a:lnTo>
                  <a:cubicBezTo>
                    <a:pt x="242" y="1961"/>
                    <a:pt x="327" y="2029"/>
                    <a:pt x="431" y="2029"/>
                  </a:cubicBezTo>
                  <a:cubicBezTo>
                    <a:pt x="494" y="2029"/>
                    <a:pt x="565" y="2004"/>
                    <a:pt x="628" y="1924"/>
                  </a:cubicBezTo>
                  <a:cubicBezTo>
                    <a:pt x="628" y="1924"/>
                    <a:pt x="669" y="1947"/>
                    <a:pt x="729" y="1947"/>
                  </a:cubicBezTo>
                  <a:cubicBezTo>
                    <a:pt x="816" y="1947"/>
                    <a:pt x="943" y="1898"/>
                    <a:pt x="1041" y="1661"/>
                  </a:cubicBezTo>
                  <a:cubicBezTo>
                    <a:pt x="1041" y="1661"/>
                    <a:pt x="1076" y="1673"/>
                    <a:pt x="1129" y="1673"/>
                  </a:cubicBezTo>
                  <a:cubicBezTo>
                    <a:pt x="1224" y="1673"/>
                    <a:pt x="1378" y="1635"/>
                    <a:pt x="1489" y="1427"/>
                  </a:cubicBezTo>
                  <a:lnTo>
                    <a:pt x="544" y="522"/>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21"/>
            <p:cNvSpPr/>
            <p:nvPr/>
          </p:nvSpPr>
          <p:spPr>
            <a:xfrm>
              <a:off x="5873325" y="3529258"/>
              <a:ext cx="50859" cy="56309"/>
            </a:xfrm>
            <a:custGeom>
              <a:avLst/>
              <a:gdLst/>
              <a:ahLst/>
              <a:cxnLst/>
              <a:rect l="l" t="t" r="r" b="b"/>
              <a:pathLst>
                <a:path w="1493" h="1653" extrusionOk="0">
                  <a:moveTo>
                    <a:pt x="1" y="0"/>
                  </a:moveTo>
                  <a:lnTo>
                    <a:pt x="41" y="328"/>
                  </a:lnTo>
                  <a:lnTo>
                    <a:pt x="1242" y="1652"/>
                  </a:lnTo>
                  <a:cubicBezTo>
                    <a:pt x="1322" y="1624"/>
                    <a:pt x="1421" y="1563"/>
                    <a:pt x="1492" y="1424"/>
                  </a:cubicBezTo>
                  <a:lnTo>
                    <a:pt x="547" y="522"/>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21"/>
            <p:cNvSpPr/>
            <p:nvPr/>
          </p:nvSpPr>
          <p:spPr>
            <a:xfrm>
              <a:off x="5873325" y="3529156"/>
              <a:ext cx="18565" cy="27150"/>
            </a:xfrm>
            <a:custGeom>
              <a:avLst/>
              <a:gdLst/>
              <a:ahLst/>
              <a:cxnLst/>
              <a:rect l="l" t="t" r="r" b="b"/>
              <a:pathLst>
                <a:path w="545" h="797" extrusionOk="0">
                  <a:moveTo>
                    <a:pt x="1" y="0"/>
                  </a:moveTo>
                  <a:lnTo>
                    <a:pt x="100" y="797"/>
                  </a:lnTo>
                  <a:cubicBezTo>
                    <a:pt x="325" y="778"/>
                    <a:pt x="467" y="636"/>
                    <a:pt x="544" y="519"/>
                  </a:cubicBez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4" name="Google Shape;1894;p21"/>
          <p:cNvSpPr txBox="1">
            <a:spLocks noGrp="1"/>
          </p:cNvSpPr>
          <p:nvPr>
            <p:ph type="body" idx="1"/>
          </p:nvPr>
        </p:nvSpPr>
        <p:spPr>
          <a:xfrm>
            <a:off x="4201825" y="1979875"/>
            <a:ext cx="4206900" cy="2329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EDEF50"/>
              </a:buClr>
              <a:buSzPts val="1400"/>
              <a:buFont typeface="Anaheim"/>
              <a:buChar char="●"/>
              <a:defRPr b="0"/>
            </a:lvl1pPr>
            <a:lvl2pPr marL="914400" lvl="1" indent="-317500" rtl="0">
              <a:lnSpc>
                <a:spcPct val="115000"/>
              </a:lnSpc>
              <a:spcBef>
                <a:spcPts val="0"/>
              </a:spcBef>
              <a:spcAft>
                <a:spcPts val="0"/>
              </a:spcAft>
              <a:buClr>
                <a:srgbClr val="595959"/>
              </a:buClr>
              <a:buSzPts val="1400"/>
              <a:buFont typeface="Anaheim"/>
              <a:buChar char="○"/>
              <a:defRPr/>
            </a:lvl2pPr>
            <a:lvl3pPr marL="1371600" lvl="2" indent="-317500" rtl="0">
              <a:lnSpc>
                <a:spcPct val="115000"/>
              </a:lnSpc>
              <a:spcBef>
                <a:spcPts val="0"/>
              </a:spcBef>
              <a:spcAft>
                <a:spcPts val="0"/>
              </a:spcAft>
              <a:buClr>
                <a:srgbClr val="595959"/>
              </a:buClr>
              <a:buSzPts val="1400"/>
              <a:buFont typeface="Anaheim"/>
              <a:buChar char="■"/>
              <a:defRPr/>
            </a:lvl3pPr>
            <a:lvl4pPr marL="1828800" lvl="3" indent="-317500" rtl="0">
              <a:lnSpc>
                <a:spcPct val="115000"/>
              </a:lnSpc>
              <a:spcBef>
                <a:spcPts val="0"/>
              </a:spcBef>
              <a:spcAft>
                <a:spcPts val="0"/>
              </a:spcAft>
              <a:buClr>
                <a:srgbClr val="595959"/>
              </a:buClr>
              <a:buSzPts val="1400"/>
              <a:buFont typeface="Anaheim"/>
              <a:buChar char="●"/>
              <a:defRPr/>
            </a:lvl4pPr>
            <a:lvl5pPr marL="2286000" lvl="4" indent="-317500" rtl="0">
              <a:lnSpc>
                <a:spcPct val="115000"/>
              </a:lnSpc>
              <a:spcBef>
                <a:spcPts val="0"/>
              </a:spcBef>
              <a:spcAft>
                <a:spcPts val="0"/>
              </a:spcAft>
              <a:buClr>
                <a:srgbClr val="595959"/>
              </a:buClr>
              <a:buSzPts val="1400"/>
              <a:buFont typeface="Anaheim"/>
              <a:buChar char="○"/>
              <a:defRPr/>
            </a:lvl5pPr>
            <a:lvl6pPr marL="2743200" lvl="5" indent="-317500" rtl="0">
              <a:lnSpc>
                <a:spcPct val="115000"/>
              </a:lnSpc>
              <a:spcBef>
                <a:spcPts val="0"/>
              </a:spcBef>
              <a:spcAft>
                <a:spcPts val="0"/>
              </a:spcAft>
              <a:buClr>
                <a:srgbClr val="595959"/>
              </a:buClr>
              <a:buSzPts val="1400"/>
              <a:buFont typeface="Anaheim"/>
              <a:buChar char="■"/>
              <a:defRPr/>
            </a:lvl6pPr>
            <a:lvl7pPr marL="3200400" lvl="6" indent="-317500" rtl="0">
              <a:lnSpc>
                <a:spcPct val="115000"/>
              </a:lnSpc>
              <a:spcBef>
                <a:spcPts val="0"/>
              </a:spcBef>
              <a:spcAft>
                <a:spcPts val="0"/>
              </a:spcAft>
              <a:buClr>
                <a:srgbClr val="595959"/>
              </a:buClr>
              <a:buSzPts val="1400"/>
              <a:buFont typeface="Anaheim"/>
              <a:buChar char="●"/>
              <a:defRPr/>
            </a:lvl7pPr>
            <a:lvl8pPr marL="3657600" lvl="7" indent="-317500" rtl="0">
              <a:lnSpc>
                <a:spcPct val="115000"/>
              </a:lnSpc>
              <a:spcBef>
                <a:spcPts val="0"/>
              </a:spcBef>
              <a:spcAft>
                <a:spcPts val="0"/>
              </a:spcAft>
              <a:buClr>
                <a:srgbClr val="595959"/>
              </a:buClr>
              <a:buSzPts val="1400"/>
              <a:buFont typeface="Anaheim"/>
              <a:buChar char="○"/>
              <a:defRPr/>
            </a:lvl8pPr>
            <a:lvl9pPr marL="4114800" lvl="8" indent="-317500" rtl="0">
              <a:lnSpc>
                <a:spcPct val="115000"/>
              </a:lnSpc>
              <a:spcBef>
                <a:spcPts val="0"/>
              </a:spcBef>
              <a:spcAft>
                <a:spcPts val="0"/>
              </a:spcAft>
              <a:buClr>
                <a:srgbClr val="595959"/>
              </a:buClr>
              <a:buSzPts val="1400"/>
              <a:buFont typeface="Anaheim"/>
              <a:buChar char="■"/>
              <a:defRPr/>
            </a:lvl9pPr>
          </a:lstStyle>
          <a:p>
            <a:endParaRPr/>
          </a:p>
        </p:txBody>
      </p:sp>
      <p:sp>
        <p:nvSpPr>
          <p:cNvPr id="1895" name="Google Shape;1895;p21"/>
          <p:cNvSpPr txBox="1">
            <a:spLocks noGrp="1"/>
          </p:cNvSpPr>
          <p:nvPr>
            <p:ph type="title"/>
          </p:nvPr>
        </p:nvSpPr>
        <p:spPr>
          <a:xfrm>
            <a:off x="4190675" y="539500"/>
            <a:ext cx="4218300" cy="1188600"/>
          </a:xfrm>
          <a:prstGeom prst="rect">
            <a:avLst/>
          </a:prstGeom>
        </p:spPr>
        <p:txBody>
          <a:bodyPr spcFirstLastPara="1" wrap="square" lIns="91425" tIns="91425" rIns="91425" bIns="91425" anchor="t" anchorCtr="0">
            <a:noAutofit/>
          </a:bodyPr>
          <a:lstStyle>
            <a:lvl1pPr lvl="0" rtl="0">
              <a:spcBef>
                <a:spcPts val="0"/>
              </a:spcBef>
              <a:spcAft>
                <a:spcPts val="0"/>
              </a:spcAft>
              <a:buSzPts val="2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 name="TextBox 1">
            <a:extLst>
              <a:ext uri="{FF2B5EF4-FFF2-40B4-BE49-F238E27FC236}">
                <a16:creationId xmlns:a16="http://schemas.microsoft.com/office/drawing/2014/main" id="{63CE0E67-306B-7B4B-7352-82D20D57F858}"/>
              </a:ext>
            </a:extLst>
          </p:cNvPr>
          <p:cNvSpPr txBox="1"/>
          <p:nvPr userDrawn="1"/>
        </p:nvSpPr>
        <p:spPr>
          <a:xfrm>
            <a:off x="2304950" y="4727699"/>
            <a:ext cx="4569876" cy="276999"/>
          </a:xfrm>
          <a:prstGeom prst="rect">
            <a:avLst/>
          </a:prstGeom>
          <a:noFill/>
        </p:spPr>
        <p:txBody>
          <a:bodyPr wrap="square" rtlCol="0">
            <a:spAutoFit/>
          </a:bodyPr>
          <a:lstStyle/>
          <a:p>
            <a:pPr algn="ctr"/>
            <a:r>
              <a:rPr lang="en-VN" sz="1200" dirty="0">
                <a:solidFill>
                  <a:schemeClr val="accent6">
                    <a:lumMod val="40000"/>
                    <a:lumOff val="60000"/>
                  </a:schemeClr>
                </a:solidFill>
                <a:latin typeface="Quicksand" pitchFamily="2" charset="77"/>
              </a:rPr>
              <a:t>Tài liệu được soạn bởi nhóm 6Ps – 039 702 7436</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1">
  <p:cSld name="CUSTOM_10_1">
    <p:spTree>
      <p:nvGrpSpPr>
        <p:cNvPr id="1" name="Shape 1896"/>
        <p:cNvGrpSpPr/>
        <p:nvPr/>
      </p:nvGrpSpPr>
      <p:grpSpPr>
        <a:xfrm>
          <a:off x="0" y="0"/>
          <a:ext cx="0" cy="0"/>
          <a:chOff x="0" y="0"/>
          <a:chExt cx="0" cy="0"/>
        </a:xfrm>
      </p:grpSpPr>
      <p:grpSp>
        <p:nvGrpSpPr>
          <p:cNvPr id="1897" name="Google Shape;1897;p22"/>
          <p:cNvGrpSpPr/>
          <p:nvPr/>
        </p:nvGrpSpPr>
        <p:grpSpPr>
          <a:xfrm>
            <a:off x="-491100" y="-734123"/>
            <a:ext cx="10195636" cy="6560246"/>
            <a:chOff x="-491100" y="-734123"/>
            <a:chExt cx="10195636" cy="6560246"/>
          </a:xfrm>
        </p:grpSpPr>
        <p:sp>
          <p:nvSpPr>
            <p:cNvPr id="1898" name="Google Shape;1898;p22"/>
            <p:cNvSpPr/>
            <p:nvPr/>
          </p:nvSpPr>
          <p:spPr>
            <a:xfrm>
              <a:off x="-491100" y="-734123"/>
              <a:ext cx="2310830" cy="2156862"/>
            </a:xfrm>
            <a:custGeom>
              <a:avLst/>
              <a:gdLst/>
              <a:ahLst/>
              <a:cxnLst/>
              <a:rect l="l" t="t" r="r" b="b"/>
              <a:pathLst>
                <a:path w="62379" h="60277" extrusionOk="0">
                  <a:moveTo>
                    <a:pt x="37003" y="1"/>
                  </a:moveTo>
                  <a:lnTo>
                    <a:pt x="519" y="36383"/>
                  </a:lnTo>
                  <a:lnTo>
                    <a:pt x="519" y="36383"/>
                  </a:lnTo>
                  <a:cubicBezTo>
                    <a:pt x="3798" y="32017"/>
                    <a:pt x="24545" y="4419"/>
                    <a:pt x="24870" y="3986"/>
                  </a:cubicBezTo>
                  <a:lnTo>
                    <a:pt x="24789" y="3925"/>
                  </a:lnTo>
                  <a:cubicBezTo>
                    <a:pt x="24437" y="4394"/>
                    <a:pt x="244" y="36571"/>
                    <a:pt x="0" y="36895"/>
                  </a:cubicBezTo>
                  <a:lnTo>
                    <a:pt x="78" y="36960"/>
                  </a:lnTo>
                  <a:lnTo>
                    <a:pt x="36228" y="927"/>
                  </a:lnTo>
                  <a:lnTo>
                    <a:pt x="2134" y="41279"/>
                  </a:lnTo>
                  <a:lnTo>
                    <a:pt x="2208" y="41350"/>
                  </a:lnTo>
                  <a:lnTo>
                    <a:pt x="43965" y="2739"/>
                  </a:lnTo>
                  <a:lnTo>
                    <a:pt x="43965" y="2739"/>
                  </a:lnTo>
                  <a:cubicBezTo>
                    <a:pt x="39884" y="6818"/>
                    <a:pt x="31538" y="15314"/>
                    <a:pt x="31788" y="16534"/>
                  </a:cubicBezTo>
                  <a:cubicBezTo>
                    <a:pt x="31804" y="16611"/>
                    <a:pt x="31850" y="16666"/>
                    <a:pt x="31921" y="16691"/>
                  </a:cubicBezTo>
                  <a:cubicBezTo>
                    <a:pt x="32079" y="16753"/>
                    <a:pt x="32264" y="16781"/>
                    <a:pt x="32474" y="16781"/>
                  </a:cubicBezTo>
                  <a:cubicBezTo>
                    <a:pt x="34011" y="16781"/>
                    <a:pt x="36750" y="15283"/>
                    <a:pt x="37692" y="14743"/>
                  </a:cubicBezTo>
                  <a:lnTo>
                    <a:pt x="37692" y="14743"/>
                  </a:lnTo>
                  <a:lnTo>
                    <a:pt x="10319" y="43175"/>
                  </a:lnTo>
                  <a:lnTo>
                    <a:pt x="10390" y="43249"/>
                  </a:lnTo>
                  <a:lnTo>
                    <a:pt x="33298" y="23848"/>
                  </a:lnTo>
                  <a:lnTo>
                    <a:pt x="33298" y="23848"/>
                  </a:lnTo>
                  <a:cubicBezTo>
                    <a:pt x="32357" y="24691"/>
                    <a:pt x="31403" y="25555"/>
                    <a:pt x="30448" y="26429"/>
                  </a:cubicBezTo>
                  <a:cubicBezTo>
                    <a:pt x="18584" y="37312"/>
                    <a:pt x="12489" y="44503"/>
                    <a:pt x="12335" y="47800"/>
                  </a:cubicBezTo>
                  <a:cubicBezTo>
                    <a:pt x="12307" y="48380"/>
                    <a:pt x="12464" y="48840"/>
                    <a:pt x="12810" y="49174"/>
                  </a:cubicBezTo>
                  <a:cubicBezTo>
                    <a:pt x="13067" y="49431"/>
                    <a:pt x="13402" y="49557"/>
                    <a:pt x="13809" y="49557"/>
                  </a:cubicBezTo>
                  <a:cubicBezTo>
                    <a:pt x="13828" y="49557"/>
                    <a:pt x="13847" y="49557"/>
                    <a:pt x="13866" y="49557"/>
                  </a:cubicBezTo>
                  <a:cubicBezTo>
                    <a:pt x="17253" y="49467"/>
                    <a:pt x="25194" y="40853"/>
                    <a:pt x="33598" y="31736"/>
                  </a:cubicBezTo>
                  <a:cubicBezTo>
                    <a:pt x="43042" y="21492"/>
                    <a:pt x="52808" y="10899"/>
                    <a:pt x="57352" y="10899"/>
                  </a:cubicBezTo>
                  <a:lnTo>
                    <a:pt x="57417" y="10899"/>
                  </a:lnTo>
                  <a:cubicBezTo>
                    <a:pt x="58059" y="10902"/>
                    <a:pt x="58584" y="11134"/>
                    <a:pt x="58976" y="11578"/>
                  </a:cubicBezTo>
                  <a:cubicBezTo>
                    <a:pt x="60094" y="12844"/>
                    <a:pt x="60563" y="14024"/>
                    <a:pt x="60409" y="15188"/>
                  </a:cubicBezTo>
                  <a:cubicBezTo>
                    <a:pt x="60112" y="17451"/>
                    <a:pt x="57442" y="19220"/>
                    <a:pt x="55083" y="20779"/>
                  </a:cubicBezTo>
                  <a:cubicBezTo>
                    <a:pt x="52610" y="22415"/>
                    <a:pt x="50480" y="23826"/>
                    <a:pt x="51372" y="25462"/>
                  </a:cubicBezTo>
                  <a:cubicBezTo>
                    <a:pt x="51861" y="26357"/>
                    <a:pt x="52581" y="26649"/>
                    <a:pt x="53389" y="26649"/>
                  </a:cubicBezTo>
                  <a:cubicBezTo>
                    <a:pt x="54200" y="26649"/>
                    <a:pt x="55099" y="26355"/>
                    <a:pt x="55941" y="26080"/>
                  </a:cubicBezTo>
                  <a:cubicBezTo>
                    <a:pt x="56740" y="25820"/>
                    <a:pt x="57512" y="25570"/>
                    <a:pt x="58151" y="25570"/>
                  </a:cubicBezTo>
                  <a:cubicBezTo>
                    <a:pt x="58499" y="25570"/>
                    <a:pt x="58808" y="25644"/>
                    <a:pt x="59060" y="25833"/>
                  </a:cubicBezTo>
                  <a:cubicBezTo>
                    <a:pt x="59603" y="26244"/>
                    <a:pt x="59847" y="27161"/>
                    <a:pt x="59798" y="28642"/>
                  </a:cubicBezTo>
                  <a:cubicBezTo>
                    <a:pt x="59674" y="32310"/>
                    <a:pt x="46790" y="40051"/>
                    <a:pt x="36003" y="45898"/>
                  </a:cubicBezTo>
                  <a:cubicBezTo>
                    <a:pt x="27201" y="50671"/>
                    <a:pt x="18321" y="54987"/>
                    <a:pt x="14172" y="56892"/>
                  </a:cubicBezTo>
                  <a:cubicBezTo>
                    <a:pt x="11705" y="57874"/>
                    <a:pt x="11705" y="57933"/>
                    <a:pt x="11705" y="57973"/>
                  </a:cubicBezTo>
                  <a:lnTo>
                    <a:pt x="11714" y="58029"/>
                  </a:lnTo>
                  <a:lnTo>
                    <a:pt x="11763" y="58029"/>
                  </a:lnTo>
                  <a:cubicBezTo>
                    <a:pt x="11865" y="58029"/>
                    <a:pt x="12736" y="57658"/>
                    <a:pt x="14184" y="56994"/>
                  </a:cubicBezTo>
                  <a:cubicBezTo>
                    <a:pt x="23557" y="53277"/>
                    <a:pt x="57470" y="40597"/>
                    <a:pt x="61591" y="39056"/>
                  </a:cubicBezTo>
                  <a:lnTo>
                    <a:pt x="61591" y="39056"/>
                  </a:lnTo>
                  <a:lnTo>
                    <a:pt x="30251" y="60187"/>
                  </a:lnTo>
                  <a:lnTo>
                    <a:pt x="30300" y="60276"/>
                  </a:lnTo>
                  <a:lnTo>
                    <a:pt x="58683" y="47216"/>
                  </a:lnTo>
                  <a:lnTo>
                    <a:pt x="58643" y="47124"/>
                  </a:lnTo>
                  <a:lnTo>
                    <a:pt x="30841" y="59921"/>
                  </a:lnTo>
                  <a:lnTo>
                    <a:pt x="62379" y="38658"/>
                  </a:lnTo>
                  <a:lnTo>
                    <a:pt x="61968" y="38809"/>
                  </a:lnTo>
                  <a:cubicBezTo>
                    <a:pt x="61844" y="38856"/>
                    <a:pt x="49266" y="43552"/>
                    <a:pt x="36858" y="48235"/>
                  </a:cubicBezTo>
                  <a:cubicBezTo>
                    <a:pt x="25351" y="52573"/>
                    <a:pt x="19108" y="54960"/>
                    <a:pt x="15725" y="56284"/>
                  </a:cubicBezTo>
                  <a:lnTo>
                    <a:pt x="15725" y="56284"/>
                  </a:lnTo>
                  <a:cubicBezTo>
                    <a:pt x="20272" y="54148"/>
                    <a:pt x="28127" y="50288"/>
                    <a:pt x="36015" y="46012"/>
                  </a:cubicBezTo>
                  <a:cubicBezTo>
                    <a:pt x="46846" y="40140"/>
                    <a:pt x="59782" y="32366"/>
                    <a:pt x="59906" y="28646"/>
                  </a:cubicBezTo>
                  <a:cubicBezTo>
                    <a:pt x="59955" y="27123"/>
                    <a:pt x="59699" y="26179"/>
                    <a:pt x="59124" y="25746"/>
                  </a:cubicBezTo>
                  <a:cubicBezTo>
                    <a:pt x="58850" y="25540"/>
                    <a:pt x="58520" y="25459"/>
                    <a:pt x="58150" y="25459"/>
                  </a:cubicBezTo>
                  <a:cubicBezTo>
                    <a:pt x="57496" y="25459"/>
                    <a:pt x="56718" y="25714"/>
                    <a:pt x="55910" y="25978"/>
                  </a:cubicBezTo>
                  <a:cubicBezTo>
                    <a:pt x="55045" y="26260"/>
                    <a:pt x="54163" y="26547"/>
                    <a:pt x="53382" y="26547"/>
                  </a:cubicBezTo>
                  <a:cubicBezTo>
                    <a:pt x="52606" y="26547"/>
                    <a:pt x="51929" y="26264"/>
                    <a:pt x="51465" y="25410"/>
                  </a:cubicBezTo>
                  <a:cubicBezTo>
                    <a:pt x="50616" y="23854"/>
                    <a:pt x="52715" y="22465"/>
                    <a:pt x="55142" y="20859"/>
                  </a:cubicBezTo>
                  <a:cubicBezTo>
                    <a:pt x="57516" y="19288"/>
                    <a:pt x="60208" y="17506"/>
                    <a:pt x="60514" y="15197"/>
                  </a:cubicBezTo>
                  <a:cubicBezTo>
                    <a:pt x="60671" y="14005"/>
                    <a:pt x="60193" y="12798"/>
                    <a:pt x="59057" y="11510"/>
                  </a:cubicBezTo>
                  <a:cubicBezTo>
                    <a:pt x="58643" y="11041"/>
                    <a:pt x="58093" y="10803"/>
                    <a:pt x="57423" y="10794"/>
                  </a:cubicBezTo>
                  <a:lnTo>
                    <a:pt x="57358" y="10794"/>
                  </a:lnTo>
                  <a:cubicBezTo>
                    <a:pt x="52764" y="10794"/>
                    <a:pt x="42980" y="21406"/>
                    <a:pt x="33527" y="31668"/>
                  </a:cubicBezTo>
                  <a:cubicBezTo>
                    <a:pt x="25135" y="40770"/>
                    <a:pt x="17210" y="49368"/>
                    <a:pt x="13866" y="49458"/>
                  </a:cubicBezTo>
                  <a:cubicBezTo>
                    <a:pt x="13847" y="49458"/>
                    <a:pt x="13829" y="49459"/>
                    <a:pt x="13810" y="49459"/>
                  </a:cubicBezTo>
                  <a:cubicBezTo>
                    <a:pt x="13434" y="49459"/>
                    <a:pt x="13123" y="49338"/>
                    <a:pt x="12884" y="49106"/>
                  </a:cubicBezTo>
                  <a:cubicBezTo>
                    <a:pt x="12563" y="48794"/>
                    <a:pt x="12412" y="48359"/>
                    <a:pt x="12440" y="47809"/>
                  </a:cubicBezTo>
                  <a:cubicBezTo>
                    <a:pt x="12591" y="44583"/>
                    <a:pt x="18843" y="37216"/>
                    <a:pt x="30520" y="26506"/>
                  </a:cubicBezTo>
                  <a:cubicBezTo>
                    <a:pt x="32659" y="24542"/>
                    <a:pt x="34805" y="22631"/>
                    <a:pt x="36827" y="20859"/>
                  </a:cubicBezTo>
                  <a:lnTo>
                    <a:pt x="48343" y="11112"/>
                  </a:lnTo>
                  <a:lnTo>
                    <a:pt x="48275" y="11032"/>
                  </a:lnTo>
                  <a:cubicBezTo>
                    <a:pt x="48207" y="11084"/>
                    <a:pt x="43082" y="15246"/>
                    <a:pt x="36759" y="20782"/>
                  </a:cubicBezTo>
                  <a:lnTo>
                    <a:pt x="11097" y="42517"/>
                  </a:lnTo>
                  <a:lnTo>
                    <a:pt x="38300" y="14261"/>
                  </a:lnTo>
                  <a:lnTo>
                    <a:pt x="37963" y="14465"/>
                  </a:lnTo>
                  <a:cubicBezTo>
                    <a:pt x="37921" y="14490"/>
                    <a:pt x="34289" y="16678"/>
                    <a:pt x="32476" y="16678"/>
                  </a:cubicBezTo>
                  <a:cubicBezTo>
                    <a:pt x="32280" y="16678"/>
                    <a:pt x="32105" y="16652"/>
                    <a:pt x="31958" y="16595"/>
                  </a:cubicBezTo>
                  <a:cubicBezTo>
                    <a:pt x="31921" y="16580"/>
                    <a:pt x="31897" y="16552"/>
                    <a:pt x="31890" y="16512"/>
                  </a:cubicBezTo>
                  <a:cubicBezTo>
                    <a:pt x="31640" y="15296"/>
                    <a:pt x="41143" y="5617"/>
                    <a:pt x="46207" y="667"/>
                  </a:cubicBezTo>
                  <a:lnTo>
                    <a:pt x="46139" y="593"/>
                  </a:lnTo>
                  <a:lnTo>
                    <a:pt x="2748" y="40708"/>
                  </a:lnTo>
                  <a:lnTo>
                    <a:pt x="37080" y="68"/>
                  </a:lnTo>
                  <a:lnTo>
                    <a:pt x="37003"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22"/>
            <p:cNvSpPr/>
            <p:nvPr/>
          </p:nvSpPr>
          <p:spPr>
            <a:xfrm>
              <a:off x="6889839" y="3106274"/>
              <a:ext cx="2814696" cy="2719849"/>
            </a:xfrm>
            <a:custGeom>
              <a:avLst/>
              <a:gdLst/>
              <a:ahLst/>
              <a:cxnLst/>
              <a:rect l="l" t="t" r="r" b="b"/>
              <a:pathLst>
                <a:path w="62379" h="60277" extrusionOk="0">
                  <a:moveTo>
                    <a:pt x="37003" y="1"/>
                  </a:moveTo>
                  <a:lnTo>
                    <a:pt x="519" y="36383"/>
                  </a:lnTo>
                  <a:lnTo>
                    <a:pt x="519" y="36383"/>
                  </a:lnTo>
                  <a:cubicBezTo>
                    <a:pt x="3798" y="32017"/>
                    <a:pt x="24545" y="4419"/>
                    <a:pt x="24870" y="3986"/>
                  </a:cubicBezTo>
                  <a:lnTo>
                    <a:pt x="24789" y="3925"/>
                  </a:lnTo>
                  <a:cubicBezTo>
                    <a:pt x="24437" y="4394"/>
                    <a:pt x="244" y="36571"/>
                    <a:pt x="0" y="36895"/>
                  </a:cubicBezTo>
                  <a:lnTo>
                    <a:pt x="78" y="36960"/>
                  </a:lnTo>
                  <a:lnTo>
                    <a:pt x="36228" y="927"/>
                  </a:lnTo>
                  <a:lnTo>
                    <a:pt x="2134" y="41279"/>
                  </a:lnTo>
                  <a:lnTo>
                    <a:pt x="2208" y="41350"/>
                  </a:lnTo>
                  <a:lnTo>
                    <a:pt x="43965" y="2739"/>
                  </a:lnTo>
                  <a:lnTo>
                    <a:pt x="43965" y="2739"/>
                  </a:lnTo>
                  <a:cubicBezTo>
                    <a:pt x="39884" y="6818"/>
                    <a:pt x="31538" y="15314"/>
                    <a:pt x="31788" y="16534"/>
                  </a:cubicBezTo>
                  <a:cubicBezTo>
                    <a:pt x="31804" y="16611"/>
                    <a:pt x="31850" y="16666"/>
                    <a:pt x="31921" y="16691"/>
                  </a:cubicBezTo>
                  <a:cubicBezTo>
                    <a:pt x="32079" y="16753"/>
                    <a:pt x="32264" y="16781"/>
                    <a:pt x="32474" y="16781"/>
                  </a:cubicBezTo>
                  <a:cubicBezTo>
                    <a:pt x="34011" y="16781"/>
                    <a:pt x="36750" y="15283"/>
                    <a:pt x="37692" y="14743"/>
                  </a:cubicBezTo>
                  <a:lnTo>
                    <a:pt x="37692" y="14743"/>
                  </a:lnTo>
                  <a:lnTo>
                    <a:pt x="10319" y="43175"/>
                  </a:lnTo>
                  <a:lnTo>
                    <a:pt x="10390" y="43249"/>
                  </a:lnTo>
                  <a:lnTo>
                    <a:pt x="33298" y="23848"/>
                  </a:lnTo>
                  <a:lnTo>
                    <a:pt x="33298" y="23848"/>
                  </a:lnTo>
                  <a:cubicBezTo>
                    <a:pt x="32357" y="24691"/>
                    <a:pt x="31403" y="25555"/>
                    <a:pt x="30448" y="26429"/>
                  </a:cubicBezTo>
                  <a:cubicBezTo>
                    <a:pt x="18584" y="37312"/>
                    <a:pt x="12489" y="44503"/>
                    <a:pt x="12335" y="47800"/>
                  </a:cubicBezTo>
                  <a:cubicBezTo>
                    <a:pt x="12307" y="48380"/>
                    <a:pt x="12464" y="48840"/>
                    <a:pt x="12810" y="49174"/>
                  </a:cubicBezTo>
                  <a:cubicBezTo>
                    <a:pt x="13067" y="49431"/>
                    <a:pt x="13402" y="49557"/>
                    <a:pt x="13809" y="49557"/>
                  </a:cubicBezTo>
                  <a:cubicBezTo>
                    <a:pt x="13828" y="49557"/>
                    <a:pt x="13847" y="49557"/>
                    <a:pt x="13866" y="49557"/>
                  </a:cubicBezTo>
                  <a:cubicBezTo>
                    <a:pt x="17253" y="49467"/>
                    <a:pt x="25194" y="40853"/>
                    <a:pt x="33598" y="31736"/>
                  </a:cubicBezTo>
                  <a:cubicBezTo>
                    <a:pt x="43042" y="21492"/>
                    <a:pt x="52808" y="10899"/>
                    <a:pt x="57352" y="10899"/>
                  </a:cubicBezTo>
                  <a:lnTo>
                    <a:pt x="57417" y="10899"/>
                  </a:lnTo>
                  <a:cubicBezTo>
                    <a:pt x="58059" y="10902"/>
                    <a:pt x="58584" y="11134"/>
                    <a:pt x="58976" y="11578"/>
                  </a:cubicBezTo>
                  <a:cubicBezTo>
                    <a:pt x="60094" y="12844"/>
                    <a:pt x="60563" y="14024"/>
                    <a:pt x="60409" y="15188"/>
                  </a:cubicBezTo>
                  <a:cubicBezTo>
                    <a:pt x="60112" y="17451"/>
                    <a:pt x="57442" y="19220"/>
                    <a:pt x="55083" y="20779"/>
                  </a:cubicBezTo>
                  <a:cubicBezTo>
                    <a:pt x="52610" y="22415"/>
                    <a:pt x="50480" y="23826"/>
                    <a:pt x="51372" y="25462"/>
                  </a:cubicBezTo>
                  <a:cubicBezTo>
                    <a:pt x="51861" y="26357"/>
                    <a:pt x="52581" y="26649"/>
                    <a:pt x="53389" y="26649"/>
                  </a:cubicBezTo>
                  <a:cubicBezTo>
                    <a:pt x="54200" y="26649"/>
                    <a:pt x="55099" y="26355"/>
                    <a:pt x="55941" y="26080"/>
                  </a:cubicBezTo>
                  <a:cubicBezTo>
                    <a:pt x="56740" y="25820"/>
                    <a:pt x="57512" y="25570"/>
                    <a:pt x="58151" y="25570"/>
                  </a:cubicBezTo>
                  <a:cubicBezTo>
                    <a:pt x="58499" y="25570"/>
                    <a:pt x="58808" y="25644"/>
                    <a:pt x="59060" y="25833"/>
                  </a:cubicBezTo>
                  <a:cubicBezTo>
                    <a:pt x="59603" y="26244"/>
                    <a:pt x="59847" y="27161"/>
                    <a:pt x="59798" y="28642"/>
                  </a:cubicBezTo>
                  <a:cubicBezTo>
                    <a:pt x="59674" y="32310"/>
                    <a:pt x="46790" y="40051"/>
                    <a:pt x="36003" y="45898"/>
                  </a:cubicBezTo>
                  <a:cubicBezTo>
                    <a:pt x="27201" y="50671"/>
                    <a:pt x="18321" y="54987"/>
                    <a:pt x="14172" y="56892"/>
                  </a:cubicBezTo>
                  <a:cubicBezTo>
                    <a:pt x="11705" y="57874"/>
                    <a:pt x="11705" y="57933"/>
                    <a:pt x="11705" y="57973"/>
                  </a:cubicBezTo>
                  <a:lnTo>
                    <a:pt x="11714" y="58029"/>
                  </a:lnTo>
                  <a:lnTo>
                    <a:pt x="11763" y="58029"/>
                  </a:lnTo>
                  <a:cubicBezTo>
                    <a:pt x="11865" y="58029"/>
                    <a:pt x="12736" y="57658"/>
                    <a:pt x="14184" y="56994"/>
                  </a:cubicBezTo>
                  <a:cubicBezTo>
                    <a:pt x="23557" y="53277"/>
                    <a:pt x="57470" y="40597"/>
                    <a:pt x="61591" y="39056"/>
                  </a:cubicBezTo>
                  <a:lnTo>
                    <a:pt x="61591" y="39056"/>
                  </a:lnTo>
                  <a:lnTo>
                    <a:pt x="30251" y="60187"/>
                  </a:lnTo>
                  <a:lnTo>
                    <a:pt x="30300" y="60276"/>
                  </a:lnTo>
                  <a:lnTo>
                    <a:pt x="58683" y="47216"/>
                  </a:lnTo>
                  <a:lnTo>
                    <a:pt x="58643" y="47124"/>
                  </a:lnTo>
                  <a:lnTo>
                    <a:pt x="30841" y="59921"/>
                  </a:lnTo>
                  <a:lnTo>
                    <a:pt x="62379" y="38658"/>
                  </a:lnTo>
                  <a:lnTo>
                    <a:pt x="61968" y="38809"/>
                  </a:lnTo>
                  <a:cubicBezTo>
                    <a:pt x="61844" y="38856"/>
                    <a:pt x="49266" y="43552"/>
                    <a:pt x="36858" y="48235"/>
                  </a:cubicBezTo>
                  <a:cubicBezTo>
                    <a:pt x="25351" y="52573"/>
                    <a:pt x="19108" y="54960"/>
                    <a:pt x="15725" y="56284"/>
                  </a:cubicBezTo>
                  <a:lnTo>
                    <a:pt x="15725" y="56284"/>
                  </a:lnTo>
                  <a:cubicBezTo>
                    <a:pt x="20272" y="54148"/>
                    <a:pt x="28127" y="50288"/>
                    <a:pt x="36015" y="46012"/>
                  </a:cubicBezTo>
                  <a:cubicBezTo>
                    <a:pt x="46846" y="40140"/>
                    <a:pt x="59782" y="32366"/>
                    <a:pt x="59906" y="28646"/>
                  </a:cubicBezTo>
                  <a:cubicBezTo>
                    <a:pt x="59955" y="27123"/>
                    <a:pt x="59699" y="26179"/>
                    <a:pt x="59124" y="25746"/>
                  </a:cubicBezTo>
                  <a:cubicBezTo>
                    <a:pt x="58850" y="25540"/>
                    <a:pt x="58520" y="25459"/>
                    <a:pt x="58150" y="25459"/>
                  </a:cubicBezTo>
                  <a:cubicBezTo>
                    <a:pt x="57496" y="25459"/>
                    <a:pt x="56718" y="25714"/>
                    <a:pt x="55910" y="25978"/>
                  </a:cubicBezTo>
                  <a:cubicBezTo>
                    <a:pt x="55045" y="26260"/>
                    <a:pt x="54163" y="26547"/>
                    <a:pt x="53382" y="26547"/>
                  </a:cubicBezTo>
                  <a:cubicBezTo>
                    <a:pt x="52606" y="26547"/>
                    <a:pt x="51929" y="26264"/>
                    <a:pt x="51465" y="25410"/>
                  </a:cubicBezTo>
                  <a:cubicBezTo>
                    <a:pt x="50616" y="23854"/>
                    <a:pt x="52715" y="22465"/>
                    <a:pt x="55142" y="20859"/>
                  </a:cubicBezTo>
                  <a:cubicBezTo>
                    <a:pt x="57516" y="19288"/>
                    <a:pt x="60208" y="17506"/>
                    <a:pt x="60514" y="15197"/>
                  </a:cubicBezTo>
                  <a:cubicBezTo>
                    <a:pt x="60671" y="14005"/>
                    <a:pt x="60193" y="12798"/>
                    <a:pt x="59057" y="11510"/>
                  </a:cubicBezTo>
                  <a:cubicBezTo>
                    <a:pt x="58643" y="11041"/>
                    <a:pt x="58093" y="10803"/>
                    <a:pt x="57423" y="10794"/>
                  </a:cubicBezTo>
                  <a:lnTo>
                    <a:pt x="57358" y="10794"/>
                  </a:lnTo>
                  <a:cubicBezTo>
                    <a:pt x="52764" y="10794"/>
                    <a:pt x="42980" y="21406"/>
                    <a:pt x="33527" y="31668"/>
                  </a:cubicBezTo>
                  <a:cubicBezTo>
                    <a:pt x="25135" y="40770"/>
                    <a:pt x="17210" y="49368"/>
                    <a:pt x="13866" y="49458"/>
                  </a:cubicBezTo>
                  <a:cubicBezTo>
                    <a:pt x="13847" y="49458"/>
                    <a:pt x="13829" y="49459"/>
                    <a:pt x="13810" y="49459"/>
                  </a:cubicBezTo>
                  <a:cubicBezTo>
                    <a:pt x="13434" y="49459"/>
                    <a:pt x="13123" y="49338"/>
                    <a:pt x="12884" y="49106"/>
                  </a:cubicBezTo>
                  <a:cubicBezTo>
                    <a:pt x="12563" y="48794"/>
                    <a:pt x="12412" y="48359"/>
                    <a:pt x="12440" y="47809"/>
                  </a:cubicBezTo>
                  <a:cubicBezTo>
                    <a:pt x="12591" y="44583"/>
                    <a:pt x="18843" y="37216"/>
                    <a:pt x="30520" y="26506"/>
                  </a:cubicBezTo>
                  <a:cubicBezTo>
                    <a:pt x="32659" y="24542"/>
                    <a:pt x="34805" y="22631"/>
                    <a:pt x="36827" y="20859"/>
                  </a:cubicBezTo>
                  <a:lnTo>
                    <a:pt x="48343" y="11112"/>
                  </a:lnTo>
                  <a:lnTo>
                    <a:pt x="48275" y="11032"/>
                  </a:lnTo>
                  <a:cubicBezTo>
                    <a:pt x="48207" y="11084"/>
                    <a:pt x="43082" y="15246"/>
                    <a:pt x="36759" y="20782"/>
                  </a:cubicBezTo>
                  <a:lnTo>
                    <a:pt x="11097" y="42517"/>
                  </a:lnTo>
                  <a:lnTo>
                    <a:pt x="38300" y="14261"/>
                  </a:lnTo>
                  <a:lnTo>
                    <a:pt x="37963" y="14465"/>
                  </a:lnTo>
                  <a:cubicBezTo>
                    <a:pt x="37921" y="14490"/>
                    <a:pt x="34289" y="16678"/>
                    <a:pt x="32476" y="16678"/>
                  </a:cubicBezTo>
                  <a:cubicBezTo>
                    <a:pt x="32280" y="16678"/>
                    <a:pt x="32105" y="16652"/>
                    <a:pt x="31958" y="16595"/>
                  </a:cubicBezTo>
                  <a:cubicBezTo>
                    <a:pt x="31921" y="16580"/>
                    <a:pt x="31897" y="16552"/>
                    <a:pt x="31890" y="16512"/>
                  </a:cubicBezTo>
                  <a:cubicBezTo>
                    <a:pt x="31640" y="15296"/>
                    <a:pt x="41143" y="5617"/>
                    <a:pt x="46207" y="667"/>
                  </a:cubicBezTo>
                  <a:lnTo>
                    <a:pt x="46139" y="593"/>
                  </a:lnTo>
                  <a:lnTo>
                    <a:pt x="2748" y="40708"/>
                  </a:lnTo>
                  <a:lnTo>
                    <a:pt x="37080" y="68"/>
                  </a:lnTo>
                  <a:lnTo>
                    <a:pt x="37003"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0" name="Google Shape;1900;p22"/>
          <p:cNvGrpSpPr/>
          <p:nvPr/>
        </p:nvGrpSpPr>
        <p:grpSpPr>
          <a:xfrm rot="4071337">
            <a:off x="327143" y="4285198"/>
            <a:ext cx="815677" cy="1689567"/>
            <a:chOff x="5682507" y="1165906"/>
            <a:chExt cx="695618" cy="1440766"/>
          </a:xfrm>
        </p:grpSpPr>
        <p:sp>
          <p:nvSpPr>
            <p:cNvPr id="1901" name="Google Shape;1901;p22"/>
            <p:cNvSpPr/>
            <p:nvPr/>
          </p:nvSpPr>
          <p:spPr>
            <a:xfrm>
              <a:off x="5682507" y="1165906"/>
              <a:ext cx="695618" cy="1241579"/>
            </a:xfrm>
            <a:custGeom>
              <a:avLst/>
              <a:gdLst/>
              <a:ahLst/>
              <a:cxnLst/>
              <a:rect l="l" t="t" r="r" b="b"/>
              <a:pathLst>
                <a:path w="9761" h="17422" extrusionOk="0">
                  <a:moveTo>
                    <a:pt x="3201" y="1"/>
                  </a:moveTo>
                  <a:cubicBezTo>
                    <a:pt x="883" y="1"/>
                    <a:pt x="0" y="2057"/>
                    <a:pt x="73" y="4210"/>
                  </a:cubicBezTo>
                  <a:cubicBezTo>
                    <a:pt x="181" y="7359"/>
                    <a:pt x="1252" y="10447"/>
                    <a:pt x="2993" y="13059"/>
                  </a:cubicBezTo>
                  <a:cubicBezTo>
                    <a:pt x="3756" y="14204"/>
                    <a:pt x="4559" y="15383"/>
                    <a:pt x="5587" y="16313"/>
                  </a:cubicBezTo>
                  <a:cubicBezTo>
                    <a:pt x="6146" y="16819"/>
                    <a:pt x="7007" y="17412"/>
                    <a:pt x="7791" y="17421"/>
                  </a:cubicBezTo>
                  <a:cubicBezTo>
                    <a:pt x="7794" y="17421"/>
                    <a:pt x="7797" y="17421"/>
                    <a:pt x="7799" y="17421"/>
                  </a:cubicBezTo>
                  <a:cubicBezTo>
                    <a:pt x="8326" y="17421"/>
                    <a:pt x="8666" y="17129"/>
                    <a:pt x="8896" y="16708"/>
                  </a:cubicBezTo>
                  <a:cubicBezTo>
                    <a:pt x="9341" y="15884"/>
                    <a:pt x="9360" y="14556"/>
                    <a:pt x="9458" y="13892"/>
                  </a:cubicBezTo>
                  <a:cubicBezTo>
                    <a:pt x="9761" y="11805"/>
                    <a:pt x="9613" y="9625"/>
                    <a:pt x="9221" y="7557"/>
                  </a:cubicBezTo>
                  <a:cubicBezTo>
                    <a:pt x="8711" y="4855"/>
                    <a:pt x="6917" y="403"/>
                    <a:pt x="3694" y="30"/>
                  </a:cubicBezTo>
                  <a:cubicBezTo>
                    <a:pt x="3523" y="10"/>
                    <a:pt x="3358" y="1"/>
                    <a:pt x="32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2"/>
            <p:cNvSpPr/>
            <p:nvPr/>
          </p:nvSpPr>
          <p:spPr>
            <a:xfrm>
              <a:off x="5906995" y="1354191"/>
              <a:ext cx="361812" cy="1049733"/>
            </a:xfrm>
            <a:custGeom>
              <a:avLst/>
              <a:gdLst/>
              <a:ahLst/>
              <a:cxnLst/>
              <a:rect l="l" t="t" r="r" b="b"/>
              <a:pathLst>
                <a:path w="5077" h="14730" extrusionOk="0">
                  <a:moveTo>
                    <a:pt x="369" y="0"/>
                  </a:moveTo>
                  <a:cubicBezTo>
                    <a:pt x="238" y="0"/>
                    <a:pt x="138" y="109"/>
                    <a:pt x="93" y="386"/>
                  </a:cubicBezTo>
                  <a:cubicBezTo>
                    <a:pt x="1" y="963"/>
                    <a:pt x="7" y="1556"/>
                    <a:pt x="66" y="2136"/>
                  </a:cubicBezTo>
                  <a:cubicBezTo>
                    <a:pt x="72" y="2254"/>
                    <a:pt x="87" y="2383"/>
                    <a:pt x="106" y="2507"/>
                  </a:cubicBezTo>
                  <a:cubicBezTo>
                    <a:pt x="260" y="3603"/>
                    <a:pt x="600" y="4665"/>
                    <a:pt x="952" y="5708"/>
                  </a:cubicBezTo>
                  <a:cubicBezTo>
                    <a:pt x="1492" y="7320"/>
                    <a:pt x="2057" y="8925"/>
                    <a:pt x="2826" y="10444"/>
                  </a:cubicBezTo>
                  <a:cubicBezTo>
                    <a:pt x="3181" y="11148"/>
                    <a:pt x="3733" y="11815"/>
                    <a:pt x="4002" y="12553"/>
                  </a:cubicBezTo>
                  <a:cubicBezTo>
                    <a:pt x="4261" y="13266"/>
                    <a:pt x="4490" y="14007"/>
                    <a:pt x="4737" y="14730"/>
                  </a:cubicBezTo>
                  <a:cubicBezTo>
                    <a:pt x="4703" y="14631"/>
                    <a:pt x="4944" y="14115"/>
                    <a:pt x="4972" y="13976"/>
                  </a:cubicBezTo>
                  <a:cubicBezTo>
                    <a:pt x="5021" y="13689"/>
                    <a:pt x="5021" y="13396"/>
                    <a:pt x="5033" y="13112"/>
                  </a:cubicBezTo>
                  <a:cubicBezTo>
                    <a:pt x="5052" y="12569"/>
                    <a:pt x="5076" y="12059"/>
                    <a:pt x="5024" y="11513"/>
                  </a:cubicBezTo>
                  <a:cubicBezTo>
                    <a:pt x="4897" y="10062"/>
                    <a:pt x="4592" y="8669"/>
                    <a:pt x="4305" y="7249"/>
                  </a:cubicBezTo>
                  <a:cubicBezTo>
                    <a:pt x="4067" y="6091"/>
                    <a:pt x="3681" y="5150"/>
                    <a:pt x="3162" y="4072"/>
                  </a:cubicBezTo>
                  <a:cubicBezTo>
                    <a:pt x="2733" y="3189"/>
                    <a:pt x="2301" y="2297"/>
                    <a:pt x="1757" y="1479"/>
                  </a:cubicBezTo>
                  <a:cubicBezTo>
                    <a:pt x="1549" y="1167"/>
                    <a:pt x="797" y="0"/>
                    <a:pt x="3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2"/>
            <p:cNvSpPr/>
            <p:nvPr/>
          </p:nvSpPr>
          <p:spPr>
            <a:xfrm>
              <a:off x="5904572" y="1274231"/>
              <a:ext cx="417257" cy="1332442"/>
            </a:xfrm>
            <a:custGeom>
              <a:avLst/>
              <a:gdLst/>
              <a:ahLst/>
              <a:cxnLst/>
              <a:rect l="l" t="t" r="r" b="b"/>
              <a:pathLst>
                <a:path w="5855" h="18697" extrusionOk="0">
                  <a:moveTo>
                    <a:pt x="38" y="1"/>
                  </a:moveTo>
                  <a:lnTo>
                    <a:pt x="1" y="19"/>
                  </a:lnTo>
                  <a:cubicBezTo>
                    <a:pt x="482" y="1205"/>
                    <a:pt x="887" y="2415"/>
                    <a:pt x="1236" y="3644"/>
                  </a:cubicBezTo>
                  <a:cubicBezTo>
                    <a:pt x="1582" y="4870"/>
                    <a:pt x="2872" y="8565"/>
                    <a:pt x="3060" y="9819"/>
                  </a:cubicBezTo>
                  <a:cubicBezTo>
                    <a:pt x="3153" y="10418"/>
                    <a:pt x="5052" y="18038"/>
                    <a:pt x="5388" y="18559"/>
                  </a:cubicBezTo>
                  <a:cubicBezTo>
                    <a:pt x="5425" y="18618"/>
                    <a:pt x="5478" y="18677"/>
                    <a:pt x="5543" y="18692"/>
                  </a:cubicBezTo>
                  <a:cubicBezTo>
                    <a:pt x="5554" y="18695"/>
                    <a:pt x="5566" y="18696"/>
                    <a:pt x="5578" y="18696"/>
                  </a:cubicBezTo>
                  <a:cubicBezTo>
                    <a:pt x="5676" y="18696"/>
                    <a:pt x="5768" y="18606"/>
                    <a:pt x="5796" y="18507"/>
                  </a:cubicBezTo>
                  <a:cubicBezTo>
                    <a:pt x="5855" y="18282"/>
                    <a:pt x="5682" y="17914"/>
                    <a:pt x="5645" y="17689"/>
                  </a:cubicBezTo>
                  <a:cubicBezTo>
                    <a:pt x="5586" y="17278"/>
                    <a:pt x="3520" y="10162"/>
                    <a:pt x="3443" y="9754"/>
                  </a:cubicBezTo>
                  <a:cubicBezTo>
                    <a:pt x="3199" y="8488"/>
                    <a:pt x="1859" y="4793"/>
                    <a:pt x="1464" y="3573"/>
                  </a:cubicBezTo>
                  <a:cubicBezTo>
                    <a:pt x="1054" y="2360"/>
                    <a:pt x="594" y="1159"/>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4" name="Google Shape;1904;p22"/>
          <p:cNvGrpSpPr/>
          <p:nvPr/>
        </p:nvGrpSpPr>
        <p:grpSpPr>
          <a:xfrm rot="962198">
            <a:off x="-299932" y="3777608"/>
            <a:ext cx="1181838" cy="1961554"/>
            <a:chOff x="6081526" y="1274231"/>
            <a:chExt cx="861665" cy="1430148"/>
          </a:xfrm>
        </p:grpSpPr>
        <p:sp>
          <p:nvSpPr>
            <p:cNvPr id="1905" name="Google Shape;1905;p22"/>
            <p:cNvSpPr/>
            <p:nvPr/>
          </p:nvSpPr>
          <p:spPr>
            <a:xfrm>
              <a:off x="6081526" y="1274231"/>
              <a:ext cx="861665" cy="1207372"/>
            </a:xfrm>
            <a:custGeom>
              <a:avLst/>
              <a:gdLst/>
              <a:ahLst/>
              <a:cxnLst/>
              <a:rect l="l" t="t" r="r" b="b"/>
              <a:pathLst>
                <a:path w="12091" h="16942" extrusionOk="0">
                  <a:moveTo>
                    <a:pt x="9929" y="1"/>
                  </a:moveTo>
                  <a:cubicBezTo>
                    <a:pt x="8833" y="1727"/>
                    <a:pt x="5872" y="1532"/>
                    <a:pt x="4847" y="3301"/>
                  </a:cubicBezTo>
                  <a:cubicBezTo>
                    <a:pt x="4665" y="3610"/>
                    <a:pt x="4557" y="3965"/>
                    <a:pt x="4347" y="4259"/>
                  </a:cubicBezTo>
                  <a:cubicBezTo>
                    <a:pt x="3967" y="4799"/>
                    <a:pt x="3294" y="5052"/>
                    <a:pt x="2794" y="5484"/>
                  </a:cubicBezTo>
                  <a:cubicBezTo>
                    <a:pt x="2319" y="5895"/>
                    <a:pt x="1995" y="6472"/>
                    <a:pt x="1896" y="7093"/>
                  </a:cubicBezTo>
                  <a:cubicBezTo>
                    <a:pt x="1837" y="7485"/>
                    <a:pt x="1856" y="7905"/>
                    <a:pt x="1661" y="8247"/>
                  </a:cubicBezTo>
                  <a:cubicBezTo>
                    <a:pt x="1538" y="8473"/>
                    <a:pt x="1334" y="8636"/>
                    <a:pt x="1158" y="8822"/>
                  </a:cubicBezTo>
                  <a:cubicBezTo>
                    <a:pt x="56" y="9964"/>
                    <a:pt x="0" y="11937"/>
                    <a:pt x="1028" y="13187"/>
                  </a:cubicBezTo>
                  <a:cubicBezTo>
                    <a:pt x="1365" y="13598"/>
                    <a:pt x="1791" y="13922"/>
                    <a:pt x="2183" y="14280"/>
                  </a:cubicBezTo>
                  <a:cubicBezTo>
                    <a:pt x="2248" y="14339"/>
                    <a:pt x="2309" y="14401"/>
                    <a:pt x="2377" y="14462"/>
                  </a:cubicBezTo>
                  <a:cubicBezTo>
                    <a:pt x="2779" y="14851"/>
                    <a:pt x="3186" y="15327"/>
                    <a:pt x="3458" y="15815"/>
                  </a:cubicBezTo>
                  <a:cubicBezTo>
                    <a:pt x="3591" y="16062"/>
                    <a:pt x="3628" y="16645"/>
                    <a:pt x="3813" y="16827"/>
                  </a:cubicBezTo>
                  <a:cubicBezTo>
                    <a:pt x="3896" y="16908"/>
                    <a:pt x="3963" y="16941"/>
                    <a:pt x="4023" y="16941"/>
                  </a:cubicBezTo>
                  <a:cubicBezTo>
                    <a:pt x="4179" y="16941"/>
                    <a:pt x="4292" y="16723"/>
                    <a:pt x="4526" y="16556"/>
                  </a:cubicBezTo>
                  <a:cubicBezTo>
                    <a:pt x="4795" y="16361"/>
                    <a:pt x="5100" y="16216"/>
                    <a:pt x="5412" y="16099"/>
                  </a:cubicBezTo>
                  <a:cubicBezTo>
                    <a:pt x="5545" y="16046"/>
                    <a:pt x="5675" y="16000"/>
                    <a:pt x="5808" y="15960"/>
                  </a:cubicBezTo>
                  <a:cubicBezTo>
                    <a:pt x="6703" y="15660"/>
                    <a:pt x="7635" y="15466"/>
                    <a:pt x="8583" y="15373"/>
                  </a:cubicBezTo>
                  <a:cubicBezTo>
                    <a:pt x="9441" y="15287"/>
                    <a:pt x="10399" y="15253"/>
                    <a:pt x="11013" y="14663"/>
                  </a:cubicBezTo>
                  <a:cubicBezTo>
                    <a:pt x="11334" y="14348"/>
                    <a:pt x="11519" y="13901"/>
                    <a:pt x="11507" y="13459"/>
                  </a:cubicBezTo>
                  <a:cubicBezTo>
                    <a:pt x="11488" y="12672"/>
                    <a:pt x="10917" y="11847"/>
                    <a:pt x="11275" y="11153"/>
                  </a:cubicBezTo>
                  <a:cubicBezTo>
                    <a:pt x="11402" y="10912"/>
                    <a:pt x="11627" y="10730"/>
                    <a:pt x="11760" y="10489"/>
                  </a:cubicBezTo>
                  <a:cubicBezTo>
                    <a:pt x="12090" y="9908"/>
                    <a:pt x="11800" y="9177"/>
                    <a:pt x="11513" y="8559"/>
                  </a:cubicBezTo>
                  <a:cubicBezTo>
                    <a:pt x="11248" y="7979"/>
                    <a:pt x="11090" y="7457"/>
                    <a:pt x="11214" y="6830"/>
                  </a:cubicBezTo>
                  <a:cubicBezTo>
                    <a:pt x="11328" y="6238"/>
                    <a:pt x="11680" y="5682"/>
                    <a:pt x="11754" y="5077"/>
                  </a:cubicBezTo>
                  <a:cubicBezTo>
                    <a:pt x="11831" y="4453"/>
                    <a:pt x="11529" y="3836"/>
                    <a:pt x="11155" y="3320"/>
                  </a:cubicBezTo>
                  <a:cubicBezTo>
                    <a:pt x="10781" y="2801"/>
                    <a:pt x="10324" y="2335"/>
                    <a:pt x="10028" y="1776"/>
                  </a:cubicBezTo>
                  <a:cubicBezTo>
                    <a:pt x="9732" y="1211"/>
                    <a:pt x="9605" y="532"/>
                    <a:pt x="99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2"/>
            <p:cNvSpPr/>
            <p:nvPr/>
          </p:nvSpPr>
          <p:spPr>
            <a:xfrm>
              <a:off x="6237029" y="1455816"/>
              <a:ext cx="549738" cy="1025788"/>
            </a:xfrm>
            <a:custGeom>
              <a:avLst/>
              <a:gdLst/>
              <a:ahLst/>
              <a:cxnLst/>
              <a:rect l="l" t="t" r="r" b="b"/>
              <a:pathLst>
                <a:path w="7714" h="14394" extrusionOk="0">
                  <a:moveTo>
                    <a:pt x="6126" y="1"/>
                  </a:moveTo>
                  <a:cubicBezTo>
                    <a:pt x="6118" y="1"/>
                    <a:pt x="6110" y="1"/>
                    <a:pt x="6102" y="3"/>
                  </a:cubicBezTo>
                  <a:cubicBezTo>
                    <a:pt x="5895" y="46"/>
                    <a:pt x="5447" y="899"/>
                    <a:pt x="5296" y="1084"/>
                  </a:cubicBezTo>
                  <a:cubicBezTo>
                    <a:pt x="5021" y="1420"/>
                    <a:pt x="4737" y="1741"/>
                    <a:pt x="4431" y="2044"/>
                  </a:cubicBezTo>
                  <a:cubicBezTo>
                    <a:pt x="4043" y="2435"/>
                    <a:pt x="3573" y="2826"/>
                    <a:pt x="3018" y="2826"/>
                  </a:cubicBezTo>
                  <a:cubicBezTo>
                    <a:pt x="3004" y="2826"/>
                    <a:pt x="2989" y="2826"/>
                    <a:pt x="2974" y="2825"/>
                  </a:cubicBezTo>
                  <a:lnTo>
                    <a:pt x="2974" y="2825"/>
                  </a:lnTo>
                  <a:cubicBezTo>
                    <a:pt x="3206" y="3619"/>
                    <a:pt x="3128" y="4461"/>
                    <a:pt x="2959" y="5261"/>
                  </a:cubicBezTo>
                  <a:cubicBezTo>
                    <a:pt x="2854" y="5749"/>
                    <a:pt x="2705" y="6240"/>
                    <a:pt x="2403" y="6638"/>
                  </a:cubicBezTo>
                  <a:cubicBezTo>
                    <a:pt x="2119" y="7008"/>
                    <a:pt x="1676" y="7279"/>
                    <a:pt x="1206" y="7279"/>
                  </a:cubicBezTo>
                  <a:cubicBezTo>
                    <a:pt x="1170" y="7279"/>
                    <a:pt x="1133" y="7277"/>
                    <a:pt x="1097" y="7274"/>
                  </a:cubicBezTo>
                  <a:lnTo>
                    <a:pt x="1097" y="7274"/>
                  </a:lnTo>
                  <a:cubicBezTo>
                    <a:pt x="1545" y="7675"/>
                    <a:pt x="1684" y="8370"/>
                    <a:pt x="1421" y="8895"/>
                  </a:cubicBezTo>
                  <a:cubicBezTo>
                    <a:pt x="1224" y="9290"/>
                    <a:pt x="844" y="9559"/>
                    <a:pt x="569" y="9908"/>
                  </a:cubicBezTo>
                  <a:cubicBezTo>
                    <a:pt x="165" y="10420"/>
                    <a:pt x="19" y="11068"/>
                    <a:pt x="1" y="11732"/>
                  </a:cubicBezTo>
                  <a:cubicBezTo>
                    <a:pt x="66" y="11791"/>
                    <a:pt x="127" y="11853"/>
                    <a:pt x="195" y="11914"/>
                  </a:cubicBezTo>
                  <a:cubicBezTo>
                    <a:pt x="597" y="12303"/>
                    <a:pt x="1004" y="12779"/>
                    <a:pt x="1276" y="13267"/>
                  </a:cubicBezTo>
                  <a:cubicBezTo>
                    <a:pt x="1409" y="13514"/>
                    <a:pt x="1446" y="14097"/>
                    <a:pt x="1631" y="14279"/>
                  </a:cubicBezTo>
                  <a:cubicBezTo>
                    <a:pt x="1714" y="14360"/>
                    <a:pt x="1781" y="14393"/>
                    <a:pt x="1841" y="14393"/>
                  </a:cubicBezTo>
                  <a:cubicBezTo>
                    <a:pt x="1997" y="14393"/>
                    <a:pt x="2110" y="14175"/>
                    <a:pt x="2344" y="14008"/>
                  </a:cubicBezTo>
                  <a:cubicBezTo>
                    <a:pt x="2613" y="13813"/>
                    <a:pt x="2918" y="13668"/>
                    <a:pt x="3230" y="13551"/>
                  </a:cubicBezTo>
                  <a:cubicBezTo>
                    <a:pt x="3669" y="11779"/>
                    <a:pt x="4576" y="10099"/>
                    <a:pt x="6037" y="9006"/>
                  </a:cubicBezTo>
                  <a:cubicBezTo>
                    <a:pt x="5969" y="8980"/>
                    <a:pt x="5898" y="8973"/>
                    <a:pt x="5825" y="8973"/>
                  </a:cubicBezTo>
                  <a:cubicBezTo>
                    <a:pt x="5760" y="8973"/>
                    <a:pt x="5693" y="8978"/>
                    <a:pt x="5627" y="8978"/>
                  </a:cubicBezTo>
                  <a:cubicBezTo>
                    <a:pt x="5578" y="8978"/>
                    <a:pt x="5529" y="8976"/>
                    <a:pt x="5481" y="8966"/>
                  </a:cubicBezTo>
                  <a:cubicBezTo>
                    <a:pt x="5015" y="8867"/>
                    <a:pt x="4922" y="8247"/>
                    <a:pt x="4999" y="7787"/>
                  </a:cubicBezTo>
                  <a:cubicBezTo>
                    <a:pt x="5274" y="6187"/>
                    <a:pt x="6293" y="4739"/>
                    <a:pt x="7713" y="3927"/>
                  </a:cubicBezTo>
                  <a:cubicBezTo>
                    <a:pt x="7303" y="3903"/>
                    <a:pt x="6948" y="3615"/>
                    <a:pt x="6744" y="3263"/>
                  </a:cubicBezTo>
                  <a:cubicBezTo>
                    <a:pt x="6543" y="2912"/>
                    <a:pt x="6469" y="2507"/>
                    <a:pt x="6423" y="2112"/>
                  </a:cubicBezTo>
                  <a:cubicBezTo>
                    <a:pt x="6386" y="1770"/>
                    <a:pt x="6492" y="1"/>
                    <a:pt x="6126" y="1"/>
                  </a:cubicBezTo>
                  <a:close/>
                </a:path>
              </a:pathLst>
            </a:custGeom>
            <a:solidFill>
              <a:srgbClr val="FFF6F1">
                <a:alpha val="24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2"/>
            <p:cNvSpPr/>
            <p:nvPr/>
          </p:nvSpPr>
          <p:spPr>
            <a:xfrm>
              <a:off x="6294042" y="1397663"/>
              <a:ext cx="411270" cy="1306715"/>
            </a:xfrm>
            <a:custGeom>
              <a:avLst/>
              <a:gdLst/>
              <a:ahLst/>
              <a:cxnLst/>
              <a:rect l="l" t="t" r="r" b="b"/>
              <a:pathLst>
                <a:path w="5771" h="18336" extrusionOk="0">
                  <a:moveTo>
                    <a:pt x="5712" y="1"/>
                  </a:moveTo>
                  <a:cubicBezTo>
                    <a:pt x="4910" y="1563"/>
                    <a:pt x="4243" y="3193"/>
                    <a:pt x="3644" y="4848"/>
                  </a:cubicBezTo>
                  <a:cubicBezTo>
                    <a:pt x="3063" y="6506"/>
                    <a:pt x="992" y="13536"/>
                    <a:pt x="624" y="15268"/>
                  </a:cubicBezTo>
                  <a:cubicBezTo>
                    <a:pt x="510" y="15824"/>
                    <a:pt x="402" y="16383"/>
                    <a:pt x="306" y="16948"/>
                  </a:cubicBezTo>
                  <a:cubicBezTo>
                    <a:pt x="251" y="17260"/>
                    <a:pt x="1" y="17754"/>
                    <a:pt x="78" y="18065"/>
                  </a:cubicBezTo>
                  <a:cubicBezTo>
                    <a:pt x="111" y="18205"/>
                    <a:pt x="241" y="18335"/>
                    <a:pt x="385" y="18335"/>
                  </a:cubicBezTo>
                  <a:cubicBezTo>
                    <a:pt x="400" y="18335"/>
                    <a:pt x="415" y="18334"/>
                    <a:pt x="430" y="18331"/>
                  </a:cubicBezTo>
                  <a:cubicBezTo>
                    <a:pt x="522" y="18312"/>
                    <a:pt x="593" y="18235"/>
                    <a:pt x="649" y="18158"/>
                  </a:cubicBezTo>
                  <a:cubicBezTo>
                    <a:pt x="1131" y="17460"/>
                    <a:pt x="1019" y="16195"/>
                    <a:pt x="1161" y="15376"/>
                  </a:cubicBezTo>
                  <a:cubicBezTo>
                    <a:pt x="1455" y="13660"/>
                    <a:pt x="3455" y="6627"/>
                    <a:pt x="3968" y="4956"/>
                  </a:cubicBezTo>
                  <a:cubicBezTo>
                    <a:pt x="4474" y="3286"/>
                    <a:pt x="5070" y="1637"/>
                    <a:pt x="5771" y="32"/>
                  </a:cubicBezTo>
                  <a:lnTo>
                    <a:pt x="57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2"/>
            <p:cNvSpPr/>
            <p:nvPr/>
          </p:nvSpPr>
          <p:spPr>
            <a:xfrm>
              <a:off x="6496010" y="1730618"/>
              <a:ext cx="378061" cy="197262"/>
            </a:xfrm>
            <a:custGeom>
              <a:avLst/>
              <a:gdLst/>
              <a:ahLst/>
              <a:cxnLst/>
              <a:rect l="l" t="t" r="r" b="b"/>
              <a:pathLst>
                <a:path w="5305" h="2768" extrusionOk="0">
                  <a:moveTo>
                    <a:pt x="5246" y="0"/>
                  </a:moveTo>
                  <a:cubicBezTo>
                    <a:pt x="1705" y="176"/>
                    <a:pt x="35" y="2655"/>
                    <a:pt x="16" y="2680"/>
                  </a:cubicBezTo>
                  <a:cubicBezTo>
                    <a:pt x="1" y="2708"/>
                    <a:pt x="7" y="2742"/>
                    <a:pt x="35" y="2757"/>
                  </a:cubicBezTo>
                  <a:lnTo>
                    <a:pt x="38" y="2764"/>
                  </a:lnTo>
                  <a:cubicBezTo>
                    <a:pt x="44" y="2766"/>
                    <a:pt x="51" y="2768"/>
                    <a:pt x="58" y="2768"/>
                  </a:cubicBezTo>
                  <a:cubicBezTo>
                    <a:pt x="76" y="2768"/>
                    <a:pt x="95" y="2759"/>
                    <a:pt x="106" y="2742"/>
                  </a:cubicBezTo>
                  <a:cubicBezTo>
                    <a:pt x="124" y="2720"/>
                    <a:pt x="1767" y="287"/>
                    <a:pt x="5249" y="111"/>
                  </a:cubicBezTo>
                  <a:cubicBezTo>
                    <a:pt x="5283" y="111"/>
                    <a:pt x="5305" y="84"/>
                    <a:pt x="5305" y="53"/>
                  </a:cubicBezTo>
                  <a:cubicBezTo>
                    <a:pt x="5305" y="22"/>
                    <a:pt x="5277" y="0"/>
                    <a:pt x="52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2"/>
            <p:cNvSpPr/>
            <p:nvPr/>
          </p:nvSpPr>
          <p:spPr>
            <a:xfrm>
              <a:off x="6396808" y="2088159"/>
              <a:ext cx="378061" cy="197475"/>
            </a:xfrm>
            <a:custGeom>
              <a:avLst/>
              <a:gdLst/>
              <a:ahLst/>
              <a:cxnLst/>
              <a:rect l="l" t="t" r="r" b="b"/>
              <a:pathLst>
                <a:path w="5305" h="2771" extrusionOk="0">
                  <a:moveTo>
                    <a:pt x="5246" y="0"/>
                  </a:moveTo>
                  <a:cubicBezTo>
                    <a:pt x="1702" y="176"/>
                    <a:pt x="31" y="2659"/>
                    <a:pt x="16" y="2680"/>
                  </a:cubicBezTo>
                  <a:cubicBezTo>
                    <a:pt x="0" y="2708"/>
                    <a:pt x="7" y="2742"/>
                    <a:pt x="31" y="2757"/>
                  </a:cubicBezTo>
                  <a:lnTo>
                    <a:pt x="37" y="2764"/>
                  </a:lnTo>
                  <a:cubicBezTo>
                    <a:pt x="45" y="2769"/>
                    <a:pt x="54" y="2771"/>
                    <a:pt x="63" y="2771"/>
                  </a:cubicBezTo>
                  <a:cubicBezTo>
                    <a:pt x="80" y="2771"/>
                    <a:pt x="97" y="2761"/>
                    <a:pt x="105" y="2742"/>
                  </a:cubicBezTo>
                  <a:cubicBezTo>
                    <a:pt x="124" y="2720"/>
                    <a:pt x="1763" y="284"/>
                    <a:pt x="5249" y="111"/>
                  </a:cubicBezTo>
                  <a:cubicBezTo>
                    <a:pt x="5280" y="111"/>
                    <a:pt x="5305" y="84"/>
                    <a:pt x="5305" y="53"/>
                  </a:cubicBezTo>
                  <a:cubicBezTo>
                    <a:pt x="5305" y="22"/>
                    <a:pt x="5277" y="0"/>
                    <a:pt x="52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2"/>
            <p:cNvSpPr/>
            <p:nvPr/>
          </p:nvSpPr>
          <p:spPr>
            <a:xfrm>
              <a:off x="6424958" y="1596139"/>
              <a:ext cx="104831" cy="289265"/>
            </a:xfrm>
            <a:custGeom>
              <a:avLst/>
              <a:gdLst/>
              <a:ahLst/>
              <a:cxnLst/>
              <a:rect l="l" t="t" r="r" b="b"/>
              <a:pathLst>
                <a:path w="1471" h="4059" extrusionOk="0">
                  <a:moveTo>
                    <a:pt x="65" y="1"/>
                  </a:moveTo>
                  <a:cubicBezTo>
                    <a:pt x="54" y="1"/>
                    <a:pt x="42" y="4"/>
                    <a:pt x="31" y="10"/>
                  </a:cubicBezTo>
                  <a:cubicBezTo>
                    <a:pt x="4" y="29"/>
                    <a:pt x="1" y="60"/>
                    <a:pt x="16" y="87"/>
                  </a:cubicBezTo>
                  <a:cubicBezTo>
                    <a:pt x="1356" y="2045"/>
                    <a:pt x="1220" y="3977"/>
                    <a:pt x="1220" y="3996"/>
                  </a:cubicBezTo>
                  <a:cubicBezTo>
                    <a:pt x="1220" y="4021"/>
                    <a:pt x="1232" y="4039"/>
                    <a:pt x="1251" y="4052"/>
                  </a:cubicBezTo>
                  <a:lnTo>
                    <a:pt x="1273" y="4058"/>
                  </a:lnTo>
                  <a:cubicBezTo>
                    <a:pt x="1276" y="4058"/>
                    <a:pt x="1279" y="4059"/>
                    <a:pt x="1282" y="4059"/>
                  </a:cubicBezTo>
                  <a:cubicBezTo>
                    <a:pt x="1308" y="4059"/>
                    <a:pt x="1328" y="4036"/>
                    <a:pt x="1331" y="4008"/>
                  </a:cubicBezTo>
                  <a:cubicBezTo>
                    <a:pt x="1331" y="3990"/>
                    <a:pt x="1470" y="2017"/>
                    <a:pt x="109" y="26"/>
                  </a:cubicBezTo>
                  <a:cubicBezTo>
                    <a:pt x="97" y="9"/>
                    <a:pt x="81"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2"/>
            <p:cNvSpPr/>
            <p:nvPr/>
          </p:nvSpPr>
          <p:spPr>
            <a:xfrm>
              <a:off x="6210019" y="1871867"/>
              <a:ext cx="205101" cy="380484"/>
            </a:xfrm>
            <a:custGeom>
              <a:avLst/>
              <a:gdLst/>
              <a:ahLst/>
              <a:cxnLst/>
              <a:rect l="l" t="t" r="r" b="b"/>
              <a:pathLst>
                <a:path w="2878" h="5339" extrusionOk="0">
                  <a:moveTo>
                    <a:pt x="63" y="1"/>
                  </a:moveTo>
                  <a:cubicBezTo>
                    <a:pt x="47" y="1"/>
                    <a:pt x="32" y="7"/>
                    <a:pt x="22" y="19"/>
                  </a:cubicBezTo>
                  <a:cubicBezTo>
                    <a:pt x="0" y="44"/>
                    <a:pt x="6" y="78"/>
                    <a:pt x="28" y="96"/>
                  </a:cubicBezTo>
                  <a:cubicBezTo>
                    <a:pt x="2760" y="2301"/>
                    <a:pt x="2699" y="5249"/>
                    <a:pt x="2699" y="5280"/>
                  </a:cubicBezTo>
                  <a:cubicBezTo>
                    <a:pt x="2699" y="5305"/>
                    <a:pt x="2711" y="5323"/>
                    <a:pt x="2729" y="5329"/>
                  </a:cubicBezTo>
                  <a:lnTo>
                    <a:pt x="2754" y="5339"/>
                  </a:lnTo>
                  <a:cubicBezTo>
                    <a:pt x="2785" y="5339"/>
                    <a:pt x="2813" y="5314"/>
                    <a:pt x="2813" y="5283"/>
                  </a:cubicBezTo>
                  <a:cubicBezTo>
                    <a:pt x="2813" y="5252"/>
                    <a:pt x="2878" y="2251"/>
                    <a:pt x="99" y="13"/>
                  </a:cubicBezTo>
                  <a:cubicBezTo>
                    <a:pt x="88" y="5"/>
                    <a:pt x="75" y="1"/>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2" name="Google Shape;1912;p22"/>
          <p:cNvGrpSpPr/>
          <p:nvPr/>
        </p:nvGrpSpPr>
        <p:grpSpPr>
          <a:xfrm rot="800320">
            <a:off x="6018623" y="86629"/>
            <a:ext cx="3653808" cy="705974"/>
            <a:chOff x="209364" y="145763"/>
            <a:chExt cx="3061959" cy="591619"/>
          </a:xfrm>
        </p:grpSpPr>
        <p:sp>
          <p:nvSpPr>
            <p:cNvPr id="1913" name="Google Shape;1913;p22"/>
            <p:cNvSpPr/>
            <p:nvPr/>
          </p:nvSpPr>
          <p:spPr>
            <a:xfrm>
              <a:off x="931380" y="322673"/>
              <a:ext cx="216554" cy="247209"/>
            </a:xfrm>
            <a:custGeom>
              <a:avLst/>
              <a:gdLst/>
              <a:ahLst/>
              <a:cxnLst/>
              <a:rect l="l" t="t" r="r" b="b"/>
              <a:pathLst>
                <a:path w="2854" h="3258" extrusionOk="0">
                  <a:moveTo>
                    <a:pt x="1" y="0"/>
                  </a:moveTo>
                  <a:lnTo>
                    <a:pt x="952" y="3258"/>
                  </a:lnTo>
                  <a:lnTo>
                    <a:pt x="2854" y="44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2"/>
            <p:cNvSpPr/>
            <p:nvPr/>
          </p:nvSpPr>
          <p:spPr>
            <a:xfrm>
              <a:off x="1636282" y="389673"/>
              <a:ext cx="218907" cy="234537"/>
            </a:xfrm>
            <a:custGeom>
              <a:avLst/>
              <a:gdLst/>
              <a:ahLst/>
              <a:cxnLst/>
              <a:rect l="l" t="t" r="r" b="b"/>
              <a:pathLst>
                <a:path w="2885" h="3091" extrusionOk="0">
                  <a:moveTo>
                    <a:pt x="2885" y="0"/>
                  </a:moveTo>
                  <a:lnTo>
                    <a:pt x="1" y="34"/>
                  </a:lnTo>
                  <a:lnTo>
                    <a:pt x="1480" y="3091"/>
                  </a:lnTo>
                  <a:lnTo>
                    <a:pt x="288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2"/>
            <p:cNvSpPr/>
            <p:nvPr/>
          </p:nvSpPr>
          <p:spPr>
            <a:xfrm>
              <a:off x="2349378" y="304614"/>
              <a:ext cx="215644" cy="248423"/>
            </a:xfrm>
            <a:custGeom>
              <a:avLst/>
              <a:gdLst/>
              <a:ahLst/>
              <a:cxnLst/>
              <a:rect l="l" t="t" r="r" b="b"/>
              <a:pathLst>
                <a:path w="2842" h="3274" extrusionOk="0">
                  <a:moveTo>
                    <a:pt x="2841" y="1"/>
                  </a:moveTo>
                  <a:lnTo>
                    <a:pt x="1" y="495"/>
                  </a:lnTo>
                  <a:lnTo>
                    <a:pt x="1949" y="3273"/>
                  </a:lnTo>
                  <a:lnTo>
                    <a:pt x="284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2"/>
            <p:cNvSpPr/>
            <p:nvPr/>
          </p:nvSpPr>
          <p:spPr>
            <a:xfrm>
              <a:off x="609735" y="245809"/>
              <a:ext cx="211622" cy="253127"/>
            </a:xfrm>
            <a:custGeom>
              <a:avLst/>
              <a:gdLst/>
              <a:ahLst/>
              <a:cxnLst/>
              <a:rect l="l" t="t" r="r" b="b"/>
              <a:pathLst>
                <a:path w="2789" h="3336" extrusionOk="0">
                  <a:moveTo>
                    <a:pt x="1" y="1"/>
                  </a:moveTo>
                  <a:lnTo>
                    <a:pt x="621" y="3335"/>
                  </a:lnTo>
                  <a:lnTo>
                    <a:pt x="2789" y="726"/>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2"/>
            <p:cNvSpPr/>
            <p:nvPr/>
          </p:nvSpPr>
          <p:spPr>
            <a:xfrm>
              <a:off x="2659565" y="226612"/>
              <a:ext cx="210257" cy="254266"/>
            </a:xfrm>
            <a:custGeom>
              <a:avLst/>
              <a:gdLst/>
              <a:ahLst/>
              <a:cxnLst/>
              <a:rect l="l" t="t" r="r" b="b"/>
              <a:pathLst>
                <a:path w="2771" h="3351" extrusionOk="0">
                  <a:moveTo>
                    <a:pt x="2770" y="1"/>
                  </a:moveTo>
                  <a:lnTo>
                    <a:pt x="1" y="800"/>
                  </a:lnTo>
                  <a:lnTo>
                    <a:pt x="2239" y="3350"/>
                  </a:lnTo>
                  <a:lnTo>
                    <a:pt x="27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2"/>
            <p:cNvSpPr/>
            <p:nvPr/>
          </p:nvSpPr>
          <p:spPr>
            <a:xfrm>
              <a:off x="1271766" y="368124"/>
              <a:ext cx="217996" cy="241594"/>
            </a:xfrm>
            <a:custGeom>
              <a:avLst/>
              <a:gdLst/>
              <a:ahLst/>
              <a:cxnLst/>
              <a:rect l="l" t="t" r="r" b="b"/>
              <a:pathLst>
                <a:path w="2873" h="3184" extrusionOk="0">
                  <a:moveTo>
                    <a:pt x="1" y="0"/>
                  </a:moveTo>
                  <a:lnTo>
                    <a:pt x="1171" y="3184"/>
                  </a:lnTo>
                  <a:lnTo>
                    <a:pt x="2872" y="25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22"/>
            <p:cNvSpPr/>
            <p:nvPr/>
          </p:nvSpPr>
          <p:spPr>
            <a:xfrm>
              <a:off x="1995637" y="360157"/>
              <a:ext cx="217996" cy="242504"/>
            </a:xfrm>
            <a:custGeom>
              <a:avLst/>
              <a:gdLst/>
              <a:ahLst/>
              <a:cxnLst/>
              <a:rect l="l" t="t" r="r" b="b"/>
              <a:pathLst>
                <a:path w="2873" h="3196" extrusionOk="0">
                  <a:moveTo>
                    <a:pt x="2872" y="0"/>
                  </a:moveTo>
                  <a:lnTo>
                    <a:pt x="1" y="278"/>
                  </a:lnTo>
                  <a:lnTo>
                    <a:pt x="1733" y="3196"/>
                  </a:lnTo>
                  <a:lnTo>
                    <a:pt x="28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22"/>
            <p:cNvSpPr/>
            <p:nvPr/>
          </p:nvSpPr>
          <p:spPr>
            <a:xfrm>
              <a:off x="328188" y="145763"/>
              <a:ext cx="2621947" cy="250472"/>
            </a:xfrm>
            <a:custGeom>
              <a:avLst/>
              <a:gdLst/>
              <a:ahLst/>
              <a:cxnLst/>
              <a:rect l="l" t="t" r="r" b="b"/>
              <a:pathLst>
                <a:path w="34555" h="3301" extrusionOk="0">
                  <a:moveTo>
                    <a:pt x="90" y="1"/>
                  </a:moveTo>
                  <a:lnTo>
                    <a:pt x="0" y="239"/>
                  </a:lnTo>
                  <a:cubicBezTo>
                    <a:pt x="6581" y="2598"/>
                    <a:pt x="12901" y="3300"/>
                    <a:pt x="18090" y="3300"/>
                  </a:cubicBezTo>
                  <a:cubicBezTo>
                    <a:pt x="20336" y="3300"/>
                    <a:pt x="22370" y="3169"/>
                    <a:pt x="24122" y="2983"/>
                  </a:cubicBezTo>
                  <a:cubicBezTo>
                    <a:pt x="30405" y="2320"/>
                    <a:pt x="34514" y="835"/>
                    <a:pt x="34555" y="819"/>
                  </a:cubicBezTo>
                  <a:lnTo>
                    <a:pt x="34468" y="575"/>
                  </a:lnTo>
                  <a:cubicBezTo>
                    <a:pt x="34425" y="591"/>
                    <a:pt x="30337" y="2066"/>
                    <a:pt x="24085" y="2730"/>
                  </a:cubicBezTo>
                  <a:cubicBezTo>
                    <a:pt x="22342" y="2914"/>
                    <a:pt x="20319" y="3044"/>
                    <a:pt x="18085" y="3044"/>
                  </a:cubicBezTo>
                  <a:cubicBezTo>
                    <a:pt x="12923" y="3044"/>
                    <a:pt x="6636" y="2348"/>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2"/>
            <p:cNvSpPr/>
            <p:nvPr/>
          </p:nvSpPr>
          <p:spPr>
            <a:xfrm>
              <a:off x="2723261" y="641473"/>
              <a:ext cx="111843" cy="93557"/>
            </a:xfrm>
            <a:custGeom>
              <a:avLst/>
              <a:gdLst/>
              <a:ahLst/>
              <a:cxnLst/>
              <a:rect l="l" t="t" r="r" b="b"/>
              <a:pathLst>
                <a:path w="1474" h="1233" extrusionOk="0">
                  <a:moveTo>
                    <a:pt x="1082" y="1"/>
                  </a:moveTo>
                  <a:cubicBezTo>
                    <a:pt x="884" y="367"/>
                    <a:pt x="655" y="644"/>
                    <a:pt x="204" y="644"/>
                  </a:cubicBezTo>
                  <a:cubicBezTo>
                    <a:pt x="141" y="644"/>
                    <a:pt x="73" y="639"/>
                    <a:pt x="1" y="628"/>
                  </a:cubicBezTo>
                  <a:lnTo>
                    <a:pt x="1" y="628"/>
                  </a:lnTo>
                  <a:lnTo>
                    <a:pt x="331" y="1186"/>
                  </a:lnTo>
                  <a:cubicBezTo>
                    <a:pt x="396" y="1218"/>
                    <a:pt x="462" y="1233"/>
                    <a:pt x="528" y="1233"/>
                  </a:cubicBezTo>
                  <a:cubicBezTo>
                    <a:pt x="1002" y="1233"/>
                    <a:pt x="1474" y="504"/>
                    <a:pt x="1474" y="504"/>
                  </a:cubicBezTo>
                  <a:lnTo>
                    <a:pt x="10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2"/>
            <p:cNvSpPr/>
            <p:nvPr/>
          </p:nvSpPr>
          <p:spPr>
            <a:xfrm>
              <a:off x="3159252" y="365050"/>
              <a:ext cx="112071" cy="93557"/>
            </a:xfrm>
            <a:custGeom>
              <a:avLst/>
              <a:gdLst/>
              <a:ahLst/>
              <a:cxnLst/>
              <a:rect l="l" t="t" r="r" b="b"/>
              <a:pathLst>
                <a:path w="1477" h="1233" extrusionOk="0">
                  <a:moveTo>
                    <a:pt x="1081" y="1"/>
                  </a:moveTo>
                  <a:cubicBezTo>
                    <a:pt x="887" y="365"/>
                    <a:pt x="662" y="642"/>
                    <a:pt x="210" y="642"/>
                  </a:cubicBezTo>
                  <a:cubicBezTo>
                    <a:pt x="145" y="642"/>
                    <a:pt x="76" y="636"/>
                    <a:pt x="1" y="624"/>
                  </a:cubicBezTo>
                  <a:lnTo>
                    <a:pt x="1" y="624"/>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2"/>
            <p:cNvSpPr/>
            <p:nvPr/>
          </p:nvSpPr>
          <p:spPr>
            <a:xfrm>
              <a:off x="209364" y="497457"/>
              <a:ext cx="110933" cy="108505"/>
            </a:xfrm>
            <a:custGeom>
              <a:avLst/>
              <a:gdLst/>
              <a:ahLst/>
              <a:cxnLst/>
              <a:rect l="l" t="t" r="r" b="b"/>
              <a:pathLst>
                <a:path w="1462" h="1430" extrusionOk="0">
                  <a:moveTo>
                    <a:pt x="652" y="0"/>
                  </a:moveTo>
                  <a:lnTo>
                    <a:pt x="161" y="426"/>
                  </a:lnTo>
                  <a:cubicBezTo>
                    <a:pt x="1" y="991"/>
                    <a:pt x="1038" y="1430"/>
                    <a:pt x="1038" y="1430"/>
                  </a:cubicBezTo>
                  <a:lnTo>
                    <a:pt x="1461" y="954"/>
                  </a:lnTo>
                  <a:cubicBezTo>
                    <a:pt x="1010" y="809"/>
                    <a:pt x="668" y="602"/>
                    <a:pt x="6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22"/>
            <p:cNvSpPr/>
            <p:nvPr/>
          </p:nvSpPr>
          <p:spPr>
            <a:xfrm>
              <a:off x="1087191" y="643825"/>
              <a:ext cx="112071" cy="93557"/>
            </a:xfrm>
            <a:custGeom>
              <a:avLst/>
              <a:gdLst/>
              <a:ahLst/>
              <a:cxnLst/>
              <a:rect l="l" t="t" r="r" b="b"/>
              <a:pathLst>
                <a:path w="1477" h="1233" extrusionOk="0">
                  <a:moveTo>
                    <a:pt x="1081" y="1"/>
                  </a:moveTo>
                  <a:cubicBezTo>
                    <a:pt x="886" y="367"/>
                    <a:pt x="660" y="644"/>
                    <a:pt x="205" y="644"/>
                  </a:cubicBezTo>
                  <a:cubicBezTo>
                    <a:pt x="141" y="644"/>
                    <a:pt x="73" y="639"/>
                    <a:pt x="0" y="628"/>
                  </a:cubicBezTo>
                  <a:lnTo>
                    <a:pt x="0" y="628"/>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25" name="Google Shape;1925;p22"/>
          <p:cNvSpPr/>
          <p:nvPr/>
        </p:nvSpPr>
        <p:spPr>
          <a:xfrm rot="-800344" flipH="1">
            <a:off x="8721905" y="2611121"/>
            <a:ext cx="133735" cy="111642"/>
          </a:xfrm>
          <a:custGeom>
            <a:avLst/>
            <a:gdLst/>
            <a:ahLst/>
            <a:cxnLst/>
            <a:rect l="l" t="t" r="r" b="b"/>
            <a:pathLst>
              <a:path w="1477" h="1233" extrusionOk="0">
                <a:moveTo>
                  <a:pt x="1081" y="1"/>
                </a:moveTo>
                <a:cubicBezTo>
                  <a:pt x="886" y="367"/>
                  <a:pt x="660" y="644"/>
                  <a:pt x="205" y="644"/>
                </a:cubicBezTo>
                <a:cubicBezTo>
                  <a:pt x="141" y="644"/>
                  <a:pt x="73" y="639"/>
                  <a:pt x="0" y="628"/>
                </a:cubicBezTo>
                <a:lnTo>
                  <a:pt x="0" y="628"/>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22"/>
          <p:cNvSpPr/>
          <p:nvPr/>
        </p:nvSpPr>
        <p:spPr>
          <a:xfrm rot="-800344" flipH="1">
            <a:off x="224802" y="1594435"/>
            <a:ext cx="132377" cy="129480"/>
          </a:xfrm>
          <a:custGeom>
            <a:avLst/>
            <a:gdLst/>
            <a:ahLst/>
            <a:cxnLst/>
            <a:rect l="l" t="t" r="r" b="b"/>
            <a:pathLst>
              <a:path w="1462" h="1430" extrusionOk="0">
                <a:moveTo>
                  <a:pt x="652" y="0"/>
                </a:moveTo>
                <a:lnTo>
                  <a:pt x="161" y="426"/>
                </a:lnTo>
                <a:cubicBezTo>
                  <a:pt x="1" y="991"/>
                  <a:pt x="1038" y="1430"/>
                  <a:pt x="1038" y="1430"/>
                </a:cubicBezTo>
                <a:lnTo>
                  <a:pt x="1461" y="954"/>
                </a:lnTo>
                <a:cubicBezTo>
                  <a:pt x="1010" y="809"/>
                  <a:pt x="668" y="602"/>
                  <a:pt x="6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2"/>
          <p:cNvSpPr/>
          <p:nvPr/>
        </p:nvSpPr>
        <p:spPr>
          <a:xfrm rot="-800344" flipH="1">
            <a:off x="110560" y="3666419"/>
            <a:ext cx="133464" cy="111642"/>
          </a:xfrm>
          <a:custGeom>
            <a:avLst/>
            <a:gdLst/>
            <a:ahLst/>
            <a:cxnLst/>
            <a:rect l="l" t="t" r="r" b="b"/>
            <a:pathLst>
              <a:path w="1474" h="1233" extrusionOk="0">
                <a:moveTo>
                  <a:pt x="1082" y="1"/>
                </a:moveTo>
                <a:cubicBezTo>
                  <a:pt x="884" y="367"/>
                  <a:pt x="655" y="644"/>
                  <a:pt x="204" y="644"/>
                </a:cubicBezTo>
                <a:cubicBezTo>
                  <a:pt x="141" y="644"/>
                  <a:pt x="73" y="639"/>
                  <a:pt x="1" y="628"/>
                </a:cubicBezTo>
                <a:lnTo>
                  <a:pt x="1" y="628"/>
                </a:lnTo>
                <a:lnTo>
                  <a:pt x="331" y="1186"/>
                </a:lnTo>
                <a:cubicBezTo>
                  <a:pt x="396" y="1218"/>
                  <a:pt x="462" y="1233"/>
                  <a:pt x="528" y="1233"/>
                </a:cubicBezTo>
                <a:cubicBezTo>
                  <a:pt x="1002" y="1233"/>
                  <a:pt x="1474" y="504"/>
                  <a:pt x="1474" y="504"/>
                </a:cubicBezTo>
                <a:lnTo>
                  <a:pt x="10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22"/>
          <p:cNvSpPr/>
          <p:nvPr/>
        </p:nvSpPr>
        <p:spPr>
          <a:xfrm rot="-800344" flipH="1">
            <a:off x="448518" y="2655971"/>
            <a:ext cx="133735" cy="111642"/>
          </a:xfrm>
          <a:custGeom>
            <a:avLst/>
            <a:gdLst/>
            <a:ahLst/>
            <a:cxnLst/>
            <a:rect l="l" t="t" r="r" b="b"/>
            <a:pathLst>
              <a:path w="1477" h="1233" extrusionOk="0">
                <a:moveTo>
                  <a:pt x="1081" y="1"/>
                </a:moveTo>
                <a:cubicBezTo>
                  <a:pt x="886" y="367"/>
                  <a:pt x="660" y="644"/>
                  <a:pt x="205" y="644"/>
                </a:cubicBezTo>
                <a:cubicBezTo>
                  <a:pt x="141" y="644"/>
                  <a:pt x="73" y="639"/>
                  <a:pt x="0" y="628"/>
                </a:cubicBezTo>
                <a:lnTo>
                  <a:pt x="0" y="628"/>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22"/>
          <p:cNvSpPr/>
          <p:nvPr/>
        </p:nvSpPr>
        <p:spPr>
          <a:xfrm rot="-800344" flipH="1">
            <a:off x="8566285" y="1798794"/>
            <a:ext cx="133464" cy="111642"/>
          </a:xfrm>
          <a:custGeom>
            <a:avLst/>
            <a:gdLst/>
            <a:ahLst/>
            <a:cxnLst/>
            <a:rect l="l" t="t" r="r" b="b"/>
            <a:pathLst>
              <a:path w="1474" h="1233" extrusionOk="0">
                <a:moveTo>
                  <a:pt x="1082" y="1"/>
                </a:moveTo>
                <a:cubicBezTo>
                  <a:pt x="884" y="367"/>
                  <a:pt x="655" y="644"/>
                  <a:pt x="204" y="644"/>
                </a:cubicBezTo>
                <a:cubicBezTo>
                  <a:pt x="141" y="644"/>
                  <a:pt x="73" y="639"/>
                  <a:pt x="1" y="628"/>
                </a:cubicBezTo>
                <a:lnTo>
                  <a:pt x="1" y="628"/>
                </a:lnTo>
                <a:lnTo>
                  <a:pt x="331" y="1186"/>
                </a:lnTo>
                <a:cubicBezTo>
                  <a:pt x="396" y="1218"/>
                  <a:pt x="462" y="1233"/>
                  <a:pt x="528" y="1233"/>
                </a:cubicBezTo>
                <a:cubicBezTo>
                  <a:pt x="1002" y="1233"/>
                  <a:pt x="1474" y="504"/>
                  <a:pt x="1474" y="504"/>
                </a:cubicBezTo>
                <a:lnTo>
                  <a:pt x="10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0" name="Google Shape;1930;p22"/>
          <p:cNvGrpSpPr/>
          <p:nvPr/>
        </p:nvGrpSpPr>
        <p:grpSpPr>
          <a:xfrm>
            <a:off x="8457364" y="3227785"/>
            <a:ext cx="843040" cy="2019321"/>
            <a:chOff x="3751246" y="2303702"/>
            <a:chExt cx="642022" cy="1537827"/>
          </a:xfrm>
        </p:grpSpPr>
        <p:sp>
          <p:nvSpPr>
            <p:cNvPr id="1931" name="Google Shape;1931;p22"/>
            <p:cNvSpPr/>
            <p:nvPr/>
          </p:nvSpPr>
          <p:spPr>
            <a:xfrm>
              <a:off x="3751246" y="2481909"/>
              <a:ext cx="642022" cy="1359620"/>
            </a:xfrm>
            <a:custGeom>
              <a:avLst/>
              <a:gdLst/>
              <a:ahLst/>
              <a:cxnLst/>
              <a:rect l="l" t="t" r="r" b="b"/>
              <a:pathLst>
                <a:path w="7000" h="14824" extrusionOk="0">
                  <a:moveTo>
                    <a:pt x="1" y="1"/>
                  </a:moveTo>
                  <a:lnTo>
                    <a:pt x="1" y="14824"/>
                  </a:lnTo>
                  <a:lnTo>
                    <a:pt x="7000" y="14824"/>
                  </a:lnTo>
                  <a:lnTo>
                    <a:pt x="70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2"/>
            <p:cNvSpPr/>
            <p:nvPr/>
          </p:nvSpPr>
          <p:spPr>
            <a:xfrm>
              <a:off x="4057395" y="2481909"/>
              <a:ext cx="29533" cy="1359620"/>
            </a:xfrm>
            <a:custGeom>
              <a:avLst/>
              <a:gdLst/>
              <a:ahLst/>
              <a:cxnLst/>
              <a:rect l="l" t="t" r="r" b="b"/>
              <a:pathLst>
                <a:path w="322" h="14824" extrusionOk="0">
                  <a:moveTo>
                    <a:pt x="0" y="1"/>
                  </a:moveTo>
                  <a:lnTo>
                    <a:pt x="0" y="14824"/>
                  </a:lnTo>
                  <a:lnTo>
                    <a:pt x="321" y="14824"/>
                  </a:lnTo>
                  <a:lnTo>
                    <a:pt x="3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2"/>
            <p:cNvSpPr/>
            <p:nvPr/>
          </p:nvSpPr>
          <p:spPr>
            <a:xfrm>
              <a:off x="3751246" y="3149061"/>
              <a:ext cx="642022" cy="29533"/>
            </a:xfrm>
            <a:custGeom>
              <a:avLst/>
              <a:gdLst/>
              <a:ahLst/>
              <a:cxnLst/>
              <a:rect l="l" t="t" r="r" b="b"/>
              <a:pathLst>
                <a:path w="7000" h="322" extrusionOk="0">
                  <a:moveTo>
                    <a:pt x="1" y="1"/>
                  </a:moveTo>
                  <a:lnTo>
                    <a:pt x="1" y="322"/>
                  </a:lnTo>
                  <a:lnTo>
                    <a:pt x="7000" y="322"/>
                  </a:lnTo>
                  <a:lnTo>
                    <a:pt x="70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2"/>
            <p:cNvSpPr/>
            <p:nvPr/>
          </p:nvSpPr>
          <p:spPr>
            <a:xfrm>
              <a:off x="3803066" y="2303702"/>
              <a:ext cx="305878" cy="175822"/>
            </a:xfrm>
            <a:custGeom>
              <a:avLst/>
              <a:gdLst/>
              <a:ahLst/>
              <a:cxnLst/>
              <a:rect l="l" t="t" r="r" b="b"/>
              <a:pathLst>
                <a:path w="3335" h="1917" extrusionOk="0">
                  <a:moveTo>
                    <a:pt x="964" y="311"/>
                  </a:moveTo>
                  <a:cubicBezTo>
                    <a:pt x="1047" y="311"/>
                    <a:pt x="1127" y="326"/>
                    <a:pt x="1205" y="357"/>
                  </a:cubicBezTo>
                  <a:cubicBezTo>
                    <a:pt x="1442" y="459"/>
                    <a:pt x="2112" y="1082"/>
                    <a:pt x="2631" y="1592"/>
                  </a:cubicBezTo>
                  <a:cubicBezTo>
                    <a:pt x="2375" y="1602"/>
                    <a:pt x="2091" y="1608"/>
                    <a:pt x="1821" y="1608"/>
                  </a:cubicBezTo>
                  <a:cubicBezTo>
                    <a:pt x="1319" y="1608"/>
                    <a:pt x="863" y="1586"/>
                    <a:pt x="717" y="1524"/>
                  </a:cubicBezTo>
                  <a:cubicBezTo>
                    <a:pt x="562" y="1459"/>
                    <a:pt x="439" y="1336"/>
                    <a:pt x="377" y="1181"/>
                  </a:cubicBezTo>
                  <a:cubicBezTo>
                    <a:pt x="315" y="1027"/>
                    <a:pt x="315" y="851"/>
                    <a:pt x="380" y="697"/>
                  </a:cubicBezTo>
                  <a:cubicBezTo>
                    <a:pt x="445" y="542"/>
                    <a:pt x="569" y="419"/>
                    <a:pt x="723" y="357"/>
                  </a:cubicBezTo>
                  <a:cubicBezTo>
                    <a:pt x="800" y="326"/>
                    <a:pt x="880" y="311"/>
                    <a:pt x="964" y="311"/>
                  </a:cubicBezTo>
                  <a:close/>
                  <a:moveTo>
                    <a:pt x="967" y="1"/>
                  </a:moveTo>
                  <a:cubicBezTo>
                    <a:pt x="847" y="1"/>
                    <a:pt x="727" y="24"/>
                    <a:pt x="612" y="70"/>
                  </a:cubicBezTo>
                  <a:cubicBezTo>
                    <a:pt x="377" y="165"/>
                    <a:pt x="195" y="341"/>
                    <a:pt x="99" y="573"/>
                  </a:cubicBezTo>
                  <a:cubicBezTo>
                    <a:pt x="1" y="805"/>
                    <a:pt x="1" y="1061"/>
                    <a:pt x="93" y="1292"/>
                  </a:cubicBezTo>
                  <a:cubicBezTo>
                    <a:pt x="192" y="1527"/>
                    <a:pt x="368" y="1709"/>
                    <a:pt x="600" y="1805"/>
                  </a:cubicBezTo>
                  <a:cubicBezTo>
                    <a:pt x="803" y="1894"/>
                    <a:pt x="1337" y="1916"/>
                    <a:pt x="1850" y="1916"/>
                  </a:cubicBezTo>
                  <a:cubicBezTo>
                    <a:pt x="2384" y="1916"/>
                    <a:pt x="2893" y="1894"/>
                    <a:pt x="2995" y="1882"/>
                  </a:cubicBezTo>
                  <a:lnTo>
                    <a:pt x="3335" y="1864"/>
                  </a:lnTo>
                  <a:lnTo>
                    <a:pt x="3097" y="1620"/>
                  </a:lnTo>
                  <a:cubicBezTo>
                    <a:pt x="2961" y="1481"/>
                    <a:pt x="1745" y="249"/>
                    <a:pt x="1328" y="73"/>
                  </a:cubicBezTo>
                  <a:cubicBezTo>
                    <a:pt x="1211" y="25"/>
                    <a:pt x="1089" y="1"/>
                    <a:pt x="9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2"/>
            <p:cNvSpPr/>
            <p:nvPr/>
          </p:nvSpPr>
          <p:spPr>
            <a:xfrm>
              <a:off x="3955407" y="2455036"/>
              <a:ext cx="232320" cy="136292"/>
            </a:xfrm>
            <a:custGeom>
              <a:avLst/>
              <a:gdLst/>
              <a:ahLst/>
              <a:cxnLst/>
              <a:rect l="l" t="t" r="r" b="b"/>
              <a:pathLst>
                <a:path w="2533" h="1486" extrusionOk="0">
                  <a:moveTo>
                    <a:pt x="1266" y="1"/>
                  </a:moveTo>
                  <a:lnTo>
                    <a:pt x="1" y="1266"/>
                  </a:lnTo>
                  <a:lnTo>
                    <a:pt x="220" y="1486"/>
                  </a:lnTo>
                  <a:lnTo>
                    <a:pt x="1266" y="436"/>
                  </a:lnTo>
                  <a:lnTo>
                    <a:pt x="2313" y="1486"/>
                  </a:lnTo>
                  <a:lnTo>
                    <a:pt x="2532" y="1266"/>
                  </a:lnTo>
                  <a:lnTo>
                    <a:pt x="126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2"/>
            <p:cNvSpPr/>
            <p:nvPr/>
          </p:nvSpPr>
          <p:spPr>
            <a:xfrm flipH="1">
              <a:off x="4034116" y="2303702"/>
              <a:ext cx="305878" cy="175822"/>
            </a:xfrm>
            <a:custGeom>
              <a:avLst/>
              <a:gdLst/>
              <a:ahLst/>
              <a:cxnLst/>
              <a:rect l="l" t="t" r="r" b="b"/>
              <a:pathLst>
                <a:path w="3335" h="1917" extrusionOk="0">
                  <a:moveTo>
                    <a:pt x="964" y="311"/>
                  </a:moveTo>
                  <a:cubicBezTo>
                    <a:pt x="1047" y="311"/>
                    <a:pt x="1127" y="326"/>
                    <a:pt x="1205" y="357"/>
                  </a:cubicBezTo>
                  <a:cubicBezTo>
                    <a:pt x="1442" y="459"/>
                    <a:pt x="2112" y="1082"/>
                    <a:pt x="2631" y="1592"/>
                  </a:cubicBezTo>
                  <a:cubicBezTo>
                    <a:pt x="2375" y="1602"/>
                    <a:pt x="2091" y="1608"/>
                    <a:pt x="1821" y="1608"/>
                  </a:cubicBezTo>
                  <a:cubicBezTo>
                    <a:pt x="1319" y="1608"/>
                    <a:pt x="863" y="1586"/>
                    <a:pt x="717" y="1524"/>
                  </a:cubicBezTo>
                  <a:cubicBezTo>
                    <a:pt x="562" y="1459"/>
                    <a:pt x="439" y="1336"/>
                    <a:pt x="377" y="1181"/>
                  </a:cubicBezTo>
                  <a:cubicBezTo>
                    <a:pt x="315" y="1027"/>
                    <a:pt x="315" y="851"/>
                    <a:pt x="380" y="697"/>
                  </a:cubicBezTo>
                  <a:cubicBezTo>
                    <a:pt x="445" y="542"/>
                    <a:pt x="569" y="419"/>
                    <a:pt x="723" y="357"/>
                  </a:cubicBezTo>
                  <a:cubicBezTo>
                    <a:pt x="800" y="326"/>
                    <a:pt x="880" y="311"/>
                    <a:pt x="964" y="311"/>
                  </a:cubicBezTo>
                  <a:close/>
                  <a:moveTo>
                    <a:pt x="967" y="1"/>
                  </a:moveTo>
                  <a:cubicBezTo>
                    <a:pt x="847" y="1"/>
                    <a:pt x="727" y="24"/>
                    <a:pt x="612" y="70"/>
                  </a:cubicBezTo>
                  <a:cubicBezTo>
                    <a:pt x="377" y="165"/>
                    <a:pt x="195" y="341"/>
                    <a:pt x="99" y="573"/>
                  </a:cubicBezTo>
                  <a:cubicBezTo>
                    <a:pt x="1" y="805"/>
                    <a:pt x="1" y="1061"/>
                    <a:pt x="93" y="1292"/>
                  </a:cubicBezTo>
                  <a:cubicBezTo>
                    <a:pt x="192" y="1527"/>
                    <a:pt x="368" y="1709"/>
                    <a:pt x="600" y="1805"/>
                  </a:cubicBezTo>
                  <a:cubicBezTo>
                    <a:pt x="803" y="1894"/>
                    <a:pt x="1337" y="1916"/>
                    <a:pt x="1850" y="1916"/>
                  </a:cubicBezTo>
                  <a:cubicBezTo>
                    <a:pt x="2384" y="1916"/>
                    <a:pt x="2893" y="1894"/>
                    <a:pt x="2995" y="1882"/>
                  </a:cubicBezTo>
                  <a:lnTo>
                    <a:pt x="3335" y="1864"/>
                  </a:lnTo>
                  <a:lnTo>
                    <a:pt x="3097" y="1620"/>
                  </a:lnTo>
                  <a:cubicBezTo>
                    <a:pt x="2961" y="1481"/>
                    <a:pt x="1745" y="249"/>
                    <a:pt x="1328" y="73"/>
                  </a:cubicBezTo>
                  <a:cubicBezTo>
                    <a:pt x="1211" y="25"/>
                    <a:pt x="1089" y="1"/>
                    <a:pt x="9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7" name="Google Shape;1937;p22"/>
          <p:cNvGrpSpPr/>
          <p:nvPr/>
        </p:nvGrpSpPr>
        <p:grpSpPr>
          <a:xfrm>
            <a:off x="8032247" y="4433823"/>
            <a:ext cx="753455" cy="813406"/>
            <a:chOff x="945981" y="3366523"/>
            <a:chExt cx="980040" cy="1058020"/>
          </a:xfrm>
        </p:grpSpPr>
        <p:sp>
          <p:nvSpPr>
            <p:cNvPr id="1938" name="Google Shape;1938;p22"/>
            <p:cNvSpPr/>
            <p:nvPr/>
          </p:nvSpPr>
          <p:spPr>
            <a:xfrm>
              <a:off x="1009875" y="3645622"/>
              <a:ext cx="857475" cy="778921"/>
            </a:xfrm>
            <a:custGeom>
              <a:avLst/>
              <a:gdLst/>
              <a:ahLst/>
              <a:cxnLst/>
              <a:rect l="l" t="t" r="r" b="b"/>
              <a:pathLst>
                <a:path w="9032" h="8205" extrusionOk="0">
                  <a:moveTo>
                    <a:pt x="1" y="1"/>
                  </a:moveTo>
                  <a:lnTo>
                    <a:pt x="1" y="8204"/>
                  </a:lnTo>
                  <a:lnTo>
                    <a:pt x="9032" y="8204"/>
                  </a:lnTo>
                  <a:lnTo>
                    <a:pt x="90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2"/>
            <p:cNvSpPr/>
            <p:nvPr/>
          </p:nvSpPr>
          <p:spPr>
            <a:xfrm>
              <a:off x="1009875" y="3651225"/>
              <a:ext cx="857478" cy="251002"/>
            </a:xfrm>
            <a:custGeom>
              <a:avLst/>
              <a:gdLst/>
              <a:ahLst/>
              <a:cxnLst/>
              <a:rect l="l" t="t" r="r" b="b"/>
              <a:pathLst>
                <a:path w="7630" h="2644" extrusionOk="0">
                  <a:moveTo>
                    <a:pt x="1" y="1"/>
                  </a:moveTo>
                  <a:lnTo>
                    <a:pt x="1" y="2285"/>
                  </a:lnTo>
                  <a:lnTo>
                    <a:pt x="7630" y="2643"/>
                  </a:lnTo>
                  <a:lnTo>
                    <a:pt x="76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2"/>
            <p:cNvSpPr/>
            <p:nvPr/>
          </p:nvSpPr>
          <p:spPr>
            <a:xfrm>
              <a:off x="945981" y="3575942"/>
              <a:ext cx="980040" cy="257647"/>
            </a:xfrm>
            <a:custGeom>
              <a:avLst/>
              <a:gdLst/>
              <a:ahLst/>
              <a:cxnLst/>
              <a:rect l="l" t="t" r="r" b="b"/>
              <a:pathLst>
                <a:path w="10323" h="2714" extrusionOk="0">
                  <a:moveTo>
                    <a:pt x="1" y="0"/>
                  </a:moveTo>
                  <a:lnTo>
                    <a:pt x="1" y="2714"/>
                  </a:lnTo>
                  <a:lnTo>
                    <a:pt x="10322" y="2714"/>
                  </a:lnTo>
                  <a:lnTo>
                    <a:pt x="103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2"/>
            <p:cNvSpPr/>
            <p:nvPr/>
          </p:nvSpPr>
          <p:spPr>
            <a:xfrm>
              <a:off x="1366654" y="3570626"/>
              <a:ext cx="143735" cy="853918"/>
            </a:xfrm>
            <a:custGeom>
              <a:avLst/>
              <a:gdLst/>
              <a:ahLst/>
              <a:cxnLst/>
              <a:rect l="l" t="t" r="r" b="b"/>
              <a:pathLst>
                <a:path w="1514" h="8995" extrusionOk="0">
                  <a:moveTo>
                    <a:pt x="0" y="1"/>
                  </a:moveTo>
                  <a:lnTo>
                    <a:pt x="0" y="8994"/>
                  </a:lnTo>
                  <a:lnTo>
                    <a:pt x="1513" y="8994"/>
                  </a:lnTo>
                  <a:lnTo>
                    <a:pt x="15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2"/>
            <p:cNvSpPr/>
            <p:nvPr/>
          </p:nvSpPr>
          <p:spPr>
            <a:xfrm>
              <a:off x="1092851" y="3366523"/>
              <a:ext cx="343674" cy="231445"/>
            </a:xfrm>
            <a:custGeom>
              <a:avLst/>
              <a:gdLst/>
              <a:ahLst/>
              <a:cxnLst/>
              <a:rect l="l" t="t" r="r" b="b"/>
              <a:pathLst>
                <a:path w="3620" h="2438" extrusionOk="0">
                  <a:moveTo>
                    <a:pt x="1067" y="1"/>
                  </a:moveTo>
                  <a:cubicBezTo>
                    <a:pt x="826" y="1"/>
                    <a:pt x="586" y="103"/>
                    <a:pt x="417" y="298"/>
                  </a:cubicBezTo>
                  <a:cubicBezTo>
                    <a:pt x="1" y="780"/>
                    <a:pt x="232" y="1536"/>
                    <a:pt x="844" y="1697"/>
                  </a:cubicBezTo>
                  <a:lnTo>
                    <a:pt x="3616" y="2438"/>
                  </a:lnTo>
                  <a:lnTo>
                    <a:pt x="3619" y="2438"/>
                  </a:lnTo>
                  <a:lnTo>
                    <a:pt x="3619" y="1653"/>
                  </a:lnTo>
                  <a:lnTo>
                    <a:pt x="1566" y="162"/>
                  </a:lnTo>
                  <a:cubicBezTo>
                    <a:pt x="1416" y="54"/>
                    <a:pt x="1241" y="1"/>
                    <a:pt x="1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2"/>
            <p:cNvSpPr/>
            <p:nvPr/>
          </p:nvSpPr>
          <p:spPr>
            <a:xfrm>
              <a:off x="1382793" y="3456708"/>
              <a:ext cx="112026" cy="114014"/>
            </a:xfrm>
            <a:custGeom>
              <a:avLst/>
              <a:gdLst/>
              <a:ahLst/>
              <a:cxnLst/>
              <a:rect l="l" t="t" r="r" b="b"/>
              <a:pathLst>
                <a:path w="1180" h="1201" extrusionOk="0">
                  <a:moveTo>
                    <a:pt x="590" y="0"/>
                  </a:moveTo>
                  <a:cubicBezTo>
                    <a:pt x="573" y="0"/>
                    <a:pt x="555" y="1"/>
                    <a:pt x="537" y="3"/>
                  </a:cubicBezTo>
                  <a:cubicBezTo>
                    <a:pt x="229" y="30"/>
                    <a:pt x="0" y="305"/>
                    <a:pt x="0" y="617"/>
                  </a:cubicBezTo>
                  <a:lnTo>
                    <a:pt x="0" y="1201"/>
                  </a:lnTo>
                  <a:lnTo>
                    <a:pt x="1179" y="1201"/>
                  </a:lnTo>
                  <a:lnTo>
                    <a:pt x="1179" y="602"/>
                  </a:lnTo>
                  <a:cubicBezTo>
                    <a:pt x="1179" y="268"/>
                    <a:pt x="915" y="0"/>
                    <a:pt x="590" y="0"/>
                  </a:cubicBezTo>
                  <a:close/>
                </a:path>
              </a:pathLst>
            </a:custGeom>
            <a:solidFill>
              <a:srgbClr val="C538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2"/>
            <p:cNvSpPr/>
            <p:nvPr/>
          </p:nvSpPr>
          <p:spPr>
            <a:xfrm flipH="1">
              <a:off x="1433226" y="3366523"/>
              <a:ext cx="343674" cy="231445"/>
            </a:xfrm>
            <a:custGeom>
              <a:avLst/>
              <a:gdLst/>
              <a:ahLst/>
              <a:cxnLst/>
              <a:rect l="l" t="t" r="r" b="b"/>
              <a:pathLst>
                <a:path w="3620" h="2438" extrusionOk="0">
                  <a:moveTo>
                    <a:pt x="1067" y="1"/>
                  </a:moveTo>
                  <a:cubicBezTo>
                    <a:pt x="826" y="1"/>
                    <a:pt x="586" y="103"/>
                    <a:pt x="417" y="298"/>
                  </a:cubicBezTo>
                  <a:cubicBezTo>
                    <a:pt x="1" y="780"/>
                    <a:pt x="232" y="1536"/>
                    <a:pt x="844" y="1697"/>
                  </a:cubicBezTo>
                  <a:lnTo>
                    <a:pt x="3616" y="2438"/>
                  </a:lnTo>
                  <a:lnTo>
                    <a:pt x="3619" y="2438"/>
                  </a:lnTo>
                  <a:lnTo>
                    <a:pt x="3619" y="1653"/>
                  </a:lnTo>
                  <a:lnTo>
                    <a:pt x="1566" y="162"/>
                  </a:lnTo>
                  <a:cubicBezTo>
                    <a:pt x="1416" y="54"/>
                    <a:pt x="1241" y="1"/>
                    <a:pt x="1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5" name="Google Shape;1945;p22"/>
          <p:cNvSpPr txBox="1">
            <a:spLocks noGrp="1"/>
          </p:cNvSpPr>
          <p:nvPr>
            <p:ph type="title"/>
          </p:nvPr>
        </p:nvSpPr>
        <p:spPr>
          <a:xfrm>
            <a:off x="720000" y="539496"/>
            <a:ext cx="7704000" cy="75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46" name="Google Shape;1946;p22"/>
          <p:cNvSpPr txBox="1">
            <a:spLocks noGrp="1"/>
          </p:cNvSpPr>
          <p:nvPr>
            <p:ph type="body" idx="1"/>
          </p:nvPr>
        </p:nvSpPr>
        <p:spPr>
          <a:xfrm>
            <a:off x="4572069" y="1356425"/>
            <a:ext cx="3745200" cy="2927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a:lvl1pPr>
            <a:lvl2pPr marL="914400" lvl="1" indent="-317500" rtl="0">
              <a:lnSpc>
                <a:spcPct val="100000"/>
              </a:lnSpc>
              <a:spcBef>
                <a:spcPts val="0"/>
              </a:spcBef>
              <a:spcAft>
                <a:spcPts val="0"/>
              </a:spcAft>
              <a:buClr>
                <a:srgbClr val="EDEF50"/>
              </a:buClr>
              <a:buSzPts val="1400"/>
              <a:buChar char="○"/>
              <a:defRPr/>
            </a:lvl2pPr>
            <a:lvl3pPr marL="1371600" lvl="2" indent="-317500" rtl="0">
              <a:lnSpc>
                <a:spcPct val="100000"/>
              </a:lnSpc>
              <a:spcBef>
                <a:spcPts val="0"/>
              </a:spcBef>
              <a:spcAft>
                <a:spcPts val="0"/>
              </a:spcAft>
              <a:buClr>
                <a:srgbClr val="EDEF50"/>
              </a:buClr>
              <a:buSzPts val="1400"/>
              <a:buChar char="■"/>
              <a:defRPr/>
            </a:lvl3pPr>
            <a:lvl4pPr marL="1828800" lvl="3" indent="-317500" rtl="0">
              <a:lnSpc>
                <a:spcPct val="100000"/>
              </a:lnSpc>
              <a:spcBef>
                <a:spcPts val="0"/>
              </a:spcBef>
              <a:spcAft>
                <a:spcPts val="0"/>
              </a:spcAft>
              <a:buClr>
                <a:srgbClr val="EDEF50"/>
              </a:buClr>
              <a:buSzPts val="1400"/>
              <a:buChar char="●"/>
              <a:defRPr/>
            </a:lvl4pPr>
            <a:lvl5pPr marL="2286000" lvl="4" indent="-317500" rtl="0">
              <a:lnSpc>
                <a:spcPct val="100000"/>
              </a:lnSpc>
              <a:spcBef>
                <a:spcPts val="0"/>
              </a:spcBef>
              <a:spcAft>
                <a:spcPts val="0"/>
              </a:spcAft>
              <a:buClr>
                <a:srgbClr val="EDEF50"/>
              </a:buClr>
              <a:buSzPts val="1400"/>
              <a:buChar char="○"/>
              <a:defRPr/>
            </a:lvl5pPr>
            <a:lvl6pPr marL="2743200" lvl="5" indent="-317500" rtl="0">
              <a:lnSpc>
                <a:spcPct val="100000"/>
              </a:lnSpc>
              <a:spcBef>
                <a:spcPts val="0"/>
              </a:spcBef>
              <a:spcAft>
                <a:spcPts val="0"/>
              </a:spcAft>
              <a:buClr>
                <a:srgbClr val="EDEF50"/>
              </a:buClr>
              <a:buSzPts val="1400"/>
              <a:buChar char="■"/>
              <a:defRPr/>
            </a:lvl6pPr>
            <a:lvl7pPr marL="3200400" lvl="6" indent="-317500" rtl="0">
              <a:lnSpc>
                <a:spcPct val="100000"/>
              </a:lnSpc>
              <a:spcBef>
                <a:spcPts val="0"/>
              </a:spcBef>
              <a:spcAft>
                <a:spcPts val="0"/>
              </a:spcAft>
              <a:buClr>
                <a:srgbClr val="EDEF50"/>
              </a:buClr>
              <a:buSzPts val="1400"/>
              <a:buChar char="●"/>
              <a:defRPr/>
            </a:lvl7pPr>
            <a:lvl8pPr marL="3657600" lvl="7" indent="-317500" rtl="0">
              <a:lnSpc>
                <a:spcPct val="100000"/>
              </a:lnSpc>
              <a:spcBef>
                <a:spcPts val="0"/>
              </a:spcBef>
              <a:spcAft>
                <a:spcPts val="0"/>
              </a:spcAft>
              <a:buClr>
                <a:srgbClr val="EDEF50"/>
              </a:buClr>
              <a:buSzPts val="1400"/>
              <a:buChar char="○"/>
              <a:defRPr/>
            </a:lvl8pPr>
            <a:lvl9pPr marL="4114800" lvl="8" indent="-317500" rtl="0">
              <a:lnSpc>
                <a:spcPct val="100000"/>
              </a:lnSpc>
              <a:spcBef>
                <a:spcPts val="0"/>
              </a:spcBef>
              <a:spcAft>
                <a:spcPts val="0"/>
              </a:spcAft>
              <a:buClr>
                <a:srgbClr val="EDEF50"/>
              </a:buClr>
              <a:buSzPts val="1400"/>
              <a:buChar char="■"/>
              <a:defRPr/>
            </a:lvl9pPr>
          </a:lstStyle>
          <a:p>
            <a:endParaRPr/>
          </a:p>
        </p:txBody>
      </p:sp>
      <p:sp>
        <p:nvSpPr>
          <p:cNvPr id="1947" name="Google Shape;1947;p22"/>
          <p:cNvSpPr txBox="1">
            <a:spLocks noGrp="1"/>
          </p:cNvSpPr>
          <p:nvPr>
            <p:ph type="body" idx="2"/>
          </p:nvPr>
        </p:nvSpPr>
        <p:spPr>
          <a:xfrm>
            <a:off x="826725" y="1356425"/>
            <a:ext cx="3745200" cy="2927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Char char="●"/>
              <a:defRPr sz="1200"/>
            </a:lvl1pPr>
            <a:lvl2pPr marL="914400" lvl="1" indent="-317500" rtl="0">
              <a:lnSpc>
                <a:spcPct val="100000"/>
              </a:lnSpc>
              <a:spcBef>
                <a:spcPts val="1000"/>
              </a:spcBef>
              <a:spcAft>
                <a:spcPts val="0"/>
              </a:spcAft>
              <a:buClr>
                <a:srgbClr val="EDEF50"/>
              </a:buClr>
              <a:buSzPts val="1400"/>
              <a:buChar char="○"/>
              <a:defRPr/>
            </a:lvl2pPr>
            <a:lvl3pPr marL="1371600" lvl="2" indent="-317500" rtl="0">
              <a:lnSpc>
                <a:spcPct val="100000"/>
              </a:lnSpc>
              <a:spcBef>
                <a:spcPts val="0"/>
              </a:spcBef>
              <a:spcAft>
                <a:spcPts val="0"/>
              </a:spcAft>
              <a:buClr>
                <a:srgbClr val="EDEF50"/>
              </a:buClr>
              <a:buSzPts val="1400"/>
              <a:buChar char="■"/>
              <a:defRPr/>
            </a:lvl3pPr>
            <a:lvl4pPr marL="1828800" lvl="3" indent="-317500" rtl="0">
              <a:lnSpc>
                <a:spcPct val="100000"/>
              </a:lnSpc>
              <a:spcBef>
                <a:spcPts val="0"/>
              </a:spcBef>
              <a:spcAft>
                <a:spcPts val="0"/>
              </a:spcAft>
              <a:buClr>
                <a:srgbClr val="EDEF50"/>
              </a:buClr>
              <a:buSzPts val="1400"/>
              <a:buChar char="●"/>
              <a:defRPr/>
            </a:lvl4pPr>
            <a:lvl5pPr marL="2286000" lvl="4" indent="-317500" rtl="0">
              <a:lnSpc>
                <a:spcPct val="100000"/>
              </a:lnSpc>
              <a:spcBef>
                <a:spcPts val="0"/>
              </a:spcBef>
              <a:spcAft>
                <a:spcPts val="0"/>
              </a:spcAft>
              <a:buClr>
                <a:srgbClr val="EDEF50"/>
              </a:buClr>
              <a:buSzPts val="1400"/>
              <a:buChar char="○"/>
              <a:defRPr/>
            </a:lvl5pPr>
            <a:lvl6pPr marL="2743200" lvl="5" indent="-317500" rtl="0">
              <a:lnSpc>
                <a:spcPct val="100000"/>
              </a:lnSpc>
              <a:spcBef>
                <a:spcPts val="0"/>
              </a:spcBef>
              <a:spcAft>
                <a:spcPts val="0"/>
              </a:spcAft>
              <a:buClr>
                <a:srgbClr val="EDEF50"/>
              </a:buClr>
              <a:buSzPts val="1400"/>
              <a:buChar char="■"/>
              <a:defRPr/>
            </a:lvl6pPr>
            <a:lvl7pPr marL="3200400" lvl="6" indent="-317500" rtl="0">
              <a:lnSpc>
                <a:spcPct val="100000"/>
              </a:lnSpc>
              <a:spcBef>
                <a:spcPts val="0"/>
              </a:spcBef>
              <a:spcAft>
                <a:spcPts val="0"/>
              </a:spcAft>
              <a:buClr>
                <a:srgbClr val="EDEF50"/>
              </a:buClr>
              <a:buSzPts val="1400"/>
              <a:buChar char="●"/>
              <a:defRPr/>
            </a:lvl7pPr>
            <a:lvl8pPr marL="3657600" lvl="7" indent="-317500" rtl="0">
              <a:lnSpc>
                <a:spcPct val="100000"/>
              </a:lnSpc>
              <a:spcBef>
                <a:spcPts val="0"/>
              </a:spcBef>
              <a:spcAft>
                <a:spcPts val="0"/>
              </a:spcAft>
              <a:buClr>
                <a:srgbClr val="EDEF50"/>
              </a:buClr>
              <a:buSzPts val="1400"/>
              <a:buChar char="○"/>
              <a:defRPr/>
            </a:lvl8pPr>
            <a:lvl9pPr marL="4114800" lvl="8" indent="-317500" rtl="0">
              <a:lnSpc>
                <a:spcPct val="100000"/>
              </a:lnSpc>
              <a:spcBef>
                <a:spcPts val="0"/>
              </a:spcBef>
              <a:spcAft>
                <a:spcPts val="0"/>
              </a:spcAft>
              <a:buClr>
                <a:srgbClr val="EDEF50"/>
              </a:buClr>
              <a:buSzPts val="14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190"/>
        <p:cNvGrpSpPr/>
        <p:nvPr/>
      </p:nvGrpSpPr>
      <p:grpSpPr>
        <a:xfrm>
          <a:off x="0" y="0"/>
          <a:ext cx="0" cy="0"/>
          <a:chOff x="0" y="0"/>
          <a:chExt cx="0" cy="0"/>
        </a:xfrm>
      </p:grpSpPr>
      <p:sp>
        <p:nvSpPr>
          <p:cNvPr id="3191" name="Google Shape;3191;p33"/>
          <p:cNvSpPr/>
          <p:nvPr/>
        </p:nvSpPr>
        <p:spPr>
          <a:xfrm rot="-4358012" flipH="1">
            <a:off x="7999398" y="3856328"/>
            <a:ext cx="1671376" cy="1425079"/>
          </a:xfrm>
          <a:custGeom>
            <a:avLst/>
            <a:gdLst/>
            <a:ahLst/>
            <a:cxnLst/>
            <a:rect l="l" t="t" r="r" b="b"/>
            <a:pathLst>
              <a:path w="62379" h="60277" extrusionOk="0">
                <a:moveTo>
                  <a:pt x="37003" y="1"/>
                </a:moveTo>
                <a:lnTo>
                  <a:pt x="519" y="36383"/>
                </a:lnTo>
                <a:lnTo>
                  <a:pt x="519" y="36383"/>
                </a:lnTo>
                <a:cubicBezTo>
                  <a:pt x="3798" y="32017"/>
                  <a:pt x="24545" y="4419"/>
                  <a:pt x="24870" y="3986"/>
                </a:cubicBezTo>
                <a:lnTo>
                  <a:pt x="24789" y="3925"/>
                </a:lnTo>
                <a:cubicBezTo>
                  <a:pt x="24437" y="4394"/>
                  <a:pt x="244" y="36571"/>
                  <a:pt x="0" y="36895"/>
                </a:cubicBezTo>
                <a:lnTo>
                  <a:pt x="78" y="36960"/>
                </a:lnTo>
                <a:lnTo>
                  <a:pt x="36228" y="927"/>
                </a:lnTo>
                <a:lnTo>
                  <a:pt x="2134" y="41279"/>
                </a:lnTo>
                <a:lnTo>
                  <a:pt x="2208" y="41350"/>
                </a:lnTo>
                <a:lnTo>
                  <a:pt x="43965" y="2739"/>
                </a:lnTo>
                <a:lnTo>
                  <a:pt x="43965" y="2739"/>
                </a:lnTo>
                <a:cubicBezTo>
                  <a:pt x="39884" y="6818"/>
                  <a:pt x="31538" y="15314"/>
                  <a:pt x="31788" y="16534"/>
                </a:cubicBezTo>
                <a:cubicBezTo>
                  <a:pt x="31804" y="16611"/>
                  <a:pt x="31850" y="16666"/>
                  <a:pt x="31921" y="16691"/>
                </a:cubicBezTo>
                <a:cubicBezTo>
                  <a:pt x="32079" y="16753"/>
                  <a:pt x="32264" y="16781"/>
                  <a:pt x="32474" y="16781"/>
                </a:cubicBezTo>
                <a:cubicBezTo>
                  <a:pt x="34011" y="16781"/>
                  <a:pt x="36750" y="15283"/>
                  <a:pt x="37692" y="14743"/>
                </a:cubicBezTo>
                <a:lnTo>
                  <a:pt x="37692" y="14743"/>
                </a:lnTo>
                <a:lnTo>
                  <a:pt x="10319" y="43175"/>
                </a:lnTo>
                <a:lnTo>
                  <a:pt x="10390" y="43249"/>
                </a:lnTo>
                <a:lnTo>
                  <a:pt x="33298" y="23848"/>
                </a:lnTo>
                <a:lnTo>
                  <a:pt x="33298" y="23848"/>
                </a:lnTo>
                <a:cubicBezTo>
                  <a:pt x="32357" y="24691"/>
                  <a:pt x="31403" y="25555"/>
                  <a:pt x="30448" y="26429"/>
                </a:cubicBezTo>
                <a:cubicBezTo>
                  <a:pt x="18584" y="37312"/>
                  <a:pt x="12489" y="44503"/>
                  <a:pt x="12335" y="47800"/>
                </a:cubicBezTo>
                <a:cubicBezTo>
                  <a:pt x="12307" y="48380"/>
                  <a:pt x="12464" y="48840"/>
                  <a:pt x="12810" y="49174"/>
                </a:cubicBezTo>
                <a:cubicBezTo>
                  <a:pt x="13067" y="49431"/>
                  <a:pt x="13402" y="49557"/>
                  <a:pt x="13809" y="49557"/>
                </a:cubicBezTo>
                <a:cubicBezTo>
                  <a:pt x="13828" y="49557"/>
                  <a:pt x="13847" y="49557"/>
                  <a:pt x="13866" y="49557"/>
                </a:cubicBezTo>
                <a:cubicBezTo>
                  <a:pt x="17253" y="49467"/>
                  <a:pt x="25194" y="40853"/>
                  <a:pt x="33598" y="31736"/>
                </a:cubicBezTo>
                <a:cubicBezTo>
                  <a:pt x="43042" y="21492"/>
                  <a:pt x="52808" y="10899"/>
                  <a:pt x="57352" y="10899"/>
                </a:cubicBezTo>
                <a:lnTo>
                  <a:pt x="57417" y="10899"/>
                </a:lnTo>
                <a:cubicBezTo>
                  <a:pt x="58059" y="10902"/>
                  <a:pt x="58584" y="11134"/>
                  <a:pt x="58976" y="11578"/>
                </a:cubicBezTo>
                <a:cubicBezTo>
                  <a:pt x="60094" y="12844"/>
                  <a:pt x="60563" y="14024"/>
                  <a:pt x="60409" y="15188"/>
                </a:cubicBezTo>
                <a:cubicBezTo>
                  <a:pt x="60112" y="17451"/>
                  <a:pt x="57442" y="19220"/>
                  <a:pt x="55083" y="20779"/>
                </a:cubicBezTo>
                <a:cubicBezTo>
                  <a:pt x="52610" y="22415"/>
                  <a:pt x="50480" y="23826"/>
                  <a:pt x="51372" y="25462"/>
                </a:cubicBezTo>
                <a:cubicBezTo>
                  <a:pt x="51861" y="26357"/>
                  <a:pt x="52581" y="26649"/>
                  <a:pt x="53389" y="26649"/>
                </a:cubicBezTo>
                <a:cubicBezTo>
                  <a:pt x="54200" y="26649"/>
                  <a:pt x="55099" y="26355"/>
                  <a:pt x="55941" y="26080"/>
                </a:cubicBezTo>
                <a:cubicBezTo>
                  <a:pt x="56740" y="25820"/>
                  <a:pt x="57512" y="25570"/>
                  <a:pt x="58151" y="25570"/>
                </a:cubicBezTo>
                <a:cubicBezTo>
                  <a:pt x="58499" y="25570"/>
                  <a:pt x="58808" y="25644"/>
                  <a:pt x="59060" y="25833"/>
                </a:cubicBezTo>
                <a:cubicBezTo>
                  <a:pt x="59603" y="26244"/>
                  <a:pt x="59847" y="27161"/>
                  <a:pt x="59798" y="28642"/>
                </a:cubicBezTo>
                <a:cubicBezTo>
                  <a:pt x="59674" y="32310"/>
                  <a:pt x="46790" y="40051"/>
                  <a:pt x="36003" y="45898"/>
                </a:cubicBezTo>
                <a:cubicBezTo>
                  <a:pt x="27201" y="50671"/>
                  <a:pt x="18321" y="54987"/>
                  <a:pt x="14172" y="56892"/>
                </a:cubicBezTo>
                <a:cubicBezTo>
                  <a:pt x="11705" y="57874"/>
                  <a:pt x="11705" y="57933"/>
                  <a:pt x="11705" y="57973"/>
                </a:cubicBezTo>
                <a:lnTo>
                  <a:pt x="11714" y="58029"/>
                </a:lnTo>
                <a:lnTo>
                  <a:pt x="11763" y="58029"/>
                </a:lnTo>
                <a:cubicBezTo>
                  <a:pt x="11865" y="58029"/>
                  <a:pt x="12736" y="57658"/>
                  <a:pt x="14184" y="56994"/>
                </a:cubicBezTo>
                <a:cubicBezTo>
                  <a:pt x="23557" y="53277"/>
                  <a:pt x="57470" y="40597"/>
                  <a:pt x="61591" y="39056"/>
                </a:cubicBezTo>
                <a:lnTo>
                  <a:pt x="61591" y="39056"/>
                </a:lnTo>
                <a:lnTo>
                  <a:pt x="30251" y="60187"/>
                </a:lnTo>
                <a:lnTo>
                  <a:pt x="30300" y="60276"/>
                </a:lnTo>
                <a:lnTo>
                  <a:pt x="58683" y="47216"/>
                </a:lnTo>
                <a:lnTo>
                  <a:pt x="58643" y="47124"/>
                </a:lnTo>
                <a:lnTo>
                  <a:pt x="30841" y="59921"/>
                </a:lnTo>
                <a:lnTo>
                  <a:pt x="62379" y="38658"/>
                </a:lnTo>
                <a:lnTo>
                  <a:pt x="61968" y="38809"/>
                </a:lnTo>
                <a:cubicBezTo>
                  <a:pt x="61844" y="38856"/>
                  <a:pt x="49266" y="43552"/>
                  <a:pt x="36858" y="48235"/>
                </a:cubicBezTo>
                <a:cubicBezTo>
                  <a:pt x="25351" y="52573"/>
                  <a:pt x="19108" y="54960"/>
                  <a:pt x="15725" y="56284"/>
                </a:cubicBezTo>
                <a:lnTo>
                  <a:pt x="15725" y="56284"/>
                </a:lnTo>
                <a:cubicBezTo>
                  <a:pt x="20272" y="54148"/>
                  <a:pt x="28127" y="50288"/>
                  <a:pt x="36015" y="46012"/>
                </a:cubicBezTo>
                <a:cubicBezTo>
                  <a:pt x="46846" y="40140"/>
                  <a:pt x="59782" y="32366"/>
                  <a:pt x="59906" y="28646"/>
                </a:cubicBezTo>
                <a:cubicBezTo>
                  <a:pt x="59955" y="27123"/>
                  <a:pt x="59699" y="26179"/>
                  <a:pt x="59124" y="25746"/>
                </a:cubicBezTo>
                <a:cubicBezTo>
                  <a:pt x="58850" y="25540"/>
                  <a:pt x="58520" y="25459"/>
                  <a:pt x="58150" y="25459"/>
                </a:cubicBezTo>
                <a:cubicBezTo>
                  <a:pt x="57496" y="25459"/>
                  <a:pt x="56718" y="25714"/>
                  <a:pt x="55910" y="25978"/>
                </a:cubicBezTo>
                <a:cubicBezTo>
                  <a:pt x="55045" y="26260"/>
                  <a:pt x="54163" y="26547"/>
                  <a:pt x="53382" y="26547"/>
                </a:cubicBezTo>
                <a:cubicBezTo>
                  <a:pt x="52606" y="26547"/>
                  <a:pt x="51929" y="26264"/>
                  <a:pt x="51465" y="25410"/>
                </a:cubicBezTo>
                <a:cubicBezTo>
                  <a:pt x="50616" y="23854"/>
                  <a:pt x="52715" y="22465"/>
                  <a:pt x="55142" y="20859"/>
                </a:cubicBezTo>
                <a:cubicBezTo>
                  <a:pt x="57516" y="19288"/>
                  <a:pt x="60208" y="17506"/>
                  <a:pt x="60514" y="15197"/>
                </a:cubicBezTo>
                <a:cubicBezTo>
                  <a:pt x="60671" y="14005"/>
                  <a:pt x="60193" y="12798"/>
                  <a:pt x="59057" y="11510"/>
                </a:cubicBezTo>
                <a:cubicBezTo>
                  <a:pt x="58643" y="11041"/>
                  <a:pt x="58093" y="10803"/>
                  <a:pt x="57423" y="10794"/>
                </a:cubicBezTo>
                <a:lnTo>
                  <a:pt x="57358" y="10794"/>
                </a:lnTo>
                <a:cubicBezTo>
                  <a:pt x="52764" y="10794"/>
                  <a:pt x="42980" y="21406"/>
                  <a:pt x="33527" y="31668"/>
                </a:cubicBezTo>
                <a:cubicBezTo>
                  <a:pt x="25135" y="40770"/>
                  <a:pt x="17210" y="49368"/>
                  <a:pt x="13866" y="49458"/>
                </a:cubicBezTo>
                <a:cubicBezTo>
                  <a:pt x="13847" y="49458"/>
                  <a:pt x="13829" y="49459"/>
                  <a:pt x="13810" y="49459"/>
                </a:cubicBezTo>
                <a:cubicBezTo>
                  <a:pt x="13434" y="49459"/>
                  <a:pt x="13123" y="49338"/>
                  <a:pt x="12884" y="49106"/>
                </a:cubicBezTo>
                <a:cubicBezTo>
                  <a:pt x="12563" y="48794"/>
                  <a:pt x="12412" y="48359"/>
                  <a:pt x="12440" y="47809"/>
                </a:cubicBezTo>
                <a:cubicBezTo>
                  <a:pt x="12591" y="44583"/>
                  <a:pt x="18843" y="37216"/>
                  <a:pt x="30520" y="26506"/>
                </a:cubicBezTo>
                <a:cubicBezTo>
                  <a:pt x="32659" y="24542"/>
                  <a:pt x="34805" y="22631"/>
                  <a:pt x="36827" y="20859"/>
                </a:cubicBezTo>
                <a:lnTo>
                  <a:pt x="48343" y="11112"/>
                </a:lnTo>
                <a:lnTo>
                  <a:pt x="48275" y="11032"/>
                </a:lnTo>
                <a:cubicBezTo>
                  <a:pt x="48207" y="11084"/>
                  <a:pt x="43082" y="15246"/>
                  <a:pt x="36759" y="20782"/>
                </a:cubicBezTo>
                <a:lnTo>
                  <a:pt x="11097" y="42517"/>
                </a:lnTo>
                <a:lnTo>
                  <a:pt x="38300" y="14261"/>
                </a:lnTo>
                <a:lnTo>
                  <a:pt x="37963" y="14465"/>
                </a:lnTo>
                <a:cubicBezTo>
                  <a:pt x="37921" y="14490"/>
                  <a:pt x="34289" y="16678"/>
                  <a:pt x="32476" y="16678"/>
                </a:cubicBezTo>
                <a:cubicBezTo>
                  <a:pt x="32280" y="16678"/>
                  <a:pt x="32105" y="16652"/>
                  <a:pt x="31958" y="16595"/>
                </a:cubicBezTo>
                <a:cubicBezTo>
                  <a:pt x="31921" y="16580"/>
                  <a:pt x="31897" y="16552"/>
                  <a:pt x="31890" y="16512"/>
                </a:cubicBezTo>
                <a:cubicBezTo>
                  <a:pt x="31640" y="15296"/>
                  <a:pt x="41143" y="5617"/>
                  <a:pt x="46207" y="667"/>
                </a:cubicBezTo>
                <a:lnTo>
                  <a:pt x="46139" y="593"/>
                </a:lnTo>
                <a:lnTo>
                  <a:pt x="2748" y="40708"/>
                </a:lnTo>
                <a:lnTo>
                  <a:pt x="37080" y="68"/>
                </a:lnTo>
                <a:lnTo>
                  <a:pt x="37003"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92" name="Google Shape;3192;p33"/>
          <p:cNvGrpSpPr/>
          <p:nvPr/>
        </p:nvGrpSpPr>
        <p:grpSpPr>
          <a:xfrm flipH="1">
            <a:off x="7553211" y="-59906"/>
            <a:ext cx="916700" cy="452339"/>
            <a:chOff x="3813359" y="1117994"/>
            <a:chExt cx="561051" cy="276846"/>
          </a:xfrm>
        </p:grpSpPr>
        <p:sp>
          <p:nvSpPr>
            <p:cNvPr id="3193" name="Google Shape;3193;p33"/>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33"/>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33"/>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33"/>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97" name="Google Shape;3197;p33"/>
          <p:cNvSpPr/>
          <p:nvPr/>
        </p:nvSpPr>
        <p:spPr>
          <a:xfrm rot="-476807" flipH="1">
            <a:off x="-502120" y="3879353"/>
            <a:ext cx="1675055" cy="1830402"/>
          </a:xfrm>
          <a:custGeom>
            <a:avLst/>
            <a:gdLst/>
            <a:ahLst/>
            <a:cxnLst/>
            <a:rect l="l" t="t" r="r" b="b"/>
            <a:pathLst>
              <a:path w="62379" h="60277" extrusionOk="0">
                <a:moveTo>
                  <a:pt x="37003" y="1"/>
                </a:moveTo>
                <a:lnTo>
                  <a:pt x="519" y="36383"/>
                </a:lnTo>
                <a:lnTo>
                  <a:pt x="519" y="36383"/>
                </a:lnTo>
                <a:cubicBezTo>
                  <a:pt x="3798" y="32017"/>
                  <a:pt x="24545" y="4419"/>
                  <a:pt x="24870" y="3986"/>
                </a:cubicBezTo>
                <a:lnTo>
                  <a:pt x="24789" y="3925"/>
                </a:lnTo>
                <a:cubicBezTo>
                  <a:pt x="24437" y="4394"/>
                  <a:pt x="244" y="36571"/>
                  <a:pt x="0" y="36895"/>
                </a:cubicBezTo>
                <a:lnTo>
                  <a:pt x="78" y="36960"/>
                </a:lnTo>
                <a:lnTo>
                  <a:pt x="36228" y="927"/>
                </a:lnTo>
                <a:lnTo>
                  <a:pt x="2134" y="41279"/>
                </a:lnTo>
                <a:lnTo>
                  <a:pt x="2208" y="41350"/>
                </a:lnTo>
                <a:lnTo>
                  <a:pt x="43965" y="2739"/>
                </a:lnTo>
                <a:lnTo>
                  <a:pt x="43965" y="2739"/>
                </a:lnTo>
                <a:cubicBezTo>
                  <a:pt x="39884" y="6818"/>
                  <a:pt x="31538" y="15314"/>
                  <a:pt x="31788" y="16534"/>
                </a:cubicBezTo>
                <a:cubicBezTo>
                  <a:pt x="31804" y="16611"/>
                  <a:pt x="31850" y="16666"/>
                  <a:pt x="31921" y="16691"/>
                </a:cubicBezTo>
                <a:cubicBezTo>
                  <a:pt x="32079" y="16753"/>
                  <a:pt x="32264" y="16781"/>
                  <a:pt x="32474" y="16781"/>
                </a:cubicBezTo>
                <a:cubicBezTo>
                  <a:pt x="34011" y="16781"/>
                  <a:pt x="36750" y="15283"/>
                  <a:pt x="37692" y="14743"/>
                </a:cubicBezTo>
                <a:lnTo>
                  <a:pt x="37692" y="14743"/>
                </a:lnTo>
                <a:lnTo>
                  <a:pt x="10319" y="43175"/>
                </a:lnTo>
                <a:lnTo>
                  <a:pt x="10390" y="43249"/>
                </a:lnTo>
                <a:lnTo>
                  <a:pt x="33298" y="23848"/>
                </a:lnTo>
                <a:lnTo>
                  <a:pt x="33298" y="23848"/>
                </a:lnTo>
                <a:cubicBezTo>
                  <a:pt x="32357" y="24691"/>
                  <a:pt x="31403" y="25555"/>
                  <a:pt x="30448" y="26429"/>
                </a:cubicBezTo>
                <a:cubicBezTo>
                  <a:pt x="18584" y="37312"/>
                  <a:pt x="12489" y="44503"/>
                  <a:pt x="12335" y="47800"/>
                </a:cubicBezTo>
                <a:cubicBezTo>
                  <a:pt x="12307" y="48380"/>
                  <a:pt x="12464" y="48840"/>
                  <a:pt x="12810" y="49174"/>
                </a:cubicBezTo>
                <a:cubicBezTo>
                  <a:pt x="13067" y="49431"/>
                  <a:pt x="13402" y="49557"/>
                  <a:pt x="13809" y="49557"/>
                </a:cubicBezTo>
                <a:cubicBezTo>
                  <a:pt x="13828" y="49557"/>
                  <a:pt x="13847" y="49557"/>
                  <a:pt x="13866" y="49557"/>
                </a:cubicBezTo>
                <a:cubicBezTo>
                  <a:pt x="17253" y="49467"/>
                  <a:pt x="25194" y="40853"/>
                  <a:pt x="33598" y="31736"/>
                </a:cubicBezTo>
                <a:cubicBezTo>
                  <a:pt x="43042" y="21492"/>
                  <a:pt x="52808" y="10899"/>
                  <a:pt x="57352" y="10899"/>
                </a:cubicBezTo>
                <a:lnTo>
                  <a:pt x="57417" y="10899"/>
                </a:lnTo>
                <a:cubicBezTo>
                  <a:pt x="58059" y="10902"/>
                  <a:pt x="58584" y="11134"/>
                  <a:pt x="58976" y="11578"/>
                </a:cubicBezTo>
                <a:cubicBezTo>
                  <a:pt x="60094" y="12844"/>
                  <a:pt x="60563" y="14024"/>
                  <a:pt x="60409" y="15188"/>
                </a:cubicBezTo>
                <a:cubicBezTo>
                  <a:pt x="60112" y="17451"/>
                  <a:pt x="57442" y="19220"/>
                  <a:pt x="55083" y="20779"/>
                </a:cubicBezTo>
                <a:cubicBezTo>
                  <a:pt x="52610" y="22415"/>
                  <a:pt x="50480" y="23826"/>
                  <a:pt x="51372" y="25462"/>
                </a:cubicBezTo>
                <a:cubicBezTo>
                  <a:pt x="51861" y="26357"/>
                  <a:pt x="52581" y="26649"/>
                  <a:pt x="53389" y="26649"/>
                </a:cubicBezTo>
                <a:cubicBezTo>
                  <a:pt x="54200" y="26649"/>
                  <a:pt x="55099" y="26355"/>
                  <a:pt x="55941" y="26080"/>
                </a:cubicBezTo>
                <a:cubicBezTo>
                  <a:pt x="56740" y="25820"/>
                  <a:pt x="57512" y="25570"/>
                  <a:pt x="58151" y="25570"/>
                </a:cubicBezTo>
                <a:cubicBezTo>
                  <a:pt x="58499" y="25570"/>
                  <a:pt x="58808" y="25644"/>
                  <a:pt x="59060" y="25833"/>
                </a:cubicBezTo>
                <a:cubicBezTo>
                  <a:pt x="59603" y="26244"/>
                  <a:pt x="59847" y="27161"/>
                  <a:pt x="59798" y="28642"/>
                </a:cubicBezTo>
                <a:cubicBezTo>
                  <a:pt x="59674" y="32310"/>
                  <a:pt x="46790" y="40051"/>
                  <a:pt x="36003" y="45898"/>
                </a:cubicBezTo>
                <a:cubicBezTo>
                  <a:pt x="27201" y="50671"/>
                  <a:pt x="18321" y="54987"/>
                  <a:pt x="14172" y="56892"/>
                </a:cubicBezTo>
                <a:cubicBezTo>
                  <a:pt x="11705" y="57874"/>
                  <a:pt x="11705" y="57933"/>
                  <a:pt x="11705" y="57973"/>
                </a:cubicBezTo>
                <a:lnTo>
                  <a:pt x="11714" y="58029"/>
                </a:lnTo>
                <a:lnTo>
                  <a:pt x="11763" y="58029"/>
                </a:lnTo>
                <a:cubicBezTo>
                  <a:pt x="11865" y="58029"/>
                  <a:pt x="12736" y="57658"/>
                  <a:pt x="14184" y="56994"/>
                </a:cubicBezTo>
                <a:cubicBezTo>
                  <a:pt x="23557" y="53277"/>
                  <a:pt x="57470" y="40597"/>
                  <a:pt x="61591" y="39056"/>
                </a:cubicBezTo>
                <a:lnTo>
                  <a:pt x="61591" y="39056"/>
                </a:lnTo>
                <a:lnTo>
                  <a:pt x="30251" y="60187"/>
                </a:lnTo>
                <a:lnTo>
                  <a:pt x="30300" y="60276"/>
                </a:lnTo>
                <a:lnTo>
                  <a:pt x="58683" y="47216"/>
                </a:lnTo>
                <a:lnTo>
                  <a:pt x="58643" y="47124"/>
                </a:lnTo>
                <a:lnTo>
                  <a:pt x="30841" y="59921"/>
                </a:lnTo>
                <a:lnTo>
                  <a:pt x="62379" y="38658"/>
                </a:lnTo>
                <a:lnTo>
                  <a:pt x="61968" y="38809"/>
                </a:lnTo>
                <a:cubicBezTo>
                  <a:pt x="61844" y="38856"/>
                  <a:pt x="49266" y="43552"/>
                  <a:pt x="36858" y="48235"/>
                </a:cubicBezTo>
                <a:cubicBezTo>
                  <a:pt x="25351" y="52573"/>
                  <a:pt x="19108" y="54960"/>
                  <a:pt x="15725" y="56284"/>
                </a:cubicBezTo>
                <a:lnTo>
                  <a:pt x="15725" y="56284"/>
                </a:lnTo>
                <a:cubicBezTo>
                  <a:pt x="20272" y="54148"/>
                  <a:pt x="28127" y="50288"/>
                  <a:pt x="36015" y="46012"/>
                </a:cubicBezTo>
                <a:cubicBezTo>
                  <a:pt x="46846" y="40140"/>
                  <a:pt x="59782" y="32366"/>
                  <a:pt x="59906" y="28646"/>
                </a:cubicBezTo>
                <a:cubicBezTo>
                  <a:pt x="59955" y="27123"/>
                  <a:pt x="59699" y="26179"/>
                  <a:pt x="59124" y="25746"/>
                </a:cubicBezTo>
                <a:cubicBezTo>
                  <a:pt x="58850" y="25540"/>
                  <a:pt x="58520" y="25459"/>
                  <a:pt x="58150" y="25459"/>
                </a:cubicBezTo>
                <a:cubicBezTo>
                  <a:pt x="57496" y="25459"/>
                  <a:pt x="56718" y="25714"/>
                  <a:pt x="55910" y="25978"/>
                </a:cubicBezTo>
                <a:cubicBezTo>
                  <a:pt x="55045" y="26260"/>
                  <a:pt x="54163" y="26547"/>
                  <a:pt x="53382" y="26547"/>
                </a:cubicBezTo>
                <a:cubicBezTo>
                  <a:pt x="52606" y="26547"/>
                  <a:pt x="51929" y="26264"/>
                  <a:pt x="51465" y="25410"/>
                </a:cubicBezTo>
                <a:cubicBezTo>
                  <a:pt x="50616" y="23854"/>
                  <a:pt x="52715" y="22465"/>
                  <a:pt x="55142" y="20859"/>
                </a:cubicBezTo>
                <a:cubicBezTo>
                  <a:pt x="57516" y="19288"/>
                  <a:pt x="60208" y="17506"/>
                  <a:pt x="60514" y="15197"/>
                </a:cubicBezTo>
                <a:cubicBezTo>
                  <a:pt x="60671" y="14005"/>
                  <a:pt x="60193" y="12798"/>
                  <a:pt x="59057" y="11510"/>
                </a:cubicBezTo>
                <a:cubicBezTo>
                  <a:pt x="58643" y="11041"/>
                  <a:pt x="58093" y="10803"/>
                  <a:pt x="57423" y="10794"/>
                </a:cubicBezTo>
                <a:lnTo>
                  <a:pt x="57358" y="10794"/>
                </a:lnTo>
                <a:cubicBezTo>
                  <a:pt x="52764" y="10794"/>
                  <a:pt x="42980" y="21406"/>
                  <a:pt x="33527" y="31668"/>
                </a:cubicBezTo>
                <a:cubicBezTo>
                  <a:pt x="25135" y="40770"/>
                  <a:pt x="17210" y="49368"/>
                  <a:pt x="13866" y="49458"/>
                </a:cubicBezTo>
                <a:cubicBezTo>
                  <a:pt x="13847" y="49458"/>
                  <a:pt x="13829" y="49459"/>
                  <a:pt x="13810" y="49459"/>
                </a:cubicBezTo>
                <a:cubicBezTo>
                  <a:pt x="13434" y="49459"/>
                  <a:pt x="13123" y="49338"/>
                  <a:pt x="12884" y="49106"/>
                </a:cubicBezTo>
                <a:cubicBezTo>
                  <a:pt x="12563" y="48794"/>
                  <a:pt x="12412" y="48359"/>
                  <a:pt x="12440" y="47809"/>
                </a:cubicBezTo>
                <a:cubicBezTo>
                  <a:pt x="12591" y="44583"/>
                  <a:pt x="18843" y="37216"/>
                  <a:pt x="30520" y="26506"/>
                </a:cubicBezTo>
                <a:cubicBezTo>
                  <a:pt x="32659" y="24542"/>
                  <a:pt x="34805" y="22631"/>
                  <a:pt x="36827" y="20859"/>
                </a:cubicBezTo>
                <a:lnTo>
                  <a:pt x="48343" y="11112"/>
                </a:lnTo>
                <a:lnTo>
                  <a:pt x="48275" y="11032"/>
                </a:lnTo>
                <a:cubicBezTo>
                  <a:pt x="48207" y="11084"/>
                  <a:pt x="43082" y="15246"/>
                  <a:pt x="36759" y="20782"/>
                </a:cubicBezTo>
                <a:lnTo>
                  <a:pt x="11097" y="42517"/>
                </a:lnTo>
                <a:lnTo>
                  <a:pt x="38300" y="14261"/>
                </a:lnTo>
                <a:lnTo>
                  <a:pt x="37963" y="14465"/>
                </a:lnTo>
                <a:cubicBezTo>
                  <a:pt x="37921" y="14490"/>
                  <a:pt x="34289" y="16678"/>
                  <a:pt x="32476" y="16678"/>
                </a:cubicBezTo>
                <a:cubicBezTo>
                  <a:pt x="32280" y="16678"/>
                  <a:pt x="32105" y="16652"/>
                  <a:pt x="31958" y="16595"/>
                </a:cubicBezTo>
                <a:cubicBezTo>
                  <a:pt x="31921" y="16580"/>
                  <a:pt x="31897" y="16552"/>
                  <a:pt x="31890" y="16512"/>
                </a:cubicBezTo>
                <a:cubicBezTo>
                  <a:pt x="31640" y="15296"/>
                  <a:pt x="41143" y="5617"/>
                  <a:pt x="46207" y="667"/>
                </a:cubicBezTo>
                <a:lnTo>
                  <a:pt x="46139" y="593"/>
                </a:lnTo>
                <a:lnTo>
                  <a:pt x="2748" y="40708"/>
                </a:lnTo>
                <a:lnTo>
                  <a:pt x="37080" y="68"/>
                </a:lnTo>
                <a:lnTo>
                  <a:pt x="37003"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98" name="Google Shape;3198;p33"/>
          <p:cNvGrpSpPr/>
          <p:nvPr/>
        </p:nvGrpSpPr>
        <p:grpSpPr>
          <a:xfrm rot="-800320" flipH="1">
            <a:off x="-540477" y="86629"/>
            <a:ext cx="3653808" cy="705974"/>
            <a:chOff x="209364" y="145763"/>
            <a:chExt cx="3061959" cy="591619"/>
          </a:xfrm>
        </p:grpSpPr>
        <p:sp>
          <p:nvSpPr>
            <p:cNvPr id="3199" name="Google Shape;3199;p33"/>
            <p:cNvSpPr/>
            <p:nvPr/>
          </p:nvSpPr>
          <p:spPr>
            <a:xfrm>
              <a:off x="931380" y="322673"/>
              <a:ext cx="216554" cy="247209"/>
            </a:xfrm>
            <a:custGeom>
              <a:avLst/>
              <a:gdLst/>
              <a:ahLst/>
              <a:cxnLst/>
              <a:rect l="l" t="t" r="r" b="b"/>
              <a:pathLst>
                <a:path w="2854" h="3258" extrusionOk="0">
                  <a:moveTo>
                    <a:pt x="1" y="0"/>
                  </a:moveTo>
                  <a:lnTo>
                    <a:pt x="952" y="3258"/>
                  </a:lnTo>
                  <a:lnTo>
                    <a:pt x="2854" y="44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33"/>
            <p:cNvSpPr/>
            <p:nvPr/>
          </p:nvSpPr>
          <p:spPr>
            <a:xfrm>
              <a:off x="1636282" y="389673"/>
              <a:ext cx="218907" cy="234537"/>
            </a:xfrm>
            <a:custGeom>
              <a:avLst/>
              <a:gdLst/>
              <a:ahLst/>
              <a:cxnLst/>
              <a:rect l="l" t="t" r="r" b="b"/>
              <a:pathLst>
                <a:path w="2885" h="3091" extrusionOk="0">
                  <a:moveTo>
                    <a:pt x="2885" y="0"/>
                  </a:moveTo>
                  <a:lnTo>
                    <a:pt x="1" y="34"/>
                  </a:lnTo>
                  <a:lnTo>
                    <a:pt x="1480" y="3091"/>
                  </a:lnTo>
                  <a:lnTo>
                    <a:pt x="288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33"/>
            <p:cNvSpPr/>
            <p:nvPr/>
          </p:nvSpPr>
          <p:spPr>
            <a:xfrm>
              <a:off x="2349378" y="304614"/>
              <a:ext cx="215644" cy="248423"/>
            </a:xfrm>
            <a:custGeom>
              <a:avLst/>
              <a:gdLst/>
              <a:ahLst/>
              <a:cxnLst/>
              <a:rect l="l" t="t" r="r" b="b"/>
              <a:pathLst>
                <a:path w="2842" h="3274" extrusionOk="0">
                  <a:moveTo>
                    <a:pt x="2841" y="1"/>
                  </a:moveTo>
                  <a:lnTo>
                    <a:pt x="1" y="495"/>
                  </a:lnTo>
                  <a:lnTo>
                    <a:pt x="1949" y="3273"/>
                  </a:lnTo>
                  <a:lnTo>
                    <a:pt x="284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33"/>
            <p:cNvSpPr/>
            <p:nvPr/>
          </p:nvSpPr>
          <p:spPr>
            <a:xfrm>
              <a:off x="609735" y="245809"/>
              <a:ext cx="211622" cy="253127"/>
            </a:xfrm>
            <a:custGeom>
              <a:avLst/>
              <a:gdLst/>
              <a:ahLst/>
              <a:cxnLst/>
              <a:rect l="l" t="t" r="r" b="b"/>
              <a:pathLst>
                <a:path w="2789" h="3336" extrusionOk="0">
                  <a:moveTo>
                    <a:pt x="1" y="1"/>
                  </a:moveTo>
                  <a:lnTo>
                    <a:pt x="621" y="3335"/>
                  </a:lnTo>
                  <a:lnTo>
                    <a:pt x="2789" y="726"/>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33"/>
            <p:cNvSpPr/>
            <p:nvPr/>
          </p:nvSpPr>
          <p:spPr>
            <a:xfrm>
              <a:off x="2659565" y="226612"/>
              <a:ext cx="210257" cy="254266"/>
            </a:xfrm>
            <a:custGeom>
              <a:avLst/>
              <a:gdLst/>
              <a:ahLst/>
              <a:cxnLst/>
              <a:rect l="l" t="t" r="r" b="b"/>
              <a:pathLst>
                <a:path w="2771" h="3351" extrusionOk="0">
                  <a:moveTo>
                    <a:pt x="2770" y="1"/>
                  </a:moveTo>
                  <a:lnTo>
                    <a:pt x="1" y="800"/>
                  </a:lnTo>
                  <a:lnTo>
                    <a:pt x="2239" y="3350"/>
                  </a:lnTo>
                  <a:lnTo>
                    <a:pt x="27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33"/>
            <p:cNvSpPr/>
            <p:nvPr/>
          </p:nvSpPr>
          <p:spPr>
            <a:xfrm>
              <a:off x="1271766" y="368124"/>
              <a:ext cx="217996" cy="241594"/>
            </a:xfrm>
            <a:custGeom>
              <a:avLst/>
              <a:gdLst/>
              <a:ahLst/>
              <a:cxnLst/>
              <a:rect l="l" t="t" r="r" b="b"/>
              <a:pathLst>
                <a:path w="2873" h="3184" extrusionOk="0">
                  <a:moveTo>
                    <a:pt x="1" y="0"/>
                  </a:moveTo>
                  <a:lnTo>
                    <a:pt x="1171" y="3184"/>
                  </a:lnTo>
                  <a:lnTo>
                    <a:pt x="2872" y="25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33"/>
            <p:cNvSpPr/>
            <p:nvPr/>
          </p:nvSpPr>
          <p:spPr>
            <a:xfrm>
              <a:off x="1995637" y="360157"/>
              <a:ext cx="217996" cy="242504"/>
            </a:xfrm>
            <a:custGeom>
              <a:avLst/>
              <a:gdLst/>
              <a:ahLst/>
              <a:cxnLst/>
              <a:rect l="l" t="t" r="r" b="b"/>
              <a:pathLst>
                <a:path w="2873" h="3196" extrusionOk="0">
                  <a:moveTo>
                    <a:pt x="2872" y="0"/>
                  </a:moveTo>
                  <a:lnTo>
                    <a:pt x="1" y="278"/>
                  </a:lnTo>
                  <a:lnTo>
                    <a:pt x="1733" y="3196"/>
                  </a:lnTo>
                  <a:lnTo>
                    <a:pt x="28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33"/>
            <p:cNvSpPr/>
            <p:nvPr/>
          </p:nvSpPr>
          <p:spPr>
            <a:xfrm>
              <a:off x="328188" y="145763"/>
              <a:ext cx="2621947" cy="250472"/>
            </a:xfrm>
            <a:custGeom>
              <a:avLst/>
              <a:gdLst/>
              <a:ahLst/>
              <a:cxnLst/>
              <a:rect l="l" t="t" r="r" b="b"/>
              <a:pathLst>
                <a:path w="34555" h="3301" extrusionOk="0">
                  <a:moveTo>
                    <a:pt x="90" y="1"/>
                  </a:moveTo>
                  <a:lnTo>
                    <a:pt x="0" y="239"/>
                  </a:lnTo>
                  <a:cubicBezTo>
                    <a:pt x="6581" y="2598"/>
                    <a:pt x="12901" y="3300"/>
                    <a:pt x="18090" y="3300"/>
                  </a:cubicBezTo>
                  <a:cubicBezTo>
                    <a:pt x="20336" y="3300"/>
                    <a:pt x="22370" y="3169"/>
                    <a:pt x="24122" y="2983"/>
                  </a:cubicBezTo>
                  <a:cubicBezTo>
                    <a:pt x="30405" y="2320"/>
                    <a:pt x="34514" y="835"/>
                    <a:pt x="34555" y="819"/>
                  </a:cubicBezTo>
                  <a:lnTo>
                    <a:pt x="34468" y="575"/>
                  </a:lnTo>
                  <a:cubicBezTo>
                    <a:pt x="34425" y="591"/>
                    <a:pt x="30337" y="2066"/>
                    <a:pt x="24085" y="2730"/>
                  </a:cubicBezTo>
                  <a:cubicBezTo>
                    <a:pt x="22342" y="2914"/>
                    <a:pt x="20319" y="3044"/>
                    <a:pt x="18085" y="3044"/>
                  </a:cubicBezTo>
                  <a:cubicBezTo>
                    <a:pt x="12923" y="3044"/>
                    <a:pt x="6636" y="2348"/>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33"/>
            <p:cNvSpPr/>
            <p:nvPr/>
          </p:nvSpPr>
          <p:spPr>
            <a:xfrm>
              <a:off x="2723261" y="641473"/>
              <a:ext cx="111843" cy="93557"/>
            </a:xfrm>
            <a:custGeom>
              <a:avLst/>
              <a:gdLst/>
              <a:ahLst/>
              <a:cxnLst/>
              <a:rect l="l" t="t" r="r" b="b"/>
              <a:pathLst>
                <a:path w="1474" h="1233" extrusionOk="0">
                  <a:moveTo>
                    <a:pt x="1082" y="1"/>
                  </a:moveTo>
                  <a:cubicBezTo>
                    <a:pt x="884" y="367"/>
                    <a:pt x="655" y="644"/>
                    <a:pt x="204" y="644"/>
                  </a:cubicBezTo>
                  <a:cubicBezTo>
                    <a:pt x="141" y="644"/>
                    <a:pt x="73" y="639"/>
                    <a:pt x="1" y="628"/>
                  </a:cubicBezTo>
                  <a:lnTo>
                    <a:pt x="1" y="628"/>
                  </a:lnTo>
                  <a:lnTo>
                    <a:pt x="331" y="1186"/>
                  </a:lnTo>
                  <a:cubicBezTo>
                    <a:pt x="396" y="1218"/>
                    <a:pt x="462" y="1233"/>
                    <a:pt x="528" y="1233"/>
                  </a:cubicBezTo>
                  <a:cubicBezTo>
                    <a:pt x="1002" y="1233"/>
                    <a:pt x="1474" y="504"/>
                    <a:pt x="1474" y="504"/>
                  </a:cubicBezTo>
                  <a:lnTo>
                    <a:pt x="10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33"/>
            <p:cNvSpPr/>
            <p:nvPr/>
          </p:nvSpPr>
          <p:spPr>
            <a:xfrm>
              <a:off x="3159252" y="365050"/>
              <a:ext cx="112071" cy="93557"/>
            </a:xfrm>
            <a:custGeom>
              <a:avLst/>
              <a:gdLst/>
              <a:ahLst/>
              <a:cxnLst/>
              <a:rect l="l" t="t" r="r" b="b"/>
              <a:pathLst>
                <a:path w="1477" h="1233" extrusionOk="0">
                  <a:moveTo>
                    <a:pt x="1081" y="1"/>
                  </a:moveTo>
                  <a:cubicBezTo>
                    <a:pt x="887" y="365"/>
                    <a:pt x="662" y="642"/>
                    <a:pt x="210" y="642"/>
                  </a:cubicBezTo>
                  <a:cubicBezTo>
                    <a:pt x="145" y="642"/>
                    <a:pt x="76" y="636"/>
                    <a:pt x="1" y="624"/>
                  </a:cubicBezTo>
                  <a:lnTo>
                    <a:pt x="1" y="624"/>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33"/>
            <p:cNvSpPr/>
            <p:nvPr/>
          </p:nvSpPr>
          <p:spPr>
            <a:xfrm>
              <a:off x="209364" y="497457"/>
              <a:ext cx="110933" cy="108505"/>
            </a:xfrm>
            <a:custGeom>
              <a:avLst/>
              <a:gdLst/>
              <a:ahLst/>
              <a:cxnLst/>
              <a:rect l="l" t="t" r="r" b="b"/>
              <a:pathLst>
                <a:path w="1462" h="1430" extrusionOk="0">
                  <a:moveTo>
                    <a:pt x="652" y="0"/>
                  </a:moveTo>
                  <a:lnTo>
                    <a:pt x="161" y="426"/>
                  </a:lnTo>
                  <a:cubicBezTo>
                    <a:pt x="1" y="991"/>
                    <a:pt x="1038" y="1430"/>
                    <a:pt x="1038" y="1430"/>
                  </a:cubicBezTo>
                  <a:lnTo>
                    <a:pt x="1461" y="954"/>
                  </a:lnTo>
                  <a:cubicBezTo>
                    <a:pt x="1010" y="809"/>
                    <a:pt x="668" y="602"/>
                    <a:pt x="6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33"/>
            <p:cNvSpPr/>
            <p:nvPr/>
          </p:nvSpPr>
          <p:spPr>
            <a:xfrm>
              <a:off x="1087191" y="643825"/>
              <a:ext cx="112071" cy="93557"/>
            </a:xfrm>
            <a:custGeom>
              <a:avLst/>
              <a:gdLst/>
              <a:ahLst/>
              <a:cxnLst/>
              <a:rect l="l" t="t" r="r" b="b"/>
              <a:pathLst>
                <a:path w="1477" h="1233" extrusionOk="0">
                  <a:moveTo>
                    <a:pt x="1081" y="1"/>
                  </a:moveTo>
                  <a:cubicBezTo>
                    <a:pt x="886" y="367"/>
                    <a:pt x="660" y="644"/>
                    <a:pt x="205" y="644"/>
                  </a:cubicBezTo>
                  <a:cubicBezTo>
                    <a:pt x="141" y="644"/>
                    <a:pt x="73" y="639"/>
                    <a:pt x="0" y="628"/>
                  </a:cubicBezTo>
                  <a:lnTo>
                    <a:pt x="0" y="628"/>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1" name="Google Shape;3211;p33"/>
          <p:cNvGrpSpPr/>
          <p:nvPr/>
        </p:nvGrpSpPr>
        <p:grpSpPr>
          <a:xfrm rot="800320">
            <a:off x="6006623" y="9554"/>
            <a:ext cx="3653808" cy="705974"/>
            <a:chOff x="209364" y="145763"/>
            <a:chExt cx="3061959" cy="591619"/>
          </a:xfrm>
        </p:grpSpPr>
        <p:sp>
          <p:nvSpPr>
            <p:cNvPr id="3212" name="Google Shape;3212;p33"/>
            <p:cNvSpPr/>
            <p:nvPr/>
          </p:nvSpPr>
          <p:spPr>
            <a:xfrm>
              <a:off x="931380" y="322673"/>
              <a:ext cx="216554" cy="247209"/>
            </a:xfrm>
            <a:custGeom>
              <a:avLst/>
              <a:gdLst/>
              <a:ahLst/>
              <a:cxnLst/>
              <a:rect l="l" t="t" r="r" b="b"/>
              <a:pathLst>
                <a:path w="2854" h="3258" extrusionOk="0">
                  <a:moveTo>
                    <a:pt x="1" y="0"/>
                  </a:moveTo>
                  <a:lnTo>
                    <a:pt x="952" y="3258"/>
                  </a:lnTo>
                  <a:lnTo>
                    <a:pt x="2854" y="44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33"/>
            <p:cNvSpPr/>
            <p:nvPr/>
          </p:nvSpPr>
          <p:spPr>
            <a:xfrm>
              <a:off x="1636282" y="389673"/>
              <a:ext cx="218907" cy="234537"/>
            </a:xfrm>
            <a:custGeom>
              <a:avLst/>
              <a:gdLst/>
              <a:ahLst/>
              <a:cxnLst/>
              <a:rect l="l" t="t" r="r" b="b"/>
              <a:pathLst>
                <a:path w="2885" h="3091" extrusionOk="0">
                  <a:moveTo>
                    <a:pt x="2885" y="0"/>
                  </a:moveTo>
                  <a:lnTo>
                    <a:pt x="1" y="34"/>
                  </a:lnTo>
                  <a:lnTo>
                    <a:pt x="1480" y="3091"/>
                  </a:lnTo>
                  <a:lnTo>
                    <a:pt x="288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33"/>
            <p:cNvSpPr/>
            <p:nvPr/>
          </p:nvSpPr>
          <p:spPr>
            <a:xfrm>
              <a:off x="2349378" y="304614"/>
              <a:ext cx="215644" cy="248423"/>
            </a:xfrm>
            <a:custGeom>
              <a:avLst/>
              <a:gdLst/>
              <a:ahLst/>
              <a:cxnLst/>
              <a:rect l="l" t="t" r="r" b="b"/>
              <a:pathLst>
                <a:path w="2842" h="3274" extrusionOk="0">
                  <a:moveTo>
                    <a:pt x="2841" y="1"/>
                  </a:moveTo>
                  <a:lnTo>
                    <a:pt x="1" y="495"/>
                  </a:lnTo>
                  <a:lnTo>
                    <a:pt x="1949" y="3273"/>
                  </a:lnTo>
                  <a:lnTo>
                    <a:pt x="284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33"/>
            <p:cNvSpPr/>
            <p:nvPr/>
          </p:nvSpPr>
          <p:spPr>
            <a:xfrm>
              <a:off x="609735" y="245809"/>
              <a:ext cx="211622" cy="253127"/>
            </a:xfrm>
            <a:custGeom>
              <a:avLst/>
              <a:gdLst/>
              <a:ahLst/>
              <a:cxnLst/>
              <a:rect l="l" t="t" r="r" b="b"/>
              <a:pathLst>
                <a:path w="2789" h="3336" extrusionOk="0">
                  <a:moveTo>
                    <a:pt x="1" y="1"/>
                  </a:moveTo>
                  <a:lnTo>
                    <a:pt x="621" y="3335"/>
                  </a:lnTo>
                  <a:lnTo>
                    <a:pt x="2789" y="726"/>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33"/>
            <p:cNvSpPr/>
            <p:nvPr/>
          </p:nvSpPr>
          <p:spPr>
            <a:xfrm>
              <a:off x="2659565" y="226612"/>
              <a:ext cx="210257" cy="254266"/>
            </a:xfrm>
            <a:custGeom>
              <a:avLst/>
              <a:gdLst/>
              <a:ahLst/>
              <a:cxnLst/>
              <a:rect l="l" t="t" r="r" b="b"/>
              <a:pathLst>
                <a:path w="2771" h="3351" extrusionOk="0">
                  <a:moveTo>
                    <a:pt x="2770" y="1"/>
                  </a:moveTo>
                  <a:lnTo>
                    <a:pt x="1" y="800"/>
                  </a:lnTo>
                  <a:lnTo>
                    <a:pt x="2239" y="3350"/>
                  </a:lnTo>
                  <a:lnTo>
                    <a:pt x="27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33"/>
            <p:cNvSpPr/>
            <p:nvPr/>
          </p:nvSpPr>
          <p:spPr>
            <a:xfrm>
              <a:off x="1271766" y="368124"/>
              <a:ext cx="217996" cy="241594"/>
            </a:xfrm>
            <a:custGeom>
              <a:avLst/>
              <a:gdLst/>
              <a:ahLst/>
              <a:cxnLst/>
              <a:rect l="l" t="t" r="r" b="b"/>
              <a:pathLst>
                <a:path w="2873" h="3184" extrusionOk="0">
                  <a:moveTo>
                    <a:pt x="1" y="0"/>
                  </a:moveTo>
                  <a:lnTo>
                    <a:pt x="1171" y="3184"/>
                  </a:lnTo>
                  <a:lnTo>
                    <a:pt x="2872" y="25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33"/>
            <p:cNvSpPr/>
            <p:nvPr/>
          </p:nvSpPr>
          <p:spPr>
            <a:xfrm>
              <a:off x="1995637" y="360157"/>
              <a:ext cx="217996" cy="242504"/>
            </a:xfrm>
            <a:custGeom>
              <a:avLst/>
              <a:gdLst/>
              <a:ahLst/>
              <a:cxnLst/>
              <a:rect l="l" t="t" r="r" b="b"/>
              <a:pathLst>
                <a:path w="2873" h="3196" extrusionOk="0">
                  <a:moveTo>
                    <a:pt x="2872" y="0"/>
                  </a:moveTo>
                  <a:lnTo>
                    <a:pt x="1" y="278"/>
                  </a:lnTo>
                  <a:lnTo>
                    <a:pt x="1733" y="3196"/>
                  </a:lnTo>
                  <a:lnTo>
                    <a:pt x="28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33"/>
            <p:cNvSpPr/>
            <p:nvPr/>
          </p:nvSpPr>
          <p:spPr>
            <a:xfrm>
              <a:off x="328188" y="145763"/>
              <a:ext cx="2621947" cy="250472"/>
            </a:xfrm>
            <a:custGeom>
              <a:avLst/>
              <a:gdLst/>
              <a:ahLst/>
              <a:cxnLst/>
              <a:rect l="l" t="t" r="r" b="b"/>
              <a:pathLst>
                <a:path w="34555" h="3301" extrusionOk="0">
                  <a:moveTo>
                    <a:pt x="90" y="1"/>
                  </a:moveTo>
                  <a:lnTo>
                    <a:pt x="0" y="239"/>
                  </a:lnTo>
                  <a:cubicBezTo>
                    <a:pt x="6581" y="2598"/>
                    <a:pt x="12901" y="3300"/>
                    <a:pt x="18090" y="3300"/>
                  </a:cubicBezTo>
                  <a:cubicBezTo>
                    <a:pt x="20336" y="3300"/>
                    <a:pt x="22370" y="3169"/>
                    <a:pt x="24122" y="2983"/>
                  </a:cubicBezTo>
                  <a:cubicBezTo>
                    <a:pt x="30405" y="2320"/>
                    <a:pt x="34514" y="835"/>
                    <a:pt x="34555" y="819"/>
                  </a:cubicBezTo>
                  <a:lnTo>
                    <a:pt x="34468" y="575"/>
                  </a:lnTo>
                  <a:cubicBezTo>
                    <a:pt x="34425" y="591"/>
                    <a:pt x="30337" y="2066"/>
                    <a:pt x="24085" y="2730"/>
                  </a:cubicBezTo>
                  <a:cubicBezTo>
                    <a:pt x="22342" y="2914"/>
                    <a:pt x="20319" y="3044"/>
                    <a:pt x="18085" y="3044"/>
                  </a:cubicBezTo>
                  <a:cubicBezTo>
                    <a:pt x="12923" y="3044"/>
                    <a:pt x="6636" y="2348"/>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33"/>
            <p:cNvSpPr/>
            <p:nvPr/>
          </p:nvSpPr>
          <p:spPr>
            <a:xfrm>
              <a:off x="2723261" y="641473"/>
              <a:ext cx="111843" cy="93557"/>
            </a:xfrm>
            <a:custGeom>
              <a:avLst/>
              <a:gdLst/>
              <a:ahLst/>
              <a:cxnLst/>
              <a:rect l="l" t="t" r="r" b="b"/>
              <a:pathLst>
                <a:path w="1474" h="1233" extrusionOk="0">
                  <a:moveTo>
                    <a:pt x="1082" y="1"/>
                  </a:moveTo>
                  <a:cubicBezTo>
                    <a:pt x="884" y="367"/>
                    <a:pt x="655" y="644"/>
                    <a:pt x="204" y="644"/>
                  </a:cubicBezTo>
                  <a:cubicBezTo>
                    <a:pt x="141" y="644"/>
                    <a:pt x="73" y="639"/>
                    <a:pt x="1" y="628"/>
                  </a:cubicBezTo>
                  <a:lnTo>
                    <a:pt x="1" y="628"/>
                  </a:lnTo>
                  <a:lnTo>
                    <a:pt x="331" y="1186"/>
                  </a:lnTo>
                  <a:cubicBezTo>
                    <a:pt x="396" y="1218"/>
                    <a:pt x="462" y="1233"/>
                    <a:pt x="528" y="1233"/>
                  </a:cubicBezTo>
                  <a:cubicBezTo>
                    <a:pt x="1002" y="1233"/>
                    <a:pt x="1474" y="504"/>
                    <a:pt x="1474" y="504"/>
                  </a:cubicBezTo>
                  <a:lnTo>
                    <a:pt x="10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33"/>
            <p:cNvSpPr/>
            <p:nvPr/>
          </p:nvSpPr>
          <p:spPr>
            <a:xfrm>
              <a:off x="3159252" y="365050"/>
              <a:ext cx="112071" cy="93557"/>
            </a:xfrm>
            <a:custGeom>
              <a:avLst/>
              <a:gdLst/>
              <a:ahLst/>
              <a:cxnLst/>
              <a:rect l="l" t="t" r="r" b="b"/>
              <a:pathLst>
                <a:path w="1477" h="1233" extrusionOk="0">
                  <a:moveTo>
                    <a:pt x="1081" y="1"/>
                  </a:moveTo>
                  <a:cubicBezTo>
                    <a:pt x="887" y="365"/>
                    <a:pt x="662" y="642"/>
                    <a:pt x="210" y="642"/>
                  </a:cubicBezTo>
                  <a:cubicBezTo>
                    <a:pt x="145" y="642"/>
                    <a:pt x="76" y="636"/>
                    <a:pt x="1" y="624"/>
                  </a:cubicBezTo>
                  <a:lnTo>
                    <a:pt x="1" y="624"/>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33"/>
            <p:cNvSpPr/>
            <p:nvPr/>
          </p:nvSpPr>
          <p:spPr>
            <a:xfrm>
              <a:off x="209364" y="497457"/>
              <a:ext cx="110933" cy="108505"/>
            </a:xfrm>
            <a:custGeom>
              <a:avLst/>
              <a:gdLst/>
              <a:ahLst/>
              <a:cxnLst/>
              <a:rect l="l" t="t" r="r" b="b"/>
              <a:pathLst>
                <a:path w="1462" h="1430" extrusionOk="0">
                  <a:moveTo>
                    <a:pt x="652" y="0"/>
                  </a:moveTo>
                  <a:lnTo>
                    <a:pt x="161" y="426"/>
                  </a:lnTo>
                  <a:cubicBezTo>
                    <a:pt x="1" y="991"/>
                    <a:pt x="1038" y="1430"/>
                    <a:pt x="1038" y="1430"/>
                  </a:cubicBezTo>
                  <a:lnTo>
                    <a:pt x="1461" y="954"/>
                  </a:lnTo>
                  <a:cubicBezTo>
                    <a:pt x="1010" y="809"/>
                    <a:pt x="668" y="602"/>
                    <a:pt x="6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33"/>
            <p:cNvSpPr/>
            <p:nvPr/>
          </p:nvSpPr>
          <p:spPr>
            <a:xfrm>
              <a:off x="1087191" y="643825"/>
              <a:ext cx="112071" cy="93557"/>
            </a:xfrm>
            <a:custGeom>
              <a:avLst/>
              <a:gdLst/>
              <a:ahLst/>
              <a:cxnLst/>
              <a:rect l="l" t="t" r="r" b="b"/>
              <a:pathLst>
                <a:path w="1477" h="1233" extrusionOk="0">
                  <a:moveTo>
                    <a:pt x="1081" y="1"/>
                  </a:moveTo>
                  <a:cubicBezTo>
                    <a:pt x="886" y="367"/>
                    <a:pt x="660" y="644"/>
                    <a:pt x="205" y="644"/>
                  </a:cubicBezTo>
                  <a:cubicBezTo>
                    <a:pt x="141" y="644"/>
                    <a:pt x="73" y="639"/>
                    <a:pt x="0" y="628"/>
                  </a:cubicBezTo>
                  <a:lnTo>
                    <a:pt x="0" y="628"/>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24" name="Google Shape;3224;p33"/>
          <p:cNvGrpSpPr/>
          <p:nvPr/>
        </p:nvGrpSpPr>
        <p:grpSpPr>
          <a:xfrm flipH="1">
            <a:off x="8651549" y="2297157"/>
            <a:ext cx="916700" cy="452339"/>
            <a:chOff x="3813359" y="1117994"/>
            <a:chExt cx="561051" cy="276846"/>
          </a:xfrm>
        </p:grpSpPr>
        <p:sp>
          <p:nvSpPr>
            <p:cNvPr id="3225" name="Google Shape;3225;p33"/>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33"/>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33"/>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33"/>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29" name="Google Shape;3229;p33"/>
          <p:cNvGrpSpPr/>
          <p:nvPr/>
        </p:nvGrpSpPr>
        <p:grpSpPr>
          <a:xfrm flipH="1">
            <a:off x="5286461" y="4912244"/>
            <a:ext cx="916700" cy="452339"/>
            <a:chOff x="3813359" y="1117994"/>
            <a:chExt cx="561051" cy="276846"/>
          </a:xfrm>
        </p:grpSpPr>
        <p:sp>
          <p:nvSpPr>
            <p:cNvPr id="3230" name="Google Shape;3230;p33"/>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33"/>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33"/>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33"/>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4" name="Google Shape;3234;p33"/>
          <p:cNvGrpSpPr/>
          <p:nvPr/>
        </p:nvGrpSpPr>
        <p:grpSpPr>
          <a:xfrm>
            <a:off x="8255961" y="4180369"/>
            <a:ext cx="1018083" cy="1118906"/>
            <a:chOff x="6718512" y="3487085"/>
            <a:chExt cx="432932" cy="475786"/>
          </a:xfrm>
        </p:grpSpPr>
        <p:sp>
          <p:nvSpPr>
            <p:cNvPr id="3235" name="Google Shape;3235;p33"/>
            <p:cNvSpPr/>
            <p:nvPr/>
          </p:nvSpPr>
          <p:spPr>
            <a:xfrm>
              <a:off x="6756256" y="3523160"/>
              <a:ext cx="357955" cy="395256"/>
            </a:xfrm>
            <a:custGeom>
              <a:avLst/>
              <a:gdLst/>
              <a:ahLst/>
              <a:cxnLst/>
              <a:rect l="l" t="t" r="r" b="b"/>
              <a:pathLst>
                <a:path w="10508" h="11603" extrusionOk="0">
                  <a:moveTo>
                    <a:pt x="847" y="0"/>
                  </a:moveTo>
                  <a:cubicBezTo>
                    <a:pt x="627" y="0"/>
                    <a:pt x="448" y="198"/>
                    <a:pt x="436" y="445"/>
                  </a:cubicBezTo>
                  <a:lnTo>
                    <a:pt x="10" y="11121"/>
                  </a:lnTo>
                  <a:cubicBezTo>
                    <a:pt x="1" y="11385"/>
                    <a:pt x="186" y="11603"/>
                    <a:pt x="419" y="11603"/>
                  </a:cubicBezTo>
                  <a:cubicBezTo>
                    <a:pt x="420" y="11603"/>
                    <a:pt x="422" y="11603"/>
                    <a:pt x="424" y="11603"/>
                  </a:cubicBezTo>
                  <a:lnTo>
                    <a:pt x="10078" y="11603"/>
                  </a:lnTo>
                  <a:cubicBezTo>
                    <a:pt x="10319" y="11603"/>
                    <a:pt x="10507" y="11377"/>
                    <a:pt x="10492" y="11112"/>
                  </a:cubicBezTo>
                  <a:lnTo>
                    <a:pt x="9914" y="439"/>
                  </a:lnTo>
                  <a:cubicBezTo>
                    <a:pt x="9902" y="192"/>
                    <a:pt x="9720" y="0"/>
                    <a:pt x="9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33"/>
            <p:cNvSpPr/>
            <p:nvPr/>
          </p:nvSpPr>
          <p:spPr>
            <a:xfrm>
              <a:off x="6760787" y="3507899"/>
              <a:ext cx="350256" cy="337959"/>
            </a:xfrm>
            <a:custGeom>
              <a:avLst/>
              <a:gdLst/>
              <a:ahLst/>
              <a:cxnLst/>
              <a:rect l="l" t="t" r="r" b="b"/>
              <a:pathLst>
                <a:path w="10282" h="9921" extrusionOk="0">
                  <a:moveTo>
                    <a:pt x="8238" y="1"/>
                  </a:moveTo>
                  <a:lnTo>
                    <a:pt x="0" y="245"/>
                  </a:lnTo>
                  <a:lnTo>
                    <a:pt x="0" y="285"/>
                  </a:lnTo>
                  <a:lnTo>
                    <a:pt x="115" y="285"/>
                  </a:lnTo>
                  <a:lnTo>
                    <a:pt x="115" y="5641"/>
                  </a:lnTo>
                  <a:lnTo>
                    <a:pt x="303" y="881"/>
                  </a:lnTo>
                  <a:cubicBezTo>
                    <a:pt x="315" y="643"/>
                    <a:pt x="491" y="454"/>
                    <a:pt x="708" y="454"/>
                  </a:cubicBezTo>
                  <a:lnTo>
                    <a:pt x="9377" y="454"/>
                  </a:lnTo>
                  <a:cubicBezTo>
                    <a:pt x="9596" y="454"/>
                    <a:pt x="9781" y="646"/>
                    <a:pt x="9794" y="890"/>
                  </a:cubicBezTo>
                  <a:lnTo>
                    <a:pt x="10266" y="9635"/>
                  </a:lnTo>
                  <a:lnTo>
                    <a:pt x="10266" y="1"/>
                  </a:lnTo>
                  <a:close/>
                  <a:moveTo>
                    <a:pt x="10266" y="9635"/>
                  </a:moveTo>
                  <a:lnTo>
                    <a:pt x="10266" y="9905"/>
                  </a:lnTo>
                  <a:lnTo>
                    <a:pt x="10282" y="9921"/>
                  </a:lnTo>
                  <a:lnTo>
                    <a:pt x="10266" y="9635"/>
                  </a:lnTo>
                  <a:close/>
                </a:path>
              </a:pathLst>
            </a:custGeom>
            <a:solidFill>
              <a:srgbClr val="F0B8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33"/>
            <p:cNvSpPr/>
            <p:nvPr/>
          </p:nvSpPr>
          <p:spPr>
            <a:xfrm>
              <a:off x="6762796" y="3507899"/>
              <a:ext cx="279878" cy="7835"/>
            </a:xfrm>
            <a:custGeom>
              <a:avLst/>
              <a:gdLst/>
              <a:ahLst/>
              <a:cxnLst/>
              <a:rect l="l" t="t" r="r" b="b"/>
              <a:pathLst>
                <a:path w="8216" h="230" extrusionOk="0">
                  <a:moveTo>
                    <a:pt x="3" y="1"/>
                  </a:moveTo>
                  <a:lnTo>
                    <a:pt x="0" y="226"/>
                  </a:lnTo>
                  <a:lnTo>
                    <a:pt x="0" y="229"/>
                  </a:lnTo>
                  <a:lnTo>
                    <a:pt x="8216" y="1"/>
                  </a:lnTo>
                  <a:close/>
                </a:path>
              </a:pathLst>
            </a:custGeom>
            <a:solidFill>
              <a:srgbClr val="B82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33"/>
            <p:cNvSpPr/>
            <p:nvPr/>
          </p:nvSpPr>
          <p:spPr>
            <a:xfrm>
              <a:off x="6757005" y="3517573"/>
              <a:ext cx="7801" cy="375839"/>
            </a:xfrm>
            <a:custGeom>
              <a:avLst/>
              <a:gdLst/>
              <a:ahLst/>
              <a:cxnLst/>
              <a:rect l="l" t="t" r="r" b="b"/>
              <a:pathLst>
                <a:path w="229" h="11033" extrusionOk="0">
                  <a:moveTo>
                    <a:pt x="59" y="1"/>
                  </a:moveTo>
                  <a:lnTo>
                    <a:pt x="59" y="6395"/>
                  </a:lnTo>
                  <a:lnTo>
                    <a:pt x="170" y="6395"/>
                  </a:lnTo>
                  <a:lnTo>
                    <a:pt x="173" y="6398"/>
                  </a:lnTo>
                  <a:lnTo>
                    <a:pt x="229" y="5499"/>
                  </a:lnTo>
                  <a:lnTo>
                    <a:pt x="229" y="1"/>
                  </a:lnTo>
                  <a:close/>
                  <a:moveTo>
                    <a:pt x="65" y="6676"/>
                  </a:moveTo>
                  <a:lnTo>
                    <a:pt x="5" y="10888"/>
                  </a:lnTo>
                  <a:lnTo>
                    <a:pt x="173" y="6676"/>
                  </a:lnTo>
                  <a:close/>
                  <a:moveTo>
                    <a:pt x="5" y="10888"/>
                  </a:moveTo>
                  <a:lnTo>
                    <a:pt x="0" y="11017"/>
                  </a:lnTo>
                  <a:lnTo>
                    <a:pt x="0" y="11032"/>
                  </a:lnTo>
                  <a:lnTo>
                    <a:pt x="3" y="11032"/>
                  </a:lnTo>
                  <a:lnTo>
                    <a:pt x="5" y="10888"/>
                  </a:lnTo>
                  <a:close/>
                </a:path>
              </a:pathLst>
            </a:custGeom>
            <a:solidFill>
              <a:srgbClr val="B82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33"/>
            <p:cNvSpPr/>
            <p:nvPr/>
          </p:nvSpPr>
          <p:spPr>
            <a:xfrm>
              <a:off x="6758981" y="3735385"/>
              <a:ext cx="4258" cy="9606"/>
            </a:xfrm>
            <a:custGeom>
              <a:avLst/>
              <a:gdLst/>
              <a:ahLst/>
              <a:cxnLst/>
              <a:rect l="l" t="t" r="r" b="b"/>
              <a:pathLst>
                <a:path w="125" h="282" extrusionOk="0">
                  <a:moveTo>
                    <a:pt x="4" y="1"/>
                  </a:moveTo>
                  <a:lnTo>
                    <a:pt x="1" y="282"/>
                  </a:lnTo>
                  <a:lnTo>
                    <a:pt x="112" y="282"/>
                  </a:lnTo>
                  <a:lnTo>
                    <a:pt x="124" y="1"/>
                  </a:lnTo>
                  <a:close/>
                </a:path>
              </a:pathLst>
            </a:custGeom>
            <a:solidFill>
              <a:srgbClr val="4C3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33"/>
            <p:cNvSpPr/>
            <p:nvPr/>
          </p:nvSpPr>
          <p:spPr>
            <a:xfrm>
              <a:off x="6756563" y="3523330"/>
              <a:ext cx="354480" cy="369435"/>
            </a:xfrm>
            <a:custGeom>
              <a:avLst/>
              <a:gdLst/>
              <a:ahLst/>
              <a:cxnLst/>
              <a:rect l="l" t="t" r="r" b="b"/>
              <a:pathLst>
                <a:path w="10406" h="10845" extrusionOk="0">
                  <a:moveTo>
                    <a:pt x="9526" y="1"/>
                  </a:moveTo>
                  <a:cubicBezTo>
                    <a:pt x="9518" y="1"/>
                    <a:pt x="9509" y="1"/>
                    <a:pt x="9501" y="1"/>
                  </a:cubicBezTo>
                  <a:lnTo>
                    <a:pt x="832" y="1"/>
                  </a:lnTo>
                  <a:cubicBezTo>
                    <a:pt x="823" y="1"/>
                    <a:pt x="815" y="1"/>
                    <a:pt x="806" y="1"/>
                  </a:cubicBezTo>
                  <a:cubicBezTo>
                    <a:pt x="593" y="1"/>
                    <a:pt x="427" y="190"/>
                    <a:pt x="415" y="428"/>
                  </a:cubicBezTo>
                  <a:lnTo>
                    <a:pt x="220" y="5330"/>
                  </a:lnTo>
                  <a:lnTo>
                    <a:pt x="186" y="6229"/>
                  </a:lnTo>
                  <a:lnTo>
                    <a:pt x="174" y="6504"/>
                  </a:lnTo>
                  <a:lnTo>
                    <a:pt x="1" y="10844"/>
                  </a:lnTo>
                  <a:lnTo>
                    <a:pt x="847" y="983"/>
                  </a:lnTo>
                  <a:cubicBezTo>
                    <a:pt x="873" y="685"/>
                    <a:pt x="1110" y="450"/>
                    <a:pt x="1403" y="450"/>
                  </a:cubicBezTo>
                  <a:cubicBezTo>
                    <a:pt x="1419" y="450"/>
                    <a:pt x="1436" y="451"/>
                    <a:pt x="1452" y="452"/>
                  </a:cubicBezTo>
                  <a:lnTo>
                    <a:pt x="8890" y="452"/>
                  </a:lnTo>
                  <a:cubicBezTo>
                    <a:pt x="8906" y="451"/>
                    <a:pt x="8923" y="450"/>
                    <a:pt x="8939" y="450"/>
                  </a:cubicBezTo>
                  <a:cubicBezTo>
                    <a:pt x="9226" y="450"/>
                    <a:pt x="9460" y="676"/>
                    <a:pt x="9492" y="968"/>
                  </a:cubicBezTo>
                  <a:lnTo>
                    <a:pt x="10406" y="9452"/>
                  </a:lnTo>
                  <a:lnTo>
                    <a:pt x="9918" y="421"/>
                  </a:lnTo>
                  <a:cubicBezTo>
                    <a:pt x="9903" y="184"/>
                    <a:pt x="9734" y="1"/>
                    <a:pt x="95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33"/>
            <p:cNvSpPr/>
            <p:nvPr/>
          </p:nvSpPr>
          <p:spPr>
            <a:xfrm>
              <a:off x="6766680" y="3584988"/>
              <a:ext cx="332168" cy="9606"/>
            </a:xfrm>
            <a:custGeom>
              <a:avLst/>
              <a:gdLst/>
              <a:ahLst/>
              <a:cxnLst/>
              <a:rect l="l" t="t" r="r" b="b"/>
              <a:pathLst>
                <a:path w="9751" h="282" extrusionOk="0">
                  <a:moveTo>
                    <a:pt x="9689" y="1"/>
                  </a:moveTo>
                  <a:lnTo>
                    <a:pt x="59" y="112"/>
                  </a:lnTo>
                  <a:cubicBezTo>
                    <a:pt x="59" y="112"/>
                    <a:pt x="0" y="171"/>
                    <a:pt x="0" y="204"/>
                  </a:cubicBezTo>
                  <a:cubicBezTo>
                    <a:pt x="7" y="235"/>
                    <a:pt x="31" y="263"/>
                    <a:pt x="65" y="282"/>
                  </a:cubicBezTo>
                  <a:lnTo>
                    <a:pt x="9698" y="112"/>
                  </a:lnTo>
                  <a:cubicBezTo>
                    <a:pt x="9729" y="112"/>
                    <a:pt x="9750" y="84"/>
                    <a:pt x="9750" y="53"/>
                  </a:cubicBezTo>
                  <a:cubicBezTo>
                    <a:pt x="9747" y="22"/>
                    <a:pt x="9723" y="1"/>
                    <a:pt x="96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33"/>
            <p:cNvSpPr/>
            <p:nvPr/>
          </p:nvSpPr>
          <p:spPr>
            <a:xfrm>
              <a:off x="6761740" y="3671649"/>
              <a:ext cx="342149" cy="3917"/>
            </a:xfrm>
            <a:custGeom>
              <a:avLst/>
              <a:gdLst/>
              <a:ahLst/>
              <a:cxnLst/>
              <a:rect l="l" t="t" r="r" b="b"/>
              <a:pathLst>
                <a:path w="10044" h="115" extrusionOk="0">
                  <a:moveTo>
                    <a:pt x="62" y="1"/>
                  </a:moveTo>
                  <a:cubicBezTo>
                    <a:pt x="28" y="1"/>
                    <a:pt x="0" y="25"/>
                    <a:pt x="0" y="56"/>
                  </a:cubicBezTo>
                  <a:cubicBezTo>
                    <a:pt x="0" y="87"/>
                    <a:pt x="28" y="115"/>
                    <a:pt x="62" y="115"/>
                  </a:cubicBezTo>
                  <a:lnTo>
                    <a:pt x="9982" y="115"/>
                  </a:lnTo>
                  <a:cubicBezTo>
                    <a:pt x="10016" y="115"/>
                    <a:pt x="10044" y="90"/>
                    <a:pt x="10044" y="56"/>
                  </a:cubicBezTo>
                  <a:cubicBezTo>
                    <a:pt x="10044" y="25"/>
                    <a:pt x="10016" y="1"/>
                    <a:pt x="99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33"/>
            <p:cNvSpPr/>
            <p:nvPr/>
          </p:nvSpPr>
          <p:spPr>
            <a:xfrm>
              <a:off x="6761843" y="3739064"/>
              <a:ext cx="345726" cy="3917"/>
            </a:xfrm>
            <a:custGeom>
              <a:avLst/>
              <a:gdLst/>
              <a:ahLst/>
              <a:cxnLst/>
              <a:rect l="l" t="t" r="r" b="b"/>
              <a:pathLst>
                <a:path w="10149" h="115" extrusionOk="0">
                  <a:moveTo>
                    <a:pt x="62" y="1"/>
                  </a:moveTo>
                  <a:cubicBezTo>
                    <a:pt x="28" y="1"/>
                    <a:pt x="0" y="25"/>
                    <a:pt x="0" y="59"/>
                  </a:cubicBezTo>
                  <a:cubicBezTo>
                    <a:pt x="0" y="90"/>
                    <a:pt x="28" y="115"/>
                    <a:pt x="62" y="115"/>
                  </a:cubicBezTo>
                  <a:lnTo>
                    <a:pt x="10087" y="115"/>
                  </a:lnTo>
                  <a:cubicBezTo>
                    <a:pt x="10121" y="115"/>
                    <a:pt x="10149" y="90"/>
                    <a:pt x="10149" y="59"/>
                  </a:cubicBezTo>
                  <a:cubicBezTo>
                    <a:pt x="10149" y="25"/>
                    <a:pt x="10121" y="1"/>
                    <a:pt x="100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33"/>
            <p:cNvSpPr/>
            <p:nvPr/>
          </p:nvSpPr>
          <p:spPr>
            <a:xfrm>
              <a:off x="6757619" y="3802697"/>
              <a:ext cx="353629" cy="15500"/>
            </a:xfrm>
            <a:custGeom>
              <a:avLst/>
              <a:gdLst/>
              <a:ahLst/>
              <a:cxnLst/>
              <a:rect l="l" t="t" r="r" b="b"/>
              <a:pathLst>
                <a:path w="10381" h="455" extrusionOk="0">
                  <a:moveTo>
                    <a:pt x="10319" y="1"/>
                  </a:moveTo>
                  <a:lnTo>
                    <a:pt x="60" y="328"/>
                  </a:lnTo>
                  <a:cubicBezTo>
                    <a:pt x="26" y="331"/>
                    <a:pt x="1" y="359"/>
                    <a:pt x="1" y="393"/>
                  </a:cubicBezTo>
                  <a:cubicBezTo>
                    <a:pt x="7" y="430"/>
                    <a:pt x="32" y="455"/>
                    <a:pt x="63" y="455"/>
                  </a:cubicBezTo>
                  <a:lnTo>
                    <a:pt x="10322" y="127"/>
                  </a:lnTo>
                  <a:cubicBezTo>
                    <a:pt x="10356" y="124"/>
                    <a:pt x="10381" y="96"/>
                    <a:pt x="10381" y="62"/>
                  </a:cubicBezTo>
                  <a:cubicBezTo>
                    <a:pt x="10375" y="28"/>
                    <a:pt x="10350" y="1"/>
                    <a:pt x="103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33"/>
            <p:cNvSpPr/>
            <p:nvPr/>
          </p:nvSpPr>
          <p:spPr>
            <a:xfrm>
              <a:off x="6916327" y="3548300"/>
              <a:ext cx="24016" cy="24220"/>
            </a:xfrm>
            <a:custGeom>
              <a:avLst/>
              <a:gdLst/>
              <a:ahLst/>
              <a:cxnLst/>
              <a:rect l="l" t="t" r="r" b="b"/>
              <a:pathLst>
                <a:path w="705" h="711" extrusionOk="0">
                  <a:moveTo>
                    <a:pt x="353" y="124"/>
                  </a:moveTo>
                  <a:cubicBezTo>
                    <a:pt x="479" y="124"/>
                    <a:pt x="584" y="229"/>
                    <a:pt x="584" y="355"/>
                  </a:cubicBezTo>
                  <a:cubicBezTo>
                    <a:pt x="584" y="482"/>
                    <a:pt x="479" y="587"/>
                    <a:pt x="353" y="587"/>
                  </a:cubicBezTo>
                  <a:cubicBezTo>
                    <a:pt x="226" y="587"/>
                    <a:pt x="121" y="482"/>
                    <a:pt x="121" y="355"/>
                  </a:cubicBezTo>
                  <a:cubicBezTo>
                    <a:pt x="121" y="229"/>
                    <a:pt x="226" y="124"/>
                    <a:pt x="353" y="124"/>
                  </a:cubicBezTo>
                  <a:close/>
                  <a:moveTo>
                    <a:pt x="353" y="0"/>
                  </a:moveTo>
                  <a:cubicBezTo>
                    <a:pt x="158" y="0"/>
                    <a:pt x="1" y="158"/>
                    <a:pt x="1" y="355"/>
                  </a:cubicBezTo>
                  <a:cubicBezTo>
                    <a:pt x="1" y="553"/>
                    <a:pt x="158" y="710"/>
                    <a:pt x="353" y="710"/>
                  </a:cubicBezTo>
                  <a:cubicBezTo>
                    <a:pt x="544" y="710"/>
                    <a:pt x="705" y="553"/>
                    <a:pt x="705" y="355"/>
                  </a:cubicBezTo>
                  <a:cubicBezTo>
                    <a:pt x="705" y="158"/>
                    <a:pt x="544" y="0"/>
                    <a:pt x="3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33"/>
            <p:cNvSpPr/>
            <p:nvPr/>
          </p:nvSpPr>
          <p:spPr>
            <a:xfrm>
              <a:off x="6916327" y="3695631"/>
              <a:ext cx="24016" cy="24220"/>
            </a:xfrm>
            <a:custGeom>
              <a:avLst/>
              <a:gdLst/>
              <a:ahLst/>
              <a:cxnLst/>
              <a:rect l="l" t="t" r="r" b="b"/>
              <a:pathLst>
                <a:path w="705" h="711" extrusionOk="0">
                  <a:moveTo>
                    <a:pt x="353" y="124"/>
                  </a:moveTo>
                  <a:cubicBezTo>
                    <a:pt x="479" y="124"/>
                    <a:pt x="584" y="229"/>
                    <a:pt x="584" y="356"/>
                  </a:cubicBezTo>
                  <a:cubicBezTo>
                    <a:pt x="584" y="485"/>
                    <a:pt x="479" y="587"/>
                    <a:pt x="353" y="587"/>
                  </a:cubicBezTo>
                  <a:cubicBezTo>
                    <a:pt x="226" y="587"/>
                    <a:pt x="121" y="485"/>
                    <a:pt x="121" y="356"/>
                  </a:cubicBezTo>
                  <a:cubicBezTo>
                    <a:pt x="121" y="229"/>
                    <a:pt x="226" y="124"/>
                    <a:pt x="353" y="124"/>
                  </a:cubicBezTo>
                  <a:close/>
                  <a:moveTo>
                    <a:pt x="353" y="1"/>
                  </a:moveTo>
                  <a:cubicBezTo>
                    <a:pt x="158" y="1"/>
                    <a:pt x="1" y="161"/>
                    <a:pt x="1" y="356"/>
                  </a:cubicBezTo>
                  <a:cubicBezTo>
                    <a:pt x="1" y="553"/>
                    <a:pt x="158" y="711"/>
                    <a:pt x="353" y="711"/>
                  </a:cubicBezTo>
                  <a:cubicBezTo>
                    <a:pt x="544" y="711"/>
                    <a:pt x="705" y="553"/>
                    <a:pt x="705" y="356"/>
                  </a:cubicBezTo>
                  <a:cubicBezTo>
                    <a:pt x="705" y="161"/>
                    <a:pt x="544" y="1"/>
                    <a:pt x="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33"/>
            <p:cNvSpPr/>
            <p:nvPr/>
          </p:nvSpPr>
          <p:spPr>
            <a:xfrm>
              <a:off x="6916327" y="3831312"/>
              <a:ext cx="24016" cy="24220"/>
            </a:xfrm>
            <a:custGeom>
              <a:avLst/>
              <a:gdLst/>
              <a:ahLst/>
              <a:cxnLst/>
              <a:rect l="l" t="t" r="r" b="b"/>
              <a:pathLst>
                <a:path w="705" h="711" extrusionOk="0">
                  <a:moveTo>
                    <a:pt x="353" y="124"/>
                  </a:moveTo>
                  <a:cubicBezTo>
                    <a:pt x="479" y="124"/>
                    <a:pt x="584" y="229"/>
                    <a:pt x="584" y="355"/>
                  </a:cubicBezTo>
                  <a:cubicBezTo>
                    <a:pt x="584" y="485"/>
                    <a:pt x="479" y="587"/>
                    <a:pt x="353" y="587"/>
                  </a:cubicBezTo>
                  <a:cubicBezTo>
                    <a:pt x="226" y="587"/>
                    <a:pt x="121" y="485"/>
                    <a:pt x="121" y="355"/>
                  </a:cubicBezTo>
                  <a:cubicBezTo>
                    <a:pt x="121" y="229"/>
                    <a:pt x="226" y="124"/>
                    <a:pt x="353" y="124"/>
                  </a:cubicBezTo>
                  <a:close/>
                  <a:moveTo>
                    <a:pt x="353" y="0"/>
                  </a:moveTo>
                  <a:cubicBezTo>
                    <a:pt x="158" y="0"/>
                    <a:pt x="1" y="161"/>
                    <a:pt x="1" y="355"/>
                  </a:cubicBezTo>
                  <a:cubicBezTo>
                    <a:pt x="1" y="553"/>
                    <a:pt x="158" y="711"/>
                    <a:pt x="353" y="711"/>
                  </a:cubicBezTo>
                  <a:cubicBezTo>
                    <a:pt x="544" y="711"/>
                    <a:pt x="705" y="550"/>
                    <a:pt x="705" y="355"/>
                  </a:cubicBezTo>
                  <a:cubicBezTo>
                    <a:pt x="705" y="161"/>
                    <a:pt x="544" y="0"/>
                    <a:pt x="3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33"/>
            <p:cNvSpPr/>
            <p:nvPr/>
          </p:nvSpPr>
          <p:spPr>
            <a:xfrm>
              <a:off x="6916327" y="3620961"/>
              <a:ext cx="24016" cy="24220"/>
            </a:xfrm>
            <a:custGeom>
              <a:avLst/>
              <a:gdLst/>
              <a:ahLst/>
              <a:cxnLst/>
              <a:rect l="l" t="t" r="r" b="b"/>
              <a:pathLst>
                <a:path w="705" h="711" extrusionOk="0">
                  <a:moveTo>
                    <a:pt x="353" y="124"/>
                  </a:moveTo>
                  <a:cubicBezTo>
                    <a:pt x="479" y="124"/>
                    <a:pt x="584" y="229"/>
                    <a:pt x="584" y="356"/>
                  </a:cubicBezTo>
                  <a:cubicBezTo>
                    <a:pt x="584" y="485"/>
                    <a:pt x="479" y="587"/>
                    <a:pt x="353" y="587"/>
                  </a:cubicBezTo>
                  <a:cubicBezTo>
                    <a:pt x="226" y="587"/>
                    <a:pt x="121" y="485"/>
                    <a:pt x="121" y="356"/>
                  </a:cubicBezTo>
                  <a:cubicBezTo>
                    <a:pt x="121" y="229"/>
                    <a:pt x="226" y="124"/>
                    <a:pt x="353" y="124"/>
                  </a:cubicBezTo>
                  <a:close/>
                  <a:moveTo>
                    <a:pt x="353" y="1"/>
                  </a:moveTo>
                  <a:cubicBezTo>
                    <a:pt x="158" y="1"/>
                    <a:pt x="1" y="161"/>
                    <a:pt x="1" y="356"/>
                  </a:cubicBezTo>
                  <a:cubicBezTo>
                    <a:pt x="1" y="553"/>
                    <a:pt x="158" y="711"/>
                    <a:pt x="353" y="711"/>
                  </a:cubicBezTo>
                  <a:cubicBezTo>
                    <a:pt x="544" y="711"/>
                    <a:pt x="705" y="553"/>
                    <a:pt x="705" y="356"/>
                  </a:cubicBezTo>
                  <a:cubicBezTo>
                    <a:pt x="705" y="161"/>
                    <a:pt x="544" y="1"/>
                    <a:pt x="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33"/>
            <p:cNvSpPr/>
            <p:nvPr/>
          </p:nvSpPr>
          <p:spPr>
            <a:xfrm>
              <a:off x="6916327" y="3761070"/>
              <a:ext cx="24016" cy="24118"/>
            </a:xfrm>
            <a:custGeom>
              <a:avLst/>
              <a:gdLst/>
              <a:ahLst/>
              <a:cxnLst/>
              <a:rect l="l" t="t" r="r" b="b"/>
              <a:pathLst>
                <a:path w="705" h="708" extrusionOk="0">
                  <a:moveTo>
                    <a:pt x="353" y="124"/>
                  </a:moveTo>
                  <a:cubicBezTo>
                    <a:pt x="479" y="124"/>
                    <a:pt x="584" y="225"/>
                    <a:pt x="584" y="355"/>
                  </a:cubicBezTo>
                  <a:cubicBezTo>
                    <a:pt x="584" y="482"/>
                    <a:pt x="479" y="587"/>
                    <a:pt x="353" y="587"/>
                  </a:cubicBezTo>
                  <a:cubicBezTo>
                    <a:pt x="226" y="587"/>
                    <a:pt x="121" y="482"/>
                    <a:pt x="121" y="355"/>
                  </a:cubicBezTo>
                  <a:cubicBezTo>
                    <a:pt x="121" y="225"/>
                    <a:pt x="226" y="124"/>
                    <a:pt x="353" y="124"/>
                  </a:cubicBezTo>
                  <a:close/>
                  <a:moveTo>
                    <a:pt x="353" y="0"/>
                  </a:moveTo>
                  <a:cubicBezTo>
                    <a:pt x="158" y="0"/>
                    <a:pt x="1" y="158"/>
                    <a:pt x="1" y="355"/>
                  </a:cubicBezTo>
                  <a:cubicBezTo>
                    <a:pt x="1" y="550"/>
                    <a:pt x="158" y="707"/>
                    <a:pt x="353" y="707"/>
                  </a:cubicBezTo>
                  <a:cubicBezTo>
                    <a:pt x="544" y="707"/>
                    <a:pt x="705" y="550"/>
                    <a:pt x="705" y="355"/>
                  </a:cubicBezTo>
                  <a:cubicBezTo>
                    <a:pt x="705" y="158"/>
                    <a:pt x="544" y="0"/>
                    <a:pt x="3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33"/>
            <p:cNvSpPr/>
            <p:nvPr/>
          </p:nvSpPr>
          <p:spPr>
            <a:xfrm>
              <a:off x="6718512" y="3487085"/>
              <a:ext cx="432932" cy="475786"/>
            </a:xfrm>
            <a:custGeom>
              <a:avLst/>
              <a:gdLst/>
              <a:ahLst/>
              <a:cxnLst/>
              <a:rect l="l" t="t" r="r" b="b"/>
              <a:pathLst>
                <a:path w="12709" h="13967" extrusionOk="0">
                  <a:moveTo>
                    <a:pt x="10609" y="1065"/>
                  </a:moveTo>
                  <a:cubicBezTo>
                    <a:pt x="10828" y="1065"/>
                    <a:pt x="11010" y="1254"/>
                    <a:pt x="11022" y="1501"/>
                  </a:cubicBezTo>
                  <a:lnTo>
                    <a:pt x="11600" y="12174"/>
                  </a:lnTo>
                  <a:cubicBezTo>
                    <a:pt x="11621" y="12436"/>
                    <a:pt x="11427" y="12665"/>
                    <a:pt x="11189" y="12665"/>
                  </a:cubicBezTo>
                  <a:lnTo>
                    <a:pt x="1532" y="12665"/>
                  </a:lnTo>
                  <a:cubicBezTo>
                    <a:pt x="1297" y="12665"/>
                    <a:pt x="1109" y="12446"/>
                    <a:pt x="1118" y="12183"/>
                  </a:cubicBezTo>
                  <a:lnTo>
                    <a:pt x="1544" y="1507"/>
                  </a:lnTo>
                  <a:cubicBezTo>
                    <a:pt x="1556" y="1260"/>
                    <a:pt x="1735" y="1065"/>
                    <a:pt x="1958" y="1065"/>
                  </a:cubicBezTo>
                  <a:close/>
                  <a:moveTo>
                    <a:pt x="11535" y="0"/>
                  </a:moveTo>
                  <a:cubicBezTo>
                    <a:pt x="7549" y="3"/>
                    <a:pt x="4678" y="93"/>
                    <a:pt x="964" y="130"/>
                  </a:cubicBezTo>
                  <a:cubicBezTo>
                    <a:pt x="744" y="133"/>
                    <a:pt x="562" y="324"/>
                    <a:pt x="553" y="559"/>
                  </a:cubicBezTo>
                  <a:cubicBezTo>
                    <a:pt x="355" y="5249"/>
                    <a:pt x="152" y="9127"/>
                    <a:pt x="7" y="13502"/>
                  </a:cubicBezTo>
                  <a:cubicBezTo>
                    <a:pt x="1" y="13758"/>
                    <a:pt x="186" y="13966"/>
                    <a:pt x="417" y="13966"/>
                  </a:cubicBezTo>
                  <a:cubicBezTo>
                    <a:pt x="428" y="13966"/>
                    <a:pt x="440" y="13966"/>
                    <a:pt x="451" y="13965"/>
                  </a:cubicBezTo>
                  <a:lnTo>
                    <a:pt x="12316" y="13965"/>
                  </a:lnTo>
                  <a:cubicBezTo>
                    <a:pt x="12538" y="13949"/>
                    <a:pt x="12708" y="13742"/>
                    <a:pt x="12702" y="13499"/>
                  </a:cubicBezTo>
                  <a:cubicBezTo>
                    <a:pt x="12563" y="9269"/>
                    <a:pt x="12338" y="4622"/>
                    <a:pt x="11952" y="405"/>
                  </a:cubicBezTo>
                  <a:cubicBezTo>
                    <a:pt x="11933" y="173"/>
                    <a:pt x="11751" y="0"/>
                    <a:pt x="115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1" name="Google Shape;3251;p33"/>
          <p:cNvGrpSpPr/>
          <p:nvPr/>
        </p:nvGrpSpPr>
        <p:grpSpPr>
          <a:xfrm>
            <a:off x="-125559" y="3760720"/>
            <a:ext cx="584882" cy="1400960"/>
            <a:chOff x="3751246" y="2303702"/>
            <a:chExt cx="642022" cy="1537827"/>
          </a:xfrm>
        </p:grpSpPr>
        <p:sp>
          <p:nvSpPr>
            <p:cNvPr id="3252" name="Google Shape;3252;p33"/>
            <p:cNvSpPr/>
            <p:nvPr/>
          </p:nvSpPr>
          <p:spPr>
            <a:xfrm>
              <a:off x="3751246" y="2481909"/>
              <a:ext cx="642022" cy="1359620"/>
            </a:xfrm>
            <a:custGeom>
              <a:avLst/>
              <a:gdLst/>
              <a:ahLst/>
              <a:cxnLst/>
              <a:rect l="l" t="t" r="r" b="b"/>
              <a:pathLst>
                <a:path w="7000" h="14824" extrusionOk="0">
                  <a:moveTo>
                    <a:pt x="1" y="1"/>
                  </a:moveTo>
                  <a:lnTo>
                    <a:pt x="1" y="14824"/>
                  </a:lnTo>
                  <a:lnTo>
                    <a:pt x="7000" y="14824"/>
                  </a:lnTo>
                  <a:lnTo>
                    <a:pt x="70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33"/>
            <p:cNvSpPr/>
            <p:nvPr/>
          </p:nvSpPr>
          <p:spPr>
            <a:xfrm>
              <a:off x="4057395" y="2481909"/>
              <a:ext cx="29533" cy="1359620"/>
            </a:xfrm>
            <a:custGeom>
              <a:avLst/>
              <a:gdLst/>
              <a:ahLst/>
              <a:cxnLst/>
              <a:rect l="l" t="t" r="r" b="b"/>
              <a:pathLst>
                <a:path w="322" h="14824" extrusionOk="0">
                  <a:moveTo>
                    <a:pt x="0" y="1"/>
                  </a:moveTo>
                  <a:lnTo>
                    <a:pt x="0" y="14824"/>
                  </a:lnTo>
                  <a:lnTo>
                    <a:pt x="321" y="14824"/>
                  </a:lnTo>
                  <a:lnTo>
                    <a:pt x="3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33"/>
            <p:cNvSpPr/>
            <p:nvPr/>
          </p:nvSpPr>
          <p:spPr>
            <a:xfrm>
              <a:off x="3751246" y="3149061"/>
              <a:ext cx="642022" cy="29533"/>
            </a:xfrm>
            <a:custGeom>
              <a:avLst/>
              <a:gdLst/>
              <a:ahLst/>
              <a:cxnLst/>
              <a:rect l="l" t="t" r="r" b="b"/>
              <a:pathLst>
                <a:path w="7000" h="322" extrusionOk="0">
                  <a:moveTo>
                    <a:pt x="1" y="1"/>
                  </a:moveTo>
                  <a:lnTo>
                    <a:pt x="1" y="322"/>
                  </a:lnTo>
                  <a:lnTo>
                    <a:pt x="7000" y="322"/>
                  </a:lnTo>
                  <a:lnTo>
                    <a:pt x="70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33"/>
            <p:cNvSpPr/>
            <p:nvPr/>
          </p:nvSpPr>
          <p:spPr>
            <a:xfrm>
              <a:off x="3803066" y="2303702"/>
              <a:ext cx="305878" cy="175822"/>
            </a:xfrm>
            <a:custGeom>
              <a:avLst/>
              <a:gdLst/>
              <a:ahLst/>
              <a:cxnLst/>
              <a:rect l="l" t="t" r="r" b="b"/>
              <a:pathLst>
                <a:path w="3335" h="1917" extrusionOk="0">
                  <a:moveTo>
                    <a:pt x="964" y="311"/>
                  </a:moveTo>
                  <a:cubicBezTo>
                    <a:pt x="1047" y="311"/>
                    <a:pt x="1127" y="326"/>
                    <a:pt x="1205" y="357"/>
                  </a:cubicBezTo>
                  <a:cubicBezTo>
                    <a:pt x="1442" y="459"/>
                    <a:pt x="2112" y="1082"/>
                    <a:pt x="2631" y="1592"/>
                  </a:cubicBezTo>
                  <a:cubicBezTo>
                    <a:pt x="2375" y="1602"/>
                    <a:pt x="2091" y="1608"/>
                    <a:pt x="1821" y="1608"/>
                  </a:cubicBezTo>
                  <a:cubicBezTo>
                    <a:pt x="1319" y="1608"/>
                    <a:pt x="863" y="1586"/>
                    <a:pt x="717" y="1524"/>
                  </a:cubicBezTo>
                  <a:cubicBezTo>
                    <a:pt x="562" y="1459"/>
                    <a:pt x="439" y="1336"/>
                    <a:pt x="377" y="1181"/>
                  </a:cubicBezTo>
                  <a:cubicBezTo>
                    <a:pt x="315" y="1027"/>
                    <a:pt x="315" y="851"/>
                    <a:pt x="380" y="697"/>
                  </a:cubicBezTo>
                  <a:cubicBezTo>
                    <a:pt x="445" y="542"/>
                    <a:pt x="569" y="419"/>
                    <a:pt x="723" y="357"/>
                  </a:cubicBezTo>
                  <a:cubicBezTo>
                    <a:pt x="800" y="326"/>
                    <a:pt x="880" y="311"/>
                    <a:pt x="964" y="311"/>
                  </a:cubicBezTo>
                  <a:close/>
                  <a:moveTo>
                    <a:pt x="967" y="1"/>
                  </a:moveTo>
                  <a:cubicBezTo>
                    <a:pt x="847" y="1"/>
                    <a:pt x="727" y="24"/>
                    <a:pt x="612" y="70"/>
                  </a:cubicBezTo>
                  <a:cubicBezTo>
                    <a:pt x="377" y="165"/>
                    <a:pt x="195" y="341"/>
                    <a:pt x="99" y="573"/>
                  </a:cubicBezTo>
                  <a:cubicBezTo>
                    <a:pt x="1" y="805"/>
                    <a:pt x="1" y="1061"/>
                    <a:pt x="93" y="1292"/>
                  </a:cubicBezTo>
                  <a:cubicBezTo>
                    <a:pt x="192" y="1527"/>
                    <a:pt x="368" y="1709"/>
                    <a:pt x="600" y="1805"/>
                  </a:cubicBezTo>
                  <a:cubicBezTo>
                    <a:pt x="803" y="1894"/>
                    <a:pt x="1337" y="1916"/>
                    <a:pt x="1850" y="1916"/>
                  </a:cubicBezTo>
                  <a:cubicBezTo>
                    <a:pt x="2384" y="1916"/>
                    <a:pt x="2893" y="1894"/>
                    <a:pt x="2995" y="1882"/>
                  </a:cubicBezTo>
                  <a:lnTo>
                    <a:pt x="3335" y="1864"/>
                  </a:lnTo>
                  <a:lnTo>
                    <a:pt x="3097" y="1620"/>
                  </a:lnTo>
                  <a:cubicBezTo>
                    <a:pt x="2961" y="1481"/>
                    <a:pt x="1745" y="249"/>
                    <a:pt x="1328" y="73"/>
                  </a:cubicBezTo>
                  <a:cubicBezTo>
                    <a:pt x="1211" y="25"/>
                    <a:pt x="1089" y="1"/>
                    <a:pt x="9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33"/>
            <p:cNvSpPr/>
            <p:nvPr/>
          </p:nvSpPr>
          <p:spPr>
            <a:xfrm>
              <a:off x="3955407" y="2455036"/>
              <a:ext cx="232320" cy="136292"/>
            </a:xfrm>
            <a:custGeom>
              <a:avLst/>
              <a:gdLst/>
              <a:ahLst/>
              <a:cxnLst/>
              <a:rect l="l" t="t" r="r" b="b"/>
              <a:pathLst>
                <a:path w="2533" h="1486" extrusionOk="0">
                  <a:moveTo>
                    <a:pt x="1266" y="1"/>
                  </a:moveTo>
                  <a:lnTo>
                    <a:pt x="1" y="1266"/>
                  </a:lnTo>
                  <a:lnTo>
                    <a:pt x="220" y="1486"/>
                  </a:lnTo>
                  <a:lnTo>
                    <a:pt x="1266" y="436"/>
                  </a:lnTo>
                  <a:lnTo>
                    <a:pt x="2313" y="1486"/>
                  </a:lnTo>
                  <a:lnTo>
                    <a:pt x="2532" y="1266"/>
                  </a:lnTo>
                  <a:lnTo>
                    <a:pt x="126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33"/>
            <p:cNvSpPr/>
            <p:nvPr/>
          </p:nvSpPr>
          <p:spPr>
            <a:xfrm flipH="1">
              <a:off x="4034116" y="2303702"/>
              <a:ext cx="305878" cy="175822"/>
            </a:xfrm>
            <a:custGeom>
              <a:avLst/>
              <a:gdLst/>
              <a:ahLst/>
              <a:cxnLst/>
              <a:rect l="l" t="t" r="r" b="b"/>
              <a:pathLst>
                <a:path w="3335" h="1917" extrusionOk="0">
                  <a:moveTo>
                    <a:pt x="964" y="311"/>
                  </a:moveTo>
                  <a:cubicBezTo>
                    <a:pt x="1047" y="311"/>
                    <a:pt x="1127" y="326"/>
                    <a:pt x="1205" y="357"/>
                  </a:cubicBezTo>
                  <a:cubicBezTo>
                    <a:pt x="1442" y="459"/>
                    <a:pt x="2112" y="1082"/>
                    <a:pt x="2631" y="1592"/>
                  </a:cubicBezTo>
                  <a:cubicBezTo>
                    <a:pt x="2375" y="1602"/>
                    <a:pt x="2091" y="1608"/>
                    <a:pt x="1821" y="1608"/>
                  </a:cubicBezTo>
                  <a:cubicBezTo>
                    <a:pt x="1319" y="1608"/>
                    <a:pt x="863" y="1586"/>
                    <a:pt x="717" y="1524"/>
                  </a:cubicBezTo>
                  <a:cubicBezTo>
                    <a:pt x="562" y="1459"/>
                    <a:pt x="439" y="1336"/>
                    <a:pt x="377" y="1181"/>
                  </a:cubicBezTo>
                  <a:cubicBezTo>
                    <a:pt x="315" y="1027"/>
                    <a:pt x="315" y="851"/>
                    <a:pt x="380" y="697"/>
                  </a:cubicBezTo>
                  <a:cubicBezTo>
                    <a:pt x="445" y="542"/>
                    <a:pt x="569" y="419"/>
                    <a:pt x="723" y="357"/>
                  </a:cubicBezTo>
                  <a:cubicBezTo>
                    <a:pt x="800" y="326"/>
                    <a:pt x="880" y="311"/>
                    <a:pt x="964" y="311"/>
                  </a:cubicBezTo>
                  <a:close/>
                  <a:moveTo>
                    <a:pt x="967" y="1"/>
                  </a:moveTo>
                  <a:cubicBezTo>
                    <a:pt x="847" y="1"/>
                    <a:pt x="727" y="24"/>
                    <a:pt x="612" y="70"/>
                  </a:cubicBezTo>
                  <a:cubicBezTo>
                    <a:pt x="377" y="165"/>
                    <a:pt x="195" y="341"/>
                    <a:pt x="99" y="573"/>
                  </a:cubicBezTo>
                  <a:cubicBezTo>
                    <a:pt x="1" y="805"/>
                    <a:pt x="1" y="1061"/>
                    <a:pt x="93" y="1292"/>
                  </a:cubicBezTo>
                  <a:cubicBezTo>
                    <a:pt x="192" y="1527"/>
                    <a:pt x="368" y="1709"/>
                    <a:pt x="600" y="1805"/>
                  </a:cubicBezTo>
                  <a:cubicBezTo>
                    <a:pt x="803" y="1894"/>
                    <a:pt x="1337" y="1916"/>
                    <a:pt x="1850" y="1916"/>
                  </a:cubicBezTo>
                  <a:cubicBezTo>
                    <a:pt x="2384" y="1916"/>
                    <a:pt x="2893" y="1894"/>
                    <a:pt x="2995" y="1882"/>
                  </a:cubicBezTo>
                  <a:lnTo>
                    <a:pt x="3335" y="1864"/>
                  </a:lnTo>
                  <a:lnTo>
                    <a:pt x="3097" y="1620"/>
                  </a:lnTo>
                  <a:cubicBezTo>
                    <a:pt x="2961" y="1481"/>
                    <a:pt x="1745" y="249"/>
                    <a:pt x="1328" y="73"/>
                  </a:cubicBezTo>
                  <a:cubicBezTo>
                    <a:pt x="1211" y="25"/>
                    <a:pt x="1089" y="1"/>
                    <a:pt x="9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8" name="Google Shape;3258;p33"/>
          <p:cNvGrpSpPr/>
          <p:nvPr/>
        </p:nvGrpSpPr>
        <p:grpSpPr>
          <a:xfrm rot="1646026">
            <a:off x="8542942" y="1288911"/>
            <a:ext cx="871588" cy="699691"/>
            <a:chOff x="3658079" y="220652"/>
            <a:chExt cx="871631" cy="699725"/>
          </a:xfrm>
        </p:grpSpPr>
        <p:sp>
          <p:nvSpPr>
            <p:cNvPr id="3259" name="Google Shape;3259;p33"/>
            <p:cNvSpPr/>
            <p:nvPr/>
          </p:nvSpPr>
          <p:spPr>
            <a:xfrm>
              <a:off x="3699448" y="220652"/>
              <a:ext cx="782192" cy="253847"/>
            </a:xfrm>
            <a:custGeom>
              <a:avLst/>
              <a:gdLst/>
              <a:ahLst/>
              <a:cxnLst/>
              <a:rect l="l" t="t" r="r" b="b"/>
              <a:pathLst>
                <a:path w="6769" h="2197" extrusionOk="0">
                  <a:moveTo>
                    <a:pt x="6149" y="1"/>
                  </a:moveTo>
                  <a:cubicBezTo>
                    <a:pt x="5561" y="1"/>
                    <a:pt x="3511" y="1482"/>
                    <a:pt x="3511" y="1482"/>
                  </a:cubicBezTo>
                  <a:cubicBezTo>
                    <a:pt x="3253" y="1081"/>
                    <a:pt x="1170" y="132"/>
                    <a:pt x="641" y="132"/>
                  </a:cubicBezTo>
                  <a:cubicBezTo>
                    <a:pt x="599" y="132"/>
                    <a:pt x="567" y="138"/>
                    <a:pt x="547" y="151"/>
                  </a:cubicBezTo>
                  <a:cubicBezTo>
                    <a:pt x="263" y="324"/>
                    <a:pt x="0" y="719"/>
                    <a:pt x="0" y="719"/>
                  </a:cubicBezTo>
                  <a:cubicBezTo>
                    <a:pt x="0" y="719"/>
                    <a:pt x="2007" y="1880"/>
                    <a:pt x="3474" y="2161"/>
                  </a:cubicBezTo>
                  <a:cubicBezTo>
                    <a:pt x="3603" y="2186"/>
                    <a:pt x="3735" y="2197"/>
                    <a:pt x="3869" y="2197"/>
                  </a:cubicBezTo>
                  <a:cubicBezTo>
                    <a:pt x="5249" y="2197"/>
                    <a:pt x="6769" y="1002"/>
                    <a:pt x="6684" y="957"/>
                  </a:cubicBezTo>
                  <a:cubicBezTo>
                    <a:pt x="6592" y="908"/>
                    <a:pt x="6715" y="74"/>
                    <a:pt x="6187" y="3"/>
                  </a:cubicBezTo>
                  <a:cubicBezTo>
                    <a:pt x="6175" y="1"/>
                    <a:pt x="6163" y="1"/>
                    <a:pt x="61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33"/>
            <p:cNvSpPr/>
            <p:nvPr/>
          </p:nvSpPr>
          <p:spPr>
            <a:xfrm>
              <a:off x="3658079" y="267563"/>
              <a:ext cx="871631" cy="651775"/>
            </a:xfrm>
            <a:custGeom>
              <a:avLst/>
              <a:gdLst/>
              <a:ahLst/>
              <a:cxnLst/>
              <a:rect l="l" t="t" r="r" b="b"/>
              <a:pathLst>
                <a:path w="7543" h="5641" extrusionOk="0">
                  <a:moveTo>
                    <a:pt x="7349" y="1"/>
                  </a:moveTo>
                  <a:cubicBezTo>
                    <a:pt x="6686" y="1"/>
                    <a:pt x="3862" y="1076"/>
                    <a:pt x="3862" y="1076"/>
                  </a:cubicBezTo>
                  <a:lnTo>
                    <a:pt x="170" y="45"/>
                  </a:lnTo>
                  <a:cubicBezTo>
                    <a:pt x="170" y="45"/>
                    <a:pt x="0" y="4203"/>
                    <a:pt x="170" y="4596"/>
                  </a:cubicBezTo>
                  <a:cubicBezTo>
                    <a:pt x="328" y="4965"/>
                    <a:pt x="3160" y="5640"/>
                    <a:pt x="3987" y="5640"/>
                  </a:cubicBezTo>
                  <a:cubicBezTo>
                    <a:pt x="4046" y="5640"/>
                    <a:pt x="4094" y="5637"/>
                    <a:pt x="4131" y="5630"/>
                  </a:cubicBezTo>
                  <a:cubicBezTo>
                    <a:pt x="4690" y="5522"/>
                    <a:pt x="7543" y="5355"/>
                    <a:pt x="7543" y="4852"/>
                  </a:cubicBezTo>
                  <a:cubicBezTo>
                    <a:pt x="7543" y="2005"/>
                    <a:pt x="7484" y="45"/>
                    <a:pt x="7484" y="45"/>
                  </a:cubicBezTo>
                  <a:cubicBezTo>
                    <a:pt x="7471" y="14"/>
                    <a:pt x="7424" y="1"/>
                    <a:pt x="73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33"/>
            <p:cNvSpPr/>
            <p:nvPr/>
          </p:nvSpPr>
          <p:spPr>
            <a:xfrm>
              <a:off x="4041950" y="369009"/>
              <a:ext cx="152764" cy="551369"/>
            </a:xfrm>
            <a:custGeom>
              <a:avLst/>
              <a:gdLst/>
              <a:ahLst/>
              <a:cxnLst/>
              <a:rect l="l" t="t" r="r" b="b"/>
              <a:pathLst>
                <a:path w="1322" h="4772" extrusionOk="0">
                  <a:moveTo>
                    <a:pt x="1075" y="0"/>
                  </a:moveTo>
                  <a:cubicBezTo>
                    <a:pt x="1075" y="0"/>
                    <a:pt x="1075" y="0"/>
                    <a:pt x="1075" y="0"/>
                  </a:cubicBezTo>
                  <a:cubicBezTo>
                    <a:pt x="803" y="55"/>
                    <a:pt x="400" y="63"/>
                    <a:pt x="191" y="63"/>
                  </a:cubicBezTo>
                  <a:cubicBezTo>
                    <a:pt x="108" y="63"/>
                    <a:pt x="56" y="62"/>
                    <a:pt x="56" y="62"/>
                  </a:cubicBezTo>
                  <a:cubicBezTo>
                    <a:pt x="0" y="355"/>
                    <a:pt x="6" y="4693"/>
                    <a:pt x="3" y="4699"/>
                  </a:cubicBezTo>
                  <a:cubicBezTo>
                    <a:pt x="304" y="4753"/>
                    <a:pt x="531" y="4771"/>
                    <a:pt x="703" y="4771"/>
                  </a:cubicBezTo>
                  <a:cubicBezTo>
                    <a:pt x="1032" y="4771"/>
                    <a:pt x="1160" y="4705"/>
                    <a:pt x="1223" y="4699"/>
                  </a:cubicBezTo>
                  <a:cubicBezTo>
                    <a:pt x="1321" y="4687"/>
                    <a:pt x="1199" y="0"/>
                    <a:pt x="10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2" name="Google Shape;3262;p33"/>
          <p:cNvGrpSpPr/>
          <p:nvPr/>
        </p:nvGrpSpPr>
        <p:grpSpPr>
          <a:xfrm rot="-1415062">
            <a:off x="-71553" y="2428283"/>
            <a:ext cx="709176" cy="820801"/>
            <a:chOff x="4465639" y="777237"/>
            <a:chExt cx="1280418" cy="1481956"/>
          </a:xfrm>
        </p:grpSpPr>
        <p:sp>
          <p:nvSpPr>
            <p:cNvPr id="3263" name="Google Shape;3263;p33"/>
            <p:cNvSpPr/>
            <p:nvPr/>
          </p:nvSpPr>
          <p:spPr>
            <a:xfrm>
              <a:off x="4465639" y="777237"/>
              <a:ext cx="1280204" cy="1481956"/>
            </a:xfrm>
            <a:custGeom>
              <a:avLst/>
              <a:gdLst/>
              <a:ahLst/>
              <a:cxnLst/>
              <a:rect l="l" t="t" r="r" b="b"/>
              <a:pathLst>
                <a:path w="17964" h="20795" extrusionOk="0">
                  <a:moveTo>
                    <a:pt x="6457" y="4024"/>
                  </a:moveTo>
                  <a:lnTo>
                    <a:pt x="14635" y="5296"/>
                  </a:lnTo>
                  <a:lnTo>
                    <a:pt x="13382" y="13391"/>
                  </a:lnTo>
                  <a:lnTo>
                    <a:pt x="6457" y="4024"/>
                  </a:lnTo>
                  <a:close/>
                  <a:moveTo>
                    <a:pt x="1" y="1"/>
                  </a:moveTo>
                  <a:lnTo>
                    <a:pt x="15169" y="20795"/>
                  </a:lnTo>
                  <a:lnTo>
                    <a:pt x="17964" y="2789"/>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33"/>
            <p:cNvSpPr/>
            <p:nvPr/>
          </p:nvSpPr>
          <p:spPr>
            <a:xfrm>
              <a:off x="4465639" y="777237"/>
              <a:ext cx="1280418" cy="1481956"/>
            </a:xfrm>
            <a:custGeom>
              <a:avLst/>
              <a:gdLst/>
              <a:ahLst/>
              <a:cxnLst/>
              <a:rect l="l" t="t" r="r" b="b"/>
              <a:pathLst>
                <a:path w="17967" h="20795" extrusionOk="0">
                  <a:moveTo>
                    <a:pt x="1" y="1"/>
                  </a:moveTo>
                  <a:lnTo>
                    <a:pt x="134" y="180"/>
                  </a:lnTo>
                  <a:lnTo>
                    <a:pt x="572" y="251"/>
                  </a:lnTo>
                  <a:lnTo>
                    <a:pt x="16905" y="2786"/>
                  </a:lnTo>
                  <a:lnTo>
                    <a:pt x="14360" y="19152"/>
                  </a:lnTo>
                  <a:lnTo>
                    <a:pt x="14296" y="19597"/>
                  </a:lnTo>
                  <a:lnTo>
                    <a:pt x="15169" y="20795"/>
                  </a:lnTo>
                  <a:lnTo>
                    <a:pt x="15237" y="20350"/>
                  </a:lnTo>
                  <a:lnTo>
                    <a:pt x="17967" y="2789"/>
                  </a:lnTo>
                  <a:lnTo>
                    <a:pt x="445" y="69"/>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33"/>
            <p:cNvSpPr/>
            <p:nvPr/>
          </p:nvSpPr>
          <p:spPr>
            <a:xfrm>
              <a:off x="4465639" y="777237"/>
              <a:ext cx="1280204" cy="1481956"/>
            </a:xfrm>
            <a:custGeom>
              <a:avLst/>
              <a:gdLst/>
              <a:ahLst/>
              <a:cxnLst/>
              <a:rect l="l" t="t" r="r" b="b"/>
              <a:pathLst>
                <a:path w="17964" h="20795" extrusionOk="0">
                  <a:moveTo>
                    <a:pt x="1" y="1"/>
                  </a:moveTo>
                  <a:lnTo>
                    <a:pt x="730" y="998"/>
                  </a:lnTo>
                  <a:lnTo>
                    <a:pt x="17818" y="3653"/>
                  </a:lnTo>
                  <a:lnTo>
                    <a:pt x="15160" y="20785"/>
                  </a:lnTo>
                  <a:lnTo>
                    <a:pt x="15169" y="20795"/>
                  </a:lnTo>
                  <a:lnTo>
                    <a:pt x="17964" y="2789"/>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33"/>
            <p:cNvSpPr/>
            <p:nvPr/>
          </p:nvSpPr>
          <p:spPr>
            <a:xfrm>
              <a:off x="5682651" y="965807"/>
              <a:ext cx="14396" cy="64780"/>
            </a:xfrm>
            <a:custGeom>
              <a:avLst/>
              <a:gdLst/>
              <a:ahLst/>
              <a:cxnLst/>
              <a:rect l="l" t="t" r="r" b="b"/>
              <a:pathLst>
                <a:path w="202" h="909" extrusionOk="0">
                  <a:moveTo>
                    <a:pt x="166" y="0"/>
                  </a:moveTo>
                  <a:cubicBezTo>
                    <a:pt x="152" y="0"/>
                    <a:pt x="139" y="14"/>
                    <a:pt x="136" y="28"/>
                  </a:cubicBezTo>
                  <a:lnTo>
                    <a:pt x="7" y="874"/>
                  </a:lnTo>
                  <a:cubicBezTo>
                    <a:pt x="0" y="890"/>
                    <a:pt x="13" y="905"/>
                    <a:pt x="31" y="908"/>
                  </a:cubicBezTo>
                  <a:lnTo>
                    <a:pt x="37" y="908"/>
                  </a:lnTo>
                  <a:cubicBezTo>
                    <a:pt x="50" y="908"/>
                    <a:pt x="62" y="896"/>
                    <a:pt x="68" y="881"/>
                  </a:cubicBezTo>
                  <a:lnTo>
                    <a:pt x="198" y="35"/>
                  </a:lnTo>
                  <a:cubicBezTo>
                    <a:pt x="201" y="19"/>
                    <a:pt x="192" y="4"/>
                    <a:pt x="170" y="1"/>
                  </a:cubicBezTo>
                  <a:cubicBezTo>
                    <a:pt x="169" y="0"/>
                    <a:pt x="168" y="0"/>
                    <a:pt x="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33"/>
            <p:cNvSpPr/>
            <p:nvPr/>
          </p:nvSpPr>
          <p:spPr>
            <a:xfrm>
              <a:off x="5609817" y="954476"/>
              <a:ext cx="14396" cy="64851"/>
            </a:xfrm>
            <a:custGeom>
              <a:avLst/>
              <a:gdLst/>
              <a:ahLst/>
              <a:cxnLst/>
              <a:rect l="l" t="t" r="r" b="b"/>
              <a:pathLst>
                <a:path w="202" h="910" extrusionOk="0">
                  <a:moveTo>
                    <a:pt x="162" y="1"/>
                  </a:moveTo>
                  <a:cubicBezTo>
                    <a:pt x="150" y="1"/>
                    <a:pt x="139" y="12"/>
                    <a:pt x="136" y="27"/>
                  </a:cubicBezTo>
                  <a:lnTo>
                    <a:pt x="4" y="873"/>
                  </a:lnTo>
                  <a:cubicBezTo>
                    <a:pt x="0" y="888"/>
                    <a:pt x="13" y="904"/>
                    <a:pt x="31" y="910"/>
                  </a:cubicBezTo>
                  <a:lnTo>
                    <a:pt x="34" y="910"/>
                  </a:lnTo>
                  <a:cubicBezTo>
                    <a:pt x="50" y="910"/>
                    <a:pt x="62" y="898"/>
                    <a:pt x="65" y="882"/>
                  </a:cubicBezTo>
                  <a:lnTo>
                    <a:pt x="198" y="36"/>
                  </a:lnTo>
                  <a:cubicBezTo>
                    <a:pt x="201" y="21"/>
                    <a:pt x="189" y="5"/>
                    <a:pt x="170" y="2"/>
                  </a:cubicBezTo>
                  <a:cubicBezTo>
                    <a:pt x="168" y="1"/>
                    <a:pt x="165"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33"/>
            <p:cNvSpPr/>
            <p:nvPr/>
          </p:nvSpPr>
          <p:spPr>
            <a:xfrm>
              <a:off x="5536983" y="943145"/>
              <a:ext cx="14396" cy="64566"/>
            </a:xfrm>
            <a:custGeom>
              <a:avLst/>
              <a:gdLst/>
              <a:ahLst/>
              <a:cxnLst/>
              <a:rect l="l" t="t" r="r" b="b"/>
              <a:pathLst>
                <a:path w="202" h="906" extrusionOk="0">
                  <a:moveTo>
                    <a:pt x="166" y="0"/>
                  </a:moveTo>
                  <a:cubicBezTo>
                    <a:pt x="152" y="0"/>
                    <a:pt x="139" y="12"/>
                    <a:pt x="136" y="28"/>
                  </a:cubicBezTo>
                  <a:lnTo>
                    <a:pt x="4" y="871"/>
                  </a:lnTo>
                  <a:cubicBezTo>
                    <a:pt x="1" y="887"/>
                    <a:pt x="13" y="902"/>
                    <a:pt x="31" y="905"/>
                  </a:cubicBezTo>
                  <a:lnTo>
                    <a:pt x="35" y="905"/>
                  </a:lnTo>
                  <a:cubicBezTo>
                    <a:pt x="50" y="905"/>
                    <a:pt x="62" y="899"/>
                    <a:pt x="65" y="884"/>
                  </a:cubicBezTo>
                  <a:lnTo>
                    <a:pt x="198" y="38"/>
                  </a:lnTo>
                  <a:cubicBezTo>
                    <a:pt x="201" y="22"/>
                    <a:pt x="189" y="7"/>
                    <a:pt x="170" y="1"/>
                  </a:cubicBezTo>
                  <a:cubicBezTo>
                    <a:pt x="169" y="0"/>
                    <a:pt x="167" y="0"/>
                    <a:pt x="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33"/>
            <p:cNvSpPr/>
            <p:nvPr/>
          </p:nvSpPr>
          <p:spPr>
            <a:xfrm>
              <a:off x="5464149" y="931671"/>
              <a:ext cx="14396" cy="64780"/>
            </a:xfrm>
            <a:custGeom>
              <a:avLst/>
              <a:gdLst/>
              <a:ahLst/>
              <a:cxnLst/>
              <a:rect l="l" t="t" r="r" b="b"/>
              <a:pathLst>
                <a:path w="202" h="909" extrusionOk="0">
                  <a:moveTo>
                    <a:pt x="165" y="1"/>
                  </a:moveTo>
                  <a:cubicBezTo>
                    <a:pt x="151" y="1"/>
                    <a:pt x="139" y="10"/>
                    <a:pt x="133" y="29"/>
                  </a:cubicBezTo>
                  <a:lnTo>
                    <a:pt x="4" y="872"/>
                  </a:lnTo>
                  <a:cubicBezTo>
                    <a:pt x="1" y="890"/>
                    <a:pt x="10" y="906"/>
                    <a:pt x="31" y="909"/>
                  </a:cubicBezTo>
                  <a:lnTo>
                    <a:pt x="35" y="909"/>
                  </a:lnTo>
                  <a:cubicBezTo>
                    <a:pt x="50" y="909"/>
                    <a:pt x="65" y="897"/>
                    <a:pt x="65" y="881"/>
                  </a:cubicBezTo>
                  <a:lnTo>
                    <a:pt x="195" y="35"/>
                  </a:lnTo>
                  <a:cubicBezTo>
                    <a:pt x="201" y="20"/>
                    <a:pt x="189" y="4"/>
                    <a:pt x="170" y="1"/>
                  </a:cubicBezTo>
                  <a:cubicBezTo>
                    <a:pt x="168" y="1"/>
                    <a:pt x="167" y="1"/>
                    <a:pt x="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33"/>
            <p:cNvSpPr/>
            <p:nvPr/>
          </p:nvSpPr>
          <p:spPr>
            <a:xfrm>
              <a:off x="5391101" y="920482"/>
              <a:ext cx="14396" cy="64780"/>
            </a:xfrm>
            <a:custGeom>
              <a:avLst/>
              <a:gdLst/>
              <a:ahLst/>
              <a:cxnLst/>
              <a:rect l="l" t="t" r="r" b="b"/>
              <a:pathLst>
                <a:path w="202" h="909" extrusionOk="0">
                  <a:moveTo>
                    <a:pt x="166" y="0"/>
                  </a:moveTo>
                  <a:cubicBezTo>
                    <a:pt x="152" y="0"/>
                    <a:pt x="139" y="14"/>
                    <a:pt x="136" y="28"/>
                  </a:cubicBezTo>
                  <a:lnTo>
                    <a:pt x="7" y="871"/>
                  </a:lnTo>
                  <a:cubicBezTo>
                    <a:pt x="1" y="887"/>
                    <a:pt x="13" y="902"/>
                    <a:pt x="31" y="908"/>
                  </a:cubicBezTo>
                  <a:lnTo>
                    <a:pt x="38" y="908"/>
                  </a:lnTo>
                  <a:cubicBezTo>
                    <a:pt x="53" y="908"/>
                    <a:pt x="69" y="896"/>
                    <a:pt x="69" y="881"/>
                  </a:cubicBezTo>
                  <a:lnTo>
                    <a:pt x="198" y="35"/>
                  </a:lnTo>
                  <a:cubicBezTo>
                    <a:pt x="201" y="19"/>
                    <a:pt x="192" y="4"/>
                    <a:pt x="170" y="1"/>
                  </a:cubicBezTo>
                  <a:cubicBezTo>
                    <a:pt x="169" y="0"/>
                    <a:pt x="168" y="0"/>
                    <a:pt x="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33"/>
            <p:cNvSpPr/>
            <p:nvPr/>
          </p:nvSpPr>
          <p:spPr>
            <a:xfrm>
              <a:off x="5318267" y="909008"/>
              <a:ext cx="14396" cy="64780"/>
            </a:xfrm>
            <a:custGeom>
              <a:avLst/>
              <a:gdLst/>
              <a:ahLst/>
              <a:cxnLst/>
              <a:rect l="l" t="t" r="r" b="b"/>
              <a:pathLst>
                <a:path w="202" h="909" extrusionOk="0">
                  <a:moveTo>
                    <a:pt x="166" y="1"/>
                  </a:moveTo>
                  <a:cubicBezTo>
                    <a:pt x="152" y="1"/>
                    <a:pt x="139" y="15"/>
                    <a:pt x="136" y="29"/>
                  </a:cubicBezTo>
                  <a:lnTo>
                    <a:pt x="4" y="875"/>
                  </a:lnTo>
                  <a:cubicBezTo>
                    <a:pt x="1" y="890"/>
                    <a:pt x="13" y="906"/>
                    <a:pt x="32" y="909"/>
                  </a:cubicBezTo>
                  <a:lnTo>
                    <a:pt x="35" y="909"/>
                  </a:lnTo>
                  <a:cubicBezTo>
                    <a:pt x="50" y="909"/>
                    <a:pt x="65" y="900"/>
                    <a:pt x="65" y="881"/>
                  </a:cubicBezTo>
                  <a:lnTo>
                    <a:pt x="198" y="38"/>
                  </a:lnTo>
                  <a:cubicBezTo>
                    <a:pt x="201" y="23"/>
                    <a:pt x="189" y="7"/>
                    <a:pt x="170" y="1"/>
                  </a:cubicBezTo>
                  <a:cubicBezTo>
                    <a:pt x="169" y="1"/>
                    <a:pt x="168" y="1"/>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33"/>
            <p:cNvSpPr/>
            <p:nvPr/>
          </p:nvSpPr>
          <p:spPr>
            <a:xfrm>
              <a:off x="5245433" y="897820"/>
              <a:ext cx="14396" cy="64780"/>
            </a:xfrm>
            <a:custGeom>
              <a:avLst/>
              <a:gdLst/>
              <a:ahLst/>
              <a:cxnLst/>
              <a:rect l="l" t="t" r="r" b="b"/>
              <a:pathLst>
                <a:path w="202" h="909" extrusionOk="0">
                  <a:moveTo>
                    <a:pt x="166" y="0"/>
                  </a:moveTo>
                  <a:cubicBezTo>
                    <a:pt x="152" y="0"/>
                    <a:pt x="139" y="14"/>
                    <a:pt x="137" y="28"/>
                  </a:cubicBezTo>
                  <a:lnTo>
                    <a:pt x="4" y="874"/>
                  </a:lnTo>
                  <a:cubicBezTo>
                    <a:pt x="1" y="890"/>
                    <a:pt x="13" y="905"/>
                    <a:pt x="32" y="908"/>
                  </a:cubicBezTo>
                  <a:lnTo>
                    <a:pt x="35" y="908"/>
                  </a:lnTo>
                  <a:cubicBezTo>
                    <a:pt x="50" y="908"/>
                    <a:pt x="66" y="896"/>
                    <a:pt x="66" y="881"/>
                  </a:cubicBezTo>
                  <a:lnTo>
                    <a:pt x="198" y="35"/>
                  </a:lnTo>
                  <a:cubicBezTo>
                    <a:pt x="201" y="22"/>
                    <a:pt x="189" y="7"/>
                    <a:pt x="171" y="1"/>
                  </a:cubicBezTo>
                  <a:cubicBezTo>
                    <a:pt x="169" y="0"/>
                    <a:pt x="168" y="0"/>
                    <a:pt x="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33"/>
            <p:cNvSpPr/>
            <p:nvPr/>
          </p:nvSpPr>
          <p:spPr>
            <a:xfrm>
              <a:off x="5172599" y="886560"/>
              <a:ext cx="14396" cy="64780"/>
            </a:xfrm>
            <a:custGeom>
              <a:avLst/>
              <a:gdLst/>
              <a:ahLst/>
              <a:cxnLst/>
              <a:rect l="l" t="t" r="r" b="b"/>
              <a:pathLst>
                <a:path w="202" h="909" extrusionOk="0">
                  <a:moveTo>
                    <a:pt x="167" y="1"/>
                  </a:moveTo>
                  <a:cubicBezTo>
                    <a:pt x="153" y="1"/>
                    <a:pt x="139" y="15"/>
                    <a:pt x="134" y="29"/>
                  </a:cubicBezTo>
                  <a:lnTo>
                    <a:pt x="4" y="872"/>
                  </a:lnTo>
                  <a:cubicBezTo>
                    <a:pt x="1" y="887"/>
                    <a:pt x="10" y="906"/>
                    <a:pt x="32" y="909"/>
                  </a:cubicBezTo>
                  <a:lnTo>
                    <a:pt x="35" y="909"/>
                  </a:lnTo>
                  <a:cubicBezTo>
                    <a:pt x="50" y="909"/>
                    <a:pt x="66" y="897"/>
                    <a:pt x="66" y="881"/>
                  </a:cubicBezTo>
                  <a:lnTo>
                    <a:pt x="195" y="35"/>
                  </a:lnTo>
                  <a:cubicBezTo>
                    <a:pt x="201" y="20"/>
                    <a:pt x="189" y="4"/>
                    <a:pt x="171" y="1"/>
                  </a:cubicBezTo>
                  <a:cubicBezTo>
                    <a:pt x="169" y="1"/>
                    <a:pt x="168"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33"/>
            <p:cNvSpPr/>
            <p:nvPr/>
          </p:nvSpPr>
          <p:spPr>
            <a:xfrm>
              <a:off x="5099551" y="875371"/>
              <a:ext cx="14396" cy="64780"/>
            </a:xfrm>
            <a:custGeom>
              <a:avLst/>
              <a:gdLst/>
              <a:ahLst/>
              <a:cxnLst/>
              <a:rect l="l" t="t" r="r" b="b"/>
              <a:pathLst>
                <a:path w="202" h="909" extrusionOk="0">
                  <a:moveTo>
                    <a:pt x="167" y="0"/>
                  </a:moveTo>
                  <a:cubicBezTo>
                    <a:pt x="153" y="0"/>
                    <a:pt x="139" y="14"/>
                    <a:pt x="137" y="29"/>
                  </a:cubicBezTo>
                  <a:lnTo>
                    <a:pt x="7" y="871"/>
                  </a:lnTo>
                  <a:cubicBezTo>
                    <a:pt x="1" y="887"/>
                    <a:pt x="13" y="902"/>
                    <a:pt x="32" y="908"/>
                  </a:cubicBezTo>
                  <a:lnTo>
                    <a:pt x="38" y="908"/>
                  </a:lnTo>
                  <a:cubicBezTo>
                    <a:pt x="53" y="908"/>
                    <a:pt x="69" y="896"/>
                    <a:pt x="69" y="881"/>
                  </a:cubicBezTo>
                  <a:lnTo>
                    <a:pt x="198" y="35"/>
                  </a:lnTo>
                  <a:cubicBezTo>
                    <a:pt x="201" y="19"/>
                    <a:pt x="192" y="4"/>
                    <a:pt x="171" y="1"/>
                  </a:cubicBezTo>
                  <a:cubicBezTo>
                    <a:pt x="169" y="1"/>
                    <a:pt x="168" y="0"/>
                    <a:pt x="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33"/>
            <p:cNvSpPr/>
            <p:nvPr/>
          </p:nvSpPr>
          <p:spPr>
            <a:xfrm>
              <a:off x="5026717" y="863683"/>
              <a:ext cx="14396" cy="64780"/>
            </a:xfrm>
            <a:custGeom>
              <a:avLst/>
              <a:gdLst/>
              <a:ahLst/>
              <a:cxnLst/>
              <a:rect l="l" t="t" r="r" b="b"/>
              <a:pathLst>
                <a:path w="202" h="909" extrusionOk="0">
                  <a:moveTo>
                    <a:pt x="166" y="1"/>
                  </a:moveTo>
                  <a:cubicBezTo>
                    <a:pt x="152" y="1"/>
                    <a:pt x="139" y="12"/>
                    <a:pt x="137" y="29"/>
                  </a:cubicBezTo>
                  <a:lnTo>
                    <a:pt x="4" y="875"/>
                  </a:lnTo>
                  <a:cubicBezTo>
                    <a:pt x="1" y="890"/>
                    <a:pt x="13" y="906"/>
                    <a:pt x="32" y="909"/>
                  </a:cubicBezTo>
                  <a:lnTo>
                    <a:pt x="35" y="909"/>
                  </a:lnTo>
                  <a:cubicBezTo>
                    <a:pt x="50" y="909"/>
                    <a:pt x="66" y="900"/>
                    <a:pt x="66" y="881"/>
                  </a:cubicBezTo>
                  <a:lnTo>
                    <a:pt x="198" y="38"/>
                  </a:lnTo>
                  <a:cubicBezTo>
                    <a:pt x="201" y="23"/>
                    <a:pt x="189" y="7"/>
                    <a:pt x="171" y="1"/>
                  </a:cubicBezTo>
                  <a:cubicBezTo>
                    <a:pt x="169" y="1"/>
                    <a:pt x="167" y="1"/>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33"/>
            <p:cNvSpPr/>
            <p:nvPr/>
          </p:nvSpPr>
          <p:spPr>
            <a:xfrm>
              <a:off x="4953883" y="852708"/>
              <a:ext cx="14396" cy="64566"/>
            </a:xfrm>
            <a:custGeom>
              <a:avLst/>
              <a:gdLst/>
              <a:ahLst/>
              <a:cxnLst/>
              <a:rect l="l" t="t" r="r" b="b"/>
              <a:pathLst>
                <a:path w="202" h="906" extrusionOk="0">
                  <a:moveTo>
                    <a:pt x="166" y="0"/>
                  </a:moveTo>
                  <a:cubicBezTo>
                    <a:pt x="152" y="0"/>
                    <a:pt x="139" y="12"/>
                    <a:pt x="137" y="29"/>
                  </a:cubicBezTo>
                  <a:lnTo>
                    <a:pt x="4" y="871"/>
                  </a:lnTo>
                  <a:cubicBezTo>
                    <a:pt x="1" y="887"/>
                    <a:pt x="13" y="902"/>
                    <a:pt x="32" y="905"/>
                  </a:cubicBezTo>
                  <a:lnTo>
                    <a:pt x="35" y="905"/>
                  </a:lnTo>
                  <a:cubicBezTo>
                    <a:pt x="50" y="905"/>
                    <a:pt x="66" y="893"/>
                    <a:pt x="66" y="881"/>
                  </a:cubicBezTo>
                  <a:lnTo>
                    <a:pt x="198" y="38"/>
                  </a:lnTo>
                  <a:cubicBezTo>
                    <a:pt x="202" y="22"/>
                    <a:pt x="189" y="7"/>
                    <a:pt x="171" y="1"/>
                  </a:cubicBezTo>
                  <a:cubicBezTo>
                    <a:pt x="169" y="0"/>
                    <a:pt x="168" y="0"/>
                    <a:pt x="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33"/>
            <p:cNvSpPr/>
            <p:nvPr/>
          </p:nvSpPr>
          <p:spPr>
            <a:xfrm>
              <a:off x="4881049" y="841234"/>
              <a:ext cx="14396" cy="64780"/>
            </a:xfrm>
            <a:custGeom>
              <a:avLst/>
              <a:gdLst/>
              <a:ahLst/>
              <a:cxnLst/>
              <a:rect l="l" t="t" r="r" b="b"/>
              <a:pathLst>
                <a:path w="202" h="909" extrusionOk="0">
                  <a:moveTo>
                    <a:pt x="167" y="1"/>
                  </a:moveTo>
                  <a:cubicBezTo>
                    <a:pt x="153" y="1"/>
                    <a:pt x="139" y="15"/>
                    <a:pt x="134" y="29"/>
                  </a:cubicBezTo>
                  <a:lnTo>
                    <a:pt x="4" y="872"/>
                  </a:lnTo>
                  <a:cubicBezTo>
                    <a:pt x="1" y="887"/>
                    <a:pt x="10" y="903"/>
                    <a:pt x="32" y="909"/>
                  </a:cubicBezTo>
                  <a:lnTo>
                    <a:pt x="35" y="909"/>
                  </a:lnTo>
                  <a:cubicBezTo>
                    <a:pt x="50" y="909"/>
                    <a:pt x="66" y="897"/>
                    <a:pt x="66" y="881"/>
                  </a:cubicBezTo>
                  <a:lnTo>
                    <a:pt x="195" y="35"/>
                  </a:lnTo>
                  <a:cubicBezTo>
                    <a:pt x="202" y="20"/>
                    <a:pt x="189" y="4"/>
                    <a:pt x="171" y="1"/>
                  </a:cubicBezTo>
                  <a:cubicBezTo>
                    <a:pt x="169" y="1"/>
                    <a:pt x="168"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33"/>
            <p:cNvSpPr/>
            <p:nvPr/>
          </p:nvSpPr>
          <p:spPr>
            <a:xfrm>
              <a:off x="4808001" y="829974"/>
              <a:ext cx="14396" cy="64637"/>
            </a:xfrm>
            <a:custGeom>
              <a:avLst/>
              <a:gdLst/>
              <a:ahLst/>
              <a:cxnLst/>
              <a:rect l="l" t="t" r="r" b="b"/>
              <a:pathLst>
                <a:path w="202" h="907" extrusionOk="0">
                  <a:moveTo>
                    <a:pt x="164" y="0"/>
                  </a:moveTo>
                  <a:cubicBezTo>
                    <a:pt x="151" y="0"/>
                    <a:pt x="139" y="13"/>
                    <a:pt x="137" y="26"/>
                  </a:cubicBezTo>
                  <a:lnTo>
                    <a:pt x="7" y="872"/>
                  </a:lnTo>
                  <a:cubicBezTo>
                    <a:pt x="1" y="888"/>
                    <a:pt x="13" y="903"/>
                    <a:pt x="32" y="906"/>
                  </a:cubicBezTo>
                  <a:lnTo>
                    <a:pt x="38" y="906"/>
                  </a:lnTo>
                  <a:cubicBezTo>
                    <a:pt x="53" y="906"/>
                    <a:pt x="69" y="897"/>
                    <a:pt x="69" y="882"/>
                  </a:cubicBezTo>
                  <a:lnTo>
                    <a:pt x="199" y="36"/>
                  </a:lnTo>
                  <a:cubicBezTo>
                    <a:pt x="202" y="20"/>
                    <a:pt x="192" y="5"/>
                    <a:pt x="171" y="2"/>
                  </a:cubicBezTo>
                  <a:cubicBezTo>
                    <a:pt x="168" y="1"/>
                    <a:pt x="166" y="0"/>
                    <a:pt x="1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33"/>
            <p:cNvSpPr/>
            <p:nvPr/>
          </p:nvSpPr>
          <p:spPr>
            <a:xfrm>
              <a:off x="4735167" y="818572"/>
              <a:ext cx="14396" cy="64780"/>
            </a:xfrm>
            <a:custGeom>
              <a:avLst/>
              <a:gdLst/>
              <a:ahLst/>
              <a:cxnLst/>
              <a:rect l="l" t="t" r="r" b="b"/>
              <a:pathLst>
                <a:path w="202" h="909" extrusionOk="0">
                  <a:moveTo>
                    <a:pt x="167" y="1"/>
                  </a:moveTo>
                  <a:cubicBezTo>
                    <a:pt x="153" y="1"/>
                    <a:pt x="140" y="15"/>
                    <a:pt x="137" y="29"/>
                  </a:cubicBezTo>
                  <a:lnTo>
                    <a:pt x="4" y="875"/>
                  </a:lnTo>
                  <a:cubicBezTo>
                    <a:pt x="1" y="890"/>
                    <a:pt x="13" y="906"/>
                    <a:pt x="32" y="909"/>
                  </a:cubicBezTo>
                  <a:lnTo>
                    <a:pt x="35" y="909"/>
                  </a:lnTo>
                  <a:cubicBezTo>
                    <a:pt x="50" y="909"/>
                    <a:pt x="66" y="897"/>
                    <a:pt x="66" y="878"/>
                  </a:cubicBezTo>
                  <a:lnTo>
                    <a:pt x="199" y="38"/>
                  </a:lnTo>
                  <a:cubicBezTo>
                    <a:pt x="202" y="23"/>
                    <a:pt x="189" y="7"/>
                    <a:pt x="171" y="1"/>
                  </a:cubicBezTo>
                  <a:cubicBezTo>
                    <a:pt x="169" y="1"/>
                    <a:pt x="168"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33"/>
            <p:cNvSpPr/>
            <p:nvPr/>
          </p:nvSpPr>
          <p:spPr>
            <a:xfrm>
              <a:off x="4662405" y="807383"/>
              <a:ext cx="14324" cy="64780"/>
            </a:xfrm>
            <a:custGeom>
              <a:avLst/>
              <a:gdLst/>
              <a:ahLst/>
              <a:cxnLst/>
              <a:rect l="l" t="t" r="r" b="b"/>
              <a:pathLst>
                <a:path w="201" h="909" extrusionOk="0">
                  <a:moveTo>
                    <a:pt x="166" y="0"/>
                  </a:moveTo>
                  <a:cubicBezTo>
                    <a:pt x="152" y="0"/>
                    <a:pt x="139" y="14"/>
                    <a:pt x="136" y="29"/>
                  </a:cubicBezTo>
                  <a:lnTo>
                    <a:pt x="3" y="875"/>
                  </a:lnTo>
                  <a:cubicBezTo>
                    <a:pt x="0" y="890"/>
                    <a:pt x="12" y="905"/>
                    <a:pt x="31" y="908"/>
                  </a:cubicBezTo>
                  <a:lnTo>
                    <a:pt x="34" y="908"/>
                  </a:lnTo>
                  <a:cubicBezTo>
                    <a:pt x="53" y="908"/>
                    <a:pt x="65" y="896"/>
                    <a:pt x="65" y="881"/>
                  </a:cubicBezTo>
                  <a:lnTo>
                    <a:pt x="198" y="35"/>
                  </a:lnTo>
                  <a:cubicBezTo>
                    <a:pt x="201" y="19"/>
                    <a:pt x="188" y="4"/>
                    <a:pt x="170" y="1"/>
                  </a:cubicBezTo>
                  <a:cubicBezTo>
                    <a:pt x="169" y="0"/>
                    <a:pt x="167" y="0"/>
                    <a:pt x="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33"/>
            <p:cNvSpPr/>
            <p:nvPr/>
          </p:nvSpPr>
          <p:spPr>
            <a:xfrm>
              <a:off x="4589784" y="796123"/>
              <a:ext cx="14324" cy="64851"/>
            </a:xfrm>
            <a:custGeom>
              <a:avLst/>
              <a:gdLst/>
              <a:ahLst/>
              <a:cxnLst/>
              <a:rect l="l" t="t" r="r" b="b"/>
              <a:pathLst>
                <a:path w="201" h="910" extrusionOk="0">
                  <a:moveTo>
                    <a:pt x="166" y="1"/>
                  </a:moveTo>
                  <a:cubicBezTo>
                    <a:pt x="152" y="1"/>
                    <a:pt x="139" y="15"/>
                    <a:pt x="136" y="29"/>
                  </a:cubicBezTo>
                  <a:lnTo>
                    <a:pt x="3" y="872"/>
                  </a:lnTo>
                  <a:cubicBezTo>
                    <a:pt x="0" y="887"/>
                    <a:pt x="13" y="903"/>
                    <a:pt x="31" y="909"/>
                  </a:cubicBezTo>
                  <a:lnTo>
                    <a:pt x="34" y="909"/>
                  </a:lnTo>
                  <a:cubicBezTo>
                    <a:pt x="50" y="909"/>
                    <a:pt x="62" y="897"/>
                    <a:pt x="65" y="881"/>
                  </a:cubicBezTo>
                  <a:lnTo>
                    <a:pt x="198" y="35"/>
                  </a:lnTo>
                  <a:cubicBezTo>
                    <a:pt x="201" y="20"/>
                    <a:pt x="189" y="4"/>
                    <a:pt x="170" y="1"/>
                  </a:cubicBezTo>
                  <a:cubicBezTo>
                    <a:pt x="169" y="1"/>
                    <a:pt x="167" y="1"/>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82" name="Google Shape;3282;p33"/>
          <p:cNvGrpSpPr/>
          <p:nvPr/>
        </p:nvGrpSpPr>
        <p:grpSpPr>
          <a:xfrm>
            <a:off x="258105" y="4472808"/>
            <a:ext cx="709255" cy="765689"/>
            <a:chOff x="945981" y="3366523"/>
            <a:chExt cx="980040" cy="1058020"/>
          </a:xfrm>
        </p:grpSpPr>
        <p:sp>
          <p:nvSpPr>
            <p:cNvPr id="3283" name="Google Shape;3283;p33"/>
            <p:cNvSpPr/>
            <p:nvPr/>
          </p:nvSpPr>
          <p:spPr>
            <a:xfrm>
              <a:off x="1009875" y="3645622"/>
              <a:ext cx="857475" cy="778921"/>
            </a:xfrm>
            <a:custGeom>
              <a:avLst/>
              <a:gdLst/>
              <a:ahLst/>
              <a:cxnLst/>
              <a:rect l="l" t="t" r="r" b="b"/>
              <a:pathLst>
                <a:path w="9032" h="8205" extrusionOk="0">
                  <a:moveTo>
                    <a:pt x="1" y="1"/>
                  </a:moveTo>
                  <a:lnTo>
                    <a:pt x="1" y="8204"/>
                  </a:lnTo>
                  <a:lnTo>
                    <a:pt x="9032" y="8204"/>
                  </a:lnTo>
                  <a:lnTo>
                    <a:pt x="90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33"/>
            <p:cNvSpPr/>
            <p:nvPr/>
          </p:nvSpPr>
          <p:spPr>
            <a:xfrm>
              <a:off x="1009875" y="3651225"/>
              <a:ext cx="857478" cy="251002"/>
            </a:xfrm>
            <a:custGeom>
              <a:avLst/>
              <a:gdLst/>
              <a:ahLst/>
              <a:cxnLst/>
              <a:rect l="l" t="t" r="r" b="b"/>
              <a:pathLst>
                <a:path w="7630" h="2644" extrusionOk="0">
                  <a:moveTo>
                    <a:pt x="1" y="1"/>
                  </a:moveTo>
                  <a:lnTo>
                    <a:pt x="1" y="2285"/>
                  </a:lnTo>
                  <a:lnTo>
                    <a:pt x="7630" y="2643"/>
                  </a:lnTo>
                  <a:lnTo>
                    <a:pt x="76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33"/>
            <p:cNvSpPr/>
            <p:nvPr/>
          </p:nvSpPr>
          <p:spPr>
            <a:xfrm>
              <a:off x="945981" y="3575942"/>
              <a:ext cx="980040" cy="257647"/>
            </a:xfrm>
            <a:custGeom>
              <a:avLst/>
              <a:gdLst/>
              <a:ahLst/>
              <a:cxnLst/>
              <a:rect l="l" t="t" r="r" b="b"/>
              <a:pathLst>
                <a:path w="10323" h="2714" extrusionOk="0">
                  <a:moveTo>
                    <a:pt x="1" y="0"/>
                  </a:moveTo>
                  <a:lnTo>
                    <a:pt x="1" y="2714"/>
                  </a:lnTo>
                  <a:lnTo>
                    <a:pt x="10322" y="2714"/>
                  </a:lnTo>
                  <a:lnTo>
                    <a:pt x="103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33"/>
            <p:cNvSpPr/>
            <p:nvPr/>
          </p:nvSpPr>
          <p:spPr>
            <a:xfrm>
              <a:off x="1366654" y="3570626"/>
              <a:ext cx="143735" cy="853918"/>
            </a:xfrm>
            <a:custGeom>
              <a:avLst/>
              <a:gdLst/>
              <a:ahLst/>
              <a:cxnLst/>
              <a:rect l="l" t="t" r="r" b="b"/>
              <a:pathLst>
                <a:path w="1514" h="8995" extrusionOk="0">
                  <a:moveTo>
                    <a:pt x="0" y="1"/>
                  </a:moveTo>
                  <a:lnTo>
                    <a:pt x="0" y="8994"/>
                  </a:lnTo>
                  <a:lnTo>
                    <a:pt x="1513" y="8994"/>
                  </a:lnTo>
                  <a:lnTo>
                    <a:pt x="15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33"/>
            <p:cNvSpPr/>
            <p:nvPr/>
          </p:nvSpPr>
          <p:spPr>
            <a:xfrm>
              <a:off x="1092851" y="3366523"/>
              <a:ext cx="343674" cy="231445"/>
            </a:xfrm>
            <a:custGeom>
              <a:avLst/>
              <a:gdLst/>
              <a:ahLst/>
              <a:cxnLst/>
              <a:rect l="l" t="t" r="r" b="b"/>
              <a:pathLst>
                <a:path w="3620" h="2438" extrusionOk="0">
                  <a:moveTo>
                    <a:pt x="1067" y="1"/>
                  </a:moveTo>
                  <a:cubicBezTo>
                    <a:pt x="826" y="1"/>
                    <a:pt x="586" y="103"/>
                    <a:pt x="417" y="298"/>
                  </a:cubicBezTo>
                  <a:cubicBezTo>
                    <a:pt x="1" y="780"/>
                    <a:pt x="232" y="1536"/>
                    <a:pt x="844" y="1697"/>
                  </a:cubicBezTo>
                  <a:lnTo>
                    <a:pt x="3616" y="2438"/>
                  </a:lnTo>
                  <a:lnTo>
                    <a:pt x="3619" y="2438"/>
                  </a:lnTo>
                  <a:lnTo>
                    <a:pt x="3619" y="1653"/>
                  </a:lnTo>
                  <a:lnTo>
                    <a:pt x="1566" y="162"/>
                  </a:lnTo>
                  <a:cubicBezTo>
                    <a:pt x="1416" y="54"/>
                    <a:pt x="1241" y="1"/>
                    <a:pt x="1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33"/>
            <p:cNvSpPr/>
            <p:nvPr/>
          </p:nvSpPr>
          <p:spPr>
            <a:xfrm>
              <a:off x="1382793" y="3456708"/>
              <a:ext cx="112026" cy="114014"/>
            </a:xfrm>
            <a:custGeom>
              <a:avLst/>
              <a:gdLst/>
              <a:ahLst/>
              <a:cxnLst/>
              <a:rect l="l" t="t" r="r" b="b"/>
              <a:pathLst>
                <a:path w="1180" h="1201" extrusionOk="0">
                  <a:moveTo>
                    <a:pt x="590" y="0"/>
                  </a:moveTo>
                  <a:cubicBezTo>
                    <a:pt x="573" y="0"/>
                    <a:pt x="555" y="1"/>
                    <a:pt x="537" y="3"/>
                  </a:cubicBezTo>
                  <a:cubicBezTo>
                    <a:pt x="229" y="30"/>
                    <a:pt x="0" y="305"/>
                    <a:pt x="0" y="617"/>
                  </a:cubicBezTo>
                  <a:lnTo>
                    <a:pt x="0" y="1201"/>
                  </a:lnTo>
                  <a:lnTo>
                    <a:pt x="1179" y="1201"/>
                  </a:lnTo>
                  <a:lnTo>
                    <a:pt x="1179" y="602"/>
                  </a:lnTo>
                  <a:cubicBezTo>
                    <a:pt x="1179" y="268"/>
                    <a:pt x="915" y="0"/>
                    <a:pt x="590" y="0"/>
                  </a:cubicBezTo>
                  <a:close/>
                </a:path>
              </a:pathLst>
            </a:custGeom>
            <a:solidFill>
              <a:srgbClr val="C538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33"/>
            <p:cNvSpPr/>
            <p:nvPr/>
          </p:nvSpPr>
          <p:spPr>
            <a:xfrm flipH="1">
              <a:off x="1433226" y="3366523"/>
              <a:ext cx="343674" cy="231445"/>
            </a:xfrm>
            <a:custGeom>
              <a:avLst/>
              <a:gdLst/>
              <a:ahLst/>
              <a:cxnLst/>
              <a:rect l="l" t="t" r="r" b="b"/>
              <a:pathLst>
                <a:path w="3620" h="2438" extrusionOk="0">
                  <a:moveTo>
                    <a:pt x="1067" y="1"/>
                  </a:moveTo>
                  <a:cubicBezTo>
                    <a:pt x="826" y="1"/>
                    <a:pt x="586" y="103"/>
                    <a:pt x="417" y="298"/>
                  </a:cubicBezTo>
                  <a:cubicBezTo>
                    <a:pt x="1" y="780"/>
                    <a:pt x="232" y="1536"/>
                    <a:pt x="844" y="1697"/>
                  </a:cubicBezTo>
                  <a:lnTo>
                    <a:pt x="3616" y="2438"/>
                  </a:lnTo>
                  <a:lnTo>
                    <a:pt x="3619" y="2438"/>
                  </a:lnTo>
                  <a:lnTo>
                    <a:pt x="3619" y="1653"/>
                  </a:lnTo>
                  <a:lnTo>
                    <a:pt x="1566" y="162"/>
                  </a:lnTo>
                  <a:cubicBezTo>
                    <a:pt x="1416" y="54"/>
                    <a:pt x="1241" y="1"/>
                    <a:pt x="1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CD2977A8-E2CB-99F8-CDFE-27237AF72BDC}"/>
              </a:ext>
            </a:extLst>
          </p:cNvPr>
          <p:cNvSpPr txBox="1"/>
          <p:nvPr userDrawn="1"/>
        </p:nvSpPr>
        <p:spPr>
          <a:xfrm>
            <a:off x="2304950" y="4727699"/>
            <a:ext cx="4569876" cy="276999"/>
          </a:xfrm>
          <a:prstGeom prst="rect">
            <a:avLst/>
          </a:prstGeom>
          <a:noFill/>
        </p:spPr>
        <p:txBody>
          <a:bodyPr wrap="square" rtlCol="0">
            <a:spAutoFit/>
          </a:bodyPr>
          <a:lstStyle/>
          <a:p>
            <a:pPr algn="ctr"/>
            <a:r>
              <a:rPr lang="en-VN" sz="1200" dirty="0">
                <a:solidFill>
                  <a:schemeClr val="accent6">
                    <a:lumMod val="40000"/>
                    <a:lumOff val="60000"/>
                  </a:schemeClr>
                </a:solidFill>
                <a:latin typeface="Quicksand" pitchFamily="2" charset="77"/>
              </a:rPr>
              <a:t>Tài liệu được soạn bởi nhóm 6Ps – 039 702 7436</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34975" y="535100"/>
            <a:ext cx="7674000" cy="763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400"/>
              <a:buFont typeface="Londrina Solid"/>
              <a:buNone/>
              <a:defRPr sz="3400">
                <a:solidFill>
                  <a:schemeClr val="dk1"/>
                </a:solidFill>
                <a:latin typeface="Londrina Solid"/>
                <a:ea typeface="Londrina Solid"/>
                <a:cs typeface="Londrina Solid"/>
                <a:sym typeface="Londrina Solid"/>
              </a:defRPr>
            </a:lvl1pPr>
            <a:lvl2pPr lvl="1"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7" name="Google Shape;7;p1"/>
          <p:cNvSpPr txBox="1">
            <a:spLocks noGrp="1"/>
          </p:cNvSpPr>
          <p:nvPr>
            <p:ph type="body" idx="1"/>
          </p:nvPr>
        </p:nvSpPr>
        <p:spPr>
          <a:xfrm>
            <a:off x="734975" y="1152475"/>
            <a:ext cx="76740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1pPr>
            <a:lvl2pPr marL="914400" lvl="1"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2pPr>
            <a:lvl3pPr marL="1371600" lvl="2"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3pPr>
            <a:lvl4pPr marL="1828800" lvl="3"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4pPr>
            <a:lvl5pPr marL="2286000" lvl="4"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5pPr>
            <a:lvl6pPr marL="2743200" lvl="5"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6pPr>
            <a:lvl7pPr marL="3200400" lvl="6"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7pPr>
            <a:lvl8pPr marL="3657600" lvl="7"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8pPr>
            <a:lvl9pPr marL="4114800" lvl="8"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9pPr>
          </a:lstStyle>
          <a:p>
            <a:endParaRPr/>
          </a:p>
        </p:txBody>
      </p:sp>
      <p:pic>
        <p:nvPicPr>
          <p:cNvPr id="3" name="Picture 2">
            <a:extLst>
              <a:ext uri="{FF2B5EF4-FFF2-40B4-BE49-F238E27FC236}">
                <a16:creationId xmlns:a16="http://schemas.microsoft.com/office/drawing/2014/main" id="{BD2D1D4F-45DF-4540-4869-2E96614E76E2}"/>
              </a:ext>
            </a:extLst>
          </p:cNvPr>
          <p:cNvPicPr>
            <a:picLocks noChangeAspect="1"/>
          </p:cNvPicPr>
          <p:nvPr userDrawn="1"/>
        </p:nvPicPr>
        <p:blipFill>
          <a:blip r:embed="rId13">
            <a:alphaModFix amt="50000"/>
          </a:blip>
          <a:stretch>
            <a:fillRect/>
          </a:stretch>
        </p:blipFill>
        <p:spPr>
          <a:xfrm>
            <a:off x="8104253" y="-109979"/>
            <a:ext cx="1039747" cy="1039747"/>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58" r:id="rId2"/>
    <p:sldLayoutId id="2147483659" r:id="rId3"/>
    <p:sldLayoutId id="2147483662" r:id="rId4"/>
    <p:sldLayoutId id="2147483663" r:id="rId5"/>
    <p:sldLayoutId id="2147483664" r:id="rId6"/>
    <p:sldLayoutId id="2147483667" r:id="rId7"/>
    <p:sldLayoutId id="2147483668" r:id="rId8"/>
    <p:sldLayoutId id="2147483679" r:id="rId9"/>
    <p:sldLayoutId id="2147483680" r:id="rId10"/>
    <p:sldLayoutId id="2147483684"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4.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4.pn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4.pn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NULL" TargetMode="External"/><Relationship Id="rId7" Type="http://schemas.openxmlformats.org/officeDocument/2006/relationships/image" Target="../media/image14.png"/><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13.png"/><Relationship Id="rId5" Type="http://schemas.openxmlformats.org/officeDocument/2006/relationships/slideLayout" Target="../slideLayouts/slideLayout4.xml"/><Relationship Id="rId4" Type="http://schemas.microsoft.com/office/2007/relationships/media" Target="../media/media11.mp3"/><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image" Target="../media/image6.gi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4.pn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4.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4.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482"/>
        <p:cNvGrpSpPr/>
        <p:nvPr/>
      </p:nvGrpSpPr>
      <p:grpSpPr>
        <a:xfrm>
          <a:off x="0" y="0"/>
          <a:ext cx="0" cy="0"/>
          <a:chOff x="0" y="0"/>
          <a:chExt cx="0" cy="0"/>
        </a:xfrm>
      </p:grpSpPr>
      <p:grpSp>
        <p:nvGrpSpPr>
          <p:cNvPr id="3483" name="Google Shape;3483;p38"/>
          <p:cNvGrpSpPr/>
          <p:nvPr/>
        </p:nvGrpSpPr>
        <p:grpSpPr>
          <a:xfrm>
            <a:off x="956258" y="4478040"/>
            <a:ext cx="1018082" cy="502365"/>
            <a:chOff x="3813359" y="1117994"/>
            <a:chExt cx="561051" cy="276846"/>
          </a:xfrm>
        </p:grpSpPr>
        <p:sp>
          <p:nvSpPr>
            <p:cNvPr id="3484" name="Google Shape;3484;p38"/>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38"/>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38"/>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38"/>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88" name="Google Shape;3488;p38"/>
          <p:cNvSpPr txBox="1">
            <a:spLocks noGrp="1"/>
          </p:cNvSpPr>
          <p:nvPr>
            <p:ph type="subTitle" idx="1"/>
          </p:nvPr>
        </p:nvSpPr>
        <p:spPr>
          <a:xfrm>
            <a:off x="2304950" y="3075325"/>
            <a:ext cx="4534200" cy="42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t>Lesson 1: Getting Started</a:t>
            </a:r>
            <a:endParaRPr sz="2400" b="1" dirty="0"/>
          </a:p>
        </p:txBody>
      </p:sp>
      <p:sp>
        <p:nvSpPr>
          <p:cNvPr id="3489" name="Google Shape;3489;p38"/>
          <p:cNvSpPr txBox="1">
            <a:spLocks noGrp="1"/>
          </p:cNvSpPr>
          <p:nvPr>
            <p:ph type="ctrTitle"/>
          </p:nvPr>
        </p:nvSpPr>
        <p:spPr>
          <a:xfrm>
            <a:off x="1784850" y="964400"/>
            <a:ext cx="5574300" cy="2110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000" dirty="0"/>
              <a:t>Unit 3</a:t>
            </a:r>
            <a:br>
              <a:rPr lang="en" sz="5000" dirty="0"/>
            </a:br>
            <a:r>
              <a:rPr lang="en" sz="5400" dirty="0">
                <a:solidFill>
                  <a:schemeClr val="lt1"/>
                </a:solidFill>
              </a:rPr>
              <a:t>Healthy living </a:t>
            </a:r>
            <a:br>
              <a:rPr lang="en" sz="5400" dirty="0">
                <a:solidFill>
                  <a:schemeClr val="lt1"/>
                </a:solidFill>
              </a:rPr>
            </a:br>
            <a:r>
              <a:rPr lang="en" sz="5400" dirty="0">
                <a:solidFill>
                  <a:schemeClr val="lt1"/>
                </a:solidFill>
              </a:rPr>
              <a:t>for teens</a:t>
            </a:r>
            <a:r>
              <a:rPr lang="en" sz="5400" dirty="0"/>
              <a:t> </a:t>
            </a:r>
            <a:endParaRPr sz="5000" i="1" dirty="0">
              <a:solidFill>
                <a:schemeClr val="lt1"/>
              </a:solidFill>
            </a:endParaRPr>
          </a:p>
        </p:txBody>
      </p:sp>
      <p:grpSp>
        <p:nvGrpSpPr>
          <p:cNvPr id="3490" name="Google Shape;3490;p38"/>
          <p:cNvGrpSpPr/>
          <p:nvPr/>
        </p:nvGrpSpPr>
        <p:grpSpPr>
          <a:xfrm>
            <a:off x="3525652" y="3855634"/>
            <a:ext cx="1930257" cy="1426494"/>
            <a:chOff x="3525652" y="3855634"/>
            <a:chExt cx="1930257" cy="1426494"/>
          </a:xfrm>
        </p:grpSpPr>
        <p:grpSp>
          <p:nvGrpSpPr>
            <p:cNvPr id="3491" name="Google Shape;3491;p38"/>
            <p:cNvGrpSpPr/>
            <p:nvPr/>
          </p:nvGrpSpPr>
          <p:grpSpPr>
            <a:xfrm>
              <a:off x="4337482" y="3855634"/>
              <a:ext cx="595540" cy="1426488"/>
              <a:chOff x="3751246" y="2303702"/>
              <a:chExt cx="642022" cy="1537827"/>
            </a:xfrm>
          </p:grpSpPr>
          <p:sp>
            <p:nvSpPr>
              <p:cNvPr id="3492" name="Google Shape;3492;p38"/>
              <p:cNvSpPr/>
              <p:nvPr/>
            </p:nvSpPr>
            <p:spPr>
              <a:xfrm>
                <a:off x="3751246" y="2481909"/>
                <a:ext cx="642022" cy="1359620"/>
              </a:xfrm>
              <a:custGeom>
                <a:avLst/>
                <a:gdLst/>
                <a:ahLst/>
                <a:cxnLst/>
                <a:rect l="l" t="t" r="r" b="b"/>
                <a:pathLst>
                  <a:path w="7000" h="14824" extrusionOk="0">
                    <a:moveTo>
                      <a:pt x="1" y="1"/>
                    </a:moveTo>
                    <a:lnTo>
                      <a:pt x="1" y="14824"/>
                    </a:lnTo>
                    <a:lnTo>
                      <a:pt x="7000" y="14824"/>
                    </a:lnTo>
                    <a:lnTo>
                      <a:pt x="700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38"/>
              <p:cNvSpPr/>
              <p:nvPr/>
            </p:nvSpPr>
            <p:spPr>
              <a:xfrm>
                <a:off x="4057395" y="2481909"/>
                <a:ext cx="29533" cy="1359620"/>
              </a:xfrm>
              <a:custGeom>
                <a:avLst/>
                <a:gdLst/>
                <a:ahLst/>
                <a:cxnLst/>
                <a:rect l="l" t="t" r="r" b="b"/>
                <a:pathLst>
                  <a:path w="322" h="14824" extrusionOk="0">
                    <a:moveTo>
                      <a:pt x="0" y="1"/>
                    </a:moveTo>
                    <a:lnTo>
                      <a:pt x="0" y="14824"/>
                    </a:lnTo>
                    <a:lnTo>
                      <a:pt x="321" y="14824"/>
                    </a:lnTo>
                    <a:lnTo>
                      <a:pt x="3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38"/>
              <p:cNvSpPr/>
              <p:nvPr/>
            </p:nvSpPr>
            <p:spPr>
              <a:xfrm>
                <a:off x="3751246" y="3149061"/>
                <a:ext cx="642022" cy="29533"/>
              </a:xfrm>
              <a:custGeom>
                <a:avLst/>
                <a:gdLst/>
                <a:ahLst/>
                <a:cxnLst/>
                <a:rect l="l" t="t" r="r" b="b"/>
                <a:pathLst>
                  <a:path w="7000" h="322" extrusionOk="0">
                    <a:moveTo>
                      <a:pt x="1" y="1"/>
                    </a:moveTo>
                    <a:lnTo>
                      <a:pt x="1" y="322"/>
                    </a:lnTo>
                    <a:lnTo>
                      <a:pt x="7000" y="322"/>
                    </a:lnTo>
                    <a:lnTo>
                      <a:pt x="70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38"/>
              <p:cNvSpPr/>
              <p:nvPr/>
            </p:nvSpPr>
            <p:spPr>
              <a:xfrm>
                <a:off x="3803066" y="2303702"/>
                <a:ext cx="305878" cy="175822"/>
              </a:xfrm>
              <a:custGeom>
                <a:avLst/>
                <a:gdLst/>
                <a:ahLst/>
                <a:cxnLst/>
                <a:rect l="l" t="t" r="r" b="b"/>
                <a:pathLst>
                  <a:path w="3335" h="1917" extrusionOk="0">
                    <a:moveTo>
                      <a:pt x="964" y="311"/>
                    </a:moveTo>
                    <a:cubicBezTo>
                      <a:pt x="1047" y="311"/>
                      <a:pt x="1127" y="326"/>
                      <a:pt x="1205" y="357"/>
                    </a:cubicBezTo>
                    <a:cubicBezTo>
                      <a:pt x="1442" y="459"/>
                      <a:pt x="2112" y="1082"/>
                      <a:pt x="2631" y="1592"/>
                    </a:cubicBezTo>
                    <a:cubicBezTo>
                      <a:pt x="2375" y="1602"/>
                      <a:pt x="2091" y="1608"/>
                      <a:pt x="1821" y="1608"/>
                    </a:cubicBezTo>
                    <a:cubicBezTo>
                      <a:pt x="1319" y="1608"/>
                      <a:pt x="863" y="1586"/>
                      <a:pt x="717" y="1524"/>
                    </a:cubicBezTo>
                    <a:cubicBezTo>
                      <a:pt x="562" y="1459"/>
                      <a:pt x="439" y="1336"/>
                      <a:pt x="377" y="1181"/>
                    </a:cubicBezTo>
                    <a:cubicBezTo>
                      <a:pt x="315" y="1027"/>
                      <a:pt x="315" y="851"/>
                      <a:pt x="380" y="697"/>
                    </a:cubicBezTo>
                    <a:cubicBezTo>
                      <a:pt x="445" y="542"/>
                      <a:pt x="569" y="419"/>
                      <a:pt x="723" y="357"/>
                    </a:cubicBezTo>
                    <a:cubicBezTo>
                      <a:pt x="800" y="326"/>
                      <a:pt x="880" y="311"/>
                      <a:pt x="964" y="311"/>
                    </a:cubicBezTo>
                    <a:close/>
                    <a:moveTo>
                      <a:pt x="967" y="1"/>
                    </a:moveTo>
                    <a:cubicBezTo>
                      <a:pt x="847" y="1"/>
                      <a:pt x="727" y="24"/>
                      <a:pt x="612" y="70"/>
                    </a:cubicBezTo>
                    <a:cubicBezTo>
                      <a:pt x="377" y="165"/>
                      <a:pt x="195" y="341"/>
                      <a:pt x="99" y="573"/>
                    </a:cubicBezTo>
                    <a:cubicBezTo>
                      <a:pt x="1" y="805"/>
                      <a:pt x="1" y="1061"/>
                      <a:pt x="93" y="1292"/>
                    </a:cubicBezTo>
                    <a:cubicBezTo>
                      <a:pt x="192" y="1527"/>
                      <a:pt x="368" y="1709"/>
                      <a:pt x="600" y="1805"/>
                    </a:cubicBezTo>
                    <a:cubicBezTo>
                      <a:pt x="803" y="1894"/>
                      <a:pt x="1337" y="1916"/>
                      <a:pt x="1850" y="1916"/>
                    </a:cubicBezTo>
                    <a:cubicBezTo>
                      <a:pt x="2384" y="1916"/>
                      <a:pt x="2893" y="1894"/>
                      <a:pt x="2995" y="1882"/>
                    </a:cubicBezTo>
                    <a:lnTo>
                      <a:pt x="3335" y="1864"/>
                    </a:lnTo>
                    <a:lnTo>
                      <a:pt x="3097" y="1620"/>
                    </a:lnTo>
                    <a:cubicBezTo>
                      <a:pt x="2961" y="1481"/>
                      <a:pt x="1745" y="249"/>
                      <a:pt x="1328" y="73"/>
                    </a:cubicBezTo>
                    <a:cubicBezTo>
                      <a:pt x="1211" y="25"/>
                      <a:pt x="1089" y="1"/>
                      <a:pt x="9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38"/>
              <p:cNvSpPr/>
              <p:nvPr/>
            </p:nvSpPr>
            <p:spPr>
              <a:xfrm>
                <a:off x="3955407" y="2455036"/>
                <a:ext cx="232320" cy="136292"/>
              </a:xfrm>
              <a:custGeom>
                <a:avLst/>
                <a:gdLst/>
                <a:ahLst/>
                <a:cxnLst/>
                <a:rect l="l" t="t" r="r" b="b"/>
                <a:pathLst>
                  <a:path w="2533" h="1486" extrusionOk="0">
                    <a:moveTo>
                      <a:pt x="1266" y="1"/>
                    </a:moveTo>
                    <a:lnTo>
                      <a:pt x="1" y="1266"/>
                    </a:lnTo>
                    <a:lnTo>
                      <a:pt x="220" y="1486"/>
                    </a:lnTo>
                    <a:lnTo>
                      <a:pt x="1266" y="436"/>
                    </a:lnTo>
                    <a:lnTo>
                      <a:pt x="2313" y="1486"/>
                    </a:lnTo>
                    <a:lnTo>
                      <a:pt x="2532" y="1266"/>
                    </a:lnTo>
                    <a:lnTo>
                      <a:pt x="126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38"/>
              <p:cNvSpPr/>
              <p:nvPr/>
            </p:nvSpPr>
            <p:spPr>
              <a:xfrm flipH="1">
                <a:off x="4034116" y="2303702"/>
                <a:ext cx="305878" cy="175822"/>
              </a:xfrm>
              <a:custGeom>
                <a:avLst/>
                <a:gdLst/>
                <a:ahLst/>
                <a:cxnLst/>
                <a:rect l="l" t="t" r="r" b="b"/>
                <a:pathLst>
                  <a:path w="3335" h="1917" extrusionOk="0">
                    <a:moveTo>
                      <a:pt x="964" y="311"/>
                    </a:moveTo>
                    <a:cubicBezTo>
                      <a:pt x="1047" y="311"/>
                      <a:pt x="1127" y="326"/>
                      <a:pt x="1205" y="357"/>
                    </a:cubicBezTo>
                    <a:cubicBezTo>
                      <a:pt x="1442" y="459"/>
                      <a:pt x="2112" y="1082"/>
                      <a:pt x="2631" y="1592"/>
                    </a:cubicBezTo>
                    <a:cubicBezTo>
                      <a:pt x="2375" y="1602"/>
                      <a:pt x="2091" y="1608"/>
                      <a:pt x="1821" y="1608"/>
                    </a:cubicBezTo>
                    <a:cubicBezTo>
                      <a:pt x="1319" y="1608"/>
                      <a:pt x="863" y="1586"/>
                      <a:pt x="717" y="1524"/>
                    </a:cubicBezTo>
                    <a:cubicBezTo>
                      <a:pt x="562" y="1459"/>
                      <a:pt x="439" y="1336"/>
                      <a:pt x="377" y="1181"/>
                    </a:cubicBezTo>
                    <a:cubicBezTo>
                      <a:pt x="315" y="1027"/>
                      <a:pt x="315" y="851"/>
                      <a:pt x="380" y="697"/>
                    </a:cubicBezTo>
                    <a:cubicBezTo>
                      <a:pt x="445" y="542"/>
                      <a:pt x="569" y="419"/>
                      <a:pt x="723" y="357"/>
                    </a:cubicBezTo>
                    <a:cubicBezTo>
                      <a:pt x="800" y="326"/>
                      <a:pt x="880" y="311"/>
                      <a:pt x="964" y="311"/>
                    </a:cubicBezTo>
                    <a:close/>
                    <a:moveTo>
                      <a:pt x="967" y="1"/>
                    </a:moveTo>
                    <a:cubicBezTo>
                      <a:pt x="847" y="1"/>
                      <a:pt x="727" y="24"/>
                      <a:pt x="612" y="70"/>
                    </a:cubicBezTo>
                    <a:cubicBezTo>
                      <a:pt x="377" y="165"/>
                      <a:pt x="195" y="341"/>
                      <a:pt x="99" y="573"/>
                    </a:cubicBezTo>
                    <a:cubicBezTo>
                      <a:pt x="1" y="805"/>
                      <a:pt x="1" y="1061"/>
                      <a:pt x="93" y="1292"/>
                    </a:cubicBezTo>
                    <a:cubicBezTo>
                      <a:pt x="192" y="1527"/>
                      <a:pt x="368" y="1709"/>
                      <a:pt x="600" y="1805"/>
                    </a:cubicBezTo>
                    <a:cubicBezTo>
                      <a:pt x="803" y="1894"/>
                      <a:pt x="1337" y="1916"/>
                      <a:pt x="1850" y="1916"/>
                    </a:cubicBezTo>
                    <a:cubicBezTo>
                      <a:pt x="2384" y="1916"/>
                      <a:pt x="2893" y="1894"/>
                      <a:pt x="2995" y="1882"/>
                    </a:cubicBezTo>
                    <a:lnTo>
                      <a:pt x="3335" y="1864"/>
                    </a:lnTo>
                    <a:lnTo>
                      <a:pt x="3097" y="1620"/>
                    </a:lnTo>
                    <a:cubicBezTo>
                      <a:pt x="2961" y="1481"/>
                      <a:pt x="1745" y="249"/>
                      <a:pt x="1328" y="73"/>
                    </a:cubicBezTo>
                    <a:cubicBezTo>
                      <a:pt x="1211" y="25"/>
                      <a:pt x="1089" y="1"/>
                      <a:pt x="9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98" name="Google Shape;3498;p38"/>
            <p:cNvGrpSpPr/>
            <p:nvPr/>
          </p:nvGrpSpPr>
          <p:grpSpPr>
            <a:xfrm>
              <a:off x="3525652" y="4244096"/>
              <a:ext cx="969369" cy="1038026"/>
              <a:chOff x="2345786" y="2722484"/>
              <a:chExt cx="1045029" cy="1119045"/>
            </a:xfrm>
          </p:grpSpPr>
          <p:sp>
            <p:nvSpPr>
              <p:cNvPr id="3499" name="Google Shape;3499;p38"/>
              <p:cNvSpPr/>
              <p:nvPr/>
            </p:nvSpPr>
            <p:spPr>
              <a:xfrm>
                <a:off x="2408703" y="3018822"/>
                <a:ext cx="914699" cy="822706"/>
              </a:xfrm>
              <a:custGeom>
                <a:avLst/>
                <a:gdLst/>
                <a:ahLst/>
                <a:cxnLst/>
                <a:rect l="l" t="t" r="r" b="b"/>
                <a:pathLst>
                  <a:path w="9973" h="8970" extrusionOk="0">
                    <a:moveTo>
                      <a:pt x="0" y="1"/>
                    </a:moveTo>
                    <a:lnTo>
                      <a:pt x="0" y="8970"/>
                    </a:lnTo>
                    <a:lnTo>
                      <a:pt x="9973" y="8970"/>
                    </a:lnTo>
                    <a:lnTo>
                      <a:pt x="997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38"/>
              <p:cNvSpPr/>
              <p:nvPr/>
            </p:nvSpPr>
            <p:spPr>
              <a:xfrm>
                <a:off x="2408703" y="3018822"/>
                <a:ext cx="914699" cy="265430"/>
              </a:xfrm>
              <a:custGeom>
                <a:avLst/>
                <a:gdLst/>
                <a:ahLst/>
                <a:cxnLst/>
                <a:rect l="l" t="t" r="r" b="b"/>
                <a:pathLst>
                  <a:path w="9973" h="2894" extrusionOk="0">
                    <a:moveTo>
                      <a:pt x="0" y="1"/>
                    </a:moveTo>
                    <a:lnTo>
                      <a:pt x="0" y="2433"/>
                    </a:lnTo>
                    <a:lnTo>
                      <a:pt x="9973" y="2894"/>
                    </a:lnTo>
                    <a:lnTo>
                      <a:pt x="99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38"/>
              <p:cNvSpPr/>
              <p:nvPr/>
            </p:nvSpPr>
            <p:spPr>
              <a:xfrm>
                <a:off x="2345786" y="2943522"/>
                <a:ext cx="1045029" cy="272768"/>
              </a:xfrm>
              <a:custGeom>
                <a:avLst/>
                <a:gdLst/>
                <a:ahLst/>
                <a:cxnLst/>
                <a:rect l="l" t="t" r="r" b="b"/>
                <a:pathLst>
                  <a:path w="11394" h="2974" extrusionOk="0">
                    <a:moveTo>
                      <a:pt x="1" y="0"/>
                    </a:moveTo>
                    <a:lnTo>
                      <a:pt x="1" y="2974"/>
                    </a:lnTo>
                    <a:lnTo>
                      <a:pt x="11394" y="2974"/>
                    </a:lnTo>
                    <a:lnTo>
                      <a:pt x="1139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38"/>
              <p:cNvSpPr/>
              <p:nvPr/>
            </p:nvSpPr>
            <p:spPr>
              <a:xfrm>
                <a:off x="2790702" y="2939303"/>
                <a:ext cx="155553" cy="902225"/>
              </a:xfrm>
              <a:custGeom>
                <a:avLst/>
                <a:gdLst/>
                <a:ahLst/>
                <a:cxnLst/>
                <a:rect l="l" t="t" r="r" b="b"/>
                <a:pathLst>
                  <a:path w="1696" h="9837" extrusionOk="0">
                    <a:moveTo>
                      <a:pt x="0" y="0"/>
                    </a:moveTo>
                    <a:lnTo>
                      <a:pt x="0" y="9837"/>
                    </a:lnTo>
                    <a:lnTo>
                      <a:pt x="1695" y="9837"/>
                    </a:lnTo>
                    <a:lnTo>
                      <a:pt x="169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38"/>
              <p:cNvSpPr/>
              <p:nvPr/>
            </p:nvSpPr>
            <p:spPr>
              <a:xfrm>
                <a:off x="2502162" y="2722484"/>
                <a:ext cx="363935" cy="244886"/>
              </a:xfrm>
              <a:custGeom>
                <a:avLst/>
                <a:gdLst/>
                <a:ahLst/>
                <a:cxnLst/>
                <a:rect l="l" t="t" r="r" b="b"/>
                <a:pathLst>
                  <a:path w="3968" h="2670" extrusionOk="0">
                    <a:moveTo>
                      <a:pt x="1151" y="1"/>
                    </a:moveTo>
                    <a:cubicBezTo>
                      <a:pt x="854" y="1"/>
                      <a:pt x="560" y="139"/>
                      <a:pt x="374" y="404"/>
                    </a:cubicBezTo>
                    <a:cubicBezTo>
                      <a:pt x="0" y="944"/>
                      <a:pt x="297" y="1691"/>
                      <a:pt x="930" y="1861"/>
                    </a:cubicBezTo>
                    <a:lnTo>
                      <a:pt x="3964" y="2669"/>
                    </a:lnTo>
                    <a:lnTo>
                      <a:pt x="3964" y="2669"/>
                    </a:lnTo>
                    <a:lnTo>
                      <a:pt x="3964" y="1808"/>
                    </a:lnTo>
                    <a:lnTo>
                      <a:pt x="1698" y="175"/>
                    </a:lnTo>
                    <a:cubicBezTo>
                      <a:pt x="1534" y="58"/>
                      <a:pt x="1342" y="1"/>
                      <a:pt x="1151" y="1"/>
                    </a:cubicBezTo>
                    <a:close/>
                    <a:moveTo>
                      <a:pt x="3964" y="2669"/>
                    </a:moveTo>
                    <a:lnTo>
                      <a:pt x="3964" y="2670"/>
                    </a:lnTo>
                    <a:lnTo>
                      <a:pt x="3968" y="2670"/>
                    </a:lnTo>
                    <a:lnTo>
                      <a:pt x="3964" y="2669"/>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38"/>
              <p:cNvSpPr/>
              <p:nvPr/>
            </p:nvSpPr>
            <p:spPr>
              <a:xfrm>
                <a:off x="2866001" y="2722575"/>
                <a:ext cx="366228" cy="244794"/>
              </a:xfrm>
              <a:custGeom>
                <a:avLst/>
                <a:gdLst/>
                <a:ahLst/>
                <a:cxnLst/>
                <a:rect l="l" t="t" r="r" b="b"/>
                <a:pathLst>
                  <a:path w="3993" h="2669" extrusionOk="0">
                    <a:moveTo>
                      <a:pt x="2818" y="0"/>
                    </a:moveTo>
                    <a:cubicBezTo>
                      <a:pt x="2627" y="0"/>
                      <a:pt x="2435" y="58"/>
                      <a:pt x="2270" y="177"/>
                    </a:cubicBezTo>
                    <a:lnTo>
                      <a:pt x="4" y="1810"/>
                    </a:lnTo>
                    <a:lnTo>
                      <a:pt x="4" y="2668"/>
                    </a:lnTo>
                    <a:lnTo>
                      <a:pt x="4" y="2668"/>
                    </a:lnTo>
                    <a:lnTo>
                      <a:pt x="3060" y="1857"/>
                    </a:lnTo>
                    <a:cubicBezTo>
                      <a:pt x="3736" y="1681"/>
                      <a:pt x="3993" y="853"/>
                      <a:pt x="3533" y="325"/>
                    </a:cubicBezTo>
                    <a:cubicBezTo>
                      <a:pt x="3346" y="112"/>
                      <a:pt x="3083" y="0"/>
                      <a:pt x="2818" y="0"/>
                    </a:cubicBezTo>
                    <a:close/>
                    <a:moveTo>
                      <a:pt x="4" y="2668"/>
                    </a:moveTo>
                    <a:lnTo>
                      <a:pt x="1" y="2669"/>
                    </a:lnTo>
                    <a:lnTo>
                      <a:pt x="4" y="2669"/>
                    </a:lnTo>
                    <a:lnTo>
                      <a:pt x="4" y="266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38"/>
              <p:cNvSpPr/>
              <p:nvPr/>
            </p:nvSpPr>
            <p:spPr>
              <a:xfrm>
                <a:off x="2807394" y="2818879"/>
                <a:ext cx="121251" cy="120517"/>
              </a:xfrm>
              <a:custGeom>
                <a:avLst/>
                <a:gdLst/>
                <a:ahLst/>
                <a:cxnLst/>
                <a:rect l="l" t="t" r="r" b="b"/>
                <a:pathLst>
                  <a:path w="1322" h="1314" extrusionOk="0">
                    <a:moveTo>
                      <a:pt x="659" y="1"/>
                    </a:moveTo>
                    <a:cubicBezTo>
                      <a:pt x="606" y="1"/>
                      <a:pt x="552" y="7"/>
                      <a:pt x="498" y="19"/>
                    </a:cubicBezTo>
                    <a:cubicBezTo>
                      <a:pt x="201" y="90"/>
                      <a:pt x="0" y="368"/>
                      <a:pt x="0" y="674"/>
                    </a:cubicBezTo>
                    <a:lnTo>
                      <a:pt x="0" y="1313"/>
                    </a:lnTo>
                    <a:lnTo>
                      <a:pt x="1322" y="1313"/>
                    </a:lnTo>
                    <a:lnTo>
                      <a:pt x="1322" y="658"/>
                    </a:lnTo>
                    <a:cubicBezTo>
                      <a:pt x="1322" y="294"/>
                      <a:pt x="1025" y="1"/>
                      <a:pt x="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06" name="Google Shape;3506;p38"/>
            <p:cNvGrpSpPr/>
            <p:nvPr/>
          </p:nvGrpSpPr>
          <p:grpSpPr>
            <a:xfrm>
              <a:off x="4871021" y="4650702"/>
              <a:ext cx="584888" cy="631427"/>
              <a:chOff x="945981" y="3366523"/>
              <a:chExt cx="980040" cy="1058020"/>
            </a:xfrm>
          </p:grpSpPr>
          <p:sp>
            <p:nvSpPr>
              <p:cNvPr id="3507" name="Google Shape;3507;p38"/>
              <p:cNvSpPr/>
              <p:nvPr/>
            </p:nvSpPr>
            <p:spPr>
              <a:xfrm>
                <a:off x="1009875" y="3645622"/>
                <a:ext cx="857475" cy="778921"/>
              </a:xfrm>
              <a:custGeom>
                <a:avLst/>
                <a:gdLst/>
                <a:ahLst/>
                <a:cxnLst/>
                <a:rect l="l" t="t" r="r" b="b"/>
                <a:pathLst>
                  <a:path w="9032" h="8205" extrusionOk="0">
                    <a:moveTo>
                      <a:pt x="1" y="1"/>
                    </a:moveTo>
                    <a:lnTo>
                      <a:pt x="1" y="8204"/>
                    </a:lnTo>
                    <a:lnTo>
                      <a:pt x="9032" y="8204"/>
                    </a:lnTo>
                    <a:lnTo>
                      <a:pt x="90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38"/>
              <p:cNvSpPr/>
              <p:nvPr/>
            </p:nvSpPr>
            <p:spPr>
              <a:xfrm>
                <a:off x="1009875" y="3651225"/>
                <a:ext cx="857478" cy="251002"/>
              </a:xfrm>
              <a:custGeom>
                <a:avLst/>
                <a:gdLst/>
                <a:ahLst/>
                <a:cxnLst/>
                <a:rect l="l" t="t" r="r" b="b"/>
                <a:pathLst>
                  <a:path w="7630" h="2644" extrusionOk="0">
                    <a:moveTo>
                      <a:pt x="1" y="1"/>
                    </a:moveTo>
                    <a:lnTo>
                      <a:pt x="1" y="2285"/>
                    </a:lnTo>
                    <a:lnTo>
                      <a:pt x="7630" y="2643"/>
                    </a:lnTo>
                    <a:lnTo>
                      <a:pt x="76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38"/>
              <p:cNvSpPr/>
              <p:nvPr/>
            </p:nvSpPr>
            <p:spPr>
              <a:xfrm>
                <a:off x="945981" y="3575942"/>
                <a:ext cx="980040" cy="257647"/>
              </a:xfrm>
              <a:custGeom>
                <a:avLst/>
                <a:gdLst/>
                <a:ahLst/>
                <a:cxnLst/>
                <a:rect l="l" t="t" r="r" b="b"/>
                <a:pathLst>
                  <a:path w="10323" h="2714" extrusionOk="0">
                    <a:moveTo>
                      <a:pt x="1" y="0"/>
                    </a:moveTo>
                    <a:lnTo>
                      <a:pt x="1" y="2714"/>
                    </a:lnTo>
                    <a:lnTo>
                      <a:pt x="10322" y="2714"/>
                    </a:lnTo>
                    <a:lnTo>
                      <a:pt x="103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38"/>
              <p:cNvSpPr/>
              <p:nvPr/>
            </p:nvSpPr>
            <p:spPr>
              <a:xfrm>
                <a:off x="1366654" y="3570626"/>
                <a:ext cx="143735" cy="853918"/>
              </a:xfrm>
              <a:custGeom>
                <a:avLst/>
                <a:gdLst/>
                <a:ahLst/>
                <a:cxnLst/>
                <a:rect l="l" t="t" r="r" b="b"/>
                <a:pathLst>
                  <a:path w="1514" h="8995" extrusionOk="0">
                    <a:moveTo>
                      <a:pt x="0" y="1"/>
                    </a:moveTo>
                    <a:lnTo>
                      <a:pt x="0" y="8994"/>
                    </a:lnTo>
                    <a:lnTo>
                      <a:pt x="1513" y="8994"/>
                    </a:lnTo>
                    <a:lnTo>
                      <a:pt x="15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38"/>
              <p:cNvSpPr/>
              <p:nvPr/>
            </p:nvSpPr>
            <p:spPr>
              <a:xfrm>
                <a:off x="1092851" y="3366523"/>
                <a:ext cx="343674" cy="231445"/>
              </a:xfrm>
              <a:custGeom>
                <a:avLst/>
                <a:gdLst/>
                <a:ahLst/>
                <a:cxnLst/>
                <a:rect l="l" t="t" r="r" b="b"/>
                <a:pathLst>
                  <a:path w="3620" h="2438" extrusionOk="0">
                    <a:moveTo>
                      <a:pt x="1067" y="1"/>
                    </a:moveTo>
                    <a:cubicBezTo>
                      <a:pt x="826" y="1"/>
                      <a:pt x="586" y="103"/>
                      <a:pt x="417" y="298"/>
                    </a:cubicBezTo>
                    <a:cubicBezTo>
                      <a:pt x="1" y="780"/>
                      <a:pt x="232" y="1536"/>
                      <a:pt x="844" y="1697"/>
                    </a:cubicBezTo>
                    <a:lnTo>
                      <a:pt x="3616" y="2438"/>
                    </a:lnTo>
                    <a:lnTo>
                      <a:pt x="3619" y="2438"/>
                    </a:lnTo>
                    <a:lnTo>
                      <a:pt x="3619" y="1653"/>
                    </a:lnTo>
                    <a:lnTo>
                      <a:pt x="1566" y="162"/>
                    </a:lnTo>
                    <a:cubicBezTo>
                      <a:pt x="1416" y="54"/>
                      <a:pt x="1241" y="1"/>
                      <a:pt x="1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38"/>
              <p:cNvSpPr/>
              <p:nvPr/>
            </p:nvSpPr>
            <p:spPr>
              <a:xfrm>
                <a:off x="1382793" y="3456708"/>
                <a:ext cx="112026" cy="114014"/>
              </a:xfrm>
              <a:custGeom>
                <a:avLst/>
                <a:gdLst/>
                <a:ahLst/>
                <a:cxnLst/>
                <a:rect l="l" t="t" r="r" b="b"/>
                <a:pathLst>
                  <a:path w="1180" h="1201" extrusionOk="0">
                    <a:moveTo>
                      <a:pt x="590" y="0"/>
                    </a:moveTo>
                    <a:cubicBezTo>
                      <a:pt x="573" y="0"/>
                      <a:pt x="555" y="1"/>
                      <a:pt x="537" y="3"/>
                    </a:cubicBezTo>
                    <a:cubicBezTo>
                      <a:pt x="229" y="30"/>
                      <a:pt x="0" y="305"/>
                      <a:pt x="0" y="617"/>
                    </a:cubicBezTo>
                    <a:lnTo>
                      <a:pt x="0" y="1201"/>
                    </a:lnTo>
                    <a:lnTo>
                      <a:pt x="1179" y="1201"/>
                    </a:lnTo>
                    <a:lnTo>
                      <a:pt x="1179" y="602"/>
                    </a:lnTo>
                    <a:cubicBezTo>
                      <a:pt x="1179" y="268"/>
                      <a:pt x="915" y="0"/>
                      <a:pt x="590" y="0"/>
                    </a:cubicBezTo>
                    <a:close/>
                  </a:path>
                </a:pathLst>
              </a:custGeom>
              <a:solidFill>
                <a:srgbClr val="C538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38"/>
              <p:cNvSpPr/>
              <p:nvPr/>
            </p:nvSpPr>
            <p:spPr>
              <a:xfrm flipH="1">
                <a:off x="1433226" y="3366523"/>
                <a:ext cx="343674" cy="231445"/>
              </a:xfrm>
              <a:custGeom>
                <a:avLst/>
                <a:gdLst/>
                <a:ahLst/>
                <a:cxnLst/>
                <a:rect l="l" t="t" r="r" b="b"/>
                <a:pathLst>
                  <a:path w="3620" h="2438" extrusionOk="0">
                    <a:moveTo>
                      <a:pt x="1067" y="1"/>
                    </a:moveTo>
                    <a:cubicBezTo>
                      <a:pt x="826" y="1"/>
                      <a:pt x="586" y="103"/>
                      <a:pt x="417" y="298"/>
                    </a:cubicBezTo>
                    <a:cubicBezTo>
                      <a:pt x="1" y="780"/>
                      <a:pt x="232" y="1536"/>
                      <a:pt x="844" y="1697"/>
                    </a:cubicBezTo>
                    <a:lnTo>
                      <a:pt x="3616" y="2438"/>
                    </a:lnTo>
                    <a:lnTo>
                      <a:pt x="3619" y="2438"/>
                    </a:lnTo>
                    <a:lnTo>
                      <a:pt x="3619" y="1653"/>
                    </a:lnTo>
                    <a:lnTo>
                      <a:pt x="1566" y="162"/>
                    </a:lnTo>
                    <a:cubicBezTo>
                      <a:pt x="1416" y="54"/>
                      <a:pt x="1241" y="1"/>
                      <a:pt x="1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14" name="Google Shape;3514;p38"/>
          <p:cNvGrpSpPr/>
          <p:nvPr/>
        </p:nvGrpSpPr>
        <p:grpSpPr>
          <a:xfrm>
            <a:off x="7065105" y="1731406"/>
            <a:ext cx="2436505" cy="4174045"/>
            <a:chOff x="7065105" y="1731406"/>
            <a:chExt cx="2436505" cy="4174045"/>
          </a:xfrm>
        </p:grpSpPr>
        <p:grpSp>
          <p:nvGrpSpPr>
            <p:cNvPr id="3515" name="Google Shape;3515;p38"/>
            <p:cNvGrpSpPr/>
            <p:nvPr/>
          </p:nvGrpSpPr>
          <p:grpSpPr>
            <a:xfrm flipH="1">
              <a:off x="7392457" y="1731406"/>
              <a:ext cx="2109135" cy="3607062"/>
              <a:chOff x="1905539" y="975745"/>
              <a:chExt cx="822499" cy="1406646"/>
            </a:xfrm>
          </p:grpSpPr>
          <p:sp>
            <p:nvSpPr>
              <p:cNvPr id="3516" name="Google Shape;3516;p38"/>
              <p:cNvSpPr/>
              <p:nvPr/>
            </p:nvSpPr>
            <p:spPr>
              <a:xfrm>
                <a:off x="2144062" y="1752120"/>
                <a:ext cx="123315" cy="83050"/>
              </a:xfrm>
              <a:custGeom>
                <a:avLst/>
                <a:gdLst/>
                <a:ahLst/>
                <a:cxnLst/>
                <a:rect l="l" t="t" r="r" b="b"/>
                <a:pathLst>
                  <a:path w="3620" h="2438" extrusionOk="0">
                    <a:moveTo>
                      <a:pt x="2554" y="1"/>
                    </a:moveTo>
                    <a:cubicBezTo>
                      <a:pt x="2380" y="1"/>
                      <a:pt x="2205" y="54"/>
                      <a:pt x="2054" y="162"/>
                    </a:cubicBezTo>
                    <a:lnTo>
                      <a:pt x="1" y="1653"/>
                    </a:lnTo>
                    <a:lnTo>
                      <a:pt x="1" y="2438"/>
                    </a:lnTo>
                    <a:lnTo>
                      <a:pt x="7" y="2438"/>
                    </a:lnTo>
                    <a:lnTo>
                      <a:pt x="2776" y="1697"/>
                    </a:lnTo>
                    <a:cubicBezTo>
                      <a:pt x="3388" y="1536"/>
                      <a:pt x="3619" y="780"/>
                      <a:pt x="3202" y="298"/>
                    </a:cubicBezTo>
                    <a:cubicBezTo>
                      <a:pt x="3034" y="103"/>
                      <a:pt x="2795" y="1"/>
                      <a:pt x="2554" y="1"/>
                    </a:cubicBezTo>
                    <a:close/>
                  </a:path>
                </a:pathLst>
              </a:custGeom>
              <a:solidFill>
                <a:srgbClr val="C538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38"/>
              <p:cNvSpPr/>
              <p:nvPr/>
            </p:nvSpPr>
            <p:spPr>
              <a:xfrm>
                <a:off x="2200337" y="1085775"/>
                <a:ext cx="245404" cy="157210"/>
              </a:xfrm>
              <a:custGeom>
                <a:avLst/>
                <a:gdLst/>
                <a:ahLst/>
                <a:cxnLst/>
                <a:rect l="l" t="t" r="r" b="b"/>
                <a:pathLst>
                  <a:path w="7204" h="4615" extrusionOk="0">
                    <a:moveTo>
                      <a:pt x="2044" y="1"/>
                    </a:moveTo>
                    <a:cubicBezTo>
                      <a:pt x="2044" y="1"/>
                      <a:pt x="1" y="3579"/>
                      <a:pt x="516" y="4123"/>
                    </a:cubicBezTo>
                    <a:cubicBezTo>
                      <a:pt x="794" y="4417"/>
                      <a:pt x="2554" y="4614"/>
                      <a:pt x="4159" y="4614"/>
                    </a:cubicBezTo>
                    <a:cubicBezTo>
                      <a:pt x="5529" y="4614"/>
                      <a:pt x="6787" y="4471"/>
                      <a:pt x="6916" y="4123"/>
                    </a:cubicBezTo>
                    <a:cubicBezTo>
                      <a:pt x="7204" y="3363"/>
                      <a:pt x="5867" y="408"/>
                      <a:pt x="5867" y="408"/>
                    </a:cubicBezTo>
                    <a:lnTo>
                      <a:pt x="2044" y="1"/>
                    </a:lnTo>
                    <a:close/>
                  </a:path>
                </a:pathLst>
              </a:custGeom>
              <a:solidFill>
                <a:srgbClr val="A53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38"/>
              <p:cNvSpPr/>
              <p:nvPr/>
            </p:nvSpPr>
            <p:spPr>
              <a:xfrm>
                <a:off x="2237877" y="975745"/>
                <a:ext cx="211101" cy="159186"/>
              </a:xfrm>
              <a:custGeom>
                <a:avLst/>
                <a:gdLst/>
                <a:ahLst/>
                <a:cxnLst/>
                <a:rect l="l" t="t" r="r" b="b"/>
                <a:pathLst>
                  <a:path w="6197" h="4673" extrusionOk="0">
                    <a:moveTo>
                      <a:pt x="2945" y="0"/>
                    </a:moveTo>
                    <a:cubicBezTo>
                      <a:pt x="2923" y="0"/>
                      <a:pt x="2901" y="1"/>
                      <a:pt x="2878" y="1"/>
                    </a:cubicBezTo>
                    <a:cubicBezTo>
                      <a:pt x="853" y="60"/>
                      <a:pt x="1" y="1749"/>
                      <a:pt x="411" y="3209"/>
                    </a:cubicBezTo>
                    <a:cubicBezTo>
                      <a:pt x="812" y="4619"/>
                      <a:pt x="1911" y="4642"/>
                      <a:pt x="1982" y="4642"/>
                    </a:cubicBezTo>
                    <a:cubicBezTo>
                      <a:pt x="1985" y="4642"/>
                      <a:pt x="1986" y="4642"/>
                      <a:pt x="1986" y="4642"/>
                    </a:cubicBezTo>
                    <a:cubicBezTo>
                      <a:pt x="2175" y="4663"/>
                      <a:pt x="2354" y="4673"/>
                      <a:pt x="2525" y="4673"/>
                    </a:cubicBezTo>
                    <a:cubicBezTo>
                      <a:pt x="6197" y="4673"/>
                      <a:pt x="5665" y="0"/>
                      <a:pt x="2945" y="0"/>
                    </a:cubicBezTo>
                    <a:close/>
                  </a:path>
                </a:pathLst>
              </a:custGeom>
              <a:solidFill>
                <a:srgbClr val="A53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38"/>
              <p:cNvSpPr/>
              <p:nvPr/>
            </p:nvSpPr>
            <p:spPr>
              <a:xfrm>
                <a:off x="2180886" y="1737268"/>
                <a:ext cx="160310" cy="629964"/>
              </a:xfrm>
              <a:custGeom>
                <a:avLst/>
                <a:gdLst/>
                <a:ahLst/>
                <a:cxnLst/>
                <a:rect l="l" t="t" r="r" b="b"/>
                <a:pathLst>
                  <a:path w="4706" h="18493" extrusionOk="0">
                    <a:moveTo>
                      <a:pt x="3718" y="0"/>
                    </a:moveTo>
                    <a:cubicBezTo>
                      <a:pt x="2740" y="0"/>
                      <a:pt x="663" y="538"/>
                      <a:pt x="355" y="1849"/>
                    </a:cubicBezTo>
                    <a:cubicBezTo>
                      <a:pt x="0" y="3392"/>
                      <a:pt x="1723" y="17354"/>
                      <a:pt x="1776" y="17780"/>
                    </a:cubicBezTo>
                    <a:cubicBezTo>
                      <a:pt x="1831" y="18209"/>
                      <a:pt x="3452" y="18493"/>
                      <a:pt x="3452" y="18493"/>
                    </a:cubicBezTo>
                    <a:cubicBezTo>
                      <a:pt x="3452" y="18493"/>
                      <a:pt x="4706" y="262"/>
                      <a:pt x="4116" y="49"/>
                    </a:cubicBezTo>
                    <a:cubicBezTo>
                      <a:pt x="4028" y="17"/>
                      <a:pt x="3890" y="0"/>
                      <a:pt x="3718" y="0"/>
                    </a:cubicBezTo>
                    <a:close/>
                  </a:path>
                </a:pathLst>
              </a:custGeom>
              <a:solidFill>
                <a:srgbClr val="D98E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38"/>
              <p:cNvSpPr/>
              <p:nvPr/>
            </p:nvSpPr>
            <p:spPr>
              <a:xfrm>
                <a:off x="2316363" y="1658476"/>
                <a:ext cx="229189" cy="709915"/>
              </a:xfrm>
              <a:custGeom>
                <a:avLst/>
                <a:gdLst/>
                <a:ahLst/>
                <a:cxnLst/>
                <a:rect l="l" t="t" r="r" b="b"/>
                <a:pathLst>
                  <a:path w="6728" h="20840" extrusionOk="0">
                    <a:moveTo>
                      <a:pt x="4519" y="0"/>
                    </a:moveTo>
                    <a:cubicBezTo>
                      <a:pt x="3365" y="0"/>
                      <a:pt x="972" y="2709"/>
                      <a:pt x="528" y="2995"/>
                    </a:cubicBezTo>
                    <a:cubicBezTo>
                      <a:pt x="0" y="3331"/>
                      <a:pt x="5215" y="20840"/>
                      <a:pt x="5215" y="20840"/>
                    </a:cubicBezTo>
                    <a:cubicBezTo>
                      <a:pt x="5215" y="20840"/>
                      <a:pt x="6728" y="20198"/>
                      <a:pt x="6684" y="19769"/>
                    </a:cubicBezTo>
                    <a:cubicBezTo>
                      <a:pt x="6644" y="19342"/>
                      <a:pt x="5702" y="1744"/>
                      <a:pt x="5017" y="321"/>
                    </a:cubicBezTo>
                    <a:cubicBezTo>
                      <a:pt x="4909" y="96"/>
                      <a:pt x="4736" y="0"/>
                      <a:pt x="4519" y="0"/>
                    </a:cubicBezTo>
                    <a:close/>
                  </a:path>
                </a:pathLst>
              </a:custGeom>
              <a:solidFill>
                <a:srgbClr val="D98E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38"/>
              <p:cNvSpPr/>
              <p:nvPr/>
            </p:nvSpPr>
            <p:spPr>
              <a:xfrm>
                <a:off x="2464103" y="1910352"/>
                <a:ext cx="101003" cy="472039"/>
              </a:xfrm>
              <a:custGeom>
                <a:avLst/>
                <a:gdLst/>
                <a:ahLst/>
                <a:cxnLst/>
                <a:rect l="l" t="t" r="r" b="b"/>
                <a:pathLst>
                  <a:path w="2965" h="13857" extrusionOk="0">
                    <a:moveTo>
                      <a:pt x="1532" y="0"/>
                    </a:moveTo>
                    <a:cubicBezTo>
                      <a:pt x="1532" y="0"/>
                      <a:pt x="742" y="528"/>
                      <a:pt x="325" y="1278"/>
                    </a:cubicBezTo>
                    <a:cubicBezTo>
                      <a:pt x="1" y="1862"/>
                      <a:pt x="1807" y="12952"/>
                      <a:pt x="2057" y="13412"/>
                    </a:cubicBezTo>
                    <a:cubicBezTo>
                      <a:pt x="2291" y="13843"/>
                      <a:pt x="2884" y="13857"/>
                      <a:pt x="2957" y="13857"/>
                    </a:cubicBezTo>
                    <a:cubicBezTo>
                      <a:pt x="2962" y="13857"/>
                      <a:pt x="2965" y="13857"/>
                      <a:pt x="2965" y="13857"/>
                    </a:cubicBezTo>
                    <a:cubicBezTo>
                      <a:pt x="2965" y="13857"/>
                      <a:pt x="2644" y="13684"/>
                      <a:pt x="2529" y="13381"/>
                    </a:cubicBezTo>
                    <a:cubicBezTo>
                      <a:pt x="2366" y="12964"/>
                      <a:pt x="1532" y="0"/>
                      <a:pt x="1532" y="0"/>
                    </a:cubicBezTo>
                    <a:close/>
                  </a:path>
                </a:pathLst>
              </a:custGeom>
              <a:solidFill>
                <a:srgbClr val="E2AA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38"/>
              <p:cNvSpPr/>
              <p:nvPr/>
            </p:nvSpPr>
            <p:spPr>
              <a:xfrm>
                <a:off x="2274803" y="1934436"/>
                <a:ext cx="53141" cy="445093"/>
              </a:xfrm>
              <a:custGeom>
                <a:avLst/>
                <a:gdLst/>
                <a:ahLst/>
                <a:cxnLst/>
                <a:rect l="l" t="t" r="r" b="b"/>
                <a:pathLst>
                  <a:path w="1560" h="13066" extrusionOk="0">
                    <a:moveTo>
                      <a:pt x="1421" y="0"/>
                    </a:moveTo>
                    <a:lnTo>
                      <a:pt x="1421" y="0"/>
                    </a:lnTo>
                    <a:cubicBezTo>
                      <a:pt x="1421" y="0"/>
                      <a:pt x="436" y="1834"/>
                      <a:pt x="124" y="3909"/>
                    </a:cubicBezTo>
                    <a:cubicBezTo>
                      <a:pt x="0" y="4739"/>
                      <a:pt x="235" y="12313"/>
                      <a:pt x="204" y="12714"/>
                    </a:cubicBezTo>
                    <a:cubicBezTo>
                      <a:pt x="177" y="13032"/>
                      <a:pt x="492" y="13065"/>
                      <a:pt x="623" y="13065"/>
                    </a:cubicBezTo>
                    <a:cubicBezTo>
                      <a:pt x="658" y="13065"/>
                      <a:pt x="680" y="13063"/>
                      <a:pt x="680" y="13063"/>
                    </a:cubicBezTo>
                    <a:cubicBezTo>
                      <a:pt x="680" y="13063"/>
                      <a:pt x="1560" y="537"/>
                      <a:pt x="1421" y="0"/>
                    </a:cubicBezTo>
                    <a:close/>
                  </a:path>
                </a:pathLst>
              </a:custGeom>
              <a:solidFill>
                <a:srgbClr val="E2AA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38"/>
              <p:cNvSpPr/>
              <p:nvPr/>
            </p:nvSpPr>
            <p:spPr>
              <a:xfrm>
                <a:off x="2133468" y="1056240"/>
                <a:ext cx="421146" cy="381290"/>
              </a:xfrm>
              <a:custGeom>
                <a:avLst/>
                <a:gdLst/>
                <a:ahLst/>
                <a:cxnLst/>
                <a:rect l="l" t="t" r="r" b="b"/>
                <a:pathLst>
                  <a:path w="12363" h="11193" extrusionOk="0">
                    <a:moveTo>
                      <a:pt x="6641" y="0"/>
                    </a:moveTo>
                    <a:lnTo>
                      <a:pt x="4989" y="695"/>
                    </a:lnTo>
                    <a:cubicBezTo>
                      <a:pt x="4989" y="695"/>
                      <a:pt x="5202" y="3653"/>
                      <a:pt x="4850" y="3964"/>
                    </a:cubicBezTo>
                    <a:cubicBezTo>
                      <a:pt x="4495" y="4279"/>
                      <a:pt x="766" y="4792"/>
                      <a:pt x="383" y="5400"/>
                    </a:cubicBezTo>
                    <a:cubicBezTo>
                      <a:pt x="0" y="6005"/>
                      <a:pt x="1571" y="10053"/>
                      <a:pt x="1571" y="10053"/>
                    </a:cubicBezTo>
                    <a:lnTo>
                      <a:pt x="9691" y="11192"/>
                    </a:lnTo>
                    <a:cubicBezTo>
                      <a:pt x="9691" y="11192"/>
                      <a:pt x="12362" y="5542"/>
                      <a:pt x="10618" y="4600"/>
                    </a:cubicBezTo>
                    <a:cubicBezTo>
                      <a:pt x="10278" y="4415"/>
                      <a:pt x="6650" y="4384"/>
                      <a:pt x="6573" y="3492"/>
                    </a:cubicBezTo>
                    <a:cubicBezTo>
                      <a:pt x="6533" y="3069"/>
                      <a:pt x="6641" y="0"/>
                      <a:pt x="6641" y="0"/>
                    </a:cubicBezTo>
                    <a:close/>
                  </a:path>
                </a:pathLst>
              </a:custGeom>
              <a:solidFill>
                <a:srgbClr val="D98E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38"/>
              <p:cNvSpPr/>
              <p:nvPr/>
            </p:nvSpPr>
            <p:spPr>
              <a:xfrm>
                <a:off x="2092964" y="1340751"/>
                <a:ext cx="466350" cy="614226"/>
              </a:xfrm>
              <a:custGeom>
                <a:avLst/>
                <a:gdLst/>
                <a:ahLst/>
                <a:cxnLst/>
                <a:rect l="l" t="t" r="r" b="b"/>
                <a:pathLst>
                  <a:path w="13690" h="18031" extrusionOk="0">
                    <a:moveTo>
                      <a:pt x="8255" y="1"/>
                    </a:moveTo>
                    <a:cubicBezTo>
                      <a:pt x="5610" y="1"/>
                      <a:pt x="2393" y="358"/>
                      <a:pt x="2393" y="358"/>
                    </a:cubicBezTo>
                    <a:cubicBezTo>
                      <a:pt x="2393" y="358"/>
                      <a:pt x="2869" y="3359"/>
                      <a:pt x="2529" y="4618"/>
                    </a:cubicBezTo>
                    <a:cubicBezTo>
                      <a:pt x="2189" y="5881"/>
                      <a:pt x="0" y="7672"/>
                      <a:pt x="1121" y="18030"/>
                    </a:cubicBezTo>
                    <a:lnTo>
                      <a:pt x="13690" y="17700"/>
                    </a:lnTo>
                    <a:cubicBezTo>
                      <a:pt x="13690" y="17700"/>
                      <a:pt x="13255" y="12843"/>
                      <a:pt x="12575" y="8163"/>
                    </a:cubicBezTo>
                    <a:cubicBezTo>
                      <a:pt x="12319" y="6418"/>
                      <a:pt x="10748" y="2689"/>
                      <a:pt x="11618" y="966"/>
                    </a:cubicBezTo>
                    <a:cubicBezTo>
                      <a:pt x="11996" y="213"/>
                      <a:pt x="10296" y="1"/>
                      <a:pt x="8255" y="1"/>
                    </a:cubicBezTo>
                    <a:close/>
                  </a:path>
                </a:pathLst>
              </a:custGeom>
              <a:solidFill>
                <a:srgbClr val="3931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38"/>
              <p:cNvSpPr/>
              <p:nvPr/>
            </p:nvSpPr>
            <p:spPr>
              <a:xfrm>
                <a:off x="2107578" y="1190968"/>
                <a:ext cx="469211" cy="316498"/>
              </a:xfrm>
              <a:custGeom>
                <a:avLst/>
                <a:gdLst/>
                <a:ahLst/>
                <a:cxnLst/>
                <a:rect l="l" t="t" r="r" b="b"/>
                <a:pathLst>
                  <a:path w="13774" h="9291" extrusionOk="0">
                    <a:moveTo>
                      <a:pt x="8488" y="0"/>
                    </a:moveTo>
                    <a:cubicBezTo>
                      <a:pt x="8488" y="0"/>
                      <a:pt x="7689" y="2403"/>
                      <a:pt x="6987" y="2403"/>
                    </a:cubicBezTo>
                    <a:cubicBezTo>
                      <a:pt x="6943" y="2403"/>
                      <a:pt x="6900" y="2394"/>
                      <a:pt x="6858" y="2374"/>
                    </a:cubicBezTo>
                    <a:cubicBezTo>
                      <a:pt x="6129" y="2038"/>
                      <a:pt x="4931" y="152"/>
                      <a:pt x="4931" y="152"/>
                    </a:cubicBezTo>
                    <a:cubicBezTo>
                      <a:pt x="4931" y="152"/>
                      <a:pt x="4346" y="67"/>
                      <a:pt x="3623" y="67"/>
                    </a:cubicBezTo>
                    <a:cubicBezTo>
                      <a:pt x="2524" y="67"/>
                      <a:pt x="1105" y="262"/>
                      <a:pt x="936" y="1248"/>
                    </a:cubicBezTo>
                    <a:cubicBezTo>
                      <a:pt x="0" y="6700"/>
                      <a:pt x="2511" y="9290"/>
                      <a:pt x="2511" y="9290"/>
                    </a:cubicBezTo>
                    <a:lnTo>
                      <a:pt x="11097" y="9225"/>
                    </a:lnTo>
                    <a:cubicBezTo>
                      <a:pt x="11097" y="9225"/>
                      <a:pt x="13773" y="1183"/>
                      <a:pt x="10902" y="411"/>
                    </a:cubicBezTo>
                    <a:cubicBezTo>
                      <a:pt x="10294" y="247"/>
                      <a:pt x="8852" y="105"/>
                      <a:pt x="8488" y="0"/>
                    </a:cubicBezTo>
                    <a:close/>
                  </a:path>
                </a:pathLst>
              </a:custGeom>
              <a:solidFill>
                <a:srgbClr val="E9B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38"/>
              <p:cNvSpPr/>
              <p:nvPr/>
            </p:nvSpPr>
            <p:spPr>
              <a:xfrm>
                <a:off x="2269217" y="1009946"/>
                <a:ext cx="121305" cy="145696"/>
              </a:xfrm>
              <a:custGeom>
                <a:avLst/>
                <a:gdLst/>
                <a:ahLst/>
                <a:cxnLst/>
                <a:rect l="l" t="t" r="r" b="b"/>
                <a:pathLst>
                  <a:path w="3561" h="4277" extrusionOk="0">
                    <a:moveTo>
                      <a:pt x="1776" y="1"/>
                    </a:moveTo>
                    <a:cubicBezTo>
                      <a:pt x="1074" y="1"/>
                      <a:pt x="365" y="317"/>
                      <a:pt x="334" y="989"/>
                    </a:cubicBezTo>
                    <a:cubicBezTo>
                      <a:pt x="334" y="989"/>
                      <a:pt x="1" y="4277"/>
                      <a:pt x="1798" y="4277"/>
                    </a:cubicBezTo>
                    <a:cubicBezTo>
                      <a:pt x="3033" y="4277"/>
                      <a:pt x="3561" y="2143"/>
                      <a:pt x="3147" y="714"/>
                    </a:cubicBezTo>
                    <a:cubicBezTo>
                      <a:pt x="3011" y="248"/>
                      <a:pt x="2396" y="1"/>
                      <a:pt x="1776" y="1"/>
                    </a:cubicBezTo>
                    <a:close/>
                  </a:path>
                </a:pathLst>
              </a:custGeom>
              <a:solidFill>
                <a:srgbClr val="D98E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38"/>
              <p:cNvSpPr/>
              <p:nvPr/>
            </p:nvSpPr>
            <p:spPr>
              <a:xfrm>
                <a:off x="2349167" y="1085059"/>
                <a:ext cx="7392" cy="9709"/>
              </a:xfrm>
              <a:custGeom>
                <a:avLst/>
                <a:gdLst/>
                <a:ahLst/>
                <a:cxnLst/>
                <a:rect l="l" t="t" r="r" b="b"/>
                <a:pathLst>
                  <a:path w="217" h="285" extrusionOk="0">
                    <a:moveTo>
                      <a:pt x="108" y="0"/>
                    </a:moveTo>
                    <a:cubicBezTo>
                      <a:pt x="53" y="0"/>
                      <a:pt x="0" y="65"/>
                      <a:pt x="0" y="142"/>
                    </a:cubicBezTo>
                    <a:cubicBezTo>
                      <a:pt x="0" y="219"/>
                      <a:pt x="53" y="284"/>
                      <a:pt x="108" y="284"/>
                    </a:cubicBezTo>
                    <a:cubicBezTo>
                      <a:pt x="170" y="284"/>
                      <a:pt x="216" y="222"/>
                      <a:pt x="216" y="142"/>
                    </a:cubicBezTo>
                    <a:cubicBezTo>
                      <a:pt x="216" y="65"/>
                      <a:pt x="167" y="0"/>
                      <a:pt x="108" y="0"/>
                    </a:cubicBezTo>
                    <a:close/>
                  </a:path>
                </a:pathLst>
              </a:custGeom>
              <a:solidFill>
                <a:srgbClr val="35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38"/>
              <p:cNvSpPr/>
              <p:nvPr/>
            </p:nvSpPr>
            <p:spPr>
              <a:xfrm>
                <a:off x="2303827" y="1084719"/>
                <a:ext cx="7392" cy="9845"/>
              </a:xfrm>
              <a:custGeom>
                <a:avLst/>
                <a:gdLst/>
                <a:ahLst/>
                <a:cxnLst/>
                <a:rect l="l" t="t" r="r" b="b"/>
                <a:pathLst>
                  <a:path w="217" h="289" extrusionOk="0">
                    <a:moveTo>
                      <a:pt x="109" y="1"/>
                    </a:moveTo>
                    <a:cubicBezTo>
                      <a:pt x="50" y="1"/>
                      <a:pt x="1" y="69"/>
                      <a:pt x="1" y="146"/>
                    </a:cubicBezTo>
                    <a:cubicBezTo>
                      <a:pt x="1" y="223"/>
                      <a:pt x="50" y="288"/>
                      <a:pt x="109" y="288"/>
                    </a:cubicBezTo>
                    <a:cubicBezTo>
                      <a:pt x="167" y="288"/>
                      <a:pt x="217" y="226"/>
                      <a:pt x="217" y="146"/>
                    </a:cubicBezTo>
                    <a:cubicBezTo>
                      <a:pt x="217" y="69"/>
                      <a:pt x="167" y="1"/>
                      <a:pt x="109" y="1"/>
                    </a:cubicBezTo>
                    <a:close/>
                  </a:path>
                </a:pathLst>
              </a:custGeom>
              <a:solidFill>
                <a:srgbClr val="35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38"/>
              <p:cNvSpPr/>
              <p:nvPr/>
            </p:nvSpPr>
            <p:spPr>
              <a:xfrm>
                <a:off x="2370526" y="1080835"/>
                <a:ext cx="29023" cy="35496"/>
              </a:xfrm>
              <a:custGeom>
                <a:avLst/>
                <a:gdLst/>
                <a:ahLst/>
                <a:cxnLst/>
                <a:rect l="l" t="t" r="r" b="b"/>
                <a:pathLst>
                  <a:path w="852" h="1042" extrusionOk="0">
                    <a:moveTo>
                      <a:pt x="452" y="0"/>
                    </a:moveTo>
                    <a:cubicBezTo>
                      <a:pt x="256" y="0"/>
                      <a:pt x="120" y="405"/>
                      <a:pt x="120" y="405"/>
                    </a:cubicBezTo>
                    <a:cubicBezTo>
                      <a:pt x="0" y="649"/>
                      <a:pt x="49" y="1038"/>
                      <a:pt x="306" y="1041"/>
                    </a:cubicBezTo>
                    <a:cubicBezTo>
                      <a:pt x="307" y="1041"/>
                      <a:pt x="308" y="1041"/>
                      <a:pt x="309" y="1041"/>
                    </a:cubicBezTo>
                    <a:cubicBezTo>
                      <a:pt x="561" y="1041"/>
                      <a:pt x="851" y="324"/>
                      <a:pt x="587" y="66"/>
                    </a:cubicBezTo>
                    <a:cubicBezTo>
                      <a:pt x="539" y="19"/>
                      <a:pt x="494" y="0"/>
                      <a:pt x="452" y="0"/>
                    </a:cubicBezTo>
                    <a:close/>
                  </a:path>
                </a:pathLst>
              </a:custGeom>
              <a:solidFill>
                <a:srgbClr val="D98E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38"/>
              <p:cNvSpPr/>
              <p:nvPr/>
            </p:nvSpPr>
            <p:spPr>
              <a:xfrm>
                <a:off x="2578220" y="1086184"/>
                <a:ext cx="142221" cy="418761"/>
              </a:xfrm>
              <a:custGeom>
                <a:avLst/>
                <a:gdLst/>
                <a:ahLst/>
                <a:cxnLst/>
                <a:rect l="l" t="t" r="r" b="b"/>
                <a:pathLst>
                  <a:path w="4175" h="12293" extrusionOk="0">
                    <a:moveTo>
                      <a:pt x="2968" y="0"/>
                    </a:moveTo>
                    <a:cubicBezTo>
                      <a:pt x="2796" y="0"/>
                      <a:pt x="2428" y="1888"/>
                      <a:pt x="2259" y="1888"/>
                    </a:cubicBezTo>
                    <a:cubicBezTo>
                      <a:pt x="2259" y="1888"/>
                      <a:pt x="2258" y="1888"/>
                      <a:pt x="2258" y="1888"/>
                    </a:cubicBezTo>
                    <a:cubicBezTo>
                      <a:pt x="2091" y="1872"/>
                      <a:pt x="2048" y="1171"/>
                      <a:pt x="1838" y="1066"/>
                    </a:cubicBezTo>
                    <a:cubicBezTo>
                      <a:pt x="1824" y="1060"/>
                      <a:pt x="1813" y="1056"/>
                      <a:pt x="1802" y="1056"/>
                    </a:cubicBezTo>
                    <a:cubicBezTo>
                      <a:pt x="1654" y="1056"/>
                      <a:pt x="1846" y="1753"/>
                      <a:pt x="1964" y="2545"/>
                    </a:cubicBezTo>
                    <a:cubicBezTo>
                      <a:pt x="2091" y="3391"/>
                      <a:pt x="69" y="8979"/>
                      <a:pt x="69" y="8979"/>
                    </a:cubicBezTo>
                    <a:cubicBezTo>
                      <a:pt x="1" y="9297"/>
                      <a:pt x="408" y="11665"/>
                      <a:pt x="1081" y="12138"/>
                    </a:cubicBezTo>
                    <a:cubicBezTo>
                      <a:pt x="1224" y="12238"/>
                      <a:pt x="1378" y="12293"/>
                      <a:pt x="1545" y="12293"/>
                    </a:cubicBezTo>
                    <a:cubicBezTo>
                      <a:pt x="1997" y="12293"/>
                      <a:pt x="2542" y="11889"/>
                      <a:pt x="3187" y="10878"/>
                    </a:cubicBezTo>
                    <a:cubicBezTo>
                      <a:pt x="4125" y="9405"/>
                      <a:pt x="3610" y="4719"/>
                      <a:pt x="3610" y="3935"/>
                    </a:cubicBezTo>
                    <a:cubicBezTo>
                      <a:pt x="3610" y="3150"/>
                      <a:pt x="4098" y="2811"/>
                      <a:pt x="4138" y="2419"/>
                    </a:cubicBezTo>
                    <a:cubicBezTo>
                      <a:pt x="4175" y="2023"/>
                      <a:pt x="3230" y="1622"/>
                      <a:pt x="3060" y="1573"/>
                    </a:cubicBezTo>
                    <a:cubicBezTo>
                      <a:pt x="2891" y="1523"/>
                      <a:pt x="3147" y="47"/>
                      <a:pt x="2974" y="1"/>
                    </a:cubicBezTo>
                    <a:cubicBezTo>
                      <a:pt x="2972" y="1"/>
                      <a:pt x="2970" y="0"/>
                      <a:pt x="2968" y="0"/>
                    </a:cubicBezTo>
                    <a:close/>
                  </a:path>
                </a:pathLst>
              </a:custGeom>
              <a:solidFill>
                <a:srgbClr val="DA8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38"/>
              <p:cNvSpPr/>
              <p:nvPr/>
            </p:nvSpPr>
            <p:spPr>
              <a:xfrm>
                <a:off x="2627138" y="1198326"/>
                <a:ext cx="91737" cy="61351"/>
              </a:xfrm>
              <a:custGeom>
                <a:avLst/>
                <a:gdLst/>
                <a:ahLst/>
                <a:cxnLst/>
                <a:rect l="l" t="t" r="r" b="b"/>
                <a:pathLst>
                  <a:path w="2693" h="1801" extrusionOk="0">
                    <a:moveTo>
                      <a:pt x="281" y="0"/>
                    </a:moveTo>
                    <a:cubicBezTo>
                      <a:pt x="281" y="0"/>
                      <a:pt x="0" y="491"/>
                      <a:pt x="207" y="902"/>
                    </a:cubicBezTo>
                    <a:cubicBezTo>
                      <a:pt x="420" y="1309"/>
                      <a:pt x="2239" y="1800"/>
                      <a:pt x="2239" y="1800"/>
                    </a:cubicBezTo>
                    <a:cubicBezTo>
                      <a:pt x="2239" y="1800"/>
                      <a:pt x="2470" y="1013"/>
                      <a:pt x="2581" y="630"/>
                    </a:cubicBezTo>
                    <a:cubicBezTo>
                      <a:pt x="2693" y="244"/>
                      <a:pt x="281" y="0"/>
                      <a:pt x="281" y="0"/>
                    </a:cubicBezTo>
                    <a:close/>
                  </a:path>
                </a:pathLst>
              </a:custGeom>
              <a:solidFill>
                <a:srgbClr val="F1DB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38"/>
              <p:cNvSpPr/>
              <p:nvPr/>
            </p:nvSpPr>
            <p:spPr>
              <a:xfrm>
                <a:off x="2393213" y="1210589"/>
                <a:ext cx="279265" cy="365960"/>
              </a:xfrm>
              <a:custGeom>
                <a:avLst/>
                <a:gdLst/>
                <a:ahLst/>
                <a:cxnLst/>
                <a:rect l="l" t="t" r="r" b="b"/>
                <a:pathLst>
                  <a:path w="8198" h="10743" extrusionOk="0">
                    <a:moveTo>
                      <a:pt x="2570" y="0"/>
                    </a:moveTo>
                    <a:cubicBezTo>
                      <a:pt x="2502" y="0"/>
                      <a:pt x="2465" y="5"/>
                      <a:pt x="2465" y="5"/>
                    </a:cubicBezTo>
                    <a:cubicBezTo>
                      <a:pt x="2465" y="5"/>
                      <a:pt x="1" y="4302"/>
                      <a:pt x="643" y="4722"/>
                    </a:cubicBezTo>
                    <a:cubicBezTo>
                      <a:pt x="1282" y="5145"/>
                      <a:pt x="2872" y="8665"/>
                      <a:pt x="3212" y="9001"/>
                    </a:cubicBezTo>
                    <a:cubicBezTo>
                      <a:pt x="4471" y="10254"/>
                      <a:pt x="5363" y="10742"/>
                      <a:pt x="5990" y="10742"/>
                    </a:cubicBezTo>
                    <a:cubicBezTo>
                      <a:pt x="8198" y="10742"/>
                      <a:pt x="7096" y="4673"/>
                      <a:pt x="7096" y="4673"/>
                    </a:cubicBezTo>
                    <a:cubicBezTo>
                      <a:pt x="5431" y="256"/>
                      <a:pt x="3090" y="0"/>
                      <a:pt x="2570" y="0"/>
                    </a:cubicBezTo>
                    <a:close/>
                  </a:path>
                </a:pathLst>
              </a:custGeom>
              <a:solidFill>
                <a:srgbClr val="504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38"/>
              <p:cNvSpPr/>
              <p:nvPr/>
            </p:nvSpPr>
            <p:spPr>
              <a:xfrm>
                <a:off x="2451192" y="1199279"/>
                <a:ext cx="163989" cy="125189"/>
              </a:xfrm>
              <a:custGeom>
                <a:avLst/>
                <a:gdLst/>
                <a:ahLst/>
                <a:cxnLst/>
                <a:rect l="l" t="t" r="r" b="b"/>
                <a:pathLst>
                  <a:path w="4814" h="3675" extrusionOk="0">
                    <a:moveTo>
                      <a:pt x="0" y="0"/>
                    </a:moveTo>
                    <a:lnTo>
                      <a:pt x="0" y="0"/>
                    </a:lnTo>
                    <a:cubicBezTo>
                      <a:pt x="0" y="0"/>
                      <a:pt x="1087" y="692"/>
                      <a:pt x="1741" y="1013"/>
                    </a:cubicBezTo>
                    <a:cubicBezTo>
                      <a:pt x="2399" y="1331"/>
                      <a:pt x="4813" y="3674"/>
                      <a:pt x="4813" y="3674"/>
                    </a:cubicBezTo>
                    <a:cubicBezTo>
                      <a:pt x="4813" y="3674"/>
                      <a:pt x="4273" y="420"/>
                      <a:pt x="0" y="0"/>
                    </a:cubicBezTo>
                    <a:close/>
                  </a:path>
                </a:pathLst>
              </a:custGeom>
              <a:solidFill>
                <a:srgbClr val="5B58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38"/>
              <p:cNvSpPr/>
              <p:nvPr/>
            </p:nvSpPr>
            <p:spPr>
              <a:xfrm>
                <a:off x="2524500" y="1215665"/>
                <a:ext cx="203538" cy="359897"/>
              </a:xfrm>
              <a:custGeom>
                <a:avLst/>
                <a:gdLst/>
                <a:ahLst/>
                <a:cxnLst/>
                <a:rect l="l" t="t" r="r" b="b"/>
                <a:pathLst>
                  <a:path w="5975" h="10565" extrusionOk="0">
                    <a:moveTo>
                      <a:pt x="2819" y="1"/>
                    </a:moveTo>
                    <a:cubicBezTo>
                      <a:pt x="1377" y="507"/>
                      <a:pt x="0" y="8504"/>
                      <a:pt x="466" y="9470"/>
                    </a:cubicBezTo>
                    <a:cubicBezTo>
                      <a:pt x="758" y="10076"/>
                      <a:pt x="1699" y="10565"/>
                      <a:pt x="2599" y="10565"/>
                    </a:cubicBezTo>
                    <a:cubicBezTo>
                      <a:pt x="3129" y="10565"/>
                      <a:pt x="3645" y="10395"/>
                      <a:pt x="4004" y="9979"/>
                    </a:cubicBezTo>
                    <a:cubicBezTo>
                      <a:pt x="4974" y="8855"/>
                      <a:pt x="5974" y="1520"/>
                      <a:pt x="5718" y="1020"/>
                    </a:cubicBezTo>
                    <a:cubicBezTo>
                      <a:pt x="5465" y="523"/>
                      <a:pt x="2819" y="1"/>
                      <a:pt x="2819" y="1"/>
                    </a:cubicBezTo>
                    <a:close/>
                  </a:path>
                </a:pathLst>
              </a:custGeom>
              <a:solidFill>
                <a:srgbClr val="504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38"/>
              <p:cNvSpPr/>
              <p:nvPr/>
            </p:nvSpPr>
            <p:spPr>
              <a:xfrm>
                <a:off x="2548243" y="1276573"/>
                <a:ext cx="39481" cy="142017"/>
              </a:xfrm>
              <a:custGeom>
                <a:avLst/>
                <a:gdLst/>
                <a:ahLst/>
                <a:cxnLst/>
                <a:rect l="l" t="t" r="r" b="b"/>
                <a:pathLst>
                  <a:path w="1159" h="4169" extrusionOk="0">
                    <a:moveTo>
                      <a:pt x="1100" y="0"/>
                    </a:moveTo>
                    <a:cubicBezTo>
                      <a:pt x="1088" y="28"/>
                      <a:pt x="22" y="2798"/>
                      <a:pt x="1" y="4168"/>
                    </a:cubicBezTo>
                    <a:lnTo>
                      <a:pt x="63" y="4168"/>
                    </a:lnTo>
                    <a:cubicBezTo>
                      <a:pt x="84" y="2810"/>
                      <a:pt x="1146" y="50"/>
                      <a:pt x="1159" y="22"/>
                    </a:cubicBezTo>
                    <a:lnTo>
                      <a:pt x="1100" y="0"/>
                    </a:lnTo>
                    <a:close/>
                  </a:path>
                </a:pathLst>
              </a:custGeom>
              <a:solidFill>
                <a:srgbClr val="3931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38"/>
              <p:cNvSpPr/>
              <p:nvPr/>
            </p:nvSpPr>
            <p:spPr>
              <a:xfrm>
                <a:off x="2650915" y="1267205"/>
                <a:ext cx="69765" cy="297353"/>
              </a:xfrm>
              <a:custGeom>
                <a:avLst/>
                <a:gdLst/>
                <a:ahLst/>
                <a:cxnLst/>
                <a:rect l="l" t="t" r="r" b="b"/>
                <a:pathLst>
                  <a:path w="2048" h="8729" extrusionOk="0">
                    <a:moveTo>
                      <a:pt x="2047" y="1"/>
                    </a:moveTo>
                    <a:cubicBezTo>
                      <a:pt x="1865" y="226"/>
                      <a:pt x="1454" y="837"/>
                      <a:pt x="1281" y="1893"/>
                    </a:cubicBezTo>
                    <a:cubicBezTo>
                      <a:pt x="1053" y="3264"/>
                      <a:pt x="772" y="4971"/>
                      <a:pt x="405" y="6342"/>
                    </a:cubicBezTo>
                    <a:cubicBezTo>
                      <a:pt x="164" y="7247"/>
                      <a:pt x="50" y="8192"/>
                      <a:pt x="0" y="8729"/>
                    </a:cubicBezTo>
                    <a:cubicBezTo>
                      <a:pt x="105" y="8655"/>
                      <a:pt x="204" y="8565"/>
                      <a:pt x="293" y="8466"/>
                    </a:cubicBezTo>
                    <a:cubicBezTo>
                      <a:pt x="1139" y="7485"/>
                      <a:pt x="2007" y="1770"/>
                      <a:pt x="2047" y="1"/>
                    </a:cubicBezTo>
                    <a:close/>
                  </a:path>
                </a:pathLst>
              </a:custGeom>
              <a:solidFill>
                <a:srgbClr val="5B58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38"/>
              <p:cNvSpPr/>
              <p:nvPr/>
            </p:nvSpPr>
            <p:spPr>
              <a:xfrm>
                <a:off x="2264209" y="1081789"/>
                <a:ext cx="30079" cy="34542"/>
              </a:xfrm>
              <a:custGeom>
                <a:avLst/>
                <a:gdLst/>
                <a:ahLst/>
                <a:cxnLst/>
                <a:rect l="l" t="t" r="r" b="b"/>
                <a:pathLst>
                  <a:path w="883" h="1014" extrusionOk="0">
                    <a:moveTo>
                      <a:pt x="397" y="0"/>
                    </a:moveTo>
                    <a:cubicBezTo>
                      <a:pt x="358" y="0"/>
                      <a:pt x="314" y="21"/>
                      <a:pt x="262" y="71"/>
                    </a:cubicBezTo>
                    <a:cubicBezTo>
                      <a:pt x="1" y="333"/>
                      <a:pt x="367" y="1013"/>
                      <a:pt x="620" y="1013"/>
                    </a:cubicBezTo>
                    <a:cubicBezTo>
                      <a:pt x="621" y="1013"/>
                      <a:pt x="622" y="1013"/>
                      <a:pt x="623" y="1013"/>
                    </a:cubicBezTo>
                    <a:cubicBezTo>
                      <a:pt x="883" y="1010"/>
                      <a:pt x="734" y="596"/>
                      <a:pt x="611" y="356"/>
                    </a:cubicBezTo>
                    <a:cubicBezTo>
                      <a:pt x="611" y="356"/>
                      <a:pt x="557" y="0"/>
                      <a:pt x="397" y="0"/>
                    </a:cubicBezTo>
                    <a:close/>
                  </a:path>
                </a:pathLst>
              </a:custGeom>
              <a:solidFill>
                <a:srgbClr val="D98E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38"/>
              <p:cNvSpPr/>
              <p:nvPr/>
            </p:nvSpPr>
            <p:spPr>
              <a:xfrm>
                <a:off x="2292108" y="1066562"/>
                <a:ext cx="22892" cy="7494"/>
              </a:xfrm>
              <a:custGeom>
                <a:avLst/>
                <a:gdLst/>
                <a:ahLst/>
                <a:cxnLst/>
                <a:rect l="l" t="t" r="r" b="b"/>
                <a:pathLst>
                  <a:path w="672" h="220" extrusionOk="0">
                    <a:moveTo>
                      <a:pt x="340" y="1"/>
                    </a:moveTo>
                    <a:cubicBezTo>
                      <a:pt x="257" y="1"/>
                      <a:pt x="153" y="32"/>
                      <a:pt x="48" y="145"/>
                    </a:cubicBezTo>
                    <a:cubicBezTo>
                      <a:pt x="0" y="197"/>
                      <a:pt x="76" y="220"/>
                      <a:pt x="182" y="220"/>
                    </a:cubicBezTo>
                    <a:cubicBezTo>
                      <a:pt x="376" y="220"/>
                      <a:pt x="672" y="146"/>
                      <a:pt x="508" y="46"/>
                    </a:cubicBezTo>
                    <a:cubicBezTo>
                      <a:pt x="508" y="46"/>
                      <a:pt x="440" y="1"/>
                      <a:pt x="340" y="1"/>
                    </a:cubicBezTo>
                    <a:close/>
                  </a:path>
                </a:pathLst>
              </a:custGeom>
              <a:solidFill>
                <a:srgbClr val="A53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38"/>
              <p:cNvSpPr/>
              <p:nvPr/>
            </p:nvSpPr>
            <p:spPr>
              <a:xfrm>
                <a:off x="2345250" y="1068402"/>
                <a:ext cx="22619" cy="7051"/>
              </a:xfrm>
              <a:custGeom>
                <a:avLst/>
                <a:gdLst/>
                <a:ahLst/>
                <a:cxnLst/>
                <a:rect l="l" t="t" r="r" b="b"/>
                <a:pathLst>
                  <a:path w="664" h="207" extrusionOk="0">
                    <a:moveTo>
                      <a:pt x="326" y="1"/>
                    </a:moveTo>
                    <a:cubicBezTo>
                      <a:pt x="202" y="1"/>
                      <a:pt x="121" y="72"/>
                      <a:pt x="121" y="72"/>
                    </a:cubicBezTo>
                    <a:cubicBezTo>
                      <a:pt x="1" y="166"/>
                      <a:pt x="162" y="206"/>
                      <a:pt x="331" y="206"/>
                    </a:cubicBezTo>
                    <a:cubicBezTo>
                      <a:pt x="494" y="206"/>
                      <a:pt x="664" y="169"/>
                      <a:pt x="588" y="106"/>
                    </a:cubicBezTo>
                    <a:cubicBezTo>
                      <a:pt x="490" y="26"/>
                      <a:pt x="400" y="1"/>
                      <a:pt x="326" y="1"/>
                    </a:cubicBezTo>
                    <a:close/>
                  </a:path>
                </a:pathLst>
              </a:custGeom>
              <a:solidFill>
                <a:srgbClr val="A53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38"/>
              <p:cNvSpPr/>
              <p:nvPr/>
            </p:nvSpPr>
            <p:spPr>
              <a:xfrm>
                <a:off x="2320144" y="1114321"/>
                <a:ext cx="23062" cy="15227"/>
              </a:xfrm>
              <a:custGeom>
                <a:avLst/>
                <a:gdLst/>
                <a:ahLst/>
                <a:cxnLst/>
                <a:rect l="l" t="t" r="r" b="b"/>
                <a:pathLst>
                  <a:path w="677" h="447" extrusionOk="0">
                    <a:moveTo>
                      <a:pt x="582" y="1"/>
                    </a:moveTo>
                    <a:cubicBezTo>
                      <a:pt x="394" y="1"/>
                      <a:pt x="0" y="71"/>
                      <a:pt x="0" y="71"/>
                    </a:cubicBezTo>
                    <a:cubicBezTo>
                      <a:pt x="0" y="71"/>
                      <a:pt x="87" y="404"/>
                      <a:pt x="340" y="444"/>
                    </a:cubicBezTo>
                    <a:cubicBezTo>
                      <a:pt x="350" y="446"/>
                      <a:pt x="361" y="447"/>
                      <a:pt x="371" y="447"/>
                    </a:cubicBezTo>
                    <a:cubicBezTo>
                      <a:pt x="603" y="447"/>
                      <a:pt x="676" y="18"/>
                      <a:pt x="676" y="18"/>
                    </a:cubicBezTo>
                    <a:cubicBezTo>
                      <a:pt x="667" y="6"/>
                      <a:pt x="632" y="1"/>
                      <a:pt x="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38"/>
              <p:cNvSpPr/>
              <p:nvPr/>
            </p:nvSpPr>
            <p:spPr>
              <a:xfrm>
                <a:off x="2323721" y="1087376"/>
                <a:ext cx="13388" cy="21699"/>
              </a:xfrm>
              <a:custGeom>
                <a:avLst/>
                <a:gdLst/>
                <a:ahLst/>
                <a:cxnLst/>
                <a:rect l="l" t="t" r="r" b="b"/>
                <a:pathLst>
                  <a:path w="393" h="637" extrusionOk="0">
                    <a:moveTo>
                      <a:pt x="247" y="0"/>
                    </a:moveTo>
                    <a:lnTo>
                      <a:pt x="182" y="22"/>
                    </a:lnTo>
                    <a:cubicBezTo>
                      <a:pt x="247" y="256"/>
                      <a:pt x="306" y="519"/>
                      <a:pt x="300" y="571"/>
                    </a:cubicBezTo>
                    <a:cubicBezTo>
                      <a:pt x="296" y="572"/>
                      <a:pt x="290" y="573"/>
                      <a:pt x="283" y="573"/>
                    </a:cubicBezTo>
                    <a:cubicBezTo>
                      <a:pt x="236" y="573"/>
                      <a:pt x="127" y="547"/>
                      <a:pt x="22" y="506"/>
                    </a:cubicBezTo>
                    <a:lnTo>
                      <a:pt x="0" y="568"/>
                    </a:lnTo>
                    <a:cubicBezTo>
                      <a:pt x="124" y="615"/>
                      <a:pt x="216" y="636"/>
                      <a:pt x="278" y="636"/>
                    </a:cubicBezTo>
                    <a:cubicBezTo>
                      <a:pt x="324" y="636"/>
                      <a:pt x="352" y="627"/>
                      <a:pt x="361" y="602"/>
                    </a:cubicBezTo>
                    <a:cubicBezTo>
                      <a:pt x="392" y="547"/>
                      <a:pt x="306" y="201"/>
                      <a:pt x="247" y="0"/>
                    </a:cubicBezTo>
                    <a:close/>
                  </a:path>
                </a:pathLst>
              </a:custGeom>
              <a:solidFill>
                <a:srgbClr val="35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38"/>
              <p:cNvSpPr/>
              <p:nvPr/>
            </p:nvSpPr>
            <p:spPr>
              <a:xfrm>
                <a:off x="2277869" y="1089999"/>
                <a:ext cx="6643" cy="19076"/>
              </a:xfrm>
              <a:custGeom>
                <a:avLst/>
                <a:gdLst/>
                <a:ahLst/>
                <a:cxnLst/>
                <a:rect l="l" t="t" r="r" b="b"/>
                <a:pathLst>
                  <a:path w="195" h="560" extrusionOk="0">
                    <a:moveTo>
                      <a:pt x="22" y="0"/>
                    </a:moveTo>
                    <a:lnTo>
                      <a:pt x="0" y="62"/>
                    </a:lnTo>
                    <a:cubicBezTo>
                      <a:pt x="0" y="68"/>
                      <a:pt x="130" y="130"/>
                      <a:pt x="102" y="556"/>
                    </a:cubicBezTo>
                    <a:lnTo>
                      <a:pt x="170" y="559"/>
                    </a:lnTo>
                    <a:cubicBezTo>
                      <a:pt x="195" y="84"/>
                      <a:pt x="37" y="10"/>
                      <a:pt x="22" y="0"/>
                    </a:cubicBezTo>
                    <a:close/>
                  </a:path>
                </a:pathLst>
              </a:custGeom>
              <a:solidFill>
                <a:srgbClr val="35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38"/>
              <p:cNvSpPr/>
              <p:nvPr/>
            </p:nvSpPr>
            <p:spPr>
              <a:xfrm>
                <a:off x="2377032" y="1088636"/>
                <a:ext cx="11616" cy="18531"/>
              </a:xfrm>
              <a:custGeom>
                <a:avLst/>
                <a:gdLst/>
                <a:ahLst/>
                <a:cxnLst/>
                <a:rect l="l" t="t" r="r" b="b"/>
                <a:pathLst>
                  <a:path w="341" h="544" extrusionOk="0">
                    <a:moveTo>
                      <a:pt x="318" y="0"/>
                    </a:moveTo>
                    <a:cubicBezTo>
                      <a:pt x="315" y="3"/>
                      <a:pt x="0" y="114"/>
                      <a:pt x="53" y="544"/>
                    </a:cubicBezTo>
                    <a:lnTo>
                      <a:pt x="121" y="531"/>
                    </a:lnTo>
                    <a:cubicBezTo>
                      <a:pt x="75" y="158"/>
                      <a:pt x="331" y="65"/>
                      <a:pt x="340" y="62"/>
                    </a:cubicBezTo>
                    <a:lnTo>
                      <a:pt x="318" y="0"/>
                    </a:lnTo>
                    <a:close/>
                  </a:path>
                </a:pathLst>
              </a:custGeom>
              <a:solidFill>
                <a:srgbClr val="35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38"/>
              <p:cNvSpPr/>
              <p:nvPr/>
            </p:nvSpPr>
            <p:spPr>
              <a:xfrm>
                <a:off x="2307404" y="1139632"/>
                <a:ext cx="55356" cy="16658"/>
              </a:xfrm>
              <a:custGeom>
                <a:avLst/>
                <a:gdLst/>
                <a:ahLst/>
                <a:cxnLst/>
                <a:rect l="l" t="t" r="r" b="b"/>
                <a:pathLst>
                  <a:path w="1625" h="489" extrusionOk="0">
                    <a:moveTo>
                      <a:pt x="1575" y="1"/>
                    </a:moveTo>
                    <a:cubicBezTo>
                      <a:pt x="1297" y="331"/>
                      <a:pt x="976" y="426"/>
                      <a:pt x="700" y="426"/>
                    </a:cubicBezTo>
                    <a:cubicBezTo>
                      <a:pt x="339" y="426"/>
                      <a:pt x="54" y="264"/>
                      <a:pt x="35" y="254"/>
                    </a:cubicBezTo>
                    <a:lnTo>
                      <a:pt x="1" y="312"/>
                    </a:lnTo>
                    <a:cubicBezTo>
                      <a:pt x="4" y="315"/>
                      <a:pt x="312" y="488"/>
                      <a:pt x="698" y="488"/>
                    </a:cubicBezTo>
                    <a:cubicBezTo>
                      <a:pt x="992" y="488"/>
                      <a:pt x="1331" y="390"/>
                      <a:pt x="1625" y="41"/>
                    </a:cubicBezTo>
                    <a:lnTo>
                      <a:pt x="1575" y="1"/>
                    </a:lnTo>
                    <a:close/>
                  </a:path>
                </a:pathLst>
              </a:custGeom>
              <a:solidFill>
                <a:srgbClr val="35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38"/>
              <p:cNvSpPr/>
              <p:nvPr/>
            </p:nvSpPr>
            <p:spPr>
              <a:xfrm>
                <a:off x="2345795" y="1149851"/>
                <a:ext cx="42513" cy="47316"/>
              </a:xfrm>
              <a:custGeom>
                <a:avLst/>
                <a:gdLst/>
                <a:ahLst/>
                <a:cxnLst/>
                <a:rect l="l" t="t" r="r" b="b"/>
                <a:pathLst>
                  <a:path w="1248" h="1389" extrusionOk="0">
                    <a:moveTo>
                      <a:pt x="337" y="0"/>
                    </a:moveTo>
                    <a:lnTo>
                      <a:pt x="337" y="0"/>
                    </a:lnTo>
                    <a:cubicBezTo>
                      <a:pt x="337" y="0"/>
                      <a:pt x="1" y="905"/>
                      <a:pt x="423" y="1263"/>
                    </a:cubicBezTo>
                    <a:cubicBezTo>
                      <a:pt x="544" y="1363"/>
                      <a:pt x="745" y="1389"/>
                      <a:pt x="919" y="1389"/>
                    </a:cubicBezTo>
                    <a:cubicBezTo>
                      <a:pt x="1098" y="1389"/>
                      <a:pt x="1248" y="1362"/>
                      <a:pt x="1248" y="1362"/>
                    </a:cubicBezTo>
                    <a:cubicBezTo>
                      <a:pt x="1248" y="1362"/>
                      <a:pt x="553" y="1145"/>
                      <a:pt x="405" y="917"/>
                    </a:cubicBezTo>
                    <a:cubicBezTo>
                      <a:pt x="306" y="769"/>
                      <a:pt x="337" y="0"/>
                      <a:pt x="337" y="0"/>
                    </a:cubicBezTo>
                    <a:close/>
                  </a:path>
                </a:pathLst>
              </a:custGeom>
              <a:solidFill>
                <a:srgbClr val="E2AA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38"/>
              <p:cNvSpPr/>
              <p:nvPr/>
            </p:nvSpPr>
            <p:spPr>
              <a:xfrm>
                <a:off x="2236957" y="1178840"/>
                <a:ext cx="198054" cy="134455"/>
              </a:xfrm>
              <a:custGeom>
                <a:avLst/>
                <a:gdLst/>
                <a:ahLst/>
                <a:cxnLst/>
                <a:rect l="l" t="t" r="r" b="b"/>
                <a:pathLst>
                  <a:path w="5814" h="3947" extrusionOk="0">
                    <a:moveTo>
                      <a:pt x="4596" y="0"/>
                    </a:moveTo>
                    <a:cubicBezTo>
                      <a:pt x="4155" y="0"/>
                      <a:pt x="2782" y="2403"/>
                      <a:pt x="2782" y="2403"/>
                    </a:cubicBezTo>
                    <a:cubicBezTo>
                      <a:pt x="2450" y="1432"/>
                      <a:pt x="1068" y="24"/>
                      <a:pt x="876" y="24"/>
                    </a:cubicBezTo>
                    <a:cubicBezTo>
                      <a:pt x="871" y="24"/>
                      <a:pt x="868" y="24"/>
                      <a:pt x="865" y="26"/>
                    </a:cubicBezTo>
                    <a:cubicBezTo>
                      <a:pt x="726" y="88"/>
                      <a:pt x="0" y="557"/>
                      <a:pt x="0" y="557"/>
                    </a:cubicBezTo>
                    <a:cubicBezTo>
                      <a:pt x="266" y="2070"/>
                      <a:pt x="1791" y="3947"/>
                      <a:pt x="1791" y="3947"/>
                    </a:cubicBezTo>
                    <a:lnTo>
                      <a:pt x="2874" y="2808"/>
                    </a:lnTo>
                    <a:cubicBezTo>
                      <a:pt x="2874" y="2808"/>
                      <a:pt x="3784" y="3587"/>
                      <a:pt x="3956" y="3587"/>
                    </a:cubicBezTo>
                    <a:cubicBezTo>
                      <a:pt x="3967" y="3587"/>
                      <a:pt x="3975" y="3583"/>
                      <a:pt x="3980" y="3576"/>
                    </a:cubicBezTo>
                    <a:cubicBezTo>
                      <a:pt x="4051" y="3459"/>
                      <a:pt x="5814" y="557"/>
                      <a:pt x="5814" y="557"/>
                    </a:cubicBezTo>
                    <a:cubicBezTo>
                      <a:pt x="5301" y="159"/>
                      <a:pt x="4613" y="1"/>
                      <a:pt x="4613" y="1"/>
                    </a:cubicBezTo>
                    <a:cubicBezTo>
                      <a:pt x="4607" y="0"/>
                      <a:pt x="4602" y="0"/>
                      <a:pt x="4596" y="0"/>
                    </a:cubicBezTo>
                    <a:close/>
                  </a:path>
                </a:pathLst>
              </a:custGeom>
              <a:solidFill>
                <a:srgbClr val="E9B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38"/>
              <p:cNvSpPr/>
              <p:nvPr/>
            </p:nvSpPr>
            <p:spPr>
              <a:xfrm>
                <a:off x="2231677" y="1202856"/>
                <a:ext cx="100696" cy="101922"/>
              </a:xfrm>
              <a:custGeom>
                <a:avLst/>
                <a:gdLst/>
                <a:ahLst/>
                <a:cxnLst/>
                <a:rect l="l" t="t" r="r" b="b"/>
                <a:pathLst>
                  <a:path w="2956" h="2992" extrusionOk="0">
                    <a:moveTo>
                      <a:pt x="59" y="0"/>
                    </a:moveTo>
                    <a:lnTo>
                      <a:pt x="1" y="31"/>
                    </a:lnTo>
                    <a:cubicBezTo>
                      <a:pt x="53" y="145"/>
                      <a:pt x="1356" y="2813"/>
                      <a:pt x="1705" y="2979"/>
                    </a:cubicBezTo>
                    <a:lnTo>
                      <a:pt x="1730" y="2992"/>
                    </a:lnTo>
                    <a:lnTo>
                      <a:pt x="2955" y="1717"/>
                    </a:lnTo>
                    <a:lnTo>
                      <a:pt x="2909" y="1670"/>
                    </a:lnTo>
                    <a:lnTo>
                      <a:pt x="1714" y="2905"/>
                    </a:lnTo>
                    <a:cubicBezTo>
                      <a:pt x="1412" y="2695"/>
                      <a:pt x="421" y="747"/>
                      <a:pt x="59" y="0"/>
                    </a:cubicBezTo>
                    <a:close/>
                  </a:path>
                </a:pathLst>
              </a:custGeom>
              <a:solidFill>
                <a:srgbClr val="35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38"/>
              <p:cNvSpPr/>
              <p:nvPr/>
            </p:nvSpPr>
            <p:spPr>
              <a:xfrm>
                <a:off x="2330772" y="1196963"/>
                <a:ext cx="105193" cy="104443"/>
              </a:xfrm>
              <a:custGeom>
                <a:avLst/>
                <a:gdLst/>
                <a:ahLst/>
                <a:cxnLst/>
                <a:rect l="l" t="t" r="r" b="b"/>
                <a:pathLst>
                  <a:path w="3088" h="3066" extrusionOk="0">
                    <a:moveTo>
                      <a:pt x="3023" y="0"/>
                    </a:moveTo>
                    <a:cubicBezTo>
                      <a:pt x="3016" y="544"/>
                      <a:pt x="1426" y="2686"/>
                      <a:pt x="1216" y="2967"/>
                    </a:cubicBezTo>
                    <a:lnTo>
                      <a:pt x="46" y="1822"/>
                    </a:lnTo>
                    <a:lnTo>
                      <a:pt x="0" y="1868"/>
                    </a:lnTo>
                    <a:lnTo>
                      <a:pt x="1226" y="3066"/>
                    </a:lnTo>
                    <a:lnTo>
                      <a:pt x="1247" y="3035"/>
                    </a:lnTo>
                    <a:cubicBezTo>
                      <a:pt x="1321" y="2936"/>
                      <a:pt x="3081" y="602"/>
                      <a:pt x="3087" y="0"/>
                    </a:cubicBezTo>
                    <a:close/>
                  </a:path>
                </a:pathLst>
              </a:custGeom>
              <a:solidFill>
                <a:srgbClr val="35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38"/>
              <p:cNvSpPr/>
              <p:nvPr/>
            </p:nvSpPr>
            <p:spPr>
              <a:xfrm>
                <a:off x="2251775" y="989269"/>
                <a:ext cx="141063" cy="89727"/>
              </a:xfrm>
              <a:custGeom>
                <a:avLst/>
                <a:gdLst/>
                <a:ahLst/>
                <a:cxnLst/>
                <a:rect l="l" t="t" r="r" b="b"/>
                <a:pathLst>
                  <a:path w="4141" h="2634" extrusionOk="0">
                    <a:moveTo>
                      <a:pt x="2239" y="0"/>
                    </a:moveTo>
                    <a:cubicBezTo>
                      <a:pt x="991" y="0"/>
                      <a:pt x="1" y="2027"/>
                      <a:pt x="775" y="2633"/>
                    </a:cubicBezTo>
                    <a:cubicBezTo>
                      <a:pt x="775" y="2633"/>
                      <a:pt x="1717" y="1969"/>
                      <a:pt x="2010" y="611"/>
                    </a:cubicBezTo>
                    <a:cubicBezTo>
                      <a:pt x="2010" y="611"/>
                      <a:pt x="2418" y="2121"/>
                      <a:pt x="3616" y="2253"/>
                    </a:cubicBezTo>
                    <a:cubicBezTo>
                      <a:pt x="3616" y="2253"/>
                      <a:pt x="2983" y="1284"/>
                      <a:pt x="2977" y="1083"/>
                    </a:cubicBezTo>
                    <a:cubicBezTo>
                      <a:pt x="2976" y="1069"/>
                      <a:pt x="2979" y="1063"/>
                      <a:pt x="2984" y="1063"/>
                    </a:cubicBezTo>
                    <a:cubicBezTo>
                      <a:pt x="3055" y="1063"/>
                      <a:pt x="3603" y="2137"/>
                      <a:pt x="3858" y="2137"/>
                    </a:cubicBezTo>
                    <a:cubicBezTo>
                      <a:pt x="3867" y="2137"/>
                      <a:pt x="3876" y="2136"/>
                      <a:pt x="3884" y="2133"/>
                    </a:cubicBezTo>
                    <a:cubicBezTo>
                      <a:pt x="4141" y="2043"/>
                      <a:pt x="3946" y="438"/>
                      <a:pt x="2560" y="46"/>
                    </a:cubicBezTo>
                    <a:cubicBezTo>
                      <a:pt x="2452" y="15"/>
                      <a:pt x="2344" y="0"/>
                      <a:pt x="2239" y="0"/>
                    </a:cubicBezTo>
                    <a:close/>
                  </a:path>
                </a:pathLst>
              </a:custGeom>
              <a:solidFill>
                <a:srgbClr val="A53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38"/>
              <p:cNvSpPr/>
              <p:nvPr/>
            </p:nvSpPr>
            <p:spPr>
              <a:xfrm>
                <a:off x="2290780" y="1074431"/>
                <a:ext cx="33486" cy="33690"/>
              </a:xfrm>
              <a:custGeom>
                <a:avLst/>
                <a:gdLst/>
                <a:ahLst/>
                <a:cxnLst/>
                <a:rect l="l" t="t" r="r" b="b"/>
                <a:pathLst>
                  <a:path w="983" h="989" extrusionOk="0">
                    <a:moveTo>
                      <a:pt x="492" y="65"/>
                    </a:moveTo>
                    <a:cubicBezTo>
                      <a:pt x="726" y="65"/>
                      <a:pt x="918" y="257"/>
                      <a:pt x="918" y="494"/>
                    </a:cubicBezTo>
                    <a:cubicBezTo>
                      <a:pt x="918" y="729"/>
                      <a:pt x="726" y="920"/>
                      <a:pt x="492" y="920"/>
                    </a:cubicBezTo>
                    <a:cubicBezTo>
                      <a:pt x="257" y="920"/>
                      <a:pt x="69" y="729"/>
                      <a:pt x="69" y="494"/>
                    </a:cubicBezTo>
                    <a:cubicBezTo>
                      <a:pt x="69" y="257"/>
                      <a:pt x="257" y="65"/>
                      <a:pt x="492" y="65"/>
                    </a:cubicBezTo>
                    <a:close/>
                    <a:moveTo>
                      <a:pt x="492" y="0"/>
                    </a:moveTo>
                    <a:cubicBezTo>
                      <a:pt x="223" y="0"/>
                      <a:pt x="1" y="220"/>
                      <a:pt x="1" y="494"/>
                    </a:cubicBezTo>
                    <a:cubicBezTo>
                      <a:pt x="1" y="763"/>
                      <a:pt x="223" y="988"/>
                      <a:pt x="492" y="988"/>
                    </a:cubicBezTo>
                    <a:cubicBezTo>
                      <a:pt x="763" y="988"/>
                      <a:pt x="983" y="763"/>
                      <a:pt x="983" y="494"/>
                    </a:cubicBezTo>
                    <a:cubicBezTo>
                      <a:pt x="983" y="223"/>
                      <a:pt x="763" y="0"/>
                      <a:pt x="492" y="0"/>
                    </a:cubicBezTo>
                    <a:close/>
                  </a:path>
                </a:pathLst>
              </a:custGeom>
              <a:solidFill>
                <a:srgbClr val="F0DA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38"/>
              <p:cNvSpPr/>
              <p:nvPr/>
            </p:nvSpPr>
            <p:spPr>
              <a:xfrm>
                <a:off x="2336223" y="1074431"/>
                <a:ext cx="33486" cy="33690"/>
              </a:xfrm>
              <a:custGeom>
                <a:avLst/>
                <a:gdLst/>
                <a:ahLst/>
                <a:cxnLst/>
                <a:rect l="l" t="t" r="r" b="b"/>
                <a:pathLst>
                  <a:path w="983" h="989" extrusionOk="0">
                    <a:moveTo>
                      <a:pt x="488" y="65"/>
                    </a:moveTo>
                    <a:cubicBezTo>
                      <a:pt x="726" y="65"/>
                      <a:pt x="914" y="257"/>
                      <a:pt x="914" y="494"/>
                    </a:cubicBezTo>
                    <a:cubicBezTo>
                      <a:pt x="914" y="729"/>
                      <a:pt x="726" y="920"/>
                      <a:pt x="488" y="920"/>
                    </a:cubicBezTo>
                    <a:cubicBezTo>
                      <a:pt x="254" y="920"/>
                      <a:pt x="65" y="729"/>
                      <a:pt x="65" y="494"/>
                    </a:cubicBezTo>
                    <a:cubicBezTo>
                      <a:pt x="65" y="257"/>
                      <a:pt x="254" y="65"/>
                      <a:pt x="488" y="65"/>
                    </a:cubicBezTo>
                    <a:close/>
                    <a:moveTo>
                      <a:pt x="488" y="0"/>
                    </a:moveTo>
                    <a:cubicBezTo>
                      <a:pt x="220" y="0"/>
                      <a:pt x="1" y="220"/>
                      <a:pt x="1" y="494"/>
                    </a:cubicBezTo>
                    <a:cubicBezTo>
                      <a:pt x="1" y="763"/>
                      <a:pt x="220" y="988"/>
                      <a:pt x="488" y="988"/>
                    </a:cubicBezTo>
                    <a:cubicBezTo>
                      <a:pt x="763" y="988"/>
                      <a:pt x="982" y="763"/>
                      <a:pt x="979" y="494"/>
                    </a:cubicBezTo>
                    <a:cubicBezTo>
                      <a:pt x="979" y="223"/>
                      <a:pt x="760" y="0"/>
                      <a:pt x="488" y="0"/>
                    </a:cubicBezTo>
                    <a:close/>
                  </a:path>
                </a:pathLst>
              </a:custGeom>
              <a:solidFill>
                <a:srgbClr val="F0DA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38"/>
              <p:cNvSpPr/>
              <p:nvPr/>
            </p:nvSpPr>
            <p:spPr>
              <a:xfrm>
                <a:off x="2277631" y="1079779"/>
                <a:ext cx="16147" cy="8993"/>
              </a:xfrm>
              <a:custGeom>
                <a:avLst/>
                <a:gdLst/>
                <a:ahLst/>
                <a:cxnLst/>
                <a:rect l="l" t="t" r="r" b="b"/>
                <a:pathLst>
                  <a:path w="474" h="264" extrusionOk="0">
                    <a:moveTo>
                      <a:pt x="29" y="1"/>
                    </a:moveTo>
                    <a:lnTo>
                      <a:pt x="1" y="63"/>
                    </a:lnTo>
                    <a:lnTo>
                      <a:pt x="442" y="263"/>
                    </a:lnTo>
                    <a:lnTo>
                      <a:pt x="473" y="202"/>
                    </a:lnTo>
                    <a:lnTo>
                      <a:pt x="29" y="1"/>
                    </a:lnTo>
                    <a:close/>
                  </a:path>
                </a:pathLst>
              </a:custGeom>
              <a:solidFill>
                <a:srgbClr val="F0DA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38"/>
              <p:cNvSpPr/>
              <p:nvPr/>
            </p:nvSpPr>
            <p:spPr>
              <a:xfrm>
                <a:off x="2322665" y="1087853"/>
                <a:ext cx="15500" cy="4292"/>
              </a:xfrm>
              <a:custGeom>
                <a:avLst/>
                <a:gdLst/>
                <a:ahLst/>
                <a:cxnLst/>
                <a:rect l="l" t="t" r="r" b="b"/>
                <a:pathLst>
                  <a:path w="455" h="126" extrusionOk="0">
                    <a:moveTo>
                      <a:pt x="256" y="1"/>
                    </a:moveTo>
                    <a:cubicBezTo>
                      <a:pt x="128" y="1"/>
                      <a:pt x="8" y="63"/>
                      <a:pt x="0" y="69"/>
                    </a:cubicBezTo>
                    <a:lnTo>
                      <a:pt x="31" y="125"/>
                    </a:lnTo>
                    <a:cubicBezTo>
                      <a:pt x="31" y="125"/>
                      <a:pt x="143" y="68"/>
                      <a:pt x="255" y="68"/>
                    </a:cubicBezTo>
                    <a:cubicBezTo>
                      <a:pt x="310" y="68"/>
                      <a:pt x="365" y="81"/>
                      <a:pt x="408" y="122"/>
                    </a:cubicBezTo>
                    <a:lnTo>
                      <a:pt x="454" y="73"/>
                    </a:lnTo>
                    <a:cubicBezTo>
                      <a:pt x="396" y="19"/>
                      <a:pt x="325" y="1"/>
                      <a:pt x="256" y="1"/>
                    </a:cubicBezTo>
                    <a:close/>
                  </a:path>
                </a:pathLst>
              </a:custGeom>
              <a:solidFill>
                <a:srgbClr val="F0DA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38"/>
              <p:cNvSpPr/>
              <p:nvPr/>
            </p:nvSpPr>
            <p:spPr>
              <a:xfrm>
                <a:off x="2367869" y="1080835"/>
                <a:ext cx="15397" cy="9913"/>
              </a:xfrm>
              <a:custGeom>
                <a:avLst/>
                <a:gdLst/>
                <a:ahLst/>
                <a:cxnLst/>
                <a:rect l="l" t="t" r="r" b="b"/>
                <a:pathLst>
                  <a:path w="452" h="291" extrusionOk="0">
                    <a:moveTo>
                      <a:pt x="421" y="1"/>
                    </a:moveTo>
                    <a:lnTo>
                      <a:pt x="1" y="232"/>
                    </a:lnTo>
                    <a:lnTo>
                      <a:pt x="35" y="291"/>
                    </a:lnTo>
                    <a:lnTo>
                      <a:pt x="452" y="59"/>
                    </a:lnTo>
                    <a:lnTo>
                      <a:pt x="421" y="1"/>
                    </a:lnTo>
                    <a:close/>
                  </a:path>
                </a:pathLst>
              </a:custGeom>
              <a:solidFill>
                <a:srgbClr val="F0DA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38"/>
              <p:cNvSpPr/>
              <p:nvPr/>
            </p:nvSpPr>
            <p:spPr>
              <a:xfrm>
                <a:off x="2333395" y="1274052"/>
                <a:ext cx="2010" cy="227520"/>
              </a:xfrm>
              <a:custGeom>
                <a:avLst/>
                <a:gdLst/>
                <a:ahLst/>
                <a:cxnLst/>
                <a:rect l="l" t="t" r="r" b="b"/>
                <a:pathLst>
                  <a:path w="59" h="6679" extrusionOk="0">
                    <a:moveTo>
                      <a:pt x="0" y="0"/>
                    </a:moveTo>
                    <a:lnTo>
                      <a:pt x="0" y="6678"/>
                    </a:lnTo>
                    <a:lnTo>
                      <a:pt x="59" y="6678"/>
                    </a:lnTo>
                    <a:lnTo>
                      <a:pt x="59" y="6675"/>
                    </a:lnTo>
                    <a:lnTo>
                      <a:pt x="59" y="0"/>
                    </a:lnTo>
                    <a:close/>
                  </a:path>
                </a:pathLst>
              </a:custGeom>
              <a:solidFill>
                <a:srgbClr val="35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38"/>
              <p:cNvSpPr/>
              <p:nvPr/>
            </p:nvSpPr>
            <p:spPr>
              <a:xfrm>
                <a:off x="2463489" y="1301406"/>
                <a:ext cx="36313" cy="206366"/>
              </a:xfrm>
              <a:custGeom>
                <a:avLst/>
                <a:gdLst/>
                <a:ahLst/>
                <a:cxnLst/>
                <a:rect l="l" t="t" r="r" b="b"/>
                <a:pathLst>
                  <a:path w="1066" h="6058" extrusionOk="0">
                    <a:moveTo>
                      <a:pt x="500" y="0"/>
                    </a:moveTo>
                    <a:lnTo>
                      <a:pt x="436" y="12"/>
                    </a:lnTo>
                    <a:cubicBezTo>
                      <a:pt x="442" y="43"/>
                      <a:pt x="994" y="2930"/>
                      <a:pt x="961" y="3788"/>
                    </a:cubicBezTo>
                    <a:cubicBezTo>
                      <a:pt x="927" y="4637"/>
                      <a:pt x="7" y="6002"/>
                      <a:pt x="0" y="6017"/>
                    </a:cubicBezTo>
                    <a:lnTo>
                      <a:pt x="53" y="6058"/>
                    </a:lnTo>
                    <a:cubicBezTo>
                      <a:pt x="93" y="6002"/>
                      <a:pt x="991" y="4662"/>
                      <a:pt x="1025" y="3791"/>
                    </a:cubicBezTo>
                    <a:cubicBezTo>
                      <a:pt x="1065" y="2927"/>
                      <a:pt x="525" y="120"/>
                      <a:pt x="500" y="0"/>
                    </a:cubicBezTo>
                    <a:close/>
                  </a:path>
                </a:pathLst>
              </a:custGeom>
              <a:solidFill>
                <a:srgbClr val="35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38"/>
              <p:cNvSpPr/>
              <p:nvPr/>
            </p:nvSpPr>
            <p:spPr>
              <a:xfrm>
                <a:off x="2127677" y="1197167"/>
                <a:ext cx="420703" cy="320688"/>
              </a:xfrm>
              <a:custGeom>
                <a:avLst/>
                <a:gdLst/>
                <a:ahLst/>
                <a:cxnLst/>
                <a:rect l="l" t="t" r="r" b="b"/>
                <a:pathLst>
                  <a:path w="12350" h="9414" extrusionOk="0">
                    <a:moveTo>
                      <a:pt x="2288" y="0"/>
                    </a:moveTo>
                    <a:cubicBezTo>
                      <a:pt x="1871" y="121"/>
                      <a:pt x="683" y="71"/>
                      <a:pt x="337" y="1062"/>
                    </a:cubicBezTo>
                    <a:cubicBezTo>
                      <a:pt x="0" y="2044"/>
                      <a:pt x="244" y="5913"/>
                      <a:pt x="581" y="7216"/>
                    </a:cubicBezTo>
                    <a:cubicBezTo>
                      <a:pt x="893" y="8441"/>
                      <a:pt x="1108" y="9114"/>
                      <a:pt x="1172" y="9114"/>
                    </a:cubicBezTo>
                    <a:cubicBezTo>
                      <a:pt x="1176" y="9114"/>
                      <a:pt x="1180" y="9111"/>
                      <a:pt x="1183" y="9105"/>
                    </a:cubicBezTo>
                    <a:cubicBezTo>
                      <a:pt x="1188" y="9095"/>
                      <a:pt x="1305" y="9090"/>
                      <a:pt x="1509" y="9090"/>
                    </a:cubicBezTo>
                    <a:cubicBezTo>
                      <a:pt x="3196" y="9090"/>
                      <a:pt x="10846" y="9414"/>
                      <a:pt x="10846" y="9414"/>
                    </a:cubicBezTo>
                    <a:cubicBezTo>
                      <a:pt x="10763" y="8756"/>
                      <a:pt x="12350" y="3384"/>
                      <a:pt x="11488" y="1671"/>
                    </a:cubicBezTo>
                    <a:cubicBezTo>
                      <a:pt x="10726" y="149"/>
                      <a:pt x="9743" y="64"/>
                      <a:pt x="9532" y="64"/>
                    </a:cubicBezTo>
                    <a:cubicBezTo>
                      <a:pt x="9505" y="64"/>
                      <a:pt x="9491" y="65"/>
                      <a:pt x="9491" y="65"/>
                    </a:cubicBezTo>
                    <a:cubicBezTo>
                      <a:pt x="9276" y="2360"/>
                      <a:pt x="6183" y="8399"/>
                      <a:pt x="6035" y="8399"/>
                    </a:cubicBezTo>
                    <a:cubicBezTo>
                      <a:pt x="6035" y="8399"/>
                      <a:pt x="6034" y="8399"/>
                      <a:pt x="6033" y="8398"/>
                    </a:cubicBezTo>
                    <a:cubicBezTo>
                      <a:pt x="5922" y="8318"/>
                      <a:pt x="4353" y="5860"/>
                      <a:pt x="3508" y="4360"/>
                    </a:cubicBezTo>
                    <a:cubicBezTo>
                      <a:pt x="2665" y="2862"/>
                      <a:pt x="2288" y="0"/>
                      <a:pt x="2288" y="0"/>
                    </a:cubicBezTo>
                    <a:close/>
                  </a:path>
                </a:pathLst>
              </a:custGeom>
              <a:solidFill>
                <a:srgbClr val="504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38"/>
              <p:cNvSpPr/>
              <p:nvPr/>
            </p:nvSpPr>
            <p:spPr>
              <a:xfrm>
                <a:off x="2130981" y="1476126"/>
                <a:ext cx="410585" cy="178160"/>
              </a:xfrm>
              <a:custGeom>
                <a:avLst/>
                <a:gdLst/>
                <a:ahLst/>
                <a:cxnLst/>
                <a:rect l="l" t="t" r="r" b="b"/>
                <a:pathLst>
                  <a:path w="12053" h="5230" extrusionOk="0">
                    <a:moveTo>
                      <a:pt x="9468" y="1"/>
                    </a:moveTo>
                    <a:cubicBezTo>
                      <a:pt x="7145" y="1"/>
                      <a:pt x="2615" y="573"/>
                      <a:pt x="1356" y="573"/>
                    </a:cubicBezTo>
                    <a:cubicBezTo>
                      <a:pt x="1212" y="573"/>
                      <a:pt x="1111" y="565"/>
                      <a:pt x="1061" y="549"/>
                    </a:cubicBezTo>
                    <a:cubicBezTo>
                      <a:pt x="1061" y="549"/>
                      <a:pt x="317" y="3343"/>
                      <a:pt x="88" y="4374"/>
                    </a:cubicBezTo>
                    <a:cubicBezTo>
                      <a:pt x="1" y="4769"/>
                      <a:pt x="621" y="4911"/>
                      <a:pt x="1461" y="4911"/>
                    </a:cubicBezTo>
                    <a:cubicBezTo>
                      <a:pt x="2809" y="4911"/>
                      <a:pt x="4724" y="4545"/>
                      <a:pt x="5186" y="4269"/>
                    </a:cubicBezTo>
                    <a:cubicBezTo>
                      <a:pt x="5658" y="3989"/>
                      <a:pt x="5817" y="3282"/>
                      <a:pt x="5870" y="2794"/>
                    </a:cubicBezTo>
                    <a:lnTo>
                      <a:pt x="5870" y="2794"/>
                    </a:lnTo>
                    <a:cubicBezTo>
                      <a:pt x="5870" y="3244"/>
                      <a:pt x="5930" y="3890"/>
                      <a:pt x="6232" y="4269"/>
                    </a:cubicBezTo>
                    <a:cubicBezTo>
                      <a:pt x="6616" y="4745"/>
                      <a:pt x="9460" y="5230"/>
                      <a:pt x="10917" y="5230"/>
                    </a:cubicBezTo>
                    <a:cubicBezTo>
                      <a:pt x="11370" y="5230"/>
                      <a:pt x="11689" y="5183"/>
                      <a:pt x="11759" y="5075"/>
                    </a:cubicBezTo>
                    <a:cubicBezTo>
                      <a:pt x="12052" y="4624"/>
                      <a:pt x="10826" y="1138"/>
                      <a:pt x="10864" y="286"/>
                    </a:cubicBezTo>
                    <a:cubicBezTo>
                      <a:pt x="10872" y="77"/>
                      <a:pt x="10317" y="1"/>
                      <a:pt x="9468" y="1"/>
                    </a:cubicBezTo>
                    <a:close/>
                  </a:path>
                </a:pathLst>
              </a:custGeom>
              <a:solidFill>
                <a:srgbClr val="504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38"/>
              <p:cNvSpPr/>
              <p:nvPr/>
            </p:nvSpPr>
            <p:spPr>
              <a:xfrm>
                <a:off x="1914259" y="1193897"/>
                <a:ext cx="310196" cy="300964"/>
              </a:xfrm>
              <a:custGeom>
                <a:avLst/>
                <a:gdLst/>
                <a:ahLst/>
                <a:cxnLst/>
                <a:rect l="l" t="t" r="r" b="b"/>
                <a:pathLst>
                  <a:path w="9106" h="8835" extrusionOk="0">
                    <a:moveTo>
                      <a:pt x="8531" y="1"/>
                    </a:moveTo>
                    <a:cubicBezTo>
                      <a:pt x="8531" y="1"/>
                      <a:pt x="2455" y="418"/>
                      <a:pt x="550" y="6407"/>
                    </a:cubicBezTo>
                    <a:cubicBezTo>
                      <a:pt x="1" y="8124"/>
                      <a:pt x="1835" y="8778"/>
                      <a:pt x="2455" y="8834"/>
                    </a:cubicBezTo>
                    <a:cubicBezTo>
                      <a:pt x="2461" y="8834"/>
                      <a:pt x="2467" y="8835"/>
                      <a:pt x="2473" y="8835"/>
                    </a:cubicBezTo>
                    <a:cubicBezTo>
                      <a:pt x="3154" y="8835"/>
                      <a:pt x="7271" y="5820"/>
                      <a:pt x="8182" y="5079"/>
                    </a:cubicBezTo>
                    <a:cubicBezTo>
                      <a:pt x="9106" y="4329"/>
                      <a:pt x="8429" y="578"/>
                      <a:pt x="8531" y="1"/>
                    </a:cubicBezTo>
                    <a:close/>
                  </a:path>
                </a:pathLst>
              </a:custGeom>
              <a:solidFill>
                <a:srgbClr val="504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38"/>
              <p:cNvSpPr/>
              <p:nvPr/>
            </p:nvSpPr>
            <p:spPr>
              <a:xfrm>
                <a:off x="2095145" y="1591879"/>
                <a:ext cx="103524" cy="45102"/>
              </a:xfrm>
              <a:custGeom>
                <a:avLst/>
                <a:gdLst/>
                <a:ahLst/>
                <a:cxnLst/>
                <a:rect l="l" t="t" r="r" b="b"/>
                <a:pathLst>
                  <a:path w="3039" h="1324" extrusionOk="0">
                    <a:moveTo>
                      <a:pt x="1518" y="0"/>
                    </a:moveTo>
                    <a:cubicBezTo>
                      <a:pt x="837" y="0"/>
                      <a:pt x="409" y="260"/>
                      <a:pt x="409" y="260"/>
                    </a:cubicBezTo>
                    <a:cubicBezTo>
                      <a:pt x="1" y="665"/>
                      <a:pt x="406" y="1324"/>
                      <a:pt x="615" y="1324"/>
                    </a:cubicBezTo>
                    <a:cubicBezTo>
                      <a:pt x="631" y="1324"/>
                      <a:pt x="646" y="1320"/>
                      <a:pt x="659" y="1313"/>
                    </a:cubicBezTo>
                    <a:cubicBezTo>
                      <a:pt x="912" y="1155"/>
                      <a:pt x="1206" y="1106"/>
                      <a:pt x="1488" y="1106"/>
                    </a:cubicBezTo>
                    <a:cubicBezTo>
                      <a:pt x="1946" y="1106"/>
                      <a:pt x="2376" y="1235"/>
                      <a:pt x="2558" y="1235"/>
                    </a:cubicBezTo>
                    <a:cubicBezTo>
                      <a:pt x="2615" y="1235"/>
                      <a:pt x="2648" y="1222"/>
                      <a:pt x="2650" y="1189"/>
                    </a:cubicBezTo>
                    <a:cubicBezTo>
                      <a:pt x="2663" y="927"/>
                      <a:pt x="1326" y="652"/>
                      <a:pt x="1662" y="652"/>
                    </a:cubicBezTo>
                    <a:cubicBezTo>
                      <a:pt x="1663" y="652"/>
                      <a:pt x="1664" y="652"/>
                      <a:pt x="1665" y="652"/>
                    </a:cubicBezTo>
                    <a:cubicBezTo>
                      <a:pt x="1946" y="652"/>
                      <a:pt x="2777" y="979"/>
                      <a:pt x="2980" y="979"/>
                    </a:cubicBezTo>
                    <a:cubicBezTo>
                      <a:pt x="3024" y="979"/>
                      <a:pt x="3038" y="964"/>
                      <a:pt x="3011" y="927"/>
                    </a:cubicBezTo>
                    <a:cubicBezTo>
                      <a:pt x="2774" y="578"/>
                      <a:pt x="1721" y="294"/>
                      <a:pt x="1721" y="294"/>
                    </a:cubicBezTo>
                    <a:lnTo>
                      <a:pt x="1721" y="294"/>
                    </a:lnTo>
                    <a:cubicBezTo>
                      <a:pt x="2149" y="395"/>
                      <a:pt x="2533" y="451"/>
                      <a:pt x="2746" y="451"/>
                    </a:cubicBezTo>
                    <a:cubicBezTo>
                      <a:pt x="2968" y="451"/>
                      <a:pt x="3003" y="391"/>
                      <a:pt x="2709" y="260"/>
                    </a:cubicBezTo>
                    <a:cubicBezTo>
                      <a:pt x="2263" y="65"/>
                      <a:pt x="1859" y="0"/>
                      <a:pt x="1518" y="0"/>
                    </a:cubicBezTo>
                    <a:close/>
                  </a:path>
                </a:pathLst>
              </a:custGeom>
              <a:solidFill>
                <a:srgbClr val="D98E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38"/>
              <p:cNvSpPr/>
              <p:nvPr/>
            </p:nvSpPr>
            <p:spPr>
              <a:xfrm>
                <a:off x="2066155" y="1566500"/>
                <a:ext cx="65132" cy="88296"/>
              </a:xfrm>
              <a:custGeom>
                <a:avLst/>
                <a:gdLst/>
                <a:ahLst/>
                <a:cxnLst/>
                <a:rect l="l" t="t" r="r" b="b"/>
                <a:pathLst>
                  <a:path w="1912" h="2592" extrusionOk="0">
                    <a:moveTo>
                      <a:pt x="1433" y="1"/>
                    </a:moveTo>
                    <a:cubicBezTo>
                      <a:pt x="1320" y="1"/>
                      <a:pt x="0" y="1892"/>
                      <a:pt x="19" y="2067"/>
                    </a:cubicBezTo>
                    <a:cubicBezTo>
                      <a:pt x="40" y="2246"/>
                      <a:pt x="580" y="2413"/>
                      <a:pt x="1084" y="2582"/>
                    </a:cubicBezTo>
                    <a:cubicBezTo>
                      <a:pt x="1102" y="2588"/>
                      <a:pt x="1119" y="2591"/>
                      <a:pt x="1137" y="2591"/>
                    </a:cubicBezTo>
                    <a:cubicBezTo>
                      <a:pt x="1612" y="2591"/>
                      <a:pt x="1911" y="520"/>
                      <a:pt x="1911" y="520"/>
                    </a:cubicBezTo>
                    <a:cubicBezTo>
                      <a:pt x="1911" y="520"/>
                      <a:pt x="1525" y="35"/>
                      <a:pt x="1436" y="1"/>
                    </a:cubicBezTo>
                    <a:cubicBezTo>
                      <a:pt x="1435" y="1"/>
                      <a:pt x="1434" y="1"/>
                      <a:pt x="1433" y="1"/>
                    </a:cubicBezTo>
                    <a:close/>
                  </a:path>
                </a:pathLst>
              </a:custGeom>
              <a:solidFill>
                <a:srgbClr val="F1DB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38"/>
              <p:cNvSpPr/>
              <p:nvPr/>
            </p:nvSpPr>
            <p:spPr>
              <a:xfrm>
                <a:off x="1905539" y="1298034"/>
                <a:ext cx="221627" cy="352062"/>
              </a:xfrm>
              <a:custGeom>
                <a:avLst/>
                <a:gdLst/>
                <a:ahLst/>
                <a:cxnLst/>
                <a:rect l="l" t="t" r="r" b="b"/>
                <a:pathLst>
                  <a:path w="6506" h="10335" extrusionOk="0">
                    <a:moveTo>
                      <a:pt x="2804" y="0"/>
                    </a:moveTo>
                    <a:cubicBezTo>
                      <a:pt x="2804" y="0"/>
                      <a:pt x="1" y="2171"/>
                      <a:pt x="566" y="4872"/>
                    </a:cubicBezTo>
                    <a:cubicBezTo>
                      <a:pt x="885" y="6373"/>
                      <a:pt x="4551" y="10335"/>
                      <a:pt x="5177" y="10335"/>
                    </a:cubicBezTo>
                    <a:cubicBezTo>
                      <a:pt x="5204" y="10335"/>
                      <a:pt x="5225" y="10327"/>
                      <a:pt x="5240" y="10312"/>
                    </a:cubicBezTo>
                    <a:cubicBezTo>
                      <a:pt x="6370" y="9173"/>
                      <a:pt x="6506" y="7984"/>
                      <a:pt x="6225" y="7398"/>
                    </a:cubicBezTo>
                    <a:cubicBezTo>
                      <a:pt x="5536" y="5962"/>
                      <a:pt x="2804" y="0"/>
                      <a:pt x="2804" y="0"/>
                    </a:cubicBezTo>
                    <a:close/>
                  </a:path>
                </a:pathLst>
              </a:custGeom>
              <a:solidFill>
                <a:srgbClr val="504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38"/>
              <p:cNvSpPr/>
              <p:nvPr/>
            </p:nvSpPr>
            <p:spPr>
              <a:xfrm>
                <a:off x="2166988" y="1193897"/>
                <a:ext cx="166339" cy="292652"/>
              </a:xfrm>
              <a:custGeom>
                <a:avLst/>
                <a:gdLst/>
                <a:ahLst/>
                <a:cxnLst/>
                <a:rect l="l" t="t" r="r" b="b"/>
                <a:pathLst>
                  <a:path w="4883" h="8591" extrusionOk="0">
                    <a:moveTo>
                      <a:pt x="1112" y="1"/>
                    </a:moveTo>
                    <a:cubicBezTo>
                      <a:pt x="1112" y="1"/>
                      <a:pt x="1" y="3215"/>
                      <a:pt x="467" y="4792"/>
                    </a:cubicBezTo>
                    <a:cubicBezTo>
                      <a:pt x="763" y="5808"/>
                      <a:pt x="2338" y="6287"/>
                      <a:pt x="2699" y="6308"/>
                    </a:cubicBezTo>
                    <a:cubicBezTo>
                      <a:pt x="3061" y="6333"/>
                      <a:pt x="2560" y="7769"/>
                      <a:pt x="3027" y="8290"/>
                    </a:cubicBezTo>
                    <a:cubicBezTo>
                      <a:pt x="3237" y="8526"/>
                      <a:pt x="3634" y="8590"/>
                      <a:pt x="4008" y="8590"/>
                    </a:cubicBezTo>
                    <a:cubicBezTo>
                      <a:pt x="4463" y="8590"/>
                      <a:pt x="4882" y="8494"/>
                      <a:pt x="4882" y="8494"/>
                    </a:cubicBezTo>
                    <a:cubicBezTo>
                      <a:pt x="4882" y="8494"/>
                      <a:pt x="2817" y="5024"/>
                      <a:pt x="2391" y="3987"/>
                    </a:cubicBezTo>
                    <a:cubicBezTo>
                      <a:pt x="1964" y="2946"/>
                      <a:pt x="1112" y="1"/>
                      <a:pt x="1112" y="1"/>
                    </a:cubicBezTo>
                    <a:close/>
                  </a:path>
                </a:pathLst>
              </a:custGeom>
              <a:solidFill>
                <a:srgbClr val="3931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38"/>
              <p:cNvSpPr/>
              <p:nvPr/>
            </p:nvSpPr>
            <p:spPr>
              <a:xfrm>
                <a:off x="2333395" y="1199279"/>
                <a:ext cx="164398" cy="284000"/>
              </a:xfrm>
              <a:custGeom>
                <a:avLst/>
                <a:gdLst/>
                <a:ahLst/>
                <a:cxnLst/>
                <a:rect l="l" t="t" r="r" b="b"/>
                <a:pathLst>
                  <a:path w="4826" h="8337" extrusionOk="0">
                    <a:moveTo>
                      <a:pt x="3458" y="0"/>
                    </a:moveTo>
                    <a:cubicBezTo>
                      <a:pt x="3458" y="0"/>
                      <a:pt x="3344" y="571"/>
                      <a:pt x="2763" y="2118"/>
                    </a:cubicBezTo>
                    <a:cubicBezTo>
                      <a:pt x="1461" y="5582"/>
                      <a:pt x="0" y="8336"/>
                      <a:pt x="0" y="8336"/>
                    </a:cubicBezTo>
                    <a:cubicBezTo>
                      <a:pt x="0" y="8336"/>
                      <a:pt x="25" y="8337"/>
                      <a:pt x="70" y="8337"/>
                    </a:cubicBezTo>
                    <a:cubicBezTo>
                      <a:pt x="389" y="8337"/>
                      <a:pt x="1710" y="8306"/>
                      <a:pt x="2146" y="7805"/>
                    </a:cubicBezTo>
                    <a:cubicBezTo>
                      <a:pt x="2646" y="7234"/>
                      <a:pt x="2001" y="6376"/>
                      <a:pt x="2035" y="5968"/>
                    </a:cubicBezTo>
                    <a:cubicBezTo>
                      <a:pt x="2069" y="5557"/>
                      <a:pt x="4029" y="4968"/>
                      <a:pt x="4428" y="3795"/>
                    </a:cubicBezTo>
                    <a:cubicBezTo>
                      <a:pt x="4826" y="2621"/>
                      <a:pt x="3458" y="0"/>
                      <a:pt x="3458" y="0"/>
                    </a:cubicBezTo>
                    <a:close/>
                  </a:path>
                </a:pathLst>
              </a:custGeom>
              <a:solidFill>
                <a:srgbClr val="3931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38"/>
              <p:cNvSpPr/>
              <p:nvPr/>
            </p:nvSpPr>
            <p:spPr>
              <a:xfrm>
                <a:off x="2021428" y="1432557"/>
                <a:ext cx="48747" cy="24527"/>
              </a:xfrm>
              <a:custGeom>
                <a:avLst/>
                <a:gdLst/>
                <a:ahLst/>
                <a:cxnLst/>
                <a:rect l="l" t="t" r="r" b="b"/>
                <a:pathLst>
                  <a:path w="1431" h="720" extrusionOk="0">
                    <a:moveTo>
                      <a:pt x="35" y="0"/>
                    </a:moveTo>
                    <a:lnTo>
                      <a:pt x="1" y="56"/>
                    </a:lnTo>
                    <a:cubicBezTo>
                      <a:pt x="121" y="127"/>
                      <a:pt x="1159" y="719"/>
                      <a:pt x="1415" y="719"/>
                    </a:cubicBezTo>
                    <a:lnTo>
                      <a:pt x="1430" y="716"/>
                    </a:lnTo>
                    <a:lnTo>
                      <a:pt x="1421" y="651"/>
                    </a:lnTo>
                    <a:cubicBezTo>
                      <a:pt x="1418" y="652"/>
                      <a:pt x="1414" y="652"/>
                      <a:pt x="1411" y="652"/>
                    </a:cubicBezTo>
                    <a:cubicBezTo>
                      <a:pt x="1212" y="652"/>
                      <a:pt x="353" y="182"/>
                      <a:pt x="35" y="0"/>
                    </a:cubicBezTo>
                    <a:close/>
                  </a:path>
                </a:pathLst>
              </a:custGeom>
              <a:solidFill>
                <a:srgbClr val="35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38"/>
              <p:cNvSpPr/>
              <p:nvPr/>
            </p:nvSpPr>
            <p:spPr>
              <a:xfrm>
                <a:off x="2511010" y="1662972"/>
                <a:ext cx="46942" cy="265707"/>
              </a:xfrm>
              <a:custGeom>
                <a:avLst/>
                <a:gdLst/>
                <a:ahLst/>
                <a:cxnLst/>
                <a:rect l="l" t="t" r="r" b="b"/>
                <a:pathLst>
                  <a:path w="1378" h="7800" extrusionOk="0">
                    <a:moveTo>
                      <a:pt x="482" y="1"/>
                    </a:moveTo>
                    <a:cubicBezTo>
                      <a:pt x="356" y="1374"/>
                      <a:pt x="1" y="3940"/>
                      <a:pt x="183" y="5329"/>
                    </a:cubicBezTo>
                    <a:cubicBezTo>
                      <a:pt x="337" y="6530"/>
                      <a:pt x="1072" y="7460"/>
                      <a:pt x="1378" y="7799"/>
                    </a:cubicBezTo>
                    <a:cubicBezTo>
                      <a:pt x="1267" y="6651"/>
                      <a:pt x="946" y="3403"/>
                      <a:pt x="482" y="1"/>
                    </a:cubicBezTo>
                    <a:close/>
                  </a:path>
                </a:pathLst>
              </a:custGeom>
              <a:solidFill>
                <a:srgbClr val="504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38"/>
              <p:cNvSpPr/>
              <p:nvPr/>
            </p:nvSpPr>
            <p:spPr>
              <a:xfrm>
                <a:off x="1960349" y="1197167"/>
                <a:ext cx="222138" cy="143175"/>
              </a:xfrm>
              <a:custGeom>
                <a:avLst/>
                <a:gdLst/>
                <a:ahLst/>
                <a:cxnLst/>
                <a:rect l="l" t="t" r="r" b="b"/>
                <a:pathLst>
                  <a:path w="6521" h="4203" extrusionOk="0">
                    <a:moveTo>
                      <a:pt x="6521" y="0"/>
                    </a:moveTo>
                    <a:lnTo>
                      <a:pt x="6521" y="0"/>
                    </a:lnTo>
                    <a:cubicBezTo>
                      <a:pt x="2553" y="368"/>
                      <a:pt x="3" y="4199"/>
                      <a:pt x="0" y="4202"/>
                    </a:cubicBezTo>
                    <a:cubicBezTo>
                      <a:pt x="945" y="4178"/>
                      <a:pt x="2010" y="2483"/>
                      <a:pt x="3121" y="2273"/>
                    </a:cubicBezTo>
                    <a:cubicBezTo>
                      <a:pt x="4233" y="2066"/>
                      <a:pt x="6521" y="0"/>
                      <a:pt x="6521" y="0"/>
                    </a:cubicBezTo>
                    <a:close/>
                  </a:path>
                </a:pathLst>
              </a:custGeom>
              <a:solidFill>
                <a:srgbClr val="5B58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38"/>
              <p:cNvSpPr/>
              <p:nvPr/>
            </p:nvSpPr>
            <p:spPr>
              <a:xfrm>
                <a:off x="2279947" y="983444"/>
                <a:ext cx="39277" cy="57570"/>
              </a:xfrm>
              <a:custGeom>
                <a:avLst/>
                <a:gdLst/>
                <a:ahLst/>
                <a:cxnLst/>
                <a:rect l="l" t="t" r="r" b="b"/>
                <a:pathLst>
                  <a:path w="1153" h="1690" extrusionOk="0">
                    <a:moveTo>
                      <a:pt x="1112" y="1"/>
                    </a:moveTo>
                    <a:cubicBezTo>
                      <a:pt x="288" y="714"/>
                      <a:pt x="4" y="1662"/>
                      <a:pt x="1" y="1671"/>
                    </a:cubicBezTo>
                    <a:lnTo>
                      <a:pt x="63" y="1690"/>
                    </a:lnTo>
                    <a:cubicBezTo>
                      <a:pt x="63" y="1683"/>
                      <a:pt x="343" y="751"/>
                      <a:pt x="1152" y="50"/>
                    </a:cubicBezTo>
                    <a:lnTo>
                      <a:pt x="1112" y="1"/>
                    </a:lnTo>
                    <a:close/>
                  </a:path>
                </a:pathLst>
              </a:custGeom>
              <a:solidFill>
                <a:srgbClr val="35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38"/>
              <p:cNvSpPr/>
              <p:nvPr/>
            </p:nvSpPr>
            <p:spPr>
              <a:xfrm>
                <a:off x="2331590" y="980923"/>
                <a:ext cx="45272" cy="40095"/>
              </a:xfrm>
              <a:custGeom>
                <a:avLst/>
                <a:gdLst/>
                <a:ahLst/>
                <a:cxnLst/>
                <a:rect l="l" t="t" r="r" b="b"/>
                <a:pathLst>
                  <a:path w="1329" h="1177" extrusionOk="0">
                    <a:moveTo>
                      <a:pt x="16" y="1"/>
                    </a:moveTo>
                    <a:lnTo>
                      <a:pt x="1" y="65"/>
                    </a:lnTo>
                    <a:cubicBezTo>
                      <a:pt x="1010" y="285"/>
                      <a:pt x="1257" y="1171"/>
                      <a:pt x="1263" y="1177"/>
                    </a:cubicBezTo>
                    <a:lnTo>
                      <a:pt x="1328" y="1158"/>
                    </a:lnTo>
                    <a:cubicBezTo>
                      <a:pt x="1328" y="1149"/>
                      <a:pt x="1069" y="229"/>
                      <a:pt x="16" y="1"/>
                    </a:cubicBezTo>
                    <a:close/>
                  </a:path>
                </a:pathLst>
              </a:custGeom>
              <a:solidFill>
                <a:srgbClr val="35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38"/>
              <p:cNvSpPr/>
              <p:nvPr/>
            </p:nvSpPr>
            <p:spPr>
              <a:xfrm>
                <a:off x="2326957" y="985862"/>
                <a:ext cx="17305" cy="46533"/>
              </a:xfrm>
              <a:custGeom>
                <a:avLst/>
                <a:gdLst/>
                <a:ahLst/>
                <a:cxnLst/>
                <a:rect l="l" t="t" r="r" b="b"/>
                <a:pathLst>
                  <a:path w="508" h="1366" extrusionOk="0">
                    <a:moveTo>
                      <a:pt x="63" y="1"/>
                    </a:moveTo>
                    <a:lnTo>
                      <a:pt x="1" y="22"/>
                    </a:lnTo>
                    <a:cubicBezTo>
                      <a:pt x="211" y="726"/>
                      <a:pt x="442" y="1356"/>
                      <a:pt x="445" y="1365"/>
                    </a:cubicBezTo>
                    <a:lnTo>
                      <a:pt x="507" y="1341"/>
                    </a:lnTo>
                    <a:cubicBezTo>
                      <a:pt x="504" y="1338"/>
                      <a:pt x="273" y="705"/>
                      <a:pt x="63" y="1"/>
                    </a:cubicBezTo>
                    <a:close/>
                  </a:path>
                </a:pathLst>
              </a:custGeom>
              <a:solidFill>
                <a:srgbClr val="35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38"/>
              <p:cNvSpPr/>
              <p:nvPr/>
            </p:nvSpPr>
            <p:spPr>
              <a:xfrm>
                <a:off x="2331590" y="980923"/>
                <a:ext cx="63565" cy="47895"/>
              </a:xfrm>
              <a:custGeom>
                <a:avLst/>
                <a:gdLst/>
                <a:ahLst/>
                <a:cxnLst/>
                <a:rect l="l" t="t" r="r" b="b"/>
                <a:pathLst>
                  <a:path w="1866" h="1406" extrusionOk="0">
                    <a:moveTo>
                      <a:pt x="108" y="1"/>
                    </a:moveTo>
                    <a:cubicBezTo>
                      <a:pt x="73" y="1"/>
                      <a:pt x="37" y="2"/>
                      <a:pt x="1" y="4"/>
                    </a:cubicBezTo>
                    <a:lnTo>
                      <a:pt x="4" y="69"/>
                    </a:lnTo>
                    <a:cubicBezTo>
                      <a:pt x="36" y="67"/>
                      <a:pt x="67" y="66"/>
                      <a:pt x="98" y="66"/>
                    </a:cubicBezTo>
                    <a:cubicBezTo>
                      <a:pt x="1426" y="66"/>
                      <a:pt x="1795" y="1390"/>
                      <a:pt x="1798" y="1405"/>
                    </a:cubicBezTo>
                    <a:lnTo>
                      <a:pt x="1866" y="1390"/>
                    </a:lnTo>
                    <a:cubicBezTo>
                      <a:pt x="1859" y="1375"/>
                      <a:pt x="1478" y="1"/>
                      <a:pt x="108" y="1"/>
                    </a:cubicBezTo>
                    <a:close/>
                  </a:path>
                </a:pathLst>
              </a:custGeom>
              <a:solidFill>
                <a:srgbClr val="35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38"/>
              <p:cNvSpPr/>
              <p:nvPr/>
            </p:nvSpPr>
            <p:spPr>
              <a:xfrm>
                <a:off x="2272180" y="980923"/>
                <a:ext cx="43160" cy="35394"/>
              </a:xfrm>
              <a:custGeom>
                <a:avLst/>
                <a:gdLst/>
                <a:ahLst/>
                <a:cxnLst/>
                <a:rect l="l" t="t" r="r" b="b"/>
                <a:pathLst>
                  <a:path w="1267" h="1039" extrusionOk="0">
                    <a:moveTo>
                      <a:pt x="1235" y="1"/>
                    </a:moveTo>
                    <a:cubicBezTo>
                      <a:pt x="639" y="1"/>
                      <a:pt x="28" y="961"/>
                      <a:pt x="0" y="1004"/>
                    </a:cubicBezTo>
                    <a:lnTo>
                      <a:pt x="59" y="1038"/>
                    </a:lnTo>
                    <a:cubicBezTo>
                      <a:pt x="65" y="1032"/>
                      <a:pt x="681" y="65"/>
                      <a:pt x="1240" y="65"/>
                    </a:cubicBezTo>
                    <a:cubicBezTo>
                      <a:pt x="1247" y="65"/>
                      <a:pt x="1255" y="65"/>
                      <a:pt x="1263" y="65"/>
                    </a:cubicBezTo>
                    <a:lnTo>
                      <a:pt x="1266" y="1"/>
                    </a:lnTo>
                    <a:close/>
                  </a:path>
                </a:pathLst>
              </a:custGeom>
              <a:solidFill>
                <a:srgbClr val="35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73" name="Google Shape;3573;p38"/>
            <p:cNvGrpSpPr/>
            <p:nvPr/>
          </p:nvGrpSpPr>
          <p:grpSpPr>
            <a:xfrm rot="503791">
              <a:off x="7130793" y="4345864"/>
              <a:ext cx="886697" cy="964836"/>
              <a:chOff x="5606093" y="2415423"/>
              <a:chExt cx="518742" cy="564423"/>
            </a:xfrm>
          </p:grpSpPr>
          <p:sp>
            <p:nvSpPr>
              <p:cNvPr id="3574" name="Google Shape;3574;p38"/>
              <p:cNvSpPr/>
              <p:nvPr/>
            </p:nvSpPr>
            <p:spPr>
              <a:xfrm>
                <a:off x="5680253" y="2605983"/>
                <a:ext cx="20541" cy="107816"/>
              </a:xfrm>
              <a:custGeom>
                <a:avLst/>
                <a:gdLst/>
                <a:ahLst/>
                <a:cxnLst/>
                <a:rect l="l" t="t" r="r" b="b"/>
                <a:pathLst>
                  <a:path w="603" h="3165" extrusionOk="0">
                    <a:moveTo>
                      <a:pt x="562" y="0"/>
                    </a:moveTo>
                    <a:lnTo>
                      <a:pt x="0" y="3159"/>
                    </a:lnTo>
                    <a:lnTo>
                      <a:pt x="40" y="3165"/>
                    </a:lnTo>
                    <a:lnTo>
                      <a:pt x="602" y="6"/>
                    </a:lnTo>
                    <a:lnTo>
                      <a:pt x="562" y="0"/>
                    </a:lnTo>
                    <a:close/>
                  </a:path>
                </a:pathLst>
              </a:custGeom>
              <a:solidFill>
                <a:srgbClr val="ECD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38"/>
              <p:cNvSpPr/>
              <p:nvPr/>
            </p:nvSpPr>
            <p:spPr>
              <a:xfrm>
                <a:off x="5713466" y="2703136"/>
                <a:ext cx="20132" cy="86287"/>
              </a:xfrm>
              <a:custGeom>
                <a:avLst/>
                <a:gdLst/>
                <a:ahLst/>
                <a:cxnLst/>
                <a:rect l="l" t="t" r="r" b="b"/>
                <a:pathLst>
                  <a:path w="591" h="2533" extrusionOk="0">
                    <a:moveTo>
                      <a:pt x="554" y="1"/>
                    </a:moveTo>
                    <a:cubicBezTo>
                      <a:pt x="341" y="831"/>
                      <a:pt x="155" y="1680"/>
                      <a:pt x="1" y="2523"/>
                    </a:cubicBezTo>
                    <a:lnTo>
                      <a:pt x="38" y="2533"/>
                    </a:lnTo>
                    <a:cubicBezTo>
                      <a:pt x="192" y="1690"/>
                      <a:pt x="378" y="841"/>
                      <a:pt x="591" y="7"/>
                    </a:cubicBezTo>
                    <a:lnTo>
                      <a:pt x="554" y="1"/>
                    </a:lnTo>
                    <a:close/>
                  </a:path>
                </a:pathLst>
              </a:custGeom>
              <a:solidFill>
                <a:srgbClr val="ECD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38"/>
              <p:cNvSpPr/>
              <p:nvPr/>
            </p:nvSpPr>
            <p:spPr>
              <a:xfrm>
                <a:off x="5936353" y="2799608"/>
                <a:ext cx="14750" cy="13524"/>
              </a:xfrm>
              <a:custGeom>
                <a:avLst/>
                <a:gdLst/>
                <a:ahLst/>
                <a:cxnLst/>
                <a:rect l="l" t="t" r="r" b="b"/>
                <a:pathLst>
                  <a:path w="433" h="397" extrusionOk="0">
                    <a:moveTo>
                      <a:pt x="211" y="1"/>
                    </a:moveTo>
                    <a:cubicBezTo>
                      <a:pt x="121" y="1"/>
                      <a:pt x="43" y="62"/>
                      <a:pt x="22" y="154"/>
                    </a:cubicBezTo>
                    <a:cubicBezTo>
                      <a:pt x="0" y="262"/>
                      <a:pt x="65" y="367"/>
                      <a:pt x="173" y="392"/>
                    </a:cubicBezTo>
                    <a:cubicBezTo>
                      <a:pt x="187" y="395"/>
                      <a:pt x="201" y="396"/>
                      <a:pt x="215" y="396"/>
                    </a:cubicBezTo>
                    <a:cubicBezTo>
                      <a:pt x="307" y="396"/>
                      <a:pt x="389" y="335"/>
                      <a:pt x="408" y="241"/>
                    </a:cubicBezTo>
                    <a:cubicBezTo>
                      <a:pt x="432" y="133"/>
                      <a:pt x="364" y="28"/>
                      <a:pt x="256" y="6"/>
                    </a:cubicBezTo>
                    <a:cubicBezTo>
                      <a:pt x="241" y="3"/>
                      <a:pt x="226" y="1"/>
                      <a:pt x="211" y="1"/>
                    </a:cubicBezTo>
                    <a:close/>
                  </a:path>
                </a:pathLst>
              </a:custGeom>
              <a:solidFill>
                <a:srgbClr val="23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38"/>
              <p:cNvSpPr/>
              <p:nvPr/>
            </p:nvSpPr>
            <p:spPr>
              <a:xfrm>
                <a:off x="5918980" y="2804002"/>
                <a:ext cx="19179" cy="3815"/>
              </a:xfrm>
              <a:custGeom>
                <a:avLst/>
                <a:gdLst/>
                <a:ahLst/>
                <a:cxnLst/>
                <a:rect l="l" t="t" r="r" b="b"/>
                <a:pathLst>
                  <a:path w="563" h="112" extrusionOk="0">
                    <a:moveTo>
                      <a:pt x="1" y="112"/>
                    </a:moveTo>
                    <a:lnTo>
                      <a:pt x="563" y="1"/>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38"/>
              <p:cNvSpPr/>
              <p:nvPr/>
            </p:nvSpPr>
            <p:spPr>
              <a:xfrm>
                <a:off x="5914143" y="2780872"/>
                <a:ext cx="19281" cy="3917"/>
              </a:xfrm>
              <a:custGeom>
                <a:avLst/>
                <a:gdLst/>
                <a:ahLst/>
                <a:cxnLst/>
                <a:rect l="l" t="t" r="r" b="b"/>
                <a:pathLst>
                  <a:path w="566" h="115" extrusionOk="0">
                    <a:moveTo>
                      <a:pt x="1" y="115"/>
                    </a:moveTo>
                    <a:lnTo>
                      <a:pt x="566" y="0"/>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38"/>
              <p:cNvSpPr/>
              <p:nvPr/>
            </p:nvSpPr>
            <p:spPr>
              <a:xfrm>
                <a:off x="5909408" y="2757844"/>
                <a:ext cx="19281" cy="3917"/>
              </a:xfrm>
              <a:custGeom>
                <a:avLst/>
                <a:gdLst/>
                <a:ahLst/>
                <a:cxnLst/>
                <a:rect l="l" t="t" r="r" b="b"/>
                <a:pathLst>
                  <a:path w="566" h="115" extrusionOk="0">
                    <a:moveTo>
                      <a:pt x="1" y="115"/>
                    </a:moveTo>
                    <a:lnTo>
                      <a:pt x="566" y="0"/>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38"/>
              <p:cNvSpPr/>
              <p:nvPr/>
            </p:nvSpPr>
            <p:spPr>
              <a:xfrm>
                <a:off x="5904775" y="2734816"/>
                <a:ext cx="19179" cy="4020"/>
              </a:xfrm>
              <a:custGeom>
                <a:avLst/>
                <a:gdLst/>
                <a:ahLst/>
                <a:cxnLst/>
                <a:rect l="l" t="t" r="r" b="b"/>
                <a:pathLst>
                  <a:path w="563" h="118" extrusionOk="0">
                    <a:moveTo>
                      <a:pt x="1" y="118"/>
                    </a:moveTo>
                    <a:lnTo>
                      <a:pt x="563" y="0"/>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38"/>
              <p:cNvSpPr/>
              <p:nvPr/>
            </p:nvSpPr>
            <p:spPr>
              <a:xfrm>
                <a:off x="5900074" y="2711789"/>
                <a:ext cx="19145" cy="3917"/>
              </a:xfrm>
              <a:custGeom>
                <a:avLst/>
                <a:gdLst/>
                <a:ahLst/>
                <a:cxnLst/>
                <a:rect l="l" t="t" r="r" b="b"/>
                <a:pathLst>
                  <a:path w="562" h="115" extrusionOk="0">
                    <a:moveTo>
                      <a:pt x="0" y="114"/>
                    </a:moveTo>
                    <a:lnTo>
                      <a:pt x="562" y="0"/>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38"/>
              <p:cNvSpPr/>
              <p:nvPr/>
            </p:nvSpPr>
            <p:spPr>
              <a:xfrm>
                <a:off x="5895339" y="2688829"/>
                <a:ext cx="19145" cy="3849"/>
              </a:xfrm>
              <a:custGeom>
                <a:avLst/>
                <a:gdLst/>
                <a:ahLst/>
                <a:cxnLst/>
                <a:rect l="l" t="t" r="r" b="b"/>
                <a:pathLst>
                  <a:path w="562" h="113" extrusionOk="0">
                    <a:moveTo>
                      <a:pt x="0" y="112"/>
                    </a:moveTo>
                    <a:lnTo>
                      <a:pt x="562" y="1"/>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38"/>
              <p:cNvSpPr/>
              <p:nvPr/>
            </p:nvSpPr>
            <p:spPr>
              <a:xfrm>
                <a:off x="5890502" y="2665801"/>
                <a:ext cx="19281" cy="3815"/>
              </a:xfrm>
              <a:custGeom>
                <a:avLst/>
                <a:gdLst/>
                <a:ahLst/>
                <a:cxnLst/>
                <a:rect l="l" t="t" r="r" b="b"/>
                <a:pathLst>
                  <a:path w="566" h="112" extrusionOk="0">
                    <a:moveTo>
                      <a:pt x="0" y="112"/>
                    </a:moveTo>
                    <a:lnTo>
                      <a:pt x="565" y="1"/>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38"/>
              <p:cNvSpPr/>
              <p:nvPr/>
            </p:nvSpPr>
            <p:spPr>
              <a:xfrm>
                <a:off x="5885767" y="2642773"/>
                <a:ext cx="19281" cy="3815"/>
              </a:xfrm>
              <a:custGeom>
                <a:avLst/>
                <a:gdLst/>
                <a:ahLst/>
                <a:cxnLst/>
                <a:rect l="l" t="t" r="r" b="b"/>
                <a:pathLst>
                  <a:path w="566" h="112" extrusionOk="0">
                    <a:moveTo>
                      <a:pt x="0" y="112"/>
                    </a:moveTo>
                    <a:lnTo>
                      <a:pt x="565" y="1"/>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38"/>
              <p:cNvSpPr/>
              <p:nvPr/>
            </p:nvSpPr>
            <p:spPr>
              <a:xfrm>
                <a:off x="5881236" y="2619643"/>
                <a:ext cx="19076" cy="4020"/>
              </a:xfrm>
              <a:custGeom>
                <a:avLst/>
                <a:gdLst/>
                <a:ahLst/>
                <a:cxnLst/>
                <a:rect l="l" t="t" r="r" b="b"/>
                <a:pathLst>
                  <a:path w="560" h="118" extrusionOk="0">
                    <a:moveTo>
                      <a:pt x="0" y="118"/>
                    </a:moveTo>
                    <a:lnTo>
                      <a:pt x="559" y="0"/>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38"/>
              <p:cNvSpPr/>
              <p:nvPr/>
            </p:nvSpPr>
            <p:spPr>
              <a:xfrm>
                <a:off x="5876501" y="2596615"/>
                <a:ext cx="19076" cy="4020"/>
              </a:xfrm>
              <a:custGeom>
                <a:avLst/>
                <a:gdLst/>
                <a:ahLst/>
                <a:cxnLst/>
                <a:rect l="l" t="t" r="r" b="b"/>
                <a:pathLst>
                  <a:path w="560" h="118" extrusionOk="0">
                    <a:moveTo>
                      <a:pt x="0" y="118"/>
                    </a:moveTo>
                    <a:lnTo>
                      <a:pt x="559" y="0"/>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38"/>
              <p:cNvSpPr/>
              <p:nvPr/>
            </p:nvSpPr>
            <p:spPr>
              <a:xfrm>
                <a:off x="5871766" y="2573689"/>
                <a:ext cx="19076" cy="3917"/>
              </a:xfrm>
              <a:custGeom>
                <a:avLst/>
                <a:gdLst/>
                <a:ahLst/>
                <a:cxnLst/>
                <a:rect l="l" t="t" r="r" b="b"/>
                <a:pathLst>
                  <a:path w="560" h="115" extrusionOk="0">
                    <a:moveTo>
                      <a:pt x="1" y="115"/>
                    </a:moveTo>
                    <a:lnTo>
                      <a:pt x="559" y="0"/>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38"/>
              <p:cNvSpPr/>
              <p:nvPr/>
            </p:nvSpPr>
            <p:spPr>
              <a:xfrm>
                <a:off x="5867031" y="2550661"/>
                <a:ext cx="19076" cy="3917"/>
              </a:xfrm>
              <a:custGeom>
                <a:avLst/>
                <a:gdLst/>
                <a:ahLst/>
                <a:cxnLst/>
                <a:rect l="l" t="t" r="r" b="b"/>
                <a:pathLst>
                  <a:path w="560" h="115" extrusionOk="0">
                    <a:moveTo>
                      <a:pt x="1" y="114"/>
                    </a:moveTo>
                    <a:lnTo>
                      <a:pt x="559" y="0"/>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38"/>
              <p:cNvSpPr/>
              <p:nvPr/>
            </p:nvSpPr>
            <p:spPr>
              <a:xfrm>
                <a:off x="5862296" y="2527599"/>
                <a:ext cx="19076" cy="3849"/>
              </a:xfrm>
              <a:custGeom>
                <a:avLst/>
                <a:gdLst/>
                <a:ahLst/>
                <a:cxnLst/>
                <a:rect l="l" t="t" r="r" b="b"/>
                <a:pathLst>
                  <a:path w="560" h="113" extrusionOk="0">
                    <a:moveTo>
                      <a:pt x="1" y="112"/>
                    </a:moveTo>
                    <a:lnTo>
                      <a:pt x="559" y="1"/>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38"/>
              <p:cNvSpPr/>
              <p:nvPr/>
            </p:nvSpPr>
            <p:spPr>
              <a:xfrm>
                <a:off x="5857561" y="2504571"/>
                <a:ext cx="19076" cy="3815"/>
              </a:xfrm>
              <a:custGeom>
                <a:avLst/>
                <a:gdLst/>
                <a:ahLst/>
                <a:cxnLst/>
                <a:rect l="l" t="t" r="r" b="b"/>
                <a:pathLst>
                  <a:path w="560" h="112" extrusionOk="0">
                    <a:moveTo>
                      <a:pt x="1" y="112"/>
                    </a:moveTo>
                    <a:lnTo>
                      <a:pt x="560" y="1"/>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38"/>
              <p:cNvSpPr/>
              <p:nvPr/>
            </p:nvSpPr>
            <p:spPr>
              <a:xfrm>
                <a:off x="5852826" y="2481645"/>
                <a:ext cx="19076" cy="3815"/>
              </a:xfrm>
              <a:custGeom>
                <a:avLst/>
                <a:gdLst/>
                <a:ahLst/>
                <a:cxnLst/>
                <a:rect l="l" t="t" r="r" b="b"/>
                <a:pathLst>
                  <a:path w="560" h="112" extrusionOk="0">
                    <a:moveTo>
                      <a:pt x="1" y="112"/>
                    </a:moveTo>
                    <a:lnTo>
                      <a:pt x="560" y="1"/>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38"/>
              <p:cNvSpPr/>
              <p:nvPr/>
            </p:nvSpPr>
            <p:spPr>
              <a:xfrm>
                <a:off x="5795835" y="2735327"/>
                <a:ext cx="51370" cy="29773"/>
              </a:xfrm>
              <a:custGeom>
                <a:avLst/>
                <a:gdLst/>
                <a:ahLst/>
                <a:cxnLst/>
                <a:rect l="l" t="t" r="r" b="b"/>
                <a:pathLst>
                  <a:path w="1508" h="874" extrusionOk="0">
                    <a:moveTo>
                      <a:pt x="1377" y="1"/>
                    </a:moveTo>
                    <a:cubicBezTo>
                      <a:pt x="1307" y="101"/>
                      <a:pt x="620" y="414"/>
                      <a:pt x="80" y="414"/>
                    </a:cubicBezTo>
                    <a:cubicBezTo>
                      <a:pt x="53" y="414"/>
                      <a:pt x="26" y="413"/>
                      <a:pt x="0" y="411"/>
                    </a:cubicBezTo>
                    <a:lnTo>
                      <a:pt x="0" y="411"/>
                    </a:lnTo>
                    <a:lnTo>
                      <a:pt x="118" y="803"/>
                    </a:lnTo>
                    <a:cubicBezTo>
                      <a:pt x="250" y="853"/>
                      <a:pt x="379" y="874"/>
                      <a:pt x="502" y="874"/>
                    </a:cubicBezTo>
                    <a:cubicBezTo>
                      <a:pt x="1072" y="874"/>
                      <a:pt x="1507" y="433"/>
                      <a:pt x="1507" y="433"/>
                    </a:cubicBezTo>
                    <a:lnTo>
                      <a:pt x="1377" y="1"/>
                    </a:lnTo>
                    <a:close/>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38"/>
              <p:cNvSpPr/>
              <p:nvPr/>
            </p:nvSpPr>
            <p:spPr>
              <a:xfrm>
                <a:off x="5817194" y="2735430"/>
                <a:ext cx="30011" cy="29500"/>
              </a:xfrm>
              <a:custGeom>
                <a:avLst/>
                <a:gdLst/>
                <a:ahLst/>
                <a:cxnLst/>
                <a:rect l="l" t="t" r="r" b="b"/>
                <a:pathLst>
                  <a:path w="881" h="866" extrusionOk="0">
                    <a:moveTo>
                      <a:pt x="744" y="1"/>
                    </a:moveTo>
                    <a:cubicBezTo>
                      <a:pt x="720" y="41"/>
                      <a:pt x="596" y="115"/>
                      <a:pt x="420" y="186"/>
                    </a:cubicBezTo>
                    <a:lnTo>
                      <a:pt x="525" y="522"/>
                    </a:lnTo>
                    <a:lnTo>
                      <a:pt x="525" y="522"/>
                    </a:lnTo>
                    <a:cubicBezTo>
                      <a:pt x="525" y="522"/>
                      <a:pt x="525" y="522"/>
                      <a:pt x="525" y="522"/>
                    </a:cubicBezTo>
                    <a:cubicBezTo>
                      <a:pt x="522" y="522"/>
                      <a:pt x="316" y="736"/>
                      <a:pt x="0" y="865"/>
                    </a:cubicBezTo>
                    <a:cubicBezTo>
                      <a:pt x="426" y="819"/>
                      <a:pt x="753" y="550"/>
                      <a:pt x="849" y="461"/>
                    </a:cubicBezTo>
                    <a:cubicBezTo>
                      <a:pt x="868" y="442"/>
                      <a:pt x="880" y="433"/>
                      <a:pt x="880" y="433"/>
                    </a:cubicBezTo>
                    <a:lnTo>
                      <a:pt x="744" y="1"/>
                    </a:lnTo>
                    <a:close/>
                  </a:path>
                </a:pathLst>
              </a:custGeom>
              <a:solidFill>
                <a:srgbClr val="FCAA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38"/>
              <p:cNvSpPr/>
              <p:nvPr/>
            </p:nvSpPr>
            <p:spPr>
              <a:xfrm>
                <a:off x="6018177" y="2473981"/>
                <a:ext cx="106658" cy="339730"/>
              </a:xfrm>
              <a:custGeom>
                <a:avLst/>
                <a:gdLst/>
                <a:ahLst/>
                <a:cxnLst/>
                <a:rect l="l" t="t" r="r" b="b"/>
                <a:pathLst>
                  <a:path w="3131" h="9973" extrusionOk="0">
                    <a:moveTo>
                      <a:pt x="1862" y="0"/>
                    </a:moveTo>
                    <a:cubicBezTo>
                      <a:pt x="1862" y="0"/>
                      <a:pt x="954" y="318"/>
                      <a:pt x="750" y="677"/>
                    </a:cubicBezTo>
                    <a:cubicBezTo>
                      <a:pt x="1442" y="2961"/>
                      <a:pt x="0" y="6978"/>
                      <a:pt x="0" y="6978"/>
                    </a:cubicBezTo>
                    <a:lnTo>
                      <a:pt x="704" y="9973"/>
                    </a:lnTo>
                    <a:cubicBezTo>
                      <a:pt x="3131" y="4073"/>
                      <a:pt x="1862" y="1"/>
                      <a:pt x="18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38"/>
              <p:cNvSpPr/>
              <p:nvPr/>
            </p:nvSpPr>
            <p:spPr>
              <a:xfrm>
                <a:off x="6006902" y="2456880"/>
                <a:ext cx="74705" cy="150159"/>
              </a:xfrm>
              <a:custGeom>
                <a:avLst/>
                <a:gdLst/>
                <a:ahLst/>
                <a:cxnLst/>
                <a:rect l="l" t="t" r="r" b="b"/>
                <a:pathLst>
                  <a:path w="2193" h="4408" extrusionOk="0">
                    <a:moveTo>
                      <a:pt x="1175" y="0"/>
                    </a:moveTo>
                    <a:cubicBezTo>
                      <a:pt x="1056" y="0"/>
                      <a:pt x="947" y="37"/>
                      <a:pt x="862" y="129"/>
                    </a:cubicBezTo>
                    <a:cubicBezTo>
                      <a:pt x="458" y="561"/>
                      <a:pt x="1" y="2219"/>
                      <a:pt x="1" y="2219"/>
                    </a:cubicBezTo>
                    <a:cubicBezTo>
                      <a:pt x="1" y="2219"/>
                      <a:pt x="392" y="4408"/>
                      <a:pt x="735" y="4408"/>
                    </a:cubicBezTo>
                    <a:cubicBezTo>
                      <a:pt x="845" y="4408"/>
                      <a:pt x="950" y="4182"/>
                      <a:pt x="1035" y="3587"/>
                    </a:cubicBezTo>
                    <a:cubicBezTo>
                      <a:pt x="1047" y="3491"/>
                      <a:pt x="1063" y="3398"/>
                      <a:pt x="1078" y="3309"/>
                    </a:cubicBezTo>
                    <a:cubicBezTo>
                      <a:pt x="1452" y="1089"/>
                      <a:pt x="2193" y="502"/>
                      <a:pt x="2193" y="502"/>
                    </a:cubicBezTo>
                    <a:cubicBezTo>
                      <a:pt x="2193" y="502"/>
                      <a:pt x="1616" y="0"/>
                      <a:pt x="11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38"/>
              <p:cNvSpPr/>
              <p:nvPr/>
            </p:nvSpPr>
            <p:spPr>
              <a:xfrm>
                <a:off x="5903004" y="2432524"/>
                <a:ext cx="106692" cy="339764"/>
              </a:xfrm>
              <a:custGeom>
                <a:avLst/>
                <a:gdLst/>
                <a:ahLst/>
                <a:cxnLst/>
                <a:rect l="l" t="t" r="r" b="b"/>
                <a:pathLst>
                  <a:path w="3132" h="9974" extrusionOk="0">
                    <a:moveTo>
                      <a:pt x="1862" y="1"/>
                    </a:moveTo>
                    <a:cubicBezTo>
                      <a:pt x="1862" y="1"/>
                      <a:pt x="954" y="313"/>
                      <a:pt x="751" y="677"/>
                    </a:cubicBezTo>
                    <a:cubicBezTo>
                      <a:pt x="1442" y="2962"/>
                      <a:pt x="0" y="6979"/>
                      <a:pt x="0" y="6979"/>
                    </a:cubicBezTo>
                    <a:lnTo>
                      <a:pt x="704" y="9973"/>
                    </a:lnTo>
                    <a:cubicBezTo>
                      <a:pt x="3131" y="4073"/>
                      <a:pt x="1862" y="1"/>
                      <a:pt x="18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38"/>
              <p:cNvSpPr/>
              <p:nvPr/>
            </p:nvSpPr>
            <p:spPr>
              <a:xfrm>
                <a:off x="5891762" y="2415423"/>
                <a:ext cx="74705" cy="150193"/>
              </a:xfrm>
              <a:custGeom>
                <a:avLst/>
                <a:gdLst/>
                <a:ahLst/>
                <a:cxnLst/>
                <a:rect l="l" t="t" r="r" b="b"/>
                <a:pathLst>
                  <a:path w="2193" h="4409" extrusionOk="0">
                    <a:moveTo>
                      <a:pt x="1174" y="1"/>
                    </a:moveTo>
                    <a:cubicBezTo>
                      <a:pt x="1055" y="1"/>
                      <a:pt x="947" y="37"/>
                      <a:pt x="862" y="129"/>
                    </a:cubicBezTo>
                    <a:cubicBezTo>
                      <a:pt x="460" y="562"/>
                      <a:pt x="0" y="2223"/>
                      <a:pt x="0" y="2223"/>
                    </a:cubicBezTo>
                    <a:cubicBezTo>
                      <a:pt x="0" y="2223"/>
                      <a:pt x="391" y="4409"/>
                      <a:pt x="734" y="4409"/>
                    </a:cubicBezTo>
                    <a:cubicBezTo>
                      <a:pt x="844" y="4409"/>
                      <a:pt x="949" y="4183"/>
                      <a:pt x="1034" y="3587"/>
                    </a:cubicBezTo>
                    <a:cubicBezTo>
                      <a:pt x="1047" y="3492"/>
                      <a:pt x="1062" y="3399"/>
                      <a:pt x="1078" y="3309"/>
                    </a:cubicBezTo>
                    <a:cubicBezTo>
                      <a:pt x="1451" y="1090"/>
                      <a:pt x="2192" y="503"/>
                      <a:pt x="2192" y="503"/>
                    </a:cubicBezTo>
                    <a:cubicBezTo>
                      <a:pt x="2192" y="503"/>
                      <a:pt x="1615" y="1"/>
                      <a:pt x="1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38"/>
              <p:cNvSpPr/>
              <p:nvPr/>
            </p:nvSpPr>
            <p:spPr>
              <a:xfrm>
                <a:off x="5763439" y="2470200"/>
                <a:ext cx="332917" cy="509374"/>
              </a:xfrm>
              <a:custGeom>
                <a:avLst/>
                <a:gdLst/>
                <a:ahLst/>
                <a:cxnLst/>
                <a:rect l="l" t="t" r="r" b="b"/>
                <a:pathLst>
                  <a:path w="9773" h="14953" extrusionOk="0">
                    <a:moveTo>
                      <a:pt x="3153" y="0"/>
                    </a:moveTo>
                    <a:cubicBezTo>
                      <a:pt x="3153" y="0"/>
                      <a:pt x="0" y="11084"/>
                      <a:pt x="528" y="14517"/>
                    </a:cubicBezTo>
                    <a:cubicBezTo>
                      <a:pt x="1410" y="14796"/>
                      <a:pt x="2530" y="14952"/>
                      <a:pt x="3636" y="14952"/>
                    </a:cubicBezTo>
                    <a:cubicBezTo>
                      <a:pt x="5213" y="14952"/>
                      <a:pt x="6762" y="14634"/>
                      <a:pt x="7546" y="13897"/>
                    </a:cubicBezTo>
                    <a:cubicBezTo>
                      <a:pt x="8935" y="11087"/>
                      <a:pt x="9772" y="4298"/>
                      <a:pt x="8386" y="2183"/>
                    </a:cubicBezTo>
                    <a:cubicBezTo>
                      <a:pt x="6997" y="74"/>
                      <a:pt x="3153" y="0"/>
                      <a:pt x="31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38"/>
              <p:cNvSpPr/>
              <p:nvPr/>
            </p:nvSpPr>
            <p:spPr>
              <a:xfrm>
                <a:off x="5780267" y="2936141"/>
                <a:ext cx="237297" cy="43705"/>
              </a:xfrm>
              <a:custGeom>
                <a:avLst/>
                <a:gdLst/>
                <a:ahLst/>
                <a:cxnLst/>
                <a:rect l="l" t="t" r="r" b="b"/>
                <a:pathLst>
                  <a:path w="6966" h="1283" extrusionOk="0">
                    <a:moveTo>
                      <a:pt x="6057" y="0"/>
                    </a:moveTo>
                    <a:cubicBezTo>
                      <a:pt x="5704" y="0"/>
                      <a:pt x="5454" y="176"/>
                      <a:pt x="4804" y="342"/>
                    </a:cubicBezTo>
                    <a:cubicBezTo>
                      <a:pt x="4091" y="524"/>
                      <a:pt x="1350" y="574"/>
                      <a:pt x="0" y="589"/>
                    </a:cubicBezTo>
                    <a:cubicBezTo>
                      <a:pt x="7" y="679"/>
                      <a:pt x="19" y="768"/>
                      <a:pt x="31" y="849"/>
                    </a:cubicBezTo>
                    <a:cubicBezTo>
                      <a:pt x="913" y="1126"/>
                      <a:pt x="2033" y="1282"/>
                      <a:pt x="3138" y="1282"/>
                    </a:cubicBezTo>
                    <a:cubicBezTo>
                      <a:pt x="4663" y="1282"/>
                      <a:pt x="6160" y="985"/>
                      <a:pt x="6966" y="299"/>
                    </a:cubicBezTo>
                    <a:cubicBezTo>
                      <a:pt x="6907" y="243"/>
                      <a:pt x="6814" y="185"/>
                      <a:pt x="6672" y="135"/>
                    </a:cubicBezTo>
                    <a:cubicBezTo>
                      <a:pt x="6410" y="39"/>
                      <a:pt x="6222" y="0"/>
                      <a:pt x="60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38"/>
              <p:cNvSpPr/>
              <p:nvPr/>
            </p:nvSpPr>
            <p:spPr>
              <a:xfrm>
                <a:off x="5606093" y="2469484"/>
                <a:ext cx="477728" cy="505286"/>
              </a:xfrm>
              <a:custGeom>
                <a:avLst/>
                <a:gdLst/>
                <a:ahLst/>
                <a:cxnLst/>
                <a:rect l="l" t="t" r="r" b="b"/>
                <a:pathLst>
                  <a:path w="14024" h="14833" extrusionOk="0">
                    <a:moveTo>
                      <a:pt x="7403" y="0"/>
                    </a:moveTo>
                    <a:cubicBezTo>
                      <a:pt x="5063" y="0"/>
                      <a:pt x="3128" y="2476"/>
                      <a:pt x="2319" y="4902"/>
                    </a:cubicBezTo>
                    <a:cubicBezTo>
                      <a:pt x="1180" y="8323"/>
                      <a:pt x="1" y="11263"/>
                      <a:pt x="1353" y="12840"/>
                    </a:cubicBezTo>
                    <a:cubicBezTo>
                      <a:pt x="2171" y="13791"/>
                      <a:pt x="5160" y="14833"/>
                      <a:pt x="7563" y="14833"/>
                    </a:cubicBezTo>
                    <a:cubicBezTo>
                      <a:pt x="9162" y="14833"/>
                      <a:pt x="10501" y="14372"/>
                      <a:pt x="10770" y="13118"/>
                    </a:cubicBezTo>
                    <a:cubicBezTo>
                      <a:pt x="10770" y="13118"/>
                      <a:pt x="14024" y="4859"/>
                      <a:pt x="10427" y="1414"/>
                    </a:cubicBezTo>
                    <a:cubicBezTo>
                      <a:pt x="9384" y="414"/>
                      <a:pt x="8360" y="0"/>
                      <a:pt x="7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38"/>
              <p:cNvSpPr/>
              <p:nvPr/>
            </p:nvSpPr>
            <p:spPr>
              <a:xfrm>
                <a:off x="5892682" y="2473334"/>
                <a:ext cx="180408" cy="236275"/>
              </a:xfrm>
              <a:custGeom>
                <a:avLst/>
                <a:gdLst/>
                <a:ahLst/>
                <a:cxnLst/>
                <a:rect l="l" t="t" r="r" b="b"/>
                <a:pathLst>
                  <a:path w="5296" h="6936" extrusionOk="0">
                    <a:moveTo>
                      <a:pt x="1" y="1"/>
                    </a:moveTo>
                    <a:cubicBezTo>
                      <a:pt x="4669" y="955"/>
                      <a:pt x="4385" y="6892"/>
                      <a:pt x="4385" y="6892"/>
                    </a:cubicBezTo>
                    <a:lnTo>
                      <a:pt x="4728" y="6935"/>
                    </a:lnTo>
                    <a:cubicBezTo>
                      <a:pt x="5296" y="980"/>
                      <a:pt x="1261" y="177"/>
                      <a:pt x="961" y="112"/>
                    </a:cubicBezTo>
                    <a:cubicBezTo>
                      <a:pt x="665" y="38"/>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38"/>
              <p:cNvSpPr/>
              <p:nvPr/>
            </p:nvSpPr>
            <p:spPr>
              <a:xfrm>
                <a:off x="6034256" y="2704192"/>
                <a:ext cx="24527" cy="17067"/>
              </a:xfrm>
              <a:custGeom>
                <a:avLst/>
                <a:gdLst/>
                <a:ahLst/>
                <a:cxnLst/>
                <a:rect l="l" t="t" r="r" b="b"/>
                <a:pathLst>
                  <a:path w="720" h="501" extrusionOk="0">
                    <a:moveTo>
                      <a:pt x="1" y="1"/>
                    </a:moveTo>
                    <a:lnTo>
                      <a:pt x="13" y="356"/>
                    </a:lnTo>
                    <a:lnTo>
                      <a:pt x="630" y="501"/>
                    </a:lnTo>
                    <a:lnTo>
                      <a:pt x="720" y="192"/>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38"/>
              <p:cNvSpPr/>
              <p:nvPr/>
            </p:nvSpPr>
            <p:spPr>
              <a:xfrm>
                <a:off x="5987451" y="2796849"/>
                <a:ext cx="83664" cy="139394"/>
              </a:xfrm>
              <a:custGeom>
                <a:avLst/>
                <a:gdLst/>
                <a:ahLst/>
                <a:cxnLst/>
                <a:rect l="l" t="t" r="r" b="b"/>
                <a:pathLst>
                  <a:path w="2456" h="4092" extrusionOk="0">
                    <a:moveTo>
                      <a:pt x="957" y="1"/>
                    </a:moveTo>
                    <a:cubicBezTo>
                      <a:pt x="930" y="1"/>
                      <a:pt x="910" y="5"/>
                      <a:pt x="896" y="13"/>
                    </a:cubicBezTo>
                    <a:cubicBezTo>
                      <a:pt x="711" y="124"/>
                      <a:pt x="1" y="3724"/>
                      <a:pt x="1" y="3724"/>
                    </a:cubicBezTo>
                    <a:cubicBezTo>
                      <a:pt x="1" y="3724"/>
                      <a:pt x="944" y="4092"/>
                      <a:pt x="1372" y="4092"/>
                    </a:cubicBezTo>
                    <a:cubicBezTo>
                      <a:pt x="1447" y="4092"/>
                      <a:pt x="1506" y="4081"/>
                      <a:pt x="1541" y="4055"/>
                    </a:cubicBezTo>
                    <a:cubicBezTo>
                      <a:pt x="1859" y="3539"/>
                      <a:pt x="2427" y="692"/>
                      <a:pt x="2455" y="581"/>
                    </a:cubicBezTo>
                    <a:cubicBezTo>
                      <a:pt x="2455" y="581"/>
                      <a:pt x="1279" y="1"/>
                      <a:pt x="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38"/>
              <p:cNvSpPr/>
              <p:nvPr/>
            </p:nvSpPr>
            <p:spPr>
              <a:xfrm>
                <a:off x="5996308" y="2799608"/>
                <a:ext cx="74705" cy="125427"/>
              </a:xfrm>
              <a:custGeom>
                <a:avLst/>
                <a:gdLst/>
                <a:ahLst/>
                <a:cxnLst/>
                <a:rect l="l" t="t" r="r" b="b"/>
                <a:pathLst>
                  <a:path w="2193" h="3682" extrusionOk="0">
                    <a:moveTo>
                      <a:pt x="1040" y="0"/>
                    </a:moveTo>
                    <a:cubicBezTo>
                      <a:pt x="840" y="587"/>
                      <a:pt x="0" y="3155"/>
                      <a:pt x="346" y="3452"/>
                    </a:cubicBezTo>
                    <a:cubicBezTo>
                      <a:pt x="561" y="3639"/>
                      <a:pt x="874" y="3682"/>
                      <a:pt x="1110" y="3682"/>
                    </a:cubicBezTo>
                    <a:cubicBezTo>
                      <a:pt x="1251" y="3682"/>
                      <a:pt x="1365" y="3667"/>
                      <a:pt x="1414" y="3659"/>
                    </a:cubicBezTo>
                    <a:cubicBezTo>
                      <a:pt x="1738" y="2757"/>
                      <a:pt x="2167" y="599"/>
                      <a:pt x="2192" y="500"/>
                    </a:cubicBezTo>
                    <a:cubicBezTo>
                      <a:pt x="2192" y="500"/>
                      <a:pt x="1507" y="161"/>
                      <a:pt x="1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38"/>
              <p:cNvSpPr/>
              <p:nvPr/>
            </p:nvSpPr>
            <p:spPr>
              <a:xfrm>
                <a:off x="5632085" y="2855134"/>
                <a:ext cx="340684" cy="119568"/>
              </a:xfrm>
              <a:custGeom>
                <a:avLst/>
                <a:gdLst/>
                <a:ahLst/>
                <a:cxnLst/>
                <a:rect l="l" t="t" r="r" b="b"/>
                <a:pathLst>
                  <a:path w="10001" h="3510" extrusionOk="0">
                    <a:moveTo>
                      <a:pt x="0" y="0"/>
                    </a:moveTo>
                    <a:lnTo>
                      <a:pt x="0" y="0"/>
                    </a:lnTo>
                    <a:cubicBezTo>
                      <a:pt x="56" y="590"/>
                      <a:pt x="235" y="1102"/>
                      <a:pt x="590" y="1519"/>
                    </a:cubicBezTo>
                    <a:cubicBezTo>
                      <a:pt x="1407" y="2468"/>
                      <a:pt x="4396" y="3510"/>
                      <a:pt x="6800" y="3510"/>
                    </a:cubicBezTo>
                    <a:cubicBezTo>
                      <a:pt x="8385" y="3510"/>
                      <a:pt x="9716" y="3057"/>
                      <a:pt x="10000" y="1825"/>
                    </a:cubicBezTo>
                    <a:lnTo>
                      <a:pt x="10000" y="1825"/>
                    </a:lnTo>
                    <a:cubicBezTo>
                      <a:pt x="9345" y="2325"/>
                      <a:pt x="7946" y="3103"/>
                      <a:pt x="6075" y="3103"/>
                    </a:cubicBezTo>
                    <a:cubicBezTo>
                      <a:pt x="5565" y="3103"/>
                      <a:pt x="5020" y="3045"/>
                      <a:pt x="4446" y="2909"/>
                    </a:cubicBezTo>
                    <a:cubicBezTo>
                      <a:pt x="1800" y="2282"/>
                      <a:pt x="541" y="1263"/>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38"/>
              <p:cNvSpPr/>
              <p:nvPr/>
            </p:nvSpPr>
            <p:spPr>
              <a:xfrm>
                <a:off x="5729136" y="2469484"/>
                <a:ext cx="288973" cy="187630"/>
              </a:xfrm>
              <a:custGeom>
                <a:avLst/>
                <a:gdLst/>
                <a:ahLst/>
                <a:cxnLst/>
                <a:rect l="l" t="t" r="r" b="b"/>
                <a:pathLst>
                  <a:path w="8483" h="5508" extrusionOk="0">
                    <a:moveTo>
                      <a:pt x="3794" y="0"/>
                    </a:moveTo>
                    <a:cubicBezTo>
                      <a:pt x="2302" y="0"/>
                      <a:pt x="975" y="1006"/>
                      <a:pt x="1" y="2365"/>
                    </a:cubicBezTo>
                    <a:cubicBezTo>
                      <a:pt x="1005" y="1246"/>
                      <a:pt x="2219" y="359"/>
                      <a:pt x="3536" y="359"/>
                    </a:cubicBezTo>
                    <a:cubicBezTo>
                      <a:pt x="3746" y="359"/>
                      <a:pt x="3958" y="381"/>
                      <a:pt x="4172" y="429"/>
                    </a:cubicBezTo>
                    <a:cubicBezTo>
                      <a:pt x="6861" y="1031"/>
                      <a:pt x="8022" y="3840"/>
                      <a:pt x="8482" y="5508"/>
                    </a:cubicBezTo>
                    <a:cubicBezTo>
                      <a:pt x="8368" y="3945"/>
                      <a:pt x="7908" y="2460"/>
                      <a:pt x="6818" y="1414"/>
                    </a:cubicBezTo>
                    <a:cubicBezTo>
                      <a:pt x="5775" y="414"/>
                      <a:pt x="4750" y="0"/>
                      <a:pt x="3794" y="0"/>
                    </a:cubicBezTo>
                    <a:close/>
                  </a:path>
                </a:pathLst>
              </a:custGeom>
              <a:solidFill>
                <a:srgbClr val="F0C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38"/>
              <p:cNvSpPr/>
              <p:nvPr/>
            </p:nvSpPr>
            <p:spPr>
              <a:xfrm>
                <a:off x="5642168" y="2686853"/>
                <a:ext cx="327876" cy="221865"/>
              </a:xfrm>
              <a:custGeom>
                <a:avLst/>
                <a:gdLst/>
                <a:ahLst/>
                <a:cxnLst/>
                <a:rect l="l" t="t" r="r" b="b"/>
                <a:pathLst>
                  <a:path w="9625" h="6513" extrusionOk="0">
                    <a:moveTo>
                      <a:pt x="2109" y="0"/>
                    </a:moveTo>
                    <a:cubicBezTo>
                      <a:pt x="2001" y="0"/>
                      <a:pt x="1931" y="11"/>
                      <a:pt x="1906" y="34"/>
                    </a:cubicBezTo>
                    <a:cubicBezTo>
                      <a:pt x="1600" y="315"/>
                      <a:pt x="1" y="3999"/>
                      <a:pt x="522" y="4536"/>
                    </a:cubicBezTo>
                    <a:cubicBezTo>
                      <a:pt x="928" y="4949"/>
                      <a:pt x="5127" y="6513"/>
                      <a:pt x="7208" y="6513"/>
                    </a:cubicBezTo>
                    <a:cubicBezTo>
                      <a:pt x="7819" y="6513"/>
                      <a:pt x="8247" y="6378"/>
                      <a:pt x="8343" y="6039"/>
                    </a:cubicBezTo>
                    <a:cubicBezTo>
                      <a:pt x="8343" y="6039"/>
                      <a:pt x="9624" y="2693"/>
                      <a:pt x="9377" y="1989"/>
                    </a:cubicBezTo>
                    <a:cubicBezTo>
                      <a:pt x="9153" y="1340"/>
                      <a:pt x="3307" y="0"/>
                      <a:pt x="21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38"/>
              <p:cNvSpPr/>
              <p:nvPr/>
            </p:nvSpPr>
            <p:spPr>
              <a:xfrm>
                <a:off x="5644484" y="2688011"/>
                <a:ext cx="325321" cy="220673"/>
              </a:xfrm>
              <a:custGeom>
                <a:avLst/>
                <a:gdLst/>
                <a:ahLst/>
                <a:cxnLst/>
                <a:rect l="l" t="t" r="r" b="b"/>
                <a:pathLst>
                  <a:path w="9550" h="6478" extrusionOk="0">
                    <a:moveTo>
                      <a:pt x="1841" y="0"/>
                    </a:moveTo>
                    <a:cubicBezTo>
                      <a:pt x="1841" y="0"/>
                      <a:pt x="1841" y="0"/>
                      <a:pt x="1840" y="1"/>
                    </a:cubicBezTo>
                    <a:lnTo>
                      <a:pt x="1840" y="1"/>
                    </a:lnTo>
                    <a:lnTo>
                      <a:pt x="1841" y="0"/>
                    </a:lnTo>
                    <a:cubicBezTo>
                      <a:pt x="1841" y="0"/>
                      <a:pt x="1841" y="0"/>
                      <a:pt x="1841" y="0"/>
                    </a:cubicBezTo>
                    <a:close/>
                    <a:moveTo>
                      <a:pt x="1840" y="1"/>
                    </a:moveTo>
                    <a:lnTo>
                      <a:pt x="1680" y="232"/>
                    </a:lnTo>
                    <a:cubicBezTo>
                      <a:pt x="1183" y="1109"/>
                      <a:pt x="1" y="4026"/>
                      <a:pt x="458" y="4502"/>
                    </a:cubicBezTo>
                    <a:cubicBezTo>
                      <a:pt x="863" y="4915"/>
                      <a:pt x="5064" y="6477"/>
                      <a:pt x="7141" y="6477"/>
                    </a:cubicBezTo>
                    <a:cubicBezTo>
                      <a:pt x="7750" y="6477"/>
                      <a:pt x="8177" y="6343"/>
                      <a:pt x="8272" y="6005"/>
                    </a:cubicBezTo>
                    <a:cubicBezTo>
                      <a:pt x="8272" y="6005"/>
                      <a:pt x="9550" y="2659"/>
                      <a:pt x="9306" y="1955"/>
                    </a:cubicBezTo>
                    <a:cubicBezTo>
                      <a:pt x="9288" y="1896"/>
                      <a:pt x="9223" y="1834"/>
                      <a:pt x="9127" y="1769"/>
                    </a:cubicBezTo>
                    <a:cubicBezTo>
                      <a:pt x="8883" y="2797"/>
                      <a:pt x="8198" y="5141"/>
                      <a:pt x="6938" y="5391"/>
                    </a:cubicBezTo>
                    <a:cubicBezTo>
                      <a:pt x="6741" y="5430"/>
                      <a:pt x="6500" y="5449"/>
                      <a:pt x="6227" y="5449"/>
                    </a:cubicBezTo>
                    <a:cubicBezTo>
                      <a:pt x="4257" y="5449"/>
                      <a:pt x="666" y="4495"/>
                      <a:pt x="658" y="3662"/>
                    </a:cubicBezTo>
                    <a:cubicBezTo>
                      <a:pt x="649" y="2724"/>
                      <a:pt x="1820" y="38"/>
                      <a:pt x="18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38"/>
              <p:cNvSpPr/>
              <p:nvPr/>
            </p:nvSpPr>
            <p:spPr>
              <a:xfrm>
                <a:off x="5692346" y="2726198"/>
                <a:ext cx="213213" cy="123656"/>
              </a:xfrm>
              <a:custGeom>
                <a:avLst/>
                <a:gdLst/>
                <a:ahLst/>
                <a:cxnLst/>
                <a:rect l="l" t="t" r="r" b="b"/>
                <a:pathLst>
                  <a:path w="6259" h="3630" extrusionOk="0">
                    <a:moveTo>
                      <a:pt x="698" y="0"/>
                    </a:moveTo>
                    <a:cubicBezTo>
                      <a:pt x="698" y="0"/>
                      <a:pt x="0" y="1658"/>
                      <a:pt x="216" y="2241"/>
                    </a:cubicBezTo>
                    <a:cubicBezTo>
                      <a:pt x="402" y="2752"/>
                      <a:pt x="3472" y="3629"/>
                      <a:pt x="4719" y="3629"/>
                    </a:cubicBezTo>
                    <a:cubicBezTo>
                      <a:pt x="4882" y="3629"/>
                      <a:pt x="5014" y="3614"/>
                      <a:pt x="5104" y="3581"/>
                    </a:cubicBezTo>
                    <a:cubicBezTo>
                      <a:pt x="5885" y="3294"/>
                      <a:pt x="6259" y="1501"/>
                      <a:pt x="6259" y="1501"/>
                    </a:cubicBezTo>
                    <a:lnTo>
                      <a:pt x="6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38"/>
              <p:cNvSpPr/>
              <p:nvPr/>
            </p:nvSpPr>
            <p:spPr>
              <a:xfrm>
                <a:off x="5714624" y="2715127"/>
                <a:ext cx="195022" cy="62203"/>
              </a:xfrm>
              <a:custGeom>
                <a:avLst/>
                <a:gdLst/>
                <a:ahLst/>
                <a:cxnLst/>
                <a:rect l="l" t="t" r="r" b="b"/>
                <a:pathLst>
                  <a:path w="5725" h="1826" extrusionOk="0">
                    <a:moveTo>
                      <a:pt x="78" y="1"/>
                    </a:moveTo>
                    <a:lnTo>
                      <a:pt x="1" y="489"/>
                    </a:lnTo>
                    <a:lnTo>
                      <a:pt x="5605" y="1826"/>
                    </a:lnTo>
                    <a:lnTo>
                      <a:pt x="5725" y="1501"/>
                    </a:lnTo>
                    <a:lnTo>
                      <a:pt x="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38"/>
              <p:cNvSpPr/>
              <p:nvPr/>
            </p:nvSpPr>
            <p:spPr>
              <a:xfrm>
                <a:off x="5724844" y="2535332"/>
                <a:ext cx="248436" cy="175946"/>
              </a:xfrm>
              <a:custGeom>
                <a:avLst/>
                <a:gdLst/>
                <a:ahLst/>
                <a:cxnLst/>
                <a:rect l="l" t="t" r="r" b="b"/>
                <a:pathLst>
                  <a:path w="7293" h="5165" extrusionOk="0">
                    <a:moveTo>
                      <a:pt x="3712" y="1"/>
                    </a:moveTo>
                    <a:cubicBezTo>
                      <a:pt x="1608" y="1"/>
                      <a:pt x="295" y="3507"/>
                      <a:pt x="155" y="3636"/>
                    </a:cubicBezTo>
                    <a:cubicBezTo>
                      <a:pt x="0" y="3775"/>
                      <a:pt x="7077" y="5165"/>
                      <a:pt x="7077" y="5165"/>
                    </a:cubicBezTo>
                    <a:cubicBezTo>
                      <a:pt x="7293" y="3040"/>
                      <a:pt x="6611" y="697"/>
                      <a:pt x="4215" y="67"/>
                    </a:cubicBezTo>
                    <a:cubicBezTo>
                      <a:pt x="4042" y="22"/>
                      <a:pt x="3875" y="1"/>
                      <a:pt x="37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12" name="Google Shape;3612;p38"/>
            <p:cNvGrpSpPr/>
            <p:nvPr/>
          </p:nvGrpSpPr>
          <p:grpSpPr>
            <a:xfrm rot="962273">
              <a:off x="8108896" y="3872939"/>
              <a:ext cx="1151183" cy="1910675"/>
              <a:chOff x="6081526" y="1274231"/>
              <a:chExt cx="861665" cy="1430148"/>
            </a:xfrm>
          </p:grpSpPr>
          <p:sp>
            <p:nvSpPr>
              <p:cNvPr id="3613" name="Google Shape;3613;p38"/>
              <p:cNvSpPr/>
              <p:nvPr/>
            </p:nvSpPr>
            <p:spPr>
              <a:xfrm>
                <a:off x="6081526" y="1274231"/>
                <a:ext cx="861665" cy="1207372"/>
              </a:xfrm>
              <a:custGeom>
                <a:avLst/>
                <a:gdLst/>
                <a:ahLst/>
                <a:cxnLst/>
                <a:rect l="l" t="t" r="r" b="b"/>
                <a:pathLst>
                  <a:path w="12091" h="16942" extrusionOk="0">
                    <a:moveTo>
                      <a:pt x="9929" y="1"/>
                    </a:moveTo>
                    <a:cubicBezTo>
                      <a:pt x="8833" y="1727"/>
                      <a:pt x="5872" y="1532"/>
                      <a:pt x="4847" y="3301"/>
                    </a:cubicBezTo>
                    <a:cubicBezTo>
                      <a:pt x="4665" y="3610"/>
                      <a:pt x="4557" y="3965"/>
                      <a:pt x="4347" y="4259"/>
                    </a:cubicBezTo>
                    <a:cubicBezTo>
                      <a:pt x="3967" y="4799"/>
                      <a:pt x="3294" y="5052"/>
                      <a:pt x="2794" y="5484"/>
                    </a:cubicBezTo>
                    <a:cubicBezTo>
                      <a:pt x="2319" y="5895"/>
                      <a:pt x="1995" y="6472"/>
                      <a:pt x="1896" y="7093"/>
                    </a:cubicBezTo>
                    <a:cubicBezTo>
                      <a:pt x="1837" y="7485"/>
                      <a:pt x="1856" y="7905"/>
                      <a:pt x="1661" y="8247"/>
                    </a:cubicBezTo>
                    <a:cubicBezTo>
                      <a:pt x="1538" y="8473"/>
                      <a:pt x="1334" y="8636"/>
                      <a:pt x="1158" y="8822"/>
                    </a:cubicBezTo>
                    <a:cubicBezTo>
                      <a:pt x="56" y="9964"/>
                      <a:pt x="0" y="11937"/>
                      <a:pt x="1028" y="13187"/>
                    </a:cubicBezTo>
                    <a:cubicBezTo>
                      <a:pt x="1365" y="13598"/>
                      <a:pt x="1791" y="13922"/>
                      <a:pt x="2183" y="14280"/>
                    </a:cubicBezTo>
                    <a:cubicBezTo>
                      <a:pt x="2248" y="14339"/>
                      <a:pt x="2309" y="14401"/>
                      <a:pt x="2377" y="14462"/>
                    </a:cubicBezTo>
                    <a:cubicBezTo>
                      <a:pt x="2779" y="14851"/>
                      <a:pt x="3186" y="15327"/>
                      <a:pt x="3458" y="15815"/>
                    </a:cubicBezTo>
                    <a:cubicBezTo>
                      <a:pt x="3591" y="16062"/>
                      <a:pt x="3628" y="16645"/>
                      <a:pt x="3813" y="16827"/>
                    </a:cubicBezTo>
                    <a:cubicBezTo>
                      <a:pt x="3896" y="16908"/>
                      <a:pt x="3963" y="16941"/>
                      <a:pt x="4023" y="16941"/>
                    </a:cubicBezTo>
                    <a:cubicBezTo>
                      <a:pt x="4179" y="16941"/>
                      <a:pt x="4292" y="16723"/>
                      <a:pt x="4526" y="16556"/>
                    </a:cubicBezTo>
                    <a:cubicBezTo>
                      <a:pt x="4795" y="16361"/>
                      <a:pt x="5100" y="16216"/>
                      <a:pt x="5412" y="16099"/>
                    </a:cubicBezTo>
                    <a:cubicBezTo>
                      <a:pt x="5545" y="16046"/>
                      <a:pt x="5675" y="16000"/>
                      <a:pt x="5808" y="15960"/>
                    </a:cubicBezTo>
                    <a:cubicBezTo>
                      <a:pt x="6703" y="15660"/>
                      <a:pt x="7635" y="15466"/>
                      <a:pt x="8583" y="15373"/>
                    </a:cubicBezTo>
                    <a:cubicBezTo>
                      <a:pt x="9441" y="15287"/>
                      <a:pt x="10399" y="15253"/>
                      <a:pt x="11013" y="14663"/>
                    </a:cubicBezTo>
                    <a:cubicBezTo>
                      <a:pt x="11334" y="14348"/>
                      <a:pt x="11519" y="13901"/>
                      <a:pt x="11507" y="13459"/>
                    </a:cubicBezTo>
                    <a:cubicBezTo>
                      <a:pt x="11488" y="12672"/>
                      <a:pt x="10917" y="11847"/>
                      <a:pt x="11275" y="11153"/>
                    </a:cubicBezTo>
                    <a:cubicBezTo>
                      <a:pt x="11402" y="10912"/>
                      <a:pt x="11627" y="10730"/>
                      <a:pt x="11760" y="10489"/>
                    </a:cubicBezTo>
                    <a:cubicBezTo>
                      <a:pt x="12090" y="9908"/>
                      <a:pt x="11800" y="9177"/>
                      <a:pt x="11513" y="8559"/>
                    </a:cubicBezTo>
                    <a:cubicBezTo>
                      <a:pt x="11248" y="7979"/>
                      <a:pt x="11090" y="7457"/>
                      <a:pt x="11214" y="6830"/>
                    </a:cubicBezTo>
                    <a:cubicBezTo>
                      <a:pt x="11328" y="6238"/>
                      <a:pt x="11680" y="5682"/>
                      <a:pt x="11754" y="5077"/>
                    </a:cubicBezTo>
                    <a:cubicBezTo>
                      <a:pt x="11831" y="4453"/>
                      <a:pt x="11529" y="3836"/>
                      <a:pt x="11155" y="3320"/>
                    </a:cubicBezTo>
                    <a:cubicBezTo>
                      <a:pt x="10781" y="2801"/>
                      <a:pt x="10324" y="2335"/>
                      <a:pt x="10028" y="1776"/>
                    </a:cubicBezTo>
                    <a:cubicBezTo>
                      <a:pt x="9732" y="1211"/>
                      <a:pt x="9605" y="532"/>
                      <a:pt x="99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38"/>
              <p:cNvSpPr/>
              <p:nvPr/>
            </p:nvSpPr>
            <p:spPr>
              <a:xfrm>
                <a:off x="6237029" y="1455816"/>
                <a:ext cx="549738" cy="1025788"/>
              </a:xfrm>
              <a:custGeom>
                <a:avLst/>
                <a:gdLst/>
                <a:ahLst/>
                <a:cxnLst/>
                <a:rect l="l" t="t" r="r" b="b"/>
                <a:pathLst>
                  <a:path w="7714" h="14394" extrusionOk="0">
                    <a:moveTo>
                      <a:pt x="6126" y="1"/>
                    </a:moveTo>
                    <a:cubicBezTo>
                      <a:pt x="6118" y="1"/>
                      <a:pt x="6110" y="1"/>
                      <a:pt x="6102" y="3"/>
                    </a:cubicBezTo>
                    <a:cubicBezTo>
                      <a:pt x="5895" y="46"/>
                      <a:pt x="5447" y="899"/>
                      <a:pt x="5296" y="1084"/>
                    </a:cubicBezTo>
                    <a:cubicBezTo>
                      <a:pt x="5021" y="1420"/>
                      <a:pt x="4737" y="1741"/>
                      <a:pt x="4431" y="2044"/>
                    </a:cubicBezTo>
                    <a:cubicBezTo>
                      <a:pt x="4043" y="2435"/>
                      <a:pt x="3573" y="2826"/>
                      <a:pt x="3018" y="2826"/>
                    </a:cubicBezTo>
                    <a:cubicBezTo>
                      <a:pt x="3004" y="2826"/>
                      <a:pt x="2989" y="2826"/>
                      <a:pt x="2974" y="2825"/>
                    </a:cubicBezTo>
                    <a:lnTo>
                      <a:pt x="2974" y="2825"/>
                    </a:lnTo>
                    <a:cubicBezTo>
                      <a:pt x="3206" y="3619"/>
                      <a:pt x="3128" y="4461"/>
                      <a:pt x="2959" y="5261"/>
                    </a:cubicBezTo>
                    <a:cubicBezTo>
                      <a:pt x="2854" y="5749"/>
                      <a:pt x="2705" y="6240"/>
                      <a:pt x="2403" y="6638"/>
                    </a:cubicBezTo>
                    <a:cubicBezTo>
                      <a:pt x="2119" y="7008"/>
                      <a:pt x="1676" y="7279"/>
                      <a:pt x="1206" y="7279"/>
                    </a:cubicBezTo>
                    <a:cubicBezTo>
                      <a:pt x="1170" y="7279"/>
                      <a:pt x="1133" y="7277"/>
                      <a:pt x="1097" y="7274"/>
                    </a:cubicBezTo>
                    <a:lnTo>
                      <a:pt x="1097" y="7274"/>
                    </a:lnTo>
                    <a:cubicBezTo>
                      <a:pt x="1545" y="7675"/>
                      <a:pt x="1684" y="8370"/>
                      <a:pt x="1421" y="8895"/>
                    </a:cubicBezTo>
                    <a:cubicBezTo>
                      <a:pt x="1224" y="9290"/>
                      <a:pt x="844" y="9559"/>
                      <a:pt x="569" y="9908"/>
                    </a:cubicBezTo>
                    <a:cubicBezTo>
                      <a:pt x="165" y="10420"/>
                      <a:pt x="19" y="11068"/>
                      <a:pt x="1" y="11732"/>
                    </a:cubicBezTo>
                    <a:cubicBezTo>
                      <a:pt x="66" y="11791"/>
                      <a:pt x="127" y="11853"/>
                      <a:pt x="195" y="11914"/>
                    </a:cubicBezTo>
                    <a:cubicBezTo>
                      <a:pt x="597" y="12303"/>
                      <a:pt x="1004" y="12779"/>
                      <a:pt x="1276" y="13267"/>
                    </a:cubicBezTo>
                    <a:cubicBezTo>
                      <a:pt x="1409" y="13514"/>
                      <a:pt x="1446" y="14097"/>
                      <a:pt x="1631" y="14279"/>
                    </a:cubicBezTo>
                    <a:cubicBezTo>
                      <a:pt x="1714" y="14360"/>
                      <a:pt x="1781" y="14393"/>
                      <a:pt x="1841" y="14393"/>
                    </a:cubicBezTo>
                    <a:cubicBezTo>
                      <a:pt x="1997" y="14393"/>
                      <a:pt x="2110" y="14175"/>
                      <a:pt x="2344" y="14008"/>
                    </a:cubicBezTo>
                    <a:cubicBezTo>
                      <a:pt x="2613" y="13813"/>
                      <a:pt x="2918" y="13668"/>
                      <a:pt x="3230" y="13551"/>
                    </a:cubicBezTo>
                    <a:cubicBezTo>
                      <a:pt x="3669" y="11779"/>
                      <a:pt x="4576" y="10099"/>
                      <a:pt x="6037" y="9006"/>
                    </a:cubicBezTo>
                    <a:cubicBezTo>
                      <a:pt x="5969" y="8980"/>
                      <a:pt x="5898" y="8973"/>
                      <a:pt x="5825" y="8973"/>
                    </a:cubicBezTo>
                    <a:cubicBezTo>
                      <a:pt x="5760" y="8973"/>
                      <a:pt x="5693" y="8978"/>
                      <a:pt x="5627" y="8978"/>
                    </a:cubicBezTo>
                    <a:cubicBezTo>
                      <a:pt x="5578" y="8978"/>
                      <a:pt x="5529" y="8976"/>
                      <a:pt x="5481" y="8966"/>
                    </a:cubicBezTo>
                    <a:cubicBezTo>
                      <a:pt x="5015" y="8867"/>
                      <a:pt x="4922" y="8247"/>
                      <a:pt x="4999" y="7787"/>
                    </a:cubicBezTo>
                    <a:cubicBezTo>
                      <a:pt x="5274" y="6187"/>
                      <a:pt x="6293" y="4739"/>
                      <a:pt x="7713" y="3927"/>
                    </a:cubicBezTo>
                    <a:cubicBezTo>
                      <a:pt x="7303" y="3903"/>
                      <a:pt x="6948" y="3615"/>
                      <a:pt x="6744" y="3263"/>
                    </a:cubicBezTo>
                    <a:cubicBezTo>
                      <a:pt x="6543" y="2912"/>
                      <a:pt x="6469" y="2507"/>
                      <a:pt x="6423" y="2112"/>
                    </a:cubicBezTo>
                    <a:cubicBezTo>
                      <a:pt x="6386" y="1770"/>
                      <a:pt x="6492" y="1"/>
                      <a:pt x="6126" y="1"/>
                    </a:cubicBezTo>
                    <a:close/>
                  </a:path>
                </a:pathLst>
              </a:custGeom>
              <a:solidFill>
                <a:srgbClr val="FFF6F1">
                  <a:alpha val="24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38"/>
              <p:cNvSpPr/>
              <p:nvPr/>
            </p:nvSpPr>
            <p:spPr>
              <a:xfrm>
                <a:off x="6294042" y="1397663"/>
                <a:ext cx="411270" cy="1306715"/>
              </a:xfrm>
              <a:custGeom>
                <a:avLst/>
                <a:gdLst/>
                <a:ahLst/>
                <a:cxnLst/>
                <a:rect l="l" t="t" r="r" b="b"/>
                <a:pathLst>
                  <a:path w="5771" h="18336" extrusionOk="0">
                    <a:moveTo>
                      <a:pt x="5712" y="1"/>
                    </a:moveTo>
                    <a:cubicBezTo>
                      <a:pt x="4910" y="1563"/>
                      <a:pt x="4243" y="3193"/>
                      <a:pt x="3644" y="4848"/>
                    </a:cubicBezTo>
                    <a:cubicBezTo>
                      <a:pt x="3063" y="6506"/>
                      <a:pt x="992" y="13536"/>
                      <a:pt x="624" y="15268"/>
                    </a:cubicBezTo>
                    <a:cubicBezTo>
                      <a:pt x="510" y="15824"/>
                      <a:pt x="402" y="16383"/>
                      <a:pt x="306" y="16948"/>
                    </a:cubicBezTo>
                    <a:cubicBezTo>
                      <a:pt x="251" y="17260"/>
                      <a:pt x="1" y="17754"/>
                      <a:pt x="78" y="18065"/>
                    </a:cubicBezTo>
                    <a:cubicBezTo>
                      <a:pt x="111" y="18205"/>
                      <a:pt x="241" y="18335"/>
                      <a:pt x="385" y="18335"/>
                    </a:cubicBezTo>
                    <a:cubicBezTo>
                      <a:pt x="400" y="18335"/>
                      <a:pt x="415" y="18334"/>
                      <a:pt x="430" y="18331"/>
                    </a:cubicBezTo>
                    <a:cubicBezTo>
                      <a:pt x="522" y="18312"/>
                      <a:pt x="593" y="18235"/>
                      <a:pt x="649" y="18158"/>
                    </a:cubicBezTo>
                    <a:cubicBezTo>
                      <a:pt x="1131" y="17460"/>
                      <a:pt x="1019" y="16195"/>
                      <a:pt x="1161" y="15376"/>
                    </a:cubicBezTo>
                    <a:cubicBezTo>
                      <a:pt x="1455" y="13660"/>
                      <a:pt x="3455" y="6627"/>
                      <a:pt x="3968" y="4956"/>
                    </a:cubicBezTo>
                    <a:cubicBezTo>
                      <a:pt x="4474" y="3286"/>
                      <a:pt x="5070" y="1637"/>
                      <a:pt x="5771" y="32"/>
                    </a:cubicBezTo>
                    <a:lnTo>
                      <a:pt x="57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38"/>
              <p:cNvSpPr/>
              <p:nvPr/>
            </p:nvSpPr>
            <p:spPr>
              <a:xfrm>
                <a:off x="6496010" y="1730618"/>
                <a:ext cx="378061" cy="197262"/>
              </a:xfrm>
              <a:custGeom>
                <a:avLst/>
                <a:gdLst/>
                <a:ahLst/>
                <a:cxnLst/>
                <a:rect l="l" t="t" r="r" b="b"/>
                <a:pathLst>
                  <a:path w="5305" h="2768" extrusionOk="0">
                    <a:moveTo>
                      <a:pt x="5246" y="0"/>
                    </a:moveTo>
                    <a:cubicBezTo>
                      <a:pt x="1705" y="176"/>
                      <a:pt x="35" y="2655"/>
                      <a:pt x="16" y="2680"/>
                    </a:cubicBezTo>
                    <a:cubicBezTo>
                      <a:pt x="1" y="2708"/>
                      <a:pt x="7" y="2742"/>
                      <a:pt x="35" y="2757"/>
                    </a:cubicBezTo>
                    <a:lnTo>
                      <a:pt x="38" y="2764"/>
                    </a:lnTo>
                    <a:cubicBezTo>
                      <a:pt x="44" y="2766"/>
                      <a:pt x="51" y="2768"/>
                      <a:pt x="58" y="2768"/>
                    </a:cubicBezTo>
                    <a:cubicBezTo>
                      <a:pt x="76" y="2768"/>
                      <a:pt x="95" y="2759"/>
                      <a:pt x="106" y="2742"/>
                    </a:cubicBezTo>
                    <a:cubicBezTo>
                      <a:pt x="124" y="2720"/>
                      <a:pt x="1767" y="287"/>
                      <a:pt x="5249" y="111"/>
                    </a:cubicBezTo>
                    <a:cubicBezTo>
                      <a:pt x="5283" y="111"/>
                      <a:pt x="5305" y="84"/>
                      <a:pt x="5305" y="53"/>
                    </a:cubicBezTo>
                    <a:cubicBezTo>
                      <a:pt x="5305" y="22"/>
                      <a:pt x="5277" y="0"/>
                      <a:pt x="52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38"/>
              <p:cNvSpPr/>
              <p:nvPr/>
            </p:nvSpPr>
            <p:spPr>
              <a:xfrm>
                <a:off x="6396808" y="2088159"/>
                <a:ext cx="378061" cy="197475"/>
              </a:xfrm>
              <a:custGeom>
                <a:avLst/>
                <a:gdLst/>
                <a:ahLst/>
                <a:cxnLst/>
                <a:rect l="l" t="t" r="r" b="b"/>
                <a:pathLst>
                  <a:path w="5305" h="2771" extrusionOk="0">
                    <a:moveTo>
                      <a:pt x="5246" y="0"/>
                    </a:moveTo>
                    <a:cubicBezTo>
                      <a:pt x="1702" y="176"/>
                      <a:pt x="31" y="2659"/>
                      <a:pt x="16" y="2680"/>
                    </a:cubicBezTo>
                    <a:cubicBezTo>
                      <a:pt x="0" y="2708"/>
                      <a:pt x="7" y="2742"/>
                      <a:pt x="31" y="2757"/>
                    </a:cubicBezTo>
                    <a:lnTo>
                      <a:pt x="37" y="2764"/>
                    </a:lnTo>
                    <a:cubicBezTo>
                      <a:pt x="45" y="2769"/>
                      <a:pt x="54" y="2771"/>
                      <a:pt x="63" y="2771"/>
                    </a:cubicBezTo>
                    <a:cubicBezTo>
                      <a:pt x="80" y="2771"/>
                      <a:pt x="97" y="2761"/>
                      <a:pt x="105" y="2742"/>
                    </a:cubicBezTo>
                    <a:cubicBezTo>
                      <a:pt x="124" y="2720"/>
                      <a:pt x="1763" y="284"/>
                      <a:pt x="5249" y="111"/>
                    </a:cubicBezTo>
                    <a:cubicBezTo>
                      <a:pt x="5280" y="111"/>
                      <a:pt x="5305" y="84"/>
                      <a:pt x="5305" y="53"/>
                    </a:cubicBezTo>
                    <a:cubicBezTo>
                      <a:pt x="5305" y="22"/>
                      <a:pt x="5277" y="0"/>
                      <a:pt x="52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38"/>
              <p:cNvSpPr/>
              <p:nvPr/>
            </p:nvSpPr>
            <p:spPr>
              <a:xfrm>
                <a:off x="6424958" y="1596139"/>
                <a:ext cx="104831" cy="289265"/>
              </a:xfrm>
              <a:custGeom>
                <a:avLst/>
                <a:gdLst/>
                <a:ahLst/>
                <a:cxnLst/>
                <a:rect l="l" t="t" r="r" b="b"/>
                <a:pathLst>
                  <a:path w="1471" h="4059" extrusionOk="0">
                    <a:moveTo>
                      <a:pt x="65" y="1"/>
                    </a:moveTo>
                    <a:cubicBezTo>
                      <a:pt x="54" y="1"/>
                      <a:pt x="42" y="4"/>
                      <a:pt x="31" y="10"/>
                    </a:cubicBezTo>
                    <a:cubicBezTo>
                      <a:pt x="4" y="29"/>
                      <a:pt x="1" y="60"/>
                      <a:pt x="16" y="87"/>
                    </a:cubicBezTo>
                    <a:cubicBezTo>
                      <a:pt x="1356" y="2045"/>
                      <a:pt x="1220" y="3977"/>
                      <a:pt x="1220" y="3996"/>
                    </a:cubicBezTo>
                    <a:cubicBezTo>
                      <a:pt x="1220" y="4021"/>
                      <a:pt x="1232" y="4039"/>
                      <a:pt x="1251" y="4052"/>
                    </a:cubicBezTo>
                    <a:lnTo>
                      <a:pt x="1273" y="4058"/>
                    </a:lnTo>
                    <a:cubicBezTo>
                      <a:pt x="1276" y="4058"/>
                      <a:pt x="1279" y="4059"/>
                      <a:pt x="1282" y="4059"/>
                    </a:cubicBezTo>
                    <a:cubicBezTo>
                      <a:pt x="1308" y="4059"/>
                      <a:pt x="1328" y="4036"/>
                      <a:pt x="1331" y="4008"/>
                    </a:cubicBezTo>
                    <a:cubicBezTo>
                      <a:pt x="1331" y="3990"/>
                      <a:pt x="1470" y="2017"/>
                      <a:pt x="109" y="26"/>
                    </a:cubicBezTo>
                    <a:cubicBezTo>
                      <a:pt x="97" y="9"/>
                      <a:pt x="81"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38"/>
              <p:cNvSpPr/>
              <p:nvPr/>
            </p:nvSpPr>
            <p:spPr>
              <a:xfrm>
                <a:off x="6210019" y="1871867"/>
                <a:ext cx="205101" cy="380484"/>
              </a:xfrm>
              <a:custGeom>
                <a:avLst/>
                <a:gdLst/>
                <a:ahLst/>
                <a:cxnLst/>
                <a:rect l="l" t="t" r="r" b="b"/>
                <a:pathLst>
                  <a:path w="2878" h="5339" extrusionOk="0">
                    <a:moveTo>
                      <a:pt x="63" y="1"/>
                    </a:moveTo>
                    <a:cubicBezTo>
                      <a:pt x="47" y="1"/>
                      <a:pt x="32" y="7"/>
                      <a:pt x="22" y="19"/>
                    </a:cubicBezTo>
                    <a:cubicBezTo>
                      <a:pt x="0" y="44"/>
                      <a:pt x="6" y="78"/>
                      <a:pt x="28" y="96"/>
                    </a:cubicBezTo>
                    <a:cubicBezTo>
                      <a:pt x="2760" y="2301"/>
                      <a:pt x="2699" y="5249"/>
                      <a:pt x="2699" y="5280"/>
                    </a:cubicBezTo>
                    <a:cubicBezTo>
                      <a:pt x="2699" y="5305"/>
                      <a:pt x="2711" y="5323"/>
                      <a:pt x="2729" y="5329"/>
                    </a:cubicBezTo>
                    <a:lnTo>
                      <a:pt x="2754" y="5339"/>
                    </a:lnTo>
                    <a:cubicBezTo>
                      <a:pt x="2785" y="5339"/>
                      <a:pt x="2813" y="5314"/>
                      <a:pt x="2813" y="5283"/>
                    </a:cubicBezTo>
                    <a:cubicBezTo>
                      <a:pt x="2813" y="5252"/>
                      <a:pt x="2878" y="2251"/>
                      <a:pt x="99" y="13"/>
                    </a:cubicBezTo>
                    <a:cubicBezTo>
                      <a:pt x="88" y="5"/>
                      <a:pt x="75" y="1"/>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20" name="Google Shape;3620;p38"/>
          <p:cNvGrpSpPr/>
          <p:nvPr/>
        </p:nvGrpSpPr>
        <p:grpSpPr>
          <a:xfrm>
            <a:off x="-721433" y="1501409"/>
            <a:ext cx="3180991" cy="4149011"/>
            <a:chOff x="-721433" y="1501409"/>
            <a:chExt cx="3180991" cy="4149011"/>
          </a:xfrm>
        </p:grpSpPr>
        <p:grpSp>
          <p:nvGrpSpPr>
            <p:cNvPr id="3621" name="Google Shape;3621;p38"/>
            <p:cNvGrpSpPr/>
            <p:nvPr/>
          </p:nvGrpSpPr>
          <p:grpSpPr>
            <a:xfrm>
              <a:off x="-297781" y="1501409"/>
              <a:ext cx="2156499" cy="3837067"/>
              <a:chOff x="1278434" y="2985614"/>
              <a:chExt cx="702488" cy="1249981"/>
            </a:xfrm>
          </p:grpSpPr>
          <p:sp>
            <p:nvSpPr>
              <p:cNvPr id="3622" name="Google Shape;3622;p38"/>
              <p:cNvSpPr/>
              <p:nvPr/>
            </p:nvSpPr>
            <p:spPr>
              <a:xfrm>
                <a:off x="1883701" y="3152363"/>
                <a:ext cx="61658" cy="159833"/>
              </a:xfrm>
              <a:custGeom>
                <a:avLst/>
                <a:gdLst/>
                <a:ahLst/>
                <a:cxnLst/>
                <a:rect l="l" t="t" r="r" b="b"/>
                <a:pathLst>
                  <a:path w="1810" h="4692" extrusionOk="0">
                    <a:moveTo>
                      <a:pt x="1466" y="0"/>
                    </a:moveTo>
                    <a:cubicBezTo>
                      <a:pt x="1243" y="0"/>
                      <a:pt x="606" y="907"/>
                      <a:pt x="606" y="907"/>
                    </a:cubicBezTo>
                    <a:cubicBezTo>
                      <a:pt x="606" y="907"/>
                      <a:pt x="661" y="1666"/>
                      <a:pt x="701" y="1885"/>
                    </a:cubicBezTo>
                    <a:cubicBezTo>
                      <a:pt x="748" y="2111"/>
                      <a:pt x="1" y="4260"/>
                      <a:pt x="1" y="4260"/>
                    </a:cubicBezTo>
                    <a:lnTo>
                      <a:pt x="1205" y="4692"/>
                    </a:lnTo>
                    <a:cubicBezTo>
                      <a:pt x="1205" y="4692"/>
                      <a:pt x="1810" y="2790"/>
                      <a:pt x="1686" y="2299"/>
                    </a:cubicBezTo>
                    <a:cubicBezTo>
                      <a:pt x="1563" y="1808"/>
                      <a:pt x="1155" y="1169"/>
                      <a:pt x="1186" y="1030"/>
                    </a:cubicBezTo>
                    <a:cubicBezTo>
                      <a:pt x="1217" y="891"/>
                      <a:pt x="1683" y="119"/>
                      <a:pt x="1498" y="8"/>
                    </a:cubicBezTo>
                    <a:cubicBezTo>
                      <a:pt x="1489" y="3"/>
                      <a:pt x="1478" y="0"/>
                      <a:pt x="1466" y="0"/>
                    </a:cubicBezTo>
                    <a:close/>
                  </a:path>
                </a:pathLst>
              </a:custGeom>
              <a:solidFill>
                <a:srgbClr val="A04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38"/>
              <p:cNvSpPr/>
              <p:nvPr/>
            </p:nvSpPr>
            <p:spPr>
              <a:xfrm>
                <a:off x="1905468" y="3158937"/>
                <a:ext cx="61249" cy="81858"/>
              </a:xfrm>
              <a:custGeom>
                <a:avLst/>
                <a:gdLst/>
                <a:ahLst/>
                <a:cxnLst/>
                <a:rect l="l" t="t" r="r" b="b"/>
                <a:pathLst>
                  <a:path w="1798" h="2403" extrusionOk="0">
                    <a:moveTo>
                      <a:pt x="779" y="1"/>
                    </a:moveTo>
                    <a:cubicBezTo>
                      <a:pt x="779" y="1"/>
                      <a:pt x="1" y="1297"/>
                      <a:pt x="229" y="1513"/>
                    </a:cubicBezTo>
                    <a:cubicBezTo>
                      <a:pt x="455" y="1723"/>
                      <a:pt x="1041" y="2403"/>
                      <a:pt x="1041" y="2403"/>
                    </a:cubicBezTo>
                    <a:cubicBezTo>
                      <a:pt x="1041" y="2403"/>
                      <a:pt x="1421" y="1486"/>
                      <a:pt x="1612" y="1223"/>
                    </a:cubicBezTo>
                    <a:cubicBezTo>
                      <a:pt x="1798" y="961"/>
                      <a:pt x="779" y="1"/>
                      <a:pt x="779" y="1"/>
                    </a:cubicBezTo>
                    <a:close/>
                  </a:path>
                </a:pathLst>
              </a:custGeom>
              <a:solidFill>
                <a:srgbClr val="A04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38"/>
              <p:cNvSpPr/>
              <p:nvPr/>
            </p:nvSpPr>
            <p:spPr>
              <a:xfrm>
                <a:off x="1881384" y="3042503"/>
                <a:ext cx="79235" cy="194613"/>
              </a:xfrm>
              <a:custGeom>
                <a:avLst/>
                <a:gdLst/>
                <a:ahLst/>
                <a:cxnLst/>
                <a:rect l="l" t="t" r="r" b="b"/>
                <a:pathLst>
                  <a:path w="2326" h="5713" extrusionOk="0">
                    <a:moveTo>
                      <a:pt x="309" y="1"/>
                    </a:moveTo>
                    <a:lnTo>
                      <a:pt x="1" y="201"/>
                    </a:lnTo>
                    <a:lnTo>
                      <a:pt x="1986" y="5713"/>
                    </a:lnTo>
                    <a:lnTo>
                      <a:pt x="2326" y="5564"/>
                    </a:lnTo>
                    <a:lnTo>
                      <a:pt x="309" y="1"/>
                    </a:ln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38"/>
              <p:cNvSpPr/>
              <p:nvPr/>
            </p:nvSpPr>
            <p:spPr>
              <a:xfrm>
                <a:off x="1909590" y="3152635"/>
                <a:ext cx="56616" cy="76067"/>
              </a:xfrm>
              <a:custGeom>
                <a:avLst/>
                <a:gdLst/>
                <a:ahLst/>
                <a:cxnLst/>
                <a:rect l="l" t="t" r="r" b="b"/>
                <a:pathLst>
                  <a:path w="1662" h="2233" extrusionOk="0">
                    <a:moveTo>
                      <a:pt x="738" y="0"/>
                    </a:moveTo>
                    <a:cubicBezTo>
                      <a:pt x="738" y="0"/>
                      <a:pt x="645" y="772"/>
                      <a:pt x="324" y="914"/>
                    </a:cubicBezTo>
                    <a:cubicBezTo>
                      <a:pt x="1" y="1061"/>
                      <a:pt x="797" y="2232"/>
                      <a:pt x="1037" y="2232"/>
                    </a:cubicBezTo>
                    <a:cubicBezTo>
                      <a:pt x="1049" y="2232"/>
                      <a:pt x="1059" y="2229"/>
                      <a:pt x="1068" y="2223"/>
                    </a:cubicBezTo>
                    <a:cubicBezTo>
                      <a:pt x="1260" y="2091"/>
                      <a:pt x="1485" y="1689"/>
                      <a:pt x="1575" y="1272"/>
                    </a:cubicBezTo>
                    <a:cubicBezTo>
                      <a:pt x="1661" y="859"/>
                      <a:pt x="738" y="0"/>
                      <a:pt x="738" y="0"/>
                    </a:cubicBezTo>
                    <a:close/>
                  </a:path>
                </a:pathLst>
              </a:custGeom>
              <a:solidFill>
                <a:srgbClr val="A04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38"/>
              <p:cNvSpPr/>
              <p:nvPr/>
            </p:nvSpPr>
            <p:spPr>
              <a:xfrm>
                <a:off x="1756979" y="3205334"/>
                <a:ext cx="145287" cy="298375"/>
              </a:xfrm>
              <a:custGeom>
                <a:avLst/>
                <a:gdLst/>
                <a:ahLst/>
                <a:cxnLst/>
                <a:rect l="l" t="t" r="r" b="b"/>
                <a:pathLst>
                  <a:path w="4265" h="8759" extrusionOk="0">
                    <a:moveTo>
                      <a:pt x="599" y="0"/>
                    </a:moveTo>
                    <a:cubicBezTo>
                      <a:pt x="599" y="0"/>
                      <a:pt x="0" y="4001"/>
                      <a:pt x="294" y="5378"/>
                    </a:cubicBezTo>
                    <a:cubicBezTo>
                      <a:pt x="554" y="6600"/>
                      <a:pt x="1840" y="8758"/>
                      <a:pt x="2666" y="8758"/>
                    </a:cubicBezTo>
                    <a:cubicBezTo>
                      <a:pt x="2771" y="8758"/>
                      <a:pt x="2868" y="8724"/>
                      <a:pt x="2955" y="8648"/>
                    </a:cubicBezTo>
                    <a:cubicBezTo>
                      <a:pt x="3767" y="7938"/>
                      <a:pt x="4264" y="7540"/>
                      <a:pt x="4264" y="7540"/>
                    </a:cubicBezTo>
                    <a:cubicBezTo>
                      <a:pt x="4264" y="7540"/>
                      <a:pt x="3356" y="2421"/>
                      <a:pt x="2625" y="1507"/>
                    </a:cubicBezTo>
                    <a:cubicBezTo>
                      <a:pt x="1887" y="599"/>
                      <a:pt x="599" y="0"/>
                      <a:pt x="599" y="0"/>
                    </a:cubicBezTo>
                    <a:close/>
                  </a:path>
                </a:pathLst>
              </a:custGeom>
              <a:solidFill>
                <a:srgbClr val="ECD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38"/>
              <p:cNvSpPr/>
              <p:nvPr/>
            </p:nvSpPr>
            <p:spPr>
              <a:xfrm>
                <a:off x="1444705" y="3064918"/>
                <a:ext cx="354480" cy="509715"/>
              </a:xfrm>
              <a:custGeom>
                <a:avLst/>
                <a:gdLst/>
                <a:ahLst/>
                <a:cxnLst/>
                <a:rect l="l" t="t" r="r" b="b"/>
                <a:pathLst>
                  <a:path w="10406" h="14963" extrusionOk="0">
                    <a:moveTo>
                      <a:pt x="5919" y="0"/>
                    </a:moveTo>
                    <a:lnTo>
                      <a:pt x="4447" y="609"/>
                    </a:lnTo>
                    <a:cubicBezTo>
                      <a:pt x="4447" y="609"/>
                      <a:pt x="4635" y="3221"/>
                      <a:pt x="4323" y="3502"/>
                    </a:cubicBezTo>
                    <a:cubicBezTo>
                      <a:pt x="4005" y="3776"/>
                      <a:pt x="680" y="4233"/>
                      <a:pt x="340" y="4767"/>
                    </a:cubicBezTo>
                    <a:cubicBezTo>
                      <a:pt x="1" y="5298"/>
                      <a:pt x="912" y="14962"/>
                      <a:pt x="912" y="14962"/>
                    </a:cubicBezTo>
                    <a:lnTo>
                      <a:pt x="9522" y="14561"/>
                    </a:lnTo>
                    <a:cubicBezTo>
                      <a:pt x="9522" y="14561"/>
                      <a:pt x="10405" y="4990"/>
                      <a:pt x="8852" y="4159"/>
                    </a:cubicBezTo>
                    <a:cubicBezTo>
                      <a:pt x="8550" y="3999"/>
                      <a:pt x="5925" y="3872"/>
                      <a:pt x="5858" y="3088"/>
                    </a:cubicBezTo>
                    <a:cubicBezTo>
                      <a:pt x="5827" y="2714"/>
                      <a:pt x="5919" y="1"/>
                      <a:pt x="5919" y="0"/>
                    </a:cubicBezTo>
                    <a:close/>
                  </a:path>
                </a:pathLst>
              </a:custGeom>
              <a:solidFill>
                <a:srgbClr val="A04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38"/>
              <p:cNvSpPr/>
              <p:nvPr/>
            </p:nvSpPr>
            <p:spPr>
              <a:xfrm>
                <a:off x="1423789" y="3187450"/>
                <a:ext cx="377917" cy="364564"/>
              </a:xfrm>
              <a:custGeom>
                <a:avLst/>
                <a:gdLst/>
                <a:ahLst/>
                <a:cxnLst/>
                <a:rect l="l" t="t" r="r" b="b"/>
                <a:pathLst>
                  <a:path w="11094" h="10702" extrusionOk="0">
                    <a:moveTo>
                      <a:pt x="8210" y="0"/>
                    </a:moveTo>
                    <a:cubicBezTo>
                      <a:pt x="7814" y="0"/>
                      <a:pt x="5845" y="1964"/>
                      <a:pt x="5845" y="1964"/>
                    </a:cubicBezTo>
                    <a:cubicBezTo>
                      <a:pt x="5601" y="1278"/>
                      <a:pt x="4184" y="269"/>
                      <a:pt x="4184" y="269"/>
                    </a:cubicBezTo>
                    <a:cubicBezTo>
                      <a:pt x="4184" y="269"/>
                      <a:pt x="4087" y="265"/>
                      <a:pt x="3924" y="265"/>
                    </a:cubicBezTo>
                    <a:cubicBezTo>
                      <a:pt x="3173" y="265"/>
                      <a:pt x="1007" y="350"/>
                      <a:pt x="284" y="1306"/>
                    </a:cubicBezTo>
                    <a:cubicBezTo>
                      <a:pt x="0" y="1683"/>
                      <a:pt x="967" y="10701"/>
                      <a:pt x="967" y="10701"/>
                    </a:cubicBezTo>
                    <a:lnTo>
                      <a:pt x="10572" y="9710"/>
                    </a:lnTo>
                    <a:cubicBezTo>
                      <a:pt x="10572" y="9710"/>
                      <a:pt x="11093" y="1902"/>
                      <a:pt x="10386" y="667"/>
                    </a:cubicBezTo>
                    <a:cubicBezTo>
                      <a:pt x="10109" y="179"/>
                      <a:pt x="8562" y="96"/>
                      <a:pt x="8234" y="3"/>
                    </a:cubicBezTo>
                    <a:cubicBezTo>
                      <a:pt x="8227" y="1"/>
                      <a:pt x="8219" y="0"/>
                      <a:pt x="8210" y="0"/>
                    </a:cubicBezTo>
                    <a:close/>
                  </a:path>
                </a:pathLst>
              </a:custGeom>
              <a:solidFill>
                <a:srgbClr val="ECD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38"/>
              <p:cNvSpPr/>
              <p:nvPr/>
            </p:nvSpPr>
            <p:spPr>
              <a:xfrm>
                <a:off x="1556097" y="2998729"/>
                <a:ext cx="130333" cy="109451"/>
              </a:xfrm>
              <a:custGeom>
                <a:avLst/>
                <a:gdLst/>
                <a:ahLst/>
                <a:cxnLst/>
                <a:rect l="l" t="t" r="r" b="b"/>
                <a:pathLst>
                  <a:path w="3826" h="3213" extrusionOk="0">
                    <a:moveTo>
                      <a:pt x="1940" y="0"/>
                    </a:moveTo>
                    <a:cubicBezTo>
                      <a:pt x="1835" y="0"/>
                      <a:pt x="1724" y="12"/>
                      <a:pt x="1609" y="35"/>
                    </a:cubicBezTo>
                    <a:cubicBezTo>
                      <a:pt x="664" y="233"/>
                      <a:pt x="108" y="977"/>
                      <a:pt x="53" y="1647"/>
                    </a:cubicBezTo>
                    <a:cubicBezTo>
                      <a:pt x="0" y="2314"/>
                      <a:pt x="568" y="3212"/>
                      <a:pt x="568" y="3212"/>
                    </a:cubicBezTo>
                    <a:cubicBezTo>
                      <a:pt x="568" y="3212"/>
                      <a:pt x="2902" y="3107"/>
                      <a:pt x="3119" y="3076"/>
                    </a:cubicBezTo>
                    <a:cubicBezTo>
                      <a:pt x="3338" y="3043"/>
                      <a:pt x="3826" y="2064"/>
                      <a:pt x="3539" y="1375"/>
                    </a:cubicBezTo>
                    <a:cubicBezTo>
                      <a:pt x="3211" y="587"/>
                      <a:pt x="2699" y="0"/>
                      <a:pt x="1940" y="0"/>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38"/>
              <p:cNvSpPr/>
              <p:nvPr/>
            </p:nvSpPr>
            <p:spPr>
              <a:xfrm>
                <a:off x="1565567" y="3023869"/>
                <a:ext cx="107918" cy="128800"/>
              </a:xfrm>
              <a:custGeom>
                <a:avLst/>
                <a:gdLst/>
                <a:ahLst/>
                <a:cxnLst/>
                <a:rect l="l" t="t" r="r" b="b"/>
                <a:pathLst>
                  <a:path w="3168" h="3781" extrusionOk="0">
                    <a:moveTo>
                      <a:pt x="1579" y="0"/>
                    </a:moveTo>
                    <a:cubicBezTo>
                      <a:pt x="954" y="0"/>
                      <a:pt x="323" y="279"/>
                      <a:pt x="297" y="872"/>
                    </a:cubicBezTo>
                    <a:cubicBezTo>
                      <a:pt x="297" y="872"/>
                      <a:pt x="0" y="3780"/>
                      <a:pt x="1596" y="3780"/>
                    </a:cubicBezTo>
                    <a:cubicBezTo>
                      <a:pt x="2699" y="3780"/>
                      <a:pt x="3168" y="1894"/>
                      <a:pt x="2800" y="634"/>
                    </a:cubicBezTo>
                    <a:cubicBezTo>
                      <a:pt x="2682" y="219"/>
                      <a:pt x="2133" y="0"/>
                      <a:pt x="1579" y="0"/>
                    </a:cubicBezTo>
                    <a:close/>
                  </a:path>
                </a:pathLst>
              </a:custGeom>
              <a:solidFill>
                <a:srgbClr val="A04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38"/>
              <p:cNvSpPr/>
              <p:nvPr/>
            </p:nvSpPr>
            <p:spPr>
              <a:xfrm>
                <a:off x="1636763" y="3090262"/>
                <a:ext cx="6643" cy="8448"/>
              </a:xfrm>
              <a:custGeom>
                <a:avLst/>
                <a:gdLst/>
                <a:ahLst/>
                <a:cxnLst/>
                <a:rect l="l" t="t" r="r" b="b"/>
                <a:pathLst>
                  <a:path w="195" h="248" extrusionOk="0">
                    <a:moveTo>
                      <a:pt x="95" y="0"/>
                    </a:moveTo>
                    <a:cubicBezTo>
                      <a:pt x="41" y="0"/>
                      <a:pt x="0" y="58"/>
                      <a:pt x="0" y="124"/>
                    </a:cubicBezTo>
                    <a:cubicBezTo>
                      <a:pt x="0" y="195"/>
                      <a:pt x="44" y="247"/>
                      <a:pt x="99" y="247"/>
                    </a:cubicBezTo>
                    <a:cubicBezTo>
                      <a:pt x="152" y="247"/>
                      <a:pt x="195" y="189"/>
                      <a:pt x="195" y="124"/>
                    </a:cubicBezTo>
                    <a:cubicBezTo>
                      <a:pt x="195" y="56"/>
                      <a:pt x="152" y="0"/>
                      <a:pt x="99" y="0"/>
                    </a:cubicBezTo>
                    <a:cubicBezTo>
                      <a:pt x="98" y="0"/>
                      <a:pt x="96" y="0"/>
                      <a:pt x="95" y="0"/>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38"/>
              <p:cNvSpPr/>
              <p:nvPr/>
            </p:nvSpPr>
            <p:spPr>
              <a:xfrm>
                <a:off x="1596260" y="3090058"/>
                <a:ext cx="6677" cy="8346"/>
              </a:xfrm>
              <a:custGeom>
                <a:avLst/>
                <a:gdLst/>
                <a:ahLst/>
                <a:cxnLst/>
                <a:rect l="l" t="t" r="r" b="b"/>
                <a:pathLst>
                  <a:path w="196" h="245" extrusionOk="0">
                    <a:moveTo>
                      <a:pt x="100" y="0"/>
                    </a:moveTo>
                    <a:cubicBezTo>
                      <a:pt x="44" y="0"/>
                      <a:pt x="1" y="53"/>
                      <a:pt x="1" y="124"/>
                    </a:cubicBezTo>
                    <a:cubicBezTo>
                      <a:pt x="1" y="192"/>
                      <a:pt x="44" y="244"/>
                      <a:pt x="100" y="244"/>
                    </a:cubicBezTo>
                    <a:cubicBezTo>
                      <a:pt x="152" y="244"/>
                      <a:pt x="195" y="189"/>
                      <a:pt x="195" y="124"/>
                    </a:cubicBezTo>
                    <a:cubicBezTo>
                      <a:pt x="195" y="53"/>
                      <a:pt x="152" y="0"/>
                      <a:pt x="100" y="0"/>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38"/>
              <p:cNvSpPr/>
              <p:nvPr/>
            </p:nvSpPr>
            <p:spPr>
              <a:xfrm>
                <a:off x="1655703" y="3086447"/>
                <a:ext cx="25787" cy="31510"/>
              </a:xfrm>
              <a:custGeom>
                <a:avLst/>
                <a:gdLst/>
                <a:ahLst/>
                <a:cxnLst/>
                <a:rect l="l" t="t" r="r" b="b"/>
                <a:pathLst>
                  <a:path w="757" h="925" extrusionOk="0">
                    <a:moveTo>
                      <a:pt x="401" y="1"/>
                    </a:moveTo>
                    <a:cubicBezTo>
                      <a:pt x="225" y="1"/>
                      <a:pt x="105" y="359"/>
                      <a:pt x="105" y="359"/>
                    </a:cubicBezTo>
                    <a:cubicBezTo>
                      <a:pt x="0" y="576"/>
                      <a:pt x="46" y="918"/>
                      <a:pt x="275" y="924"/>
                    </a:cubicBezTo>
                    <a:cubicBezTo>
                      <a:pt x="500" y="924"/>
                      <a:pt x="757" y="285"/>
                      <a:pt x="522" y="57"/>
                    </a:cubicBezTo>
                    <a:cubicBezTo>
                      <a:pt x="480" y="17"/>
                      <a:pt x="439" y="1"/>
                      <a:pt x="401" y="1"/>
                    </a:cubicBezTo>
                    <a:close/>
                  </a:path>
                </a:pathLst>
              </a:custGeom>
              <a:solidFill>
                <a:srgbClr val="A04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38"/>
              <p:cNvSpPr/>
              <p:nvPr/>
            </p:nvSpPr>
            <p:spPr>
              <a:xfrm>
                <a:off x="1560935" y="3087367"/>
                <a:ext cx="26843" cy="30590"/>
              </a:xfrm>
              <a:custGeom>
                <a:avLst/>
                <a:gdLst/>
                <a:ahLst/>
                <a:cxnLst/>
                <a:rect l="l" t="t" r="r" b="b"/>
                <a:pathLst>
                  <a:path w="788" h="898" extrusionOk="0">
                    <a:moveTo>
                      <a:pt x="356" y="1"/>
                    </a:moveTo>
                    <a:cubicBezTo>
                      <a:pt x="322" y="1"/>
                      <a:pt x="281" y="19"/>
                      <a:pt x="235" y="64"/>
                    </a:cubicBezTo>
                    <a:cubicBezTo>
                      <a:pt x="1" y="295"/>
                      <a:pt x="332" y="897"/>
                      <a:pt x="557" y="897"/>
                    </a:cubicBezTo>
                    <a:cubicBezTo>
                      <a:pt x="558" y="897"/>
                      <a:pt x="559" y="897"/>
                      <a:pt x="559" y="897"/>
                    </a:cubicBezTo>
                    <a:cubicBezTo>
                      <a:pt x="788" y="891"/>
                      <a:pt x="658" y="527"/>
                      <a:pt x="550" y="311"/>
                    </a:cubicBezTo>
                    <a:cubicBezTo>
                      <a:pt x="550" y="311"/>
                      <a:pt x="500" y="1"/>
                      <a:pt x="356" y="1"/>
                    </a:cubicBezTo>
                    <a:close/>
                  </a:path>
                </a:pathLst>
              </a:custGeom>
              <a:solidFill>
                <a:srgbClr val="A04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38"/>
              <p:cNvSpPr/>
              <p:nvPr/>
            </p:nvSpPr>
            <p:spPr>
              <a:xfrm>
                <a:off x="1589004" y="3070675"/>
                <a:ext cx="20337" cy="6404"/>
              </a:xfrm>
              <a:custGeom>
                <a:avLst/>
                <a:gdLst/>
                <a:ahLst/>
                <a:cxnLst/>
                <a:rect l="l" t="t" r="r" b="b"/>
                <a:pathLst>
                  <a:path w="597" h="188" extrusionOk="0">
                    <a:moveTo>
                      <a:pt x="305" y="0"/>
                    </a:moveTo>
                    <a:cubicBezTo>
                      <a:pt x="235" y="0"/>
                      <a:pt x="149" y="25"/>
                      <a:pt x="56" y="109"/>
                    </a:cubicBezTo>
                    <a:cubicBezTo>
                      <a:pt x="1" y="162"/>
                      <a:pt x="109" y="188"/>
                      <a:pt x="234" y="188"/>
                    </a:cubicBezTo>
                    <a:cubicBezTo>
                      <a:pt x="400" y="188"/>
                      <a:pt x="597" y="142"/>
                      <a:pt x="473" y="54"/>
                    </a:cubicBezTo>
                    <a:cubicBezTo>
                      <a:pt x="473" y="54"/>
                      <a:pt x="407" y="0"/>
                      <a:pt x="305" y="0"/>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38"/>
              <p:cNvSpPr/>
              <p:nvPr/>
            </p:nvSpPr>
            <p:spPr>
              <a:xfrm>
                <a:off x="1632301" y="3071560"/>
                <a:ext cx="20337" cy="6336"/>
              </a:xfrm>
              <a:custGeom>
                <a:avLst/>
                <a:gdLst/>
                <a:ahLst/>
                <a:cxnLst/>
                <a:rect l="l" t="t" r="r" b="b"/>
                <a:pathLst>
                  <a:path w="597" h="186" extrusionOk="0">
                    <a:moveTo>
                      <a:pt x="295" y="0"/>
                    </a:moveTo>
                    <a:cubicBezTo>
                      <a:pt x="197" y="0"/>
                      <a:pt x="131" y="49"/>
                      <a:pt x="131" y="49"/>
                    </a:cubicBezTo>
                    <a:cubicBezTo>
                      <a:pt x="1" y="136"/>
                      <a:pt x="218" y="185"/>
                      <a:pt x="388" y="185"/>
                    </a:cubicBezTo>
                    <a:cubicBezTo>
                      <a:pt x="503" y="185"/>
                      <a:pt x="596" y="163"/>
                      <a:pt x="545" y="114"/>
                    </a:cubicBezTo>
                    <a:cubicBezTo>
                      <a:pt x="453" y="26"/>
                      <a:pt x="365" y="0"/>
                      <a:pt x="295" y="0"/>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38"/>
              <p:cNvSpPr/>
              <p:nvPr/>
            </p:nvSpPr>
            <p:spPr>
              <a:xfrm>
                <a:off x="1613940" y="3094350"/>
                <a:ext cx="11718" cy="17101"/>
              </a:xfrm>
              <a:custGeom>
                <a:avLst/>
                <a:gdLst/>
                <a:ahLst/>
                <a:cxnLst/>
                <a:rect l="l" t="t" r="r" b="b"/>
                <a:pathLst>
                  <a:path w="344" h="502" extrusionOk="0">
                    <a:moveTo>
                      <a:pt x="325" y="1"/>
                    </a:moveTo>
                    <a:lnTo>
                      <a:pt x="266" y="4"/>
                    </a:lnTo>
                    <a:cubicBezTo>
                      <a:pt x="278" y="195"/>
                      <a:pt x="278" y="418"/>
                      <a:pt x="269" y="442"/>
                    </a:cubicBezTo>
                    <a:cubicBezTo>
                      <a:pt x="266" y="444"/>
                      <a:pt x="260" y="445"/>
                      <a:pt x="252" y="445"/>
                    </a:cubicBezTo>
                    <a:cubicBezTo>
                      <a:pt x="211" y="445"/>
                      <a:pt x="112" y="420"/>
                      <a:pt x="19" y="387"/>
                    </a:cubicBezTo>
                    <a:lnTo>
                      <a:pt x="0" y="439"/>
                    </a:lnTo>
                    <a:cubicBezTo>
                      <a:pt x="112" y="483"/>
                      <a:pt x="195" y="501"/>
                      <a:pt x="250" y="501"/>
                    </a:cubicBezTo>
                    <a:cubicBezTo>
                      <a:pt x="288" y="501"/>
                      <a:pt x="312" y="492"/>
                      <a:pt x="315" y="476"/>
                    </a:cubicBezTo>
                    <a:cubicBezTo>
                      <a:pt x="343" y="421"/>
                      <a:pt x="328" y="97"/>
                      <a:pt x="325" y="1"/>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38"/>
              <p:cNvSpPr/>
              <p:nvPr/>
            </p:nvSpPr>
            <p:spPr>
              <a:xfrm>
                <a:off x="1573130" y="3094588"/>
                <a:ext cx="5927" cy="16862"/>
              </a:xfrm>
              <a:custGeom>
                <a:avLst/>
                <a:gdLst/>
                <a:ahLst/>
                <a:cxnLst/>
                <a:rect l="l" t="t" r="r" b="b"/>
                <a:pathLst>
                  <a:path w="174" h="495" extrusionOk="0">
                    <a:moveTo>
                      <a:pt x="19" y="0"/>
                    </a:moveTo>
                    <a:lnTo>
                      <a:pt x="0" y="56"/>
                    </a:lnTo>
                    <a:cubicBezTo>
                      <a:pt x="0" y="56"/>
                      <a:pt x="118" y="111"/>
                      <a:pt x="93" y="491"/>
                    </a:cubicBezTo>
                    <a:lnTo>
                      <a:pt x="152" y="494"/>
                    </a:lnTo>
                    <a:cubicBezTo>
                      <a:pt x="173" y="71"/>
                      <a:pt x="38" y="9"/>
                      <a:pt x="19" y="0"/>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38"/>
              <p:cNvSpPr/>
              <p:nvPr/>
            </p:nvSpPr>
            <p:spPr>
              <a:xfrm>
                <a:off x="1661460" y="3094997"/>
                <a:ext cx="10356" cy="16317"/>
              </a:xfrm>
              <a:custGeom>
                <a:avLst/>
                <a:gdLst/>
                <a:ahLst/>
                <a:cxnLst/>
                <a:rect l="l" t="t" r="r" b="b"/>
                <a:pathLst>
                  <a:path w="304" h="479" extrusionOk="0">
                    <a:moveTo>
                      <a:pt x="282" y="0"/>
                    </a:moveTo>
                    <a:cubicBezTo>
                      <a:pt x="282" y="0"/>
                      <a:pt x="1" y="99"/>
                      <a:pt x="47" y="479"/>
                    </a:cubicBezTo>
                    <a:lnTo>
                      <a:pt x="106" y="476"/>
                    </a:lnTo>
                    <a:cubicBezTo>
                      <a:pt x="69" y="142"/>
                      <a:pt x="291" y="62"/>
                      <a:pt x="303" y="59"/>
                    </a:cubicBezTo>
                    <a:lnTo>
                      <a:pt x="282" y="0"/>
                    </a:ln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38"/>
              <p:cNvSpPr/>
              <p:nvPr/>
            </p:nvSpPr>
            <p:spPr>
              <a:xfrm>
                <a:off x="1600791" y="3139282"/>
                <a:ext cx="43876" cy="14444"/>
              </a:xfrm>
              <a:custGeom>
                <a:avLst/>
                <a:gdLst/>
                <a:ahLst/>
                <a:cxnLst/>
                <a:rect l="l" t="t" r="r" b="b"/>
                <a:pathLst>
                  <a:path w="1288" h="424" extrusionOk="0">
                    <a:moveTo>
                      <a:pt x="1245" y="0"/>
                    </a:moveTo>
                    <a:cubicBezTo>
                      <a:pt x="1025" y="232"/>
                      <a:pt x="797" y="355"/>
                      <a:pt x="562" y="361"/>
                    </a:cubicBezTo>
                    <a:cubicBezTo>
                      <a:pt x="555" y="362"/>
                      <a:pt x="549" y="362"/>
                      <a:pt x="542" y="362"/>
                    </a:cubicBezTo>
                    <a:cubicBezTo>
                      <a:pt x="247" y="362"/>
                      <a:pt x="47" y="170"/>
                      <a:pt x="41" y="167"/>
                    </a:cubicBezTo>
                    <a:lnTo>
                      <a:pt x="0" y="210"/>
                    </a:lnTo>
                    <a:cubicBezTo>
                      <a:pt x="10" y="216"/>
                      <a:pt x="223" y="423"/>
                      <a:pt x="547" y="423"/>
                    </a:cubicBezTo>
                    <a:lnTo>
                      <a:pt x="562" y="423"/>
                    </a:lnTo>
                    <a:cubicBezTo>
                      <a:pt x="812" y="414"/>
                      <a:pt x="1056" y="287"/>
                      <a:pt x="1288" y="43"/>
                    </a:cubicBezTo>
                    <a:lnTo>
                      <a:pt x="1245" y="0"/>
                    </a:ln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38"/>
              <p:cNvSpPr/>
              <p:nvPr/>
            </p:nvSpPr>
            <p:spPr>
              <a:xfrm>
                <a:off x="1633493" y="3149058"/>
                <a:ext cx="42649" cy="41253"/>
              </a:xfrm>
              <a:custGeom>
                <a:avLst/>
                <a:gdLst/>
                <a:ahLst/>
                <a:cxnLst/>
                <a:rect l="l" t="t" r="r" b="b"/>
                <a:pathLst>
                  <a:path w="1252" h="1211" extrusionOk="0">
                    <a:moveTo>
                      <a:pt x="306" y="0"/>
                    </a:moveTo>
                    <a:cubicBezTo>
                      <a:pt x="306" y="0"/>
                      <a:pt x="1" y="701"/>
                      <a:pt x="220" y="1004"/>
                    </a:cubicBezTo>
                    <a:cubicBezTo>
                      <a:pt x="346" y="1174"/>
                      <a:pt x="661" y="1210"/>
                      <a:pt x="910" y="1210"/>
                    </a:cubicBezTo>
                    <a:cubicBezTo>
                      <a:pt x="1100" y="1210"/>
                      <a:pt x="1251" y="1189"/>
                      <a:pt x="1251" y="1189"/>
                    </a:cubicBezTo>
                    <a:cubicBezTo>
                      <a:pt x="1251" y="1189"/>
                      <a:pt x="417" y="899"/>
                      <a:pt x="365" y="757"/>
                    </a:cubicBezTo>
                    <a:cubicBezTo>
                      <a:pt x="312" y="612"/>
                      <a:pt x="306" y="0"/>
                      <a:pt x="306" y="0"/>
                    </a:cubicBezTo>
                    <a:close/>
                  </a:path>
                </a:pathLst>
              </a:custGeom>
              <a:solidFill>
                <a:srgbClr val="B25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38"/>
              <p:cNvSpPr/>
              <p:nvPr/>
            </p:nvSpPr>
            <p:spPr>
              <a:xfrm>
                <a:off x="1538418" y="3177639"/>
                <a:ext cx="176627" cy="118785"/>
              </a:xfrm>
              <a:custGeom>
                <a:avLst/>
                <a:gdLst/>
                <a:ahLst/>
                <a:cxnLst/>
                <a:rect l="l" t="t" r="r" b="b"/>
                <a:pathLst>
                  <a:path w="5185" h="3487" extrusionOk="0">
                    <a:moveTo>
                      <a:pt x="4099" y="0"/>
                    </a:moveTo>
                    <a:cubicBezTo>
                      <a:pt x="3708" y="0"/>
                      <a:pt x="2483" y="2122"/>
                      <a:pt x="2483" y="2122"/>
                    </a:cubicBezTo>
                    <a:cubicBezTo>
                      <a:pt x="2190" y="1265"/>
                      <a:pt x="953" y="21"/>
                      <a:pt x="782" y="21"/>
                    </a:cubicBezTo>
                    <a:cubicBezTo>
                      <a:pt x="779" y="21"/>
                      <a:pt x="775" y="21"/>
                      <a:pt x="772" y="23"/>
                    </a:cubicBezTo>
                    <a:cubicBezTo>
                      <a:pt x="646" y="75"/>
                      <a:pt x="1" y="492"/>
                      <a:pt x="1" y="492"/>
                    </a:cubicBezTo>
                    <a:cubicBezTo>
                      <a:pt x="241" y="1832"/>
                      <a:pt x="1597" y="3487"/>
                      <a:pt x="1600" y="3487"/>
                    </a:cubicBezTo>
                    <a:lnTo>
                      <a:pt x="2545" y="2267"/>
                    </a:lnTo>
                    <a:cubicBezTo>
                      <a:pt x="2545" y="2267"/>
                      <a:pt x="3396" y="3166"/>
                      <a:pt x="3533" y="3166"/>
                    </a:cubicBezTo>
                    <a:cubicBezTo>
                      <a:pt x="3540" y="3166"/>
                      <a:pt x="3545" y="3164"/>
                      <a:pt x="3548" y="3160"/>
                    </a:cubicBezTo>
                    <a:cubicBezTo>
                      <a:pt x="3613" y="3055"/>
                      <a:pt x="5184" y="492"/>
                      <a:pt x="5184" y="492"/>
                    </a:cubicBezTo>
                    <a:cubicBezTo>
                      <a:pt x="4724" y="140"/>
                      <a:pt x="4113" y="1"/>
                      <a:pt x="4113" y="1"/>
                    </a:cubicBezTo>
                    <a:cubicBezTo>
                      <a:pt x="4108" y="0"/>
                      <a:pt x="4104" y="0"/>
                      <a:pt x="4099" y="0"/>
                    </a:cubicBezTo>
                    <a:close/>
                  </a:path>
                </a:pathLst>
              </a:custGeom>
              <a:solidFill>
                <a:srgbClr val="ECD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38"/>
              <p:cNvSpPr/>
              <p:nvPr/>
            </p:nvSpPr>
            <p:spPr>
              <a:xfrm>
                <a:off x="1589958" y="3661737"/>
                <a:ext cx="93236" cy="13217"/>
              </a:xfrm>
              <a:custGeom>
                <a:avLst/>
                <a:gdLst/>
                <a:ahLst/>
                <a:cxnLst/>
                <a:rect l="l" t="t" r="r" b="b"/>
                <a:pathLst>
                  <a:path w="2737" h="388" extrusionOk="0">
                    <a:moveTo>
                      <a:pt x="2296" y="1"/>
                    </a:moveTo>
                    <a:cubicBezTo>
                      <a:pt x="1635" y="1"/>
                      <a:pt x="0" y="162"/>
                      <a:pt x="0" y="162"/>
                    </a:cubicBezTo>
                    <a:cubicBezTo>
                      <a:pt x="310" y="328"/>
                      <a:pt x="690" y="387"/>
                      <a:pt x="1061" y="387"/>
                    </a:cubicBezTo>
                    <a:cubicBezTo>
                      <a:pt x="1921" y="387"/>
                      <a:pt x="2737" y="69"/>
                      <a:pt x="2538" y="17"/>
                    </a:cubicBezTo>
                    <a:cubicBezTo>
                      <a:pt x="2496" y="6"/>
                      <a:pt x="2410" y="1"/>
                      <a:pt x="2296" y="1"/>
                    </a:cubicBezTo>
                    <a:close/>
                  </a:path>
                </a:pathLst>
              </a:custGeom>
              <a:solidFill>
                <a:srgbClr val="2225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38"/>
              <p:cNvSpPr/>
              <p:nvPr/>
            </p:nvSpPr>
            <p:spPr>
              <a:xfrm>
                <a:off x="1774420" y="3393986"/>
                <a:ext cx="20439" cy="193762"/>
              </a:xfrm>
              <a:custGeom>
                <a:avLst/>
                <a:gdLst/>
                <a:ahLst/>
                <a:cxnLst/>
                <a:rect l="l" t="t" r="r" b="b"/>
                <a:pathLst>
                  <a:path w="600" h="5688" extrusionOk="0">
                    <a:moveTo>
                      <a:pt x="263" y="1"/>
                    </a:moveTo>
                    <a:lnTo>
                      <a:pt x="263" y="1"/>
                    </a:lnTo>
                    <a:cubicBezTo>
                      <a:pt x="306" y="439"/>
                      <a:pt x="1" y="3017"/>
                      <a:pt x="106" y="4184"/>
                    </a:cubicBezTo>
                    <a:cubicBezTo>
                      <a:pt x="208" y="5348"/>
                      <a:pt x="489" y="5688"/>
                      <a:pt x="489" y="5688"/>
                    </a:cubicBezTo>
                    <a:cubicBezTo>
                      <a:pt x="600" y="3474"/>
                      <a:pt x="266" y="1"/>
                      <a:pt x="263" y="1"/>
                    </a:cubicBezTo>
                    <a:close/>
                  </a:path>
                </a:pathLst>
              </a:custGeom>
              <a:solidFill>
                <a:srgbClr val="4B47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38"/>
              <p:cNvSpPr/>
              <p:nvPr/>
            </p:nvSpPr>
            <p:spPr>
              <a:xfrm>
                <a:off x="1446613" y="3557532"/>
                <a:ext cx="192706" cy="678064"/>
              </a:xfrm>
              <a:custGeom>
                <a:avLst/>
                <a:gdLst/>
                <a:ahLst/>
                <a:cxnLst/>
                <a:rect l="l" t="t" r="r" b="b"/>
                <a:pathLst>
                  <a:path w="5657" h="19905" extrusionOk="0">
                    <a:moveTo>
                      <a:pt x="5656" y="1"/>
                    </a:moveTo>
                    <a:lnTo>
                      <a:pt x="173" y="868"/>
                    </a:lnTo>
                    <a:cubicBezTo>
                      <a:pt x="173" y="868"/>
                      <a:pt x="0" y="19612"/>
                      <a:pt x="253" y="19813"/>
                    </a:cubicBezTo>
                    <a:cubicBezTo>
                      <a:pt x="341" y="19882"/>
                      <a:pt x="797" y="19905"/>
                      <a:pt x="1363" y="19905"/>
                    </a:cubicBezTo>
                    <a:cubicBezTo>
                      <a:pt x="2419" y="19905"/>
                      <a:pt x="3860" y="19825"/>
                      <a:pt x="4023" y="19813"/>
                    </a:cubicBezTo>
                    <a:cubicBezTo>
                      <a:pt x="4273" y="19794"/>
                      <a:pt x="5656" y="1"/>
                      <a:pt x="5656" y="1"/>
                    </a:cubicBezTo>
                    <a:close/>
                  </a:path>
                </a:pathLst>
              </a:custGeom>
              <a:solidFill>
                <a:srgbClr val="C33F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38"/>
              <p:cNvSpPr/>
              <p:nvPr/>
            </p:nvSpPr>
            <p:spPr>
              <a:xfrm>
                <a:off x="1619186" y="3544928"/>
                <a:ext cx="170632" cy="688931"/>
              </a:xfrm>
              <a:custGeom>
                <a:avLst/>
                <a:gdLst/>
                <a:ahLst/>
                <a:cxnLst/>
                <a:rect l="l" t="t" r="r" b="b"/>
                <a:pathLst>
                  <a:path w="5009" h="20224" extrusionOk="0">
                    <a:moveTo>
                      <a:pt x="1" y="0"/>
                    </a:moveTo>
                    <a:cubicBezTo>
                      <a:pt x="1" y="0"/>
                      <a:pt x="896" y="20106"/>
                      <a:pt x="1146" y="20133"/>
                    </a:cubicBezTo>
                    <a:cubicBezTo>
                      <a:pt x="1307" y="20151"/>
                      <a:pt x="2637" y="20224"/>
                      <a:pt x="3640" y="20224"/>
                    </a:cubicBezTo>
                    <a:cubicBezTo>
                      <a:pt x="4201" y="20224"/>
                      <a:pt x="4659" y="20201"/>
                      <a:pt x="4752" y="20133"/>
                    </a:cubicBezTo>
                    <a:cubicBezTo>
                      <a:pt x="5009" y="19945"/>
                      <a:pt x="4956" y="303"/>
                      <a:pt x="4956" y="303"/>
                    </a:cubicBezTo>
                    <a:lnTo>
                      <a:pt x="1" y="0"/>
                    </a:lnTo>
                    <a:close/>
                  </a:path>
                </a:pathLst>
              </a:custGeom>
              <a:solidFill>
                <a:srgbClr val="C33F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38"/>
              <p:cNvSpPr/>
              <p:nvPr/>
            </p:nvSpPr>
            <p:spPr>
              <a:xfrm>
                <a:off x="1569247" y="3703636"/>
                <a:ext cx="58081" cy="487709"/>
              </a:xfrm>
              <a:custGeom>
                <a:avLst/>
                <a:gdLst/>
                <a:ahLst/>
                <a:cxnLst/>
                <a:rect l="l" t="t" r="r" b="b"/>
                <a:pathLst>
                  <a:path w="1705" h="14317" extrusionOk="0">
                    <a:moveTo>
                      <a:pt x="1705" y="0"/>
                    </a:moveTo>
                    <a:cubicBezTo>
                      <a:pt x="1704" y="0"/>
                      <a:pt x="1368" y="149"/>
                      <a:pt x="828" y="2128"/>
                    </a:cubicBezTo>
                    <a:cubicBezTo>
                      <a:pt x="294" y="4110"/>
                      <a:pt x="800" y="7169"/>
                      <a:pt x="556" y="8173"/>
                    </a:cubicBezTo>
                    <a:cubicBezTo>
                      <a:pt x="0" y="10473"/>
                      <a:pt x="210" y="13838"/>
                      <a:pt x="602" y="14317"/>
                    </a:cubicBezTo>
                    <a:cubicBezTo>
                      <a:pt x="605" y="14314"/>
                      <a:pt x="1618" y="5030"/>
                      <a:pt x="1705" y="0"/>
                    </a:cubicBezTo>
                    <a:close/>
                  </a:path>
                </a:pathLst>
              </a:custGeom>
              <a:solidFill>
                <a:srgbClr val="CB65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38"/>
              <p:cNvSpPr/>
              <p:nvPr/>
            </p:nvSpPr>
            <p:spPr>
              <a:xfrm>
                <a:off x="1763690" y="3692804"/>
                <a:ext cx="30965" cy="517686"/>
              </a:xfrm>
              <a:custGeom>
                <a:avLst/>
                <a:gdLst/>
                <a:ahLst/>
                <a:cxnLst/>
                <a:rect l="l" t="t" r="r" b="b"/>
                <a:pathLst>
                  <a:path w="909" h="15197" extrusionOk="0">
                    <a:moveTo>
                      <a:pt x="717" y="0"/>
                    </a:moveTo>
                    <a:lnTo>
                      <a:pt x="717" y="0"/>
                    </a:lnTo>
                    <a:cubicBezTo>
                      <a:pt x="717" y="1"/>
                      <a:pt x="236" y="2937"/>
                      <a:pt x="146" y="4977"/>
                    </a:cubicBezTo>
                    <a:cubicBezTo>
                      <a:pt x="56" y="7021"/>
                      <a:pt x="1" y="13820"/>
                      <a:pt x="575" y="15197"/>
                    </a:cubicBezTo>
                    <a:cubicBezTo>
                      <a:pt x="578" y="15197"/>
                      <a:pt x="909" y="6101"/>
                      <a:pt x="717" y="0"/>
                    </a:cubicBezTo>
                    <a:close/>
                  </a:path>
                </a:pathLst>
              </a:custGeom>
              <a:solidFill>
                <a:srgbClr val="CB65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38"/>
              <p:cNvSpPr/>
              <p:nvPr/>
            </p:nvSpPr>
            <p:spPr>
              <a:xfrm>
                <a:off x="1589209" y="3254319"/>
                <a:ext cx="68607" cy="115957"/>
              </a:xfrm>
              <a:custGeom>
                <a:avLst/>
                <a:gdLst/>
                <a:ahLst/>
                <a:cxnLst/>
                <a:rect l="l" t="t" r="r" b="b"/>
                <a:pathLst>
                  <a:path w="2014" h="3404" extrusionOk="0">
                    <a:moveTo>
                      <a:pt x="998" y="0"/>
                    </a:moveTo>
                    <a:cubicBezTo>
                      <a:pt x="995" y="0"/>
                      <a:pt x="992" y="0"/>
                      <a:pt x="989" y="1"/>
                    </a:cubicBezTo>
                    <a:cubicBezTo>
                      <a:pt x="807" y="22"/>
                      <a:pt x="430" y="609"/>
                      <a:pt x="430" y="609"/>
                    </a:cubicBezTo>
                    <a:cubicBezTo>
                      <a:pt x="430" y="609"/>
                      <a:pt x="591" y="1072"/>
                      <a:pt x="637" y="1236"/>
                    </a:cubicBezTo>
                    <a:cubicBezTo>
                      <a:pt x="683" y="1396"/>
                      <a:pt x="1" y="2653"/>
                      <a:pt x="50" y="2702"/>
                    </a:cubicBezTo>
                    <a:cubicBezTo>
                      <a:pt x="100" y="2752"/>
                      <a:pt x="804" y="3400"/>
                      <a:pt x="970" y="3403"/>
                    </a:cubicBezTo>
                    <a:cubicBezTo>
                      <a:pt x="971" y="3403"/>
                      <a:pt x="971" y="3403"/>
                      <a:pt x="972" y="3403"/>
                    </a:cubicBezTo>
                    <a:cubicBezTo>
                      <a:pt x="1136" y="3403"/>
                      <a:pt x="1854" y="2547"/>
                      <a:pt x="1934" y="2409"/>
                    </a:cubicBezTo>
                    <a:cubicBezTo>
                      <a:pt x="2014" y="2270"/>
                      <a:pt x="1285" y="1421"/>
                      <a:pt x="1239" y="1236"/>
                    </a:cubicBezTo>
                    <a:cubicBezTo>
                      <a:pt x="1239" y="1236"/>
                      <a:pt x="1375" y="902"/>
                      <a:pt x="1514" y="699"/>
                    </a:cubicBezTo>
                    <a:cubicBezTo>
                      <a:pt x="1532" y="668"/>
                      <a:pt x="1181" y="0"/>
                      <a:pt x="998" y="0"/>
                    </a:cubicBezTo>
                    <a:close/>
                  </a:path>
                </a:pathLst>
              </a:custGeom>
              <a:solidFill>
                <a:srgbClr val="C33F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38"/>
              <p:cNvSpPr/>
              <p:nvPr/>
            </p:nvSpPr>
            <p:spPr>
              <a:xfrm>
                <a:off x="1278434" y="3200258"/>
                <a:ext cx="222070" cy="350665"/>
              </a:xfrm>
              <a:custGeom>
                <a:avLst/>
                <a:gdLst/>
                <a:ahLst/>
                <a:cxnLst/>
                <a:rect l="l" t="t" r="r" b="b"/>
                <a:pathLst>
                  <a:path w="6519" h="10294" extrusionOk="0">
                    <a:moveTo>
                      <a:pt x="6518" y="1"/>
                    </a:moveTo>
                    <a:cubicBezTo>
                      <a:pt x="6499" y="1"/>
                      <a:pt x="4779" y="4"/>
                      <a:pt x="3548" y="1112"/>
                    </a:cubicBezTo>
                    <a:cubicBezTo>
                      <a:pt x="2313" y="2230"/>
                      <a:pt x="1" y="5784"/>
                      <a:pt x="927" y="9418"/>
                    </a:cubicBezTo>
                    <a:cubicBezTo>
                      <a:pt x="1087" y="10048"/>
                      <a:pt x="1416" y="10294"/>
                      <a:pt x="1820" y="10294"/>
                    </a:cubicBezTo>
                    <a:cubicBezTo>
                      <a:pt x="2855" y="10294"/>
                      <a:pt x="4375" y="8676"/>
                      <a:pt x="4755" y="7809"/>
                    </a:cubicBezTo>
                    <a:cubicBezTo>
                      <a:pt x="5215" y="6769"/>
                      <a:pt x="5342" y="6108"/>
                      <a:pt x="5339" y="5527"/>
                    </a:cubicBezTo>
                    <a:cubicBezTo>
                      <a:pt x="5329" y="4953"/>
                      <a:pt x="6518" y="1"/>
                      <a:pt x="6518" y="1"/>
                    </a:cubicBezTo>
                    <a:cubicBezTo>
                      <a:pt x="6518" y="1"/>
                      <a:pt x="6518" y="1"/>
                      <a:pt x="6518" y="1"/>
                    </a:cubicBezTo>
                    <a:close/>
                  </a:path>
                </a:pathLst>
              </a:custGeom>
              <a:solidFill>
                <a:srgbClr val="ECD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38"/>
              <p:cNvSpPr/>
              <p:nvPr/>
            </p:nvSpPr>
            <p:spPr>
              <a:xfrm>
                <a:off x="1436734" y="3191844"/>
                <a:ext cx="366028" cy="438791"/>
              </a:xfrm>
              <a:custGeom>
                <a:avLst/>
                <a:gdLst/>
                <a:ahLst/>
                <a:cxnLst/>
                <a:rect l="l" t="t" r="r" b="b"/>
                <a:pathLst>
                  <a:path w="10745" h="12881" extrusionOk="0">
                    <a:moveTo>
                      <a:pt x="8639" y="1"/>
                    </a:moveTo>
                    <a:cubicBezTo>
                      <a:pt x="7836" y="3187"/>
                      <a:pt x="5443" y="4808"/>
                      <a:pt x="5443" y="4808"/>
                    </a:cubicBezTo>
                    <a:cubicBezTo>
                      <a:pt x="3535" y="3860"/>
                      <a:pt x="1871" y="248"/>
                      <a:pt x="1871" y="248"/>
                    </a:cubicBezTo>
                    <a:cubicBezTo>
                      <a:pt x="1871" y="248"/>
                      <a:pt x="321" y="260"/>
                      <a:pt x="272" y="557"/>
                    </a:cubicBezTo>
                    <a:cubicBezTo>
                      <a:pt x="225" y="850"/>
                      <a:pt x="284" y="4175"/>
                      <a:pt x="219" y="5216"/>
                    </a:cubicBezTo>
                    <a:cubicBezTo>
                      <a:pt x="154" y="6259"/>
                      <a:pt x="0" y="12622"/>
                      <a:pt x="241" y="12820"/>
                    </a:cubicBezTo>
                    <a:cubicBezTo>
                      <a:pt x="295" y="12863"/>
                      <a:pt x="826" y="12881"/>
                      <a:pt x="1621" y="12881"/>
                    </a:cubicBezTo>
                    <a:cubicBezTo>
                      <a:pt x="4393" y="12881"/>
                      <a:pt x="10374" y="12670"/>
                      <a:pt x="10534" y="12622"/>
                    </a:cubicBezTo>
                    <a:cubicBezTo>
                      <a:pt x="10744" y="12561"/>
                      <a:pt x="10389" y="1051"/>
                      <a:pt x="10213" y="504"/>
                    </a:cubicBezTo>
                    <a:cubicBezTo>
                      <a:pt x="10099" y="146"/>
                      <a:pt x="8639" y="1"/>
                      <a:pt x="8639" y="1"/>
                    </a:cubicBezTo>
                    <a:close/>
                  </a:path>
                </a:pathLst>
              </a:custGeom>
              <a:solidFill>
                <a:srgbClr val="333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38"/>
              <p:cNvSpPr/>
              <p:nvPr/>
            </p:nvSpPr>
            <p:spPr>
              <a:xfrm>
                <a:off x="1342271" y="3586589"/>
                <a:ext cx="230279" cy="204356"/>
              </a:xfrm>
              <a:custGeom>
                <a:avLst/>
                <a:gdLst/>
                <a:ahLst/>
                <a:cxnLst/>
                <a:rect l="l" t="t" r="r" b="b"/>
                <a:pathLst>
                  <a:path w="6760" h="5999" extrusionOk="0">
                    <a:moveTo>
                      <a:pt x="4916" y="0"/>
                    </a:moveTo>
                    <a:cubicBezTo>
                      <a:pt x="4916" y="0"/>
                      <a:pt x="1" y="2118"/>
                      <a:pt x="143" y="2356"/>
                    </a:cubicBezTo>
                    <a:cubicBezTo>
                      <a:pt x="282" y="2593"/>
                      <a:pt x="1868" y="5900"/>
                      <a:pt x="1958" y="5996"/>
                    </a:cubicBezTo>
                    <a:cubicBezTo>
                      <a:pt x="1960" y="5998"/>
                      <a:pt x="1964" y="5999"/>
                      <a:pt x="1970" y="5999"/>
                    </a:cubicBezTo>
                    <a:cubicBezTo>
                      <a:pt x="2247" y="5999"/>
                      <a:pt x="6759" y="3732"/>
                      <a:pt x="6635" y="3436"/>
                    </a:cubicBezTo>
                    <a:cubicBezTo>
                      <a:pt x="6509" y="3137"/>
                      <a:pt x="4916" y="0"/>
                      <a:pt x="4916" y="0"/>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38"/>
              <p:cNvSpPr/>
              <p:nvPr/>
            </p:nvSpPr>
            <p:spPr>
              <a:xfrm>
                <a:off x="1376984" y="3606585"/>
                <a:ext cx="133603" cy="160106"/>
              </a:xfrm>
              <a:custGeom>
                <a:avLst/>
                <a:gdLst/>
                <a:ahLst/>
                <a:cxnLst/>
                <a:rect l="l" t="t" r="r" b="b"/>
                <a:pathLst>
                  <a:path w="3922" h="4700" extrusionOk="0">
                    <a:moveTo>
                      <a:pt x="1458" y="0"/>
                    </a:moveTo>
                    <a:cubicBezTo>
                      <a:pt x="984" y="0"/>
                      <a:pt x="305" y="447"/>
                      <a:pt x="167" y="679"/>
                    </a:cubicBezTo>
                    <a:cubicBezTo>
                      <a:pt x="0" y="947"/>
                      <a:pt x="2177" y="3309"/>
                      <a:pt x="2415" y="3461"/>
                    </a:cubicBezTo>
                    <a:cubicBezTo>
                      <a:pt x="2649" y="3606"/>
                      <a:pt x="2600" y="4217"/>
                      <a:pt x="2634" y="4402"/>
                    </a:cubicBezTo>
                    <a:cubicBezTo>
                      <a:pt x="2665" y="4571"/>
                      <a:pt x="2611" y="4699"/>
                      <a:pt x="2756" y="4699"/>
                    </a:cubicBezTo>
                    <a:cubicBezTo>
                      <a:pt x="2770" y="4699"/>
                      <a:pt x="2786" y="4698"/>
                      <a:pt x="2804" y="4696"/>
                    </a:cubicBezTo>
                    <a:cubicBezTo>
                      <a:pt x="3008" y="4671"/>
                      <a:pt x="3844" y="4399"/>
                      <a:pt x="3884" y="4205"/>
                    </a:cubicBezTo>
                    <a:cubicBezTo>
                      <a:pt x="3921" y="4013"/>
                      <a:pt x="3912" y="3726"/>
                      <a:pt x="3452" y="2701"/>
                    </a:cubicBezTo>
                    <a:cubicBezTo>
                      <a:pt x="2992" y="1676"/>
                      <a:pt x="1692" y="49"/>
                      <a:pt x="1692" y="49"/>
                    </a:cubicBezTo>
                    <a:cubicBezTo>
                      <a:pt x="1624" y="15"/>
                      <a:pt x="1544" y="0"/>
                      <a:pt x="1458" y="0"/>
                    </a:cubicBezTo>
                    <a:close/>
                  </a:path>
                </a:pathLst>
              </a:custGeom>
              <a:solidFill>
                <a:srgbClr val="A04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38"/>
              <p:cNvSpPr/>
              <p:nvPr/>
            </p:nvSpPr>
            <p:spPr>
              <a:xfrm>
                <a:off x="1286745" y="3355867"/>
                <a:ext cx="240158" cy="374374"/>
              </a:xfrm>
              <a:custGeom>
                <a:avLst/>
                <a:gdLst/>
                <a:ahLst/>
                <a:cxnLst/>
                <a:rect l="l" t="t" r="r" b="b"/>
                <a:pathLst>
                  <a:path w="7050" h="10990" extrusionOk="0">
                    <a:moveTo>
                      <a:pt x="3492" y="1"/>
                    </a:moveTo>
                    <a:cubicBezTo>
                      <a:pt x="2854" y="1"/>
                      <a:pt x="1702" y="1654"/>
                      <a:pt x="1702" y="1654"/>
                    </a:cubicBezTo>
                    <a:cubicBezTo>
                      <a:pt x="1702" y="1654"/>
                      <a:pt x="0" y="3179"/>
                      <a:pt x="680" y="4846"/>
                    </a:cubicBezTo>
                    <a:cubicBezTo>
                      <a:pt x="1310" y="6394"/>
                      <a:pt x="3885" y="10990"/>
                      <a:pt x="4928" y="10990"/>
                    </a:cubicBezTo>
                    <a:cubicBezTo>
                      <a:pt x="5009" y="10990"/>
                      <a:pt x="5080" y="10962"/>
                      <a:pt x="5141" y="10904"/>
                    </a:cubicBezTo>
                    <a:cubicBezTo>
                      <a:pt x="5141" y="10904"/>
                      <a:pt x="5922" y="10111"/>
                      <a:pt x="6487" y="9660"/>
                    </a:cubicBezTo>
                    <a:cubicBezTo>
                      <a:pt x="7049" y="9212"/>
                      <a:pt x="4508" y="3757"/>
                      <a:pt x="3869" y="453"/>
                    </a:cubicBezTo>
                    <a:cubicBezTo>
                      <a:pt x="3807" y="128"/>
                      <a:pt x="3669" y="1"/>
                      <a:pt x="3492" y="1"/>
                    </a:cubicBezTo>
                    <a:close/>
                  </a:path>
                </a:pathLst>
              </a:custGeom>
              <a:solidFill>
                <a:srgbClr val="ECD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38"/>
              <p:cNvSpPr/>
              <p:nvPr/>
            </p:nvSpPr>
            <p:spPr>
              <a:xfrm>
                <a:off x="1803171" y="3228430"/>
                <a:ext cx="177751" cy="300045"/>
              </a:xfrm>
              <a:custGeom>
                <a:avLst/>
                <a:gdLst/>
                <a:ahLst/>
                <a:cxnLst/>
                <a:rect l="l" t="t" r="r" b="b"/>
                <a:pathLst>
                  <a:path w="5218" h="8808" extrusionOk="0">
                    <a:moveTo>
                      <a:pt x="2789" y="1"/>
                    </a:moveTo>
                    <a:cubicBezTo>
                      <a:pt x="1822" y="1"/>
                      <a:pt x="1" y="6587"/>
                      <a:pt x="176" y="7226"/>
                    </a:cubicBezTo>
                    <a:cubicBezTo>
                      <a:pt x="318" y="7752"/>
                      <a:pt x="1806" y="8808"/>
                      <a:pt x="2922" y="8808"/>
                    </a:cubicBezTo>
                    <a:cubicBezTo>
                      <a:pt x="3161" y="8808"/>
                      <a:pt x="3384" y="8759"/>
                      <a:pt x="3572" y="8646"/>
                    </a:cubicBezTo>
                    <a:cubicBezTo>
                      <a:pt x="4168" y="8291"/>
                      <a:pt x="5217" y="1403"/>
                      <a:pt x="4776" y="940"/>
                    </a:cubicBezTo>
                    <a:cubicBezTo>
                      <a:pt x="4331" y="477"/>
                      <a:pt x="2803" y="1"/>
                      <a:pt x="2803" y="1"/>
                    </a:cubicBezTo>
                    <a:cubicBezTo>
                      <a:pt x="2798" y="1"/>
                      <a:pt x="2794" y="1"/>
                      <a:pt x="2789" y="1"/>
                    </a:cubicBezTo>
                    <a:close/>
                  </a:path>
                </a:pathLst>
              </a:custGeom>
              <a:solidFill>
                <a:srgbClr val="ECD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38"/>
              <p:cNvSpPr/>
              <p:nvPr/>
            </p:nvSpPr>
            <p:spPr>
              <a:xfrm>
                <a:off x="1774965" y="3366461"/>
                <a:ext cx="24118" cy="249799"/>
              </a:xfrm>
              <a:custGeom>
                <a:avLst/>
                <a:gdLst/>
                <a:ahLst/>
                <a:cxnLst/>
                <a:rect l="l" t="t" r="r" b="b"/>
                <a:pathLst>
                  <a:path w="708" h="7333" extrusionOk="0">
                    <a:moveTo>
                      <a:pt x="534" y="0"/>
                    </a:moveTo>
                    <a:cubicBezTo>
                      <a:pt x="442" y="361"/>
                      <a:pt x="0" y="2146"/>
                      <a:pt x="139" y="3906"/>
                    </a:cubicBezTo>
                    <a:cubicBezTo>
                      <a:pt x="260" y="5446"/>
                      <a:pt x="528" y="6817"/>
                      <a:pt x="636" y="7333"/>
                    </a:cubicBezTo>
                    <a:cubicBezTo>
                      <a:pt x="707" y="6542"/>
                      <a:pt x="636" y="3023"/>
                      <a:pt x="534" y="0"/>
                    </a:cubicBezTo>
                    <a:close/>
                  </a:path>
                </a:pathLst>
              </a:custGeom>
              <a:solidFill>
                <a:srgbClr val="4B47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38"/>
              <p:cNvSpPr/>
              <p:nvPr/>
            </p:nvSpPr>
            <p:spPr>
              <a:xfrm>
                <a:off x="1386760" y="3451862"/>
                <a:ext cx="54095" cy="39788"/>
              </a:xfrm>
              <a:custGeom>
                <a:avLst/>
                <a:gdLst/>
                <a:ahLst/>
                <a:cxnLst/>
                <a:rect l="l" t="t" r="r" b="b"/>
                <a:pathLst>
                  <a:path w="1588" h="1168" extrusionOk="0">
                    <a:moveTo>
                      <a:pt x="1563" y="0"/>
                    </a:moveTo>
                    <a:cubicBezTo>
                      <a:pt x="1063" y="204"/>
                      <a:pt x="44" y="1084"/>
                      <a:pt x="1" y="1121"/>
                    </a:cubicBezTo>
                    <a:lnTo>
                      <a:pt x="38" y="1167"/>
                    </a:lnTo>
                    <a:cubicBezTo>
                      <a:pt x="47" y="1158"/>
                      <a:pt x="1094" y="256"/>
                      <a:pt x="1588" y="53"/>
                    </a:cubicBezTo>
                    <a:lnTo>
                      <a:pt x="1563" y="0"/>
                    </a:ln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38"/>
              <p:cNvSpPr/>
              <p:nvPr/>
            </p:nvSpPr>
            <p:spPr>
              <a:xfrm>
                <a:off x="1430840" y="3655571"/>
                <a:ext cx="69765" cy="62407"/>
              </a:xfrm>
              <a:custGeom>
                <a:avLst/>
                <a:gdLst/>
                <a:ahLst/>
                <a:cxnLst/>
                <a:rect l="l" t="t" r="r" b="b"/>
                <a:pathLst>
                  <a:path w="2048" h="1832" extrusionOk="0">
                    <a:moveTo>
                      <a:pt x="2032" y="0"/>
                    </a:moveTo>
                    <a:cubicBezTo>
                      <a:pt x="1368" y="198"/>
                      <a:pt x="53" y="1726"/>
                      <a:pt x="0" y="1791"/>
                    </a:cubicBezTo>
                    <a:lnTo>
                      <a:pt x="47" y="1831"/>
                    </a:lnTo>
                    <a:cubicBezTo>
                      <a:pt x="62" y="1816"/>
                      <a:pt x="1405" y="250"/>
                      <a:pt x="2047" y="59"/>
                    </a:cubicBezTo>
                    <a:lnTo>
                      <a:pt x="2032" y="0"/>
                    </a:ln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38"/>
              <p:cNvSpPr/>
              <p:nvPr/>
            </p:nvSpPr>
            <p:spPr>
              <a:xfrm>
                <a:off x="1883598" y="3248971"/>
                <a:ext cx="81552" cy="27048"/>
              </a:xfrm>
              <a:custGeom>
                <a:avLst/>
                <a:gdLst/>
                <a:ahLst/>
                <a:cxnLst/>
                <a:rect l="l" t="t" r="r" b="b"/>
                <a:pathLst>
                  <a:path w="2394" h="794" extrusionOk="0">
                    <a:moveTo>
                      <a:pt x="16" y="0"/>
                    </a:moveTo>
                    <a:lnTo>
                      <a:pt x="1" y="59"/>
                    </a:lnTo>
                    <a:cubicBezTo>
                      <a:pt x="19" y="62"/>
                      <a:pt x="1983" y="590"/>
                      <a:pt x="2362" y="794"/>
                    </a:cubicBezTo>
                    <a:lnTo>
                      <a:pt x="2393" y="741"/>
                    </a:lnTo>
                    <a:cubicBezTo>
                      <a:pt x="2007" y="538"/>
                      <a:pt x="96" y="22"/>
                      <a:pt x="16" y="0"/>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38"/>
              <p:cNvSpPr/>
              <p:nvPr/>
            </p:nvSpPr>
            <p:spPr>
              <a:xfrm>
                <a:off x="1827425" y="3309879"/>
                <a:ext cx="23914" cy="68913"/>
              </a:xfrm>
              <a:custGeom>
                <a:avLst/>
                <a:gdLst/>
                <a:ahLst/>
                <a:cxnLst/>
                <a:rect l="l" t="t" r="r" b="b"/>
                <a:pathLst>
                  <a:path w="702" h="2023" extrusionOk="0">
                    <a:moveTo>
                      <a:pt x="646" y="0"/>
                    </a:moveTo>
                    <a:cubicBezTo>
                      <a:pt x="640" y="9"/>
                      <a:pt x="186" y="1331"/>
                      <a:pt x="1" y="2007"/>
                    </a:cubicBezTo>
                    <a:lnTo>
                      <a:pt x="60" y="2022"/>
                    </a:lnTo>
                    <a:cubicBezTo>
                      <a:pt x="245" y="1346"/>
                      <a:pt x="699" y="31"/>
                      <a:pt x="702" y="19"/>
                    </a:cubicBezTo>
                    <a:lnTo>
                      <a:pt x="646" y="0"/>
                    </a:ln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38"/>
              <p:cNvSpPr/>
              <p:nvPr/>
            </p:nvSpPr>
            <p:spPr>
              <a:xfrm>
                <a:off x="1784537" y="3209115"/>
                <a:ext cx="77839" cy="87309"/>
              </a:xfrm>
              <a:custGeom>
                <a:avLst/>
                <a:gdLst/>
                <a:ahLst/>
                <a:cxnLst/>
                <a:rect l="l" t="t" r="r" b="b"/>
                <a:pathLst>
                  <a:path w="2285" h="2563" extrusionOk="0">
                    <a:moveTo>
                      <a:pt x="0" y="0"/>
                    </a:moveTo>
                    <a:lnTo>
                      <a:pt x="0" y="0"/>
                    </a:lnTo>
                    <a:cubicBezTo>
                      <a:pt x="0" y="0"/>
                      <a:pt x="988" y="1207"/>
                      <a:pt x="1291" y="1652"/>
                    </a:cubicBezTo>
                    <a:cubicBezTo>
                      <a:pt x="1590" y="2097"/>
                      <a:pt x="2084" y="2563"/>
                      <a:pt x="2084" y="2563"/>
                    </a:cubicBezTo>
                    <a:lnTo>
                      <a:pt x="2285" y="2072"/>
                    </a:lnTo>
                    <a:cubicBezTo>
                      <a:pt x="1291" y="470"/>
                      <a:pt x="0" y="0"/>
                      <a:pt x="0" y="0"/>
                    </a:cubicBezTo>
                    <a:close/>
                  </a:path>
                </a:pathLst>
              </a:custGeom>
              <a:solidFill>
                <a:srgbClr val="F0E3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38"/>
              <p:cNvSpPr/>
              <p:nvPr/>
            </p:nvSpPr>
            <p:spPr>
              <a:xfrm>
                <a:off x="1534228" y="3199951"/>
                <a:ext cx="85333" cy="82301"/>
              </a:xfrm>
              <a:custGeom>
                <a:avLst/>
                <a:gdLst/>
                <a:ahLst/>
                <a:cxnLst/>
                <a:rect l="l" t="t" r="r" b="b"/>
                <a:pathLst>
                  <a:path w="2505" h="2416" extrusionOk="0">
                    <a:moveTo>
                      <a:pt x="56" y="1"/>
                    </a:moveTo>
                    <a:lnTo>
                      <a:pt x="0" y="25"/>
                    </a:lnTo>
                    <a:cubicBezTo>
                      <a:pt x="40" y="103"/>
                      <a:pt x="985" y="1896"/>
                      <a:pt x="1278" y="2301"/>
                    </a:cubicBezTo>
                    <a:cubicBezTo>
                      <a:pt x="1337" y="2372"/>
                      <a:pt x="1393" y="2412"/>
                      <a:pt x="1460" y="2415"/>
                    </a:cubicBezTo>
                    <a:lnTo>
                      <a:pt x="1470" y="2415"/>
                    </a:lnTo>
                    <a:cubicBezTo>
                      <a:pt x="1612" y="2415"/>
                      <a:pt x="1745" y="2270"/>
                      <a:pt x="1911" y="2078"/>
                    </a:cubicBezTo>
                    <a:cubicBezTo>
                      <a:pt x="2078" y="1893"/>
                      <a:pt x="2269" y="1686"/>
                      <a:pt x="2504" y="1578"/>
                    </a:cubicBezTo>
                    <a:lnTo>
                      <a:pt x="2482" y="1523"/>
                    </a:lnTo>
                    <a:cubicBezTo>
                      <a:pt x="2235" y="1637"/>
                      <a:pt x="2041" y="1853"/>
                      <a:pt x="1868" y="2041"/>
                    </a:cubicBezTo>
                    <a:cubicBezTo>
                      <a:pt x="1714" y="2211"/>
                      <a:pt x="1584" y="2356"/>
                      <a:pt x="1470" y="2356"/>
                    </a:cubicBezTo>
                    <a:lnTo>
                      <a:pt x="1464" y="2356"/>
                    </a:lnTo>
                    <a:cubicBezTo>
                      <a:pt x="1417" y="2353"/>
                      <a:pt x="1371" y="2322"/>
                      <a:pt x="1328" y="2264"/>
                    </a:cubicBezTo>
                    <a:cubicBezTo>
                      <a:pt x="1038" y="1869"/>
                      <a:pt x="65" y="19"/>
                      <a:pt x="56" y="1"/>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38"/>
              <p:cNvSpPr/>
              <p:nvPr/>
            </p:nvSpPr>
            <p:spPr>
              <a:xfrm>
                <a:off x="1623410" y="3199951"/>
                <a:ext cx="85333" cy="82301"/>
              </a:xfrm>
              <a:custGeom>
                <a:avLst/>
                <a:gdLst/>
                <a:ahLst/>
                <a:cxnLst/>
                <a:rect l="l" t="t" r="r" b="b"/>
                <a:pathLst>
                  <a:path w="2505" h="2416" extrusionOk="0">
                    <a:moveTo>
                      <a:pt x="2449" y="1"/>
                    </a:moveTo>
                    <a:cubicBezTo>
                      <a:pt x="2439" y="19"/>
                      <a:pt x="1467" y="1865"/>
                      <a:pt x="1177" y="2264"/>
                    </a:cubicBezTo>
                    <a:cubicBezTo>
                      <a:pt x="1133" y="2325"/>
                      <a:pt x="1087" y="2353"/>
                      <a:pt x="1041" y="2356"/>
                    </a:cubicBezTo>
                    <a:lnTo>
                      <a:pt x="1035" y="2356"/>
                    </a:lnTo>
                    <a:cubicBezTo>
                      <a:pt x="920" y="2356"/>
                      <a:pt x="791" y="2211"/>
                      <a:pt x="636" y="2041"/>
                    </a:cubicBezTo>
                    <a:cubicBezTo>
                      <a:pt x="466" y="1853"/>
                      <a:pt x="269" y="1637"/>
                      <a:pt x="22" y="1523"/>
                    </a:cubicBezTo>
                    <a:lnTo>
                      <a:pt x="0" y="1578"/>
                    </a:lnTo>
                    <a:cubicBezTo>
                      <a:pt x="235" y="1683"/>
                      <a:pt x="423" y="1893"/>
                      <a:pt x="593" y="2078"/>
                    </a:cubicBezTo>
                    <a:cubicBezTo>
                      <a:pt x="763" y="2267"/>
                      <a:pt x="899" y="2415"/>
                      <a:pt x="1035" y="2415"/>
                    </a:cubicBezTo>
                    <a:lnTo>
                      <a:pt x="1044" y="2415"/>
                    </a:lnTo>
                    <a:cubicBezTo>
                      <a:pt x="1115" y="2412"/>
                      <a:pt x="1173" y="2372"/>
                      <a:pt x="1226" y="2301"/>
                    </a:cubicBezTo>
                    <a:cubicBezTo>
                      <a:pt x="1519" y="1896"/>
                      <a:pt x="2464" y="103"/>
                      <a:pt x="2504" y="25"/>
                    </a:cubicBezTo>
                    <a:lnTo>
                      <a:pt x="2449" y="1"/>
                    </a:ln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38"/>
              <p:cNvSpPr/>
              <p:nvPr/>
            </p:nvSpPr>
            <p:spPr>
              <a:xfrm>
                <a:off x="1580386" y="3694814"/>
                <a:ext cx="76612" cy="10458"/>
              </a:xfrm>
              <a:custGeom>
                <a:avLst/>
                <a:gdLst/>
                <a:ahLst/>
                <a:cxnLst/>
                <a:rect l="l" t="t" r="r" b="b"/>
                <a:pathLst>
                  <a:path w="2249" h="307" extrusionOk="0">
                    <a:moveTo>
                      <a:pt x="1173" y="0"/>
                    </a:moveTo>
                    <a:cubicBezTo>
                      <a:pt x="849" y="0"/>
                      <a:pt x="457" y="61"/>
                      <a:pt x="1" y="238"/>
                    </a:cubicBezTo>
                    <a:cubicBezTo>
                      <a:pt x="1" y="238"/>
                      <a:pt x="1162" y="307"/>
                      <a:pt x="1822" y="307"/>
                    </a:cubicBezTo>
                    <a:cubicBezTo>
                      <a:pt x="2034" y="307"/>
                      <a:pt x="2194" y="300"/>
                      <a:pt x="2248" y="281"/>
                    </a:cubicBezTo>
                    <a:cubicBezTo>
                      <a:pt x="2248" y="281"/>
                      <a:pt x="1871" y="0"/>
                      <a:pt x="1173" y="0"/>
                    </a:cubicBezTo>
                    <a:close/>
                  </a:path>
                </a:pathLst>
              </a:custGeom>
              <a:solidFill>
                <a:srgbClr val="A137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38"/>
              <p:cNvSpPr/>
              <p:nvPr/>
            </p:nvSpPr>
            <p:spPr>
              <a:xfrm>
                <a:off x="1577116" y="2985614"/>
                <a:ext cx="109519" cy="63974"/>
              </a:xfrm>
              <a:custGeom>
                <a:avLst/>
                <a:gdLst/>
                <a:ahLst/>
                <a:cxnLst/>
                <a:rect l="l" t="t" r="r" b="b"/>
                <a:pathLst>
                  <a:path w="3215" h="1878" extrusionOk="0">
                    <a:moveTo>
                      <a:pt x="1049" y="1"/>
                    </a:moveTo>
                    <a:cubicBezTo>
                      <a:pt x="948" y="1"/>
                      <a:pt x="850" y="10"/>
                      <a:pt x="757" y="31"/>
                    </a:cubicBezTo>
                    <a:cubicBezTo>
                      <a:pt x="1" y="201"/>
                      <a:pt x="4" y="1124"/>
                      <a:pt x="4" y="1124"/>
                    </a:cubicBezTo>
                    <a:cubicBezTo>
                      <a:pt x="59" y="1174"/>
                      <a:pt x="131" y="1193"/>
                      <a:pt x="215" y="1193"/>
                    </a:cubicBezTo>
                    <a:cubicBezTo>
                      <a:pt x="559" y="1193"/>
                      <a:pt x="1109" y="859"/>
                      <a:pt x="1604" y="859"/>
                    </a:cubicBezTo>
                    <a:cubicBezTo>
                      <a:pt x="1631" y="859"/>
                      <a:pt x="1657" y="860"/>
                      <a:pt x="1683" y="862"/>
                    </a:cubicBezTo>
                    <a:cubicBezTo>
                      <a:pt x="2323" y="908"/>
                      <a:pt x="2767" y="1878"/>
                      <a:pt x="2767" y="1878"/>
                    </a:cubicBezTo>
                    <a:cubicBezTo>
                      <a:pt x="2767" y="1878"/>
                      <a:pt x="3215" y="1158"/>
                      <a:pt x="2903" y="800"/>
                    </a:cubicBezTo>
                    <a:cubicBezTo>
                      <a:pt x="2632" y="486"/>
                      <a:pt x="1768" y="1"/>
                      <a:pt x="1049" y="1"/>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38"/>
              <p:cNvSpPr/>
              <p:nvPr/>
            </p:nvSpPr>
            <p:spPr>
              <a:xfrm>
                <a:off x="1587676" y="3111893"/>
                <a:ext cx="66461" cy="43228"/>
              </a:xfrm>
              <a:custGeom>
                <a:avLst/>
                <a:gdLst/>
                <a:ahLst/>
                <a:cxnLst/>
                <a:rect l="l" t="t" r="r" b="b"/>
                <a:pathLst>
                  <a:path w="1951" h="1269" extrusionOk="0">
                    <a:moveTo>
                      <a:pt x="1141" y="0"/>
                    </a:moveTo>
                    <a:cubicBezTo>
                      <a:pt x="1027" y="0"/>
                      <a:pt x="932" y="14"/>
                      <a:pt x="932" y="14"/>
                    </a:cubicBezTo>
                    <a:cubicBezTo>
                      <a:pt x="932" y="14"/>
                      <a:pt x="614" y="23"/>
                      <a:pt x="484" y="122"/>
                    </a:cubicBezTo>
                    <a:cubicBezTo>
                      <a:pt x="361" y="224"/>
                      <a:pt x="447" y="847"/>
                      <a:pt x="376" y="875"/>
                    </a:cubicBezTo>
                    <a:cubicBezTo>
                      <a:pt x="373" y="876"/>
                      <a:pt x="370" y="877"/>
                      <a:pt x="367" y="877"/>
                    </a:cubicBezTo>
                    <a:cubicBezTo>
                      <a:pt x="293" y="877"/>
                      <a:pt x="87" y="642"/>
                      <a:pt x="29" y="642"/>
                    </a:cubicBezTo>
                    <a:cubicBezTo>
                      <a:pt x="22" y="642"/>
                      <a:pt x="17" y="647"/>
                      <a:pt x="15" y="656"/>
                    </a:cubicBezTo>
                    <a:cubicBezTo>
                      <a:pt x="0" y="735"/>
                      <a:pt x="221" y="1268"/>
                      <a:pt x="922" y="1268"/>
                    </a:cubicBezTo>
                    <a:cubicBezTo>
                      <a:pt x="957" y="1268"/>
                      <a:pt x="993" y="1267"/>
                      <a:pt x="1031" y="1264"/>
                    </a:cubicBezTo>
                    <a:cubicBezTo>
                      <a:pt x="1818" y="1206"/>
                      <a:pt x="1951" y="548"/>
                      <a:pt x="1935" y="517"/>
                    </a:cubicBezTo>
                    <a:cubicBezTo>
                      <a:pt x="1932" y="511"/>
                      <a:pt x="1926" y="508"/>
                      <a:pt x="1920" y="508"/>
                    </a:cubicBezTo>
                    <a:cubicBezTo>
                      <a:pt x="1847" y="508"/>
                      <a:pt x="1610" y="848"/>
                      <a:pt x="1538" y="848"/>
                    </a:cubicBezTo>
                    <a:cubicBezTo>
                      <a:pt x="1531" y="848"/>
                      <a:pt x="1525" y="844"/>
                      <a:pt x="1522" y="835"/>
                    </a:cubicBezTo>
                    <a:cubicBezTo>
                      <a:pt x="1488" y="739"/>
                      <a:pt x="1608" y="140"/>
                      <a:pt x="1441" y="54"/>
                    </a:cubicBezTo>
                    <a:cubicBezTo>
                      <a:pt x="1364" y="11"/>
                      <a:pt x="1245" y="0"/>
                      <a:pt x="1141" y="0"/>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38"/>
              <p:cNvSpPr/>
              <p:nvPr/>
            </p:nvSpPr>
            <p:spPr>
              <a:xfrm>
                <a:off x="1610874" y="3115981"/>
                <a:ext cx="20541" cy="13626"/>
              </a:xfrm>
              <a:custGeom>
                <a:avLst/>
                <a:gdLst/>
                <a:ahLst/>
                <a:cxnLst/>
                <a:rect l="l" t="t" r="r" b="b"/>
                <a:pathLst>
                  <a:path w="603" h="400" extrusionOk="0">
                    <a:moveTo>
                      <a:pt x="515" y="1"/>
                    </a:moveTo>
                    <a:cubicBezTo>
                      <a:pt x="346" y="1"/>
                      <a:pt x="1" y="64"/>
                      <a:pt x="1" y="64"/>
                    </a:cubicBezTo>
                    <a:cubicBezTo>
                      <a:pt x="1" y="64"/>
                      <a:pt x="75" y="360"/>
                      <a:pt x="303" y="397"/>
                    </a:cubicBezTo>
                    <a:cubicBezTo>
                      <a:pt x="312" y="398"/>
                      <a:pt x="321" y="399"/>
                      <a:pt x="329" y="399"/>
                    </a:cubicBezTo>
                    <a:cubicBezTo>
                      <a:pt x="535" y="399"/>
                      <a:pt x="603" y="17"/>
                      <a:pt x="603" y="17"/>
                    </a:cubicBezTo>
                    <a:cubicBezTo>
                      <a:pt x="594" y="5"/>
                      <a:pt x="561" y="1"/>
                      <a:pt x="5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38"/>
              <p:cNvSpPr/>
              <p:nvPr/>
            </p:nvSpPr>
            <p:spPr>
              <a:xfrm>
                <a:off x="1312090" y="3217836"/>
                <a:ext cx="117729" cy="173766"/>
              </a:xfrm>
              <a:custGeom>
                <a:avLst/>
                <a:gdLst/>
                <a:ahLst/>
                <a:cxnLst/>
                <a:rect l="l" t="t" r="r" b="b"/>
                <a:pathLst>
                  <a:path w="3456" h="5101" extrusionOk="0">
                    <a:moveTo>
                      <a:pt x="3455" y="1"/>
                    </a:moveTo>
                    <a:lnTo>
                      <a:pt x="3455" y="1"/>
                    </a:lnTo>
                    <a:cubicBezTo>
                      <a:pt x="3150" y="149"/>
                      <a:pt x="2841" y="346"/>
                      <a:pt x="2560" y="596"/>
                    </a:cubicBezTo>
                    <a:cubicBezTo>
                      <a:pt x="1767" y="1306"/>
                      <a:pt x="544" y="3017"/>
                      <a:pt x="1" y="5101"/>
                    </a:cubicBezTo>
                    <a:cubicBezTo>
                      <a:pt x="439" y="4375"/>
                      <a:pt x="1699" y="2384"/>
                      <a:pt x="2421" y="1591"/>
                    </a:cubicBezTo>
                    <a:cubicBezTo>
                      <a:pt x="3060" y="884"/>
                      <a:pt x="3341" y="278"/>
                      <a:pt x="3455" y="1"/>
                    </a:cubicBezTo>
                    <a:close/>
                  </a:path>
                </a:pathLst>
              </a:custGeom>
              <a:solidFill>
                <a:srgbClr val="F0E3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38"/>
              <p:cNvSpPr/>
              <p:nvPr/>
            </p:nvSpPr>
            <p:spPr>
              <a:xfrm>
                <a:off x="1446715" y="3200054"/>
                <a:ext cx="53789" cy="10254"/>
              </a:xfrm>
              <a:custGeom>
                <a:avLst/>
                <a:gdLst/>
                <a:ahLst/>
                <a:cxnLst/>
                <a:rect l="l" t="t" r="r" b="b"/>
                <a:pathLst>
                  <a:path w="1579" h="301" extrusionOk="0">
                    <a:moveTo>
                      <a:pt x="1265" y="1"/>
                    </a:moveTo>
                    <a:cubicBezTo>
                      <a:pt x="116" y="1"/>
                      <a:pt x="0" y="266"/>
                      <a:pt x="0" y="266"/>
                    </a:cubicBezTo>
                    <a:cubicBezTo>
                      <a:pt x="0" y="266"/>
                      <a:pt x="194" y="300"/>
                      <a:pt x="451" y="300"/>
                    </a:cubicBezTo>
                    <a:cubicBezTo>
                      <a:pt x="638" y="300"/>
                      <a:pt x="858" y="282"/>
                      <a:pt x="1062" y="220"/>
                    </a:cubicBezTo>
                    <a:cubicBezTo>
                      <a:pt x="1547" y="75"/>
                      <a:pt x="1578" y="7"/>
                      <a:pt x="1578" y="7"/>
                    </a:cubicBezTo>
                    <a:cubicBezTo>
                      <a:pt x="1466" y="3"/>
                      <a:pt x="1362" y="1"/>
                      <a:pt x="1265" y="1"/>
                    </a:cubicBezTo>
                    <a:close/>
                  </a:path>
                </a:pathLst>
              </a:custGeom>
              <a:solidFill>
                <a:srgbClr val="4B47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38"/>
              <p:cNvSpPr/>
              <p:nvPr/>
            </p:nvSpPr>
            <p:spPr>
              <a:xfrm>
                <a:off x="1730885" y="3191912"/>
                <a:ext cx="53584" cy="17237"/>
              </a:xfrm>
              <a:custGeom>
                <a:avLst/>
                <a:gdLst/>
                <a:ahLst/>
                <a:cxnLst/>
                <a:rect l="l" t="t" r="r" b="b"/>
                <a:pathLst>
                  <a:path w="1573" h="506" extrusionOk="0">
                    <a:moveTo>
                      <a:pt x="104" y="1"/>
                    </a:moveTo>
                    <a:cubicBezTo>
                      <a:pt x="69" y="1"/>
                      <a:pt x="34" y="2"/>
                      <a:pt x="1" y="5"/>
                    </a:cubicBezTo>
                    <a:cubicBezTo>
                      <a:pt x="1" y="5"/>
                      <a:pt x="235" y="144"/>
                      <a:pt x="473" y="243"/>
                    </a:cubicBezTo>
                    <a:cubicBezTo>
                      <a:pt x="708" y="342"/>
                      <a:pt x="1572" y="505"/>
                      <a:pt x="1572" y="505"/>
                    </a:cubicBezTo>
                    <a:cubicBezTo>
                      <a:pt x="1572" y="505"/>
                      <a:pt x="1541" y="345"/>
                      <a:pt x="1195" y="243"/>
                    </a:cubicBezTo>
                    <a:cubicBezTo>
                      <a:pt x="878" y="147"/>
                      <a:pt x="461" y="1"/>
                      <a:pt x="104" y="1"/>
                    </a:cubicBezTo>
                    <a:close/>
                  </a:path>
                </a:pathLst>
              </a:custGeom>
              <a:solidFill>
                <a:srgbClr val="4B47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38"/>
              <p:cNvSpPr/>
              <p:nvPr/>
            </p:nvSpPr>
            <p:spPr>
              <a:xfrm>
                <a:off x="1927440" y="3296389"/>
                <a:ext cx="46431" cy="223841"/>
              </a:xfrm>
              <a:custGeom>
                <a:avLst/>
                <a:gdLst/>
                <a:ahLst/>
                <a:cxnLst/>
                <a:rect l="l" t="t" r="r" b="b"/>
                <a:pathLst>
                  <a:path w="1363" h="6571" extrusionOk="0">
                    <a:moveTo>
                      <a:pt x="1224" y="1"/>
                    </a:moveTo>
                    <a:cubicBezTo>
                      <a:pt x="1224" y="1"/>
                      <a:pt x="514" y="1526"/>
                      <a:pt x="356" y="2866"/>
                    </a:cubicBezTo>
                    <a:cubicBezTo>
                      <a:pt x="199" y="4203"/>
                      <a:pt x="1" y="6571"/>
                      <a:pt x="1" y="6571"/>
                    </a:cubicBezTo>
                    <a:cubicBezTo>
                      <a:pt x="1" y="6571"/>
                      <a:pt x="767" y="5064"/>
                      <a:pt x="1091" y="2866"/>
                    </a:cubicBezTo>
                    <a:cubicBezTo>
                      <a:pt x="1363" y="992"/>
                      <a:pt x="1224" y="1"/>
                      <a:pt x="1224" y="1"/>
                    </a:cubicBezTo>
                    <a:close/>
                  </a:path>
                </a:pathLst>
              </a:custGeom>
              <a:solidFill>
                <a:srgbClr val="F0E3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38"/>
              <p:cNvSpPr/>
              <p:nvPr/>
            </p:nvSpPr>
            <p:spPr>
              <a:xfrm>
                <a:off x="1918924" y="3166500"/>
                <a:ext cx="28649" cy="63157"/>
              </a:xfrm>
              <a:custGeom>
                <a:avLst/>
                <a:gdLst/>
                <a:ahLst/>
                <a:cxnLst/>
                <a:rect l="l" t="t" r="r" b="b"/>
                <a:pathLst>
                  <a:path w="841" h="1854" extrusionOk="0">
                    <a:moveTo>
                      <a:pt x="300" y="1"/>
                    </a:moveTo>
                    <a:cubicBezTo>
                      <a:pt x="291" y="26"/>
                      <a:pt x="63" y="587"/>
                      <a:pt x="32" y="862"/>
                    </a:cubicBezTo>
                    <a:cubicBezTo>
                      <a:pt x="1" y="1146"/>
                      <a:pt x="631" y="1779"/>
                      <a:pt x="822" y="1853"/>
                    </a:cubicBezTo>
                    <a:lnTo>
                      <a:pt x="841" y="1798"/>
                    </a:lnTo>
                    <a:cubicBezTo>
                      <a:pt x="677" y="1739"/>
                      <a:pt x="63" y="1125"/>
                      <a:pt x="90" y="868"/>
                    </a:cubicBezTo>
                    <a:cubicBezTo>
                      <a:pt x="115" y="606"/>
                      <a:pt x="353" y="29"/>
                      <a:pt x="356" y="22"/>
                    </a:cubicBezTo>
                    <a:lnTo>
                      <a:pt x="300" y="1"/>
                    </a:ln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38"/>
              <p:cNvSpPr/>
              <p:nvPr/>
            </p:nvSpPr>
            <p:spPr>
              <a:xfrm>
                <a:off x="1925669" y="3174811"/>
                <a:ext cx="20030" cy="34848"/>
              </a:xfrm>
              <a:custGeom>
                <a:avLst/>
                <a:gdLst/>
                <a:ahLst/>
                <a:cxnLst/>
                <a:rect l="l" t="t" r="r" b="b"/>
                <a:pathLst>
                  <a:path w="588" h="1023" extrusionOk="0">
                    <a:moveTo>
                      <a:pt x="528" y="1"/>
                    </a:moveTo>
                    <a:cubicBezTo>
                      <a:pt x="464" y="384"/>
                      <a:pt x="4" y="979"/>
                      <a:pt x="1" y="989"/>
                    </a:cubicBezTo>
                    <a:lnTo>
                      <a:pt x="47" y="1023"/>
                    </a:lnTo>
                    <a:cubicBezTo>
                      <a:pt x="65" y="1001"/>
                      <a:pt x="516" y="405"/>
                      <a:pt x="587" y="13"/>
                    </a:cubicBezTo>
                    <a:lnTo>
                      <a:pt x="528" y="1"/>
                    </a:ln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38"/>
              <p:cNvSpPr/>
              <p:nvPr/>
            </p:nvSpPr>
            <p:spPr>
              <a:xfrm>
                <a:off x="1935752" y="3187347"/>
                <a:ext cx="20541" cy="33997"/>
              </a:xfrm>
              <a:custGeom>
                <a:avLst/>
                <a:gdLst/>
                <a:ahLst/>
                <a:cxnLst/>
                <a:rect l="l" t="t" r="r" b="b"/>
                <a:pathLst>
                  <a:path w="603" h="998" extrusionOk="0">
                    <a:moveTo>
                      <a:pt x="547" y="0"/>
                    </a:moveTo>
                    <a:cubicBezTo>
                      <a:pt x="547" y="3"/>
                      <a:pt x="254" y="729"/>
                      <a:pt x="1" y="957"/>
                    </a:cubicBezTo>
                    <a:lnTo>
                      <a:pt x="38" y="997"/>
                    </a:lnTo>
                    <a:cubicBezTo>
                      <a:pt x="307" y="763"/>
                      <a:pt x="591" y="46"/>
                      <a:pt x="603" y="22"/>
                    </a:cubicBezTo>
                    <a:lnTo>
                      <a:pt x="547" y="0"/>
                    </a:ln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38"/>
              <p:cNvSpPr/>
              <p:nvPr/>
            </p:nvSpPr>
            <p:spPr>
              <a:xfrm>
                <a:off x="1917255" y="3193752"/>
                <a:ext cx="12979" cy="28751"/>
              </a:xfrm>
              <a:custGeom>
                <a:avLst/>
                <a:gdLst/>
                <a:ahLst/>
                <a:cxnLst/>
                <a:rect l="l" t="t" r="r" b="b"/>
                <a:pathLst>
                  <a:path w="381" h="844" extrusionOk="0">
                    <a:moveTo>
                      <a:pt x="47" y="1"/>
                    </a:moveTo>
                    <a:lnTo>
                      <a:pt x="1" y="38"/>
                    </a:lnTo>
                    <a:cubicBezTo>
                      <a:pt x="1" y="41"/>
                      <a:pt x="220" y="312"/>
                      <a:pt x="319" y="843"/>
                    </a:cubicBezTo>
                    <a:lnTo>
                      <a:pt x="380" y="834"/>
                    </a:lnTo>
                    <a:cubicBezTo>
                      <a:pt x="278" y="285"/>
                      <a:pt x="53" y="13"/>
                      <a:pt x="47" y="1"/>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38"/>
              <p:cNvSpPr/>
              <p:nvPr/>
            </p:nvSpPr>
            <p:spPr>
              <a:xfrm>
                <a:off x="1586790" y="3079429"/>
                <a:ext cx="29807" cy="29807"/>
              </a:xfrm>
              <a:custGeom>
                <a:avLst/>
                <a:gdLst/>
                <a:ahLst/>
                <a:cxnLst/>
                <a:rect l="l" t="t" r="r" b="b"/>
                <a:pathLst>
                  <a:path w="875" h="875" extrusionOk="0">
                    <a:moveTo>
                      <a:pt x="439" y="56"/>
                    </a:moveTo>
                    <a:cubicBezTo>
                      <a:pt x="646" y="56"/>
                      <a:pt x="816" y="226"/>
                      <a:pt x="816" y="436"/>
                    </a:cubicBezTo>
                    <a:cubicBezTo>
                      <a:pt x="816" y="643"/>
                      <a:pt x="646" y="812"/>
                      <a:pt x="439" y="812"/>
                    </a:cubicBezTo>
                    <a:cubicBezTo>
                      <a:pt x="229" y="812"/>
                      <a:pt x="60" y="643"/>
                      <a:pt x="60" y="436"/>
                    </a:cubicBezTo>
                    <a:cubicBezTo>
                      <a:pt x="60" y="226"/>
                      <a:pt x="229" y="56"/>
                      <a:pt x="439" y="56"/>
                    </a:cubicBezTo>
                    <a:close/>
                    <a:moveTo>
                      <a:pt x="439" y="0"/>
                    </a:moveTo>
                    <a:cubicBezTo>
                      <a:pt x="198" y="0"/>
                      <a:pt x="1" y="198"/>
                      <a:pt x="1" y="439"/>
                    </a:cubicBezTo>
                    <a:cubicBezTo>
                      <a:pt x="1" y="677"/>
                      <a:pt x="198" y="874"/>
                      <a:pt x="439" y="874"/>
                    </a:cubicBezTo>
                    <a:cubicBezTo>
                      <a:pt x="677" y="874"/>
                      <a:pt x="875" y="677"/>
                      <a:pt x="875" y="439"/>
                    </a:cubicBezTo>
                    <a:cubicBezTo>
                      <a:pt x="875" y="198"/>
                      <a:pt x="677" y="0"/>
                      <a:pt x="439" y="0"/>
                    </a:cubicBezTo>
                    <a:close/>
                  </a:path>
                </a:pathLst>
              </a:custGeom>
              <a:solidFill>
                <a:srgbClr val="EBD3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38"/>
              <p:cNvSpPr/>
              <p:nvPr/>
            </p:nvSpPr>
            <p:spPr>
              <a:xfrm>
                <a:off x="1627191" y="3079429"/>
                <a:ext cx="29909" cy="29807"/>
              </a:xfrm>
              <a:custGeom>
                <a:avLst/>
                <a:gdLst/>
                <a:ahLst/>
                <a:cxnLst/>
                <a:rect l="l" t="t" r="r" b="b"/>
                <a:pathLst>
                  <a:path w="878" h="875" extrusionOk="0">
                    <a:moveTo>
                      <a:pt x="436" y="56"/>
                    </a:moveTo>
                    <a:cubicBezTo>
                      <a:pt x="646" y="56"/>
                      <a:pt x="815" y="226"/>
                      <a:pt x="815" y="436"/>
                    </a:cubicBezTo>
                    <a:cubicBezTo>
                      <a:pt x="815" y="643"/>
                      <a:pt x="646" y="812"/>
                      <a:pt x="436" y="812"/>
                    </a:cubicBezTo>
                    <a:cubicBezTo>
                      <a:pt x="229" y="812"/>
                      <a:pt x="59" y="643"/>
                      <a:pt x="59" y="436"/>
                    </a:cubicBezTo>
                    <a:cubicBezTo>
                      <a:pt x="59" y="226"/>
                      <a:pt x="229" y="56"/>
                      <a:pt x="436" y="56"/>
                    </a:cubicBezTo>
                    <a:close/>
                    <a:moveTo>
                      <a:pt x="436" y="0"/>
                    </a:moveTo>
                    <a:cubicBezTo>
                      <a:pt x="198" y="0"/>
                      <a:pt x="0" y="198"/>
                      <a:pt x="0" y="439"/>
                    </a:cubicBezTo>
                    <a:cubicBezTo>
                      <a:pt x="0" y="677"/>
                      <a:pt x="198" y="874"/>
                      <a:pt x="436" y="874"/>
                    </a:cubicBezTo>
                    <a:cubicBezTo>
                      <a:pt x="680" y="874"/>
                      <a:pt x="877" y="677"/>
                      <a:pt x="874" y="439"/>
                    </a:cubicBezTo>
                    <a:cubicBezTo>
                      <a:pt x="874" y="198"/>
                      <a:pt x="677" y="0"/>
                      <a:pt x="436" y="0"/>
                    </a:cubicBezTo>
                    <a:close/>
                  </a:path>
                </a:pathLst>
              </a:custGeom>
              <a:solidFill>
                <a:srgbClr val="EBD3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38"/>
              <p:cNvSpPr/>
              <p:nvPr/>
            </p:nvSpPr>
            <p:spPr>
              <a:xfrm>
                <a:off x="1575242" y="3084164"/>
                <a:ext cx="14239" cy="7903"/>
              </a:xfrm>
              <a:custGeom>
                <a:avLst/>
                <a:gdLst/>
                <a:ahLst/>
                <a:cxnLst/>
                <a:rect l="l" t="t" r="r" b="b"/>
                <a:pathLst>
                  <a:path w="418" h="232" extrusionOk="0">
                    <a:moveTo>
                      <a:pt x="22" y="0"/>
                    </a:moveTo>
                    <a:lnTo>
                      <a:pt x="0" y="53"/>
                    </a:lnTo>
                    <a:lnTo>
                      <a:pt x="392" y="232"/>
                    </a:lnTo>
                    <a:lnTo>
                      <a:pt x="417" y="179"/>
                    </a:lnTo>
                    <a:lnTo>
                      <a:pt x="22" y="0"/>
                    </a:lnTo>
                    <a:close/>
                  </a:path>
                </a:pathLst>
              </a:custGeom>
              <a:solidFill>
                <a:srgbClr val="EBD3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38"/>
              <p:cNvSpPr/>
              <p:nvPr/>
            </p:nvSpPr>
            <p:spPr>
              <a:xfrm>
                <a:off x="1615098" y="3091318"/>
                <a:ext cx="13796" cy="3815"/>
              </a:xfrm>
              <a:custGeom>
                <a:avLst/>
                <a:gdLst/>
                <a:ahLst/>
                <a:cxnLst/>
                <a:rect l="l" t="t" r="r" b="b"/>
                <a:pathLst>
                  <a:path w="405" h="112" extrusionOk="0">
                    <a:moveTo>
                      <a:pt x="233" y="0"/>
                    </a:moveTo>
                    <a:cubicBezTo>
                      <a:pt x="118" y="0"/>
                      <a:pt x="8" y="57"/>
                      <a:pt x="0" y="59"/>
                    </a:cubicBezTo>
                    <a:lnTo>
                      <a:pt x="28" y="112"/>
                    </a:lnTo>
                    <a:cubicBezTo>
                      <a:pt x="28" y="112"/>
                      <a:pt x="129" y="60"/>
                      <a:pt x="232" y="60"/>
                    </a:cubicBezTo>
                    <a:cubicBezTo>
                      <a:pt x="280" y="60"/>
                      <a:pt x="329" y="72"/>
                      <a:pt x="368" y="105"/>
                    </a:cubicBezTo>
                    <a:lnTo>
                      <a:pt x="405" y="62"/>
                    </a:lnTo>
                    <a:cubicBezTo>
                      <a:pt x="355" y="16"/>
                      <a:pt x="294" y="0"/>
                      <a:pt x="233" y="0"/>
                    </a:cubicBezTo>
                    <a:close/>
                  </a:path>
                </a:pathLst>
              </a:custGeom>
              <a:solidFill>
                <a:srgbClr val="EBD3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38"/>
              <p:cNvSpPr/>
              <p:nvPr/>
            </p:nvSpPr>
            <p:spPr>
              <a:xfrm>
                <a:off x="1655465" y="3085016"/>
                <a:ext cx="13728" cy="8857"/>
              </a:xfrm>
              <a:custGeom>
                <a:avLst/>
                <a:gdLst/>
                <a:ahLst/>
                <a:cxnLst/>
                <a:rect l="l" t="t" r="r" b="b"/>
                <a:pathLst>
                  <a:path w="403" h="260" extrusionOk="0">
                    <a:moveTo>
                      <a:pt x="375" y="0"/>
                    </a:moveTo>
                    <a:lnTo>
                      <a:pt x="1" y="204"/>
                    </a:lnTo>
                    <a:lnTo>
                      <a:pt x="29" y="259"/>
                    </a:lnTo>
                    <a:lnTo>
                      <a:pt x="402" y="56"/>
                    </a:lnTo>
                    <a:lnTo>
                      <a:pt x="375" y="0"/>
                    </a:lnTo>
                    <a:close/>
                  </a:path>
                </a:pathLst>
              </a:custGeom>
              <a:solidFill>
                <a:srgbClr val="EBD3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81" name="Google Shape;3681;p38"/>
            <p:cNvGrpSpPr/>
            <p:nvPr/>
          </p:nvGrpSpPr>
          <p:grpSpPr>
            <a:xfrm rot="4408373">
              <a:off x="1682616" y="4447035"/>
              <a:ext cx="325328" cy="1184950"/>
              <a:chOff x="6086538" y="3067336"/>
              <a:chExt cx="197747" cy="720134"/>
            </a:xfrm>
          </p:grpSpPr>
          <p:sp>
            <p:nvSpPr>
              <p:cNvPr id="3682" name="Google Shape;3682;p38"/>
              <p:cNvSpPr/>
              <p:nvPr/>
            </p:nvSpPr>
            <p:spPr>
              <a:xfrm>
                <a:off x="6086538" y="3067336"/>
                <a:ext cx="197747" cy="720134"/>
              </a:xfrm>
              <a:custGeom>
                <a:avLst/>
                <a:gdLst/>
                <a:ahLst/>
                <a:cxnLst/>
                <a:rect l="l" t="t" r="r" b="b"/>
                <a:pathLst>
                  <a:path w="5805" h="21140" extrusionOk="0">
                    <a:moveTo>
                      <a:pt x="4789" y="20162"/>
                    </a:moveTo>
                    <a:cubicBezTo>
                      <a:pt x="4803" y="20162"/>
                      <a:pt x="4818" y="20164"/>
                      <a:pt x="4832" y="20167"/>
                    </a:cubicBezTo>
                    <a:cubicBezTo>
                      <a:pt x="4928" y="20189"/>
                      <a:pt x="4989" y="20285"/>
                      <a:pt x="4968" y="20384"/>
                    </a:cubicBezTo>
                    <a:cubicBezTo>
                      <a:pt x="4947" y="20465"/>
                      <a:pt x="4874" y="20522"/>
                      <a:pt x="4794" y="20522"/>
                    </a:cubicBezTo>
                    <a:cubicBezTo>
                      <a:pt x="4780" y="20522"/>
                      <a:pt x="4766" y="20520"/>
                      <a:pt x="4752" y="20516"/>
                    </a:cubicBezTo>
                    <a:cubicBezTo>
                      <a:pt x="4653" y="20495"/>
                      <a:pt x="4591" y="20399"/>
                      <a:pt x="4616" y="20300"/>
                    </a:cubicBezTo>
                    <a:cubicBezTo>
                      <a:pt x="4634" y="20219"/>
                      <a:pt x="4708" y="20162"/>
                      <a:pt x="4789" y="20162"/>
                    </a:cubicBezTo>
                    <a:close/>
                    <a:moveTo>
                      <a:pt x="1883" y="0"/>
                    </a:moveTo>
                    <a:lnTo>
                      <a:pt x="0" y="362"/>
                    </a:lnTo>
                    <a:lnTo>
                      <a:pt x="3921" y="21140"/>
                    </a:lnTo>
                    <a:lnTo>
                      <a:pt x="5804" y="20782"/>
                    </a:lnTo>
                    <a:lnTo>
                      <a:pt x="188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38"/>
              <p:cNvSpPr/>
              <p:nvPr/>
            </p:nvSpPr>
            <p:spPr>
              <a:xfrm>
                <a:off x="6132287" y="3104978"/>
                <a:ext cx="117797" cy="622776"/>
              </a:xfrm>
              <a:custGeom>
                <a:avLst/>
                <a:gdLst/>
                <a:ahLst/>
                <a:cxnLst/>
                <a:rect l="l" t="t" r="r" b="b"/>
                <a:pathLst>
                  <a:path w="3458" h="18282" extrusionOk="0">
                    <a:moveTo>
                      <a:pt x="19" y="1"/>
                    </a:moveTo>
                    <a:cubicBezTo>
                      <a:pt x="9" y="4"/>
                      <a:pt x="0" y="13"/>
                      <a:pt x="3" y="25"/>
                    </a:cubicBezTo>
                    <a:lnTo>
                      <a:pt x="3415" y="18266"/>
                    </a:lnTo>
                    <a:lnTo>
                      <a:pt x="3424" y="18278"/>
                    </a:lnTo>
                    <a:lnTo>
                      <a:pt x="3439" y="18281"/>
                    </a:lnTo>
                    <a:cubicBezTo>
                      <a:pt x="3449" y="18278"/>
                      <a:pt x="3458" y="18272"/>
                      <a:pt x="3455" y="18260"/>
                    </a:cubicBezTo>
                    <a:lnTo>
                      <a:pt x="43" y="16"/>
                    </a:lnTo>
                    <a:cubicBezTo>
                      <a:pt x="40" y="4"/>
                      <a:pt x="31" y="1"/>
                      <a:pt x="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38"/>
              <p:cNvSpPr/>
              <p:nvPr/>
            </p:nvSpPr>
            <p:spPr>
              <a:xfrm>
                <a:off x="6086640" y="3067336"/>
                <a:ext cx="150193" cy="720134"/>
              </a:xfrm>
              <a:custGeom>
                <a:avLst/>
                <a:gdLst/>
                <a:ahLst/>
                <a:cxnLst/>
                <a:rect l="l" t="t" r="r" b="b"/>
                <a:pathLst>
                  <a:path w="4409" h="21140" extrusionOk="0">
                    <a:moveTo>
                      <a:pt x="1880" y="0"/>
                    </a:moveTo>
                    <a:lnTo>
                      <a:pt x="0" y="365"/>
                    </a:lnTo>
                    <a:lnTo>
                      <a:pt x="3918" y="21140"/>
                    </a:lnTo>
                    <a:lnTo>
                      <a:pt x="4409" y="21047"/>
                    </a:lnTo>
                    <a:lnTo>
                      <a:pt x="587" y="763"/>
                    </a:lnTo>
                    <a:lnTo>
                      <a:pt x="1973" y="497"/>
                    </a:lnTo>
                    <a:lnTo>
                      <a:pt x="188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38"/>
              <p:cNvSpPr/>
              <p:nvPr/>
            </p:nvSpPr>
            <p:spPr>
              <a:xfrm>
                <a:off x="6218199" y="3774321"/>
                <a:ext cx="17271" cy="3372"/>
              </a:xfrm>
              <a:custGeom>
                <a:avLst/>
                <a:gdLst/>
                <a:ahLst/>
                <a:cxnLst/>
                <a:rect l="l" t="t" r="r" b="b"/>
                <a:pathLst>
                  <a:path w="507" h="99" extrusionOk="0">
                    <a:moveTo>
                      <a:pt x="0" y="99"/>
                    </a:moveTo>
                    <a:lnTo>
                      <a:pt x="507"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38"/>
              <p:cNvSpPr/>
              <p:nvPr/>
            </p:nvSpPr>
            <p:spPr>
              <a:xfrm>
                <a:off x="6214214" y="3753167"/>
                <a:ext cx="17373" cy="3304"/>
              </a:xfrm>
              <a:custGeom>
                <a:avLst/>
                <a:gdLst/>
                <a:ahLst/>
                <a:cxnLst/>
                <a:rect l="l" t="t" r="r" b="b"/>
                <a:pathLst>
                  <a:path w="510" h="97" extrusionOk="0">
                    <a:moveTo>
                      <a:pt x="0" y="96"/>
                    </a:moveTo>
                    <a:lnTo>
                      <a:pt x="510"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38"/>
              <p:cNvSpPr/>
              <p:nvPr/>
            </p:nvSpPr>
            <p:spPr>
              <a:xfrm>
                <a:off x="6210194" y="3731910"/>
                <a:ext cx="17407" cy="3304"/>
              </a:xfrm>
              <a:custGeom>
                <a:avLst/>
                <a:gdLst/>
                <a:ahLst/>
                <a:cxnLst/>
                <a:rect l="l" t="t" r="r" b="b"/>
                <a:pathLst>
                  <a:path w="511" h="97" extrusionOk="0">
                    <a:moveTo>
                      <a:pt x="1" y="97"/>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38"/>
              <p:cNvSpPr/>
              <p:nvPr/>
            </p:nvSpPr>
            <p:spPr>
              <a:xfrm>
                <a:off x="6206208" y="3710790"/>
                <a:ext cx="17271" cy="3270"/>
              </a:xfrm>
              <a:custGeom>
                <a:avLst/>
                <a:gdLst/>
                <a:ahLst/>
                <a:cxnLst/>
                <a:rect l="l" t="t" r="r" b="b"/>
                <a:pathLst>
                  <a:path w="507" h="96" extrusionOk="0">
                    <a:moveTo>
                      <a:pt x="1" y="96"/>
                    </a:moveTo>
                    <a:lnTo>
                      <a:pt x="507"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38"/>
              <p:cNvSpPr/>
              <p:nvPr/>
            </p:nvSpPr>
            <p:spPr>
              <a:xfrm>
                <a:off x="6202223" y="3689636"/>
                <a:ext cx="17373" cy="3304"/>
              </a:xfrm>
              <a:custGeom>
                <a:avLst/>
                <a:gdLst/>
                <a:ahLst/>
                <a:cxnLst/>
                <a:rect l="l" t="t" r="r" b="b"/>
                <a:pathLst>
                  <a:path w="510" h="97" extrusionOk="0">
                    <a:moveTo>
                      <a:pt x="0" y="96"/>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38"/>
              <p:cNvSpPr/>
              <p:nvPr/>
            </p:nvSpPr>
            <p:spPr>
              <a:xfrm>
                <a:off x="6198305" y="3668277"/>
                <a:ext cx="17203" cy="3509"/>
              </a:xfrm>
              <a:custGeom>
                <a:avLst/>
                <a:gdLst/>
                <a:ahLst/>
                <a:cxnLst/>
                <a:rect l="l" t="t" r="r" b="b"/>
                <a:pathLst>
                  <a:path w="505" h="103" extrusionOk="0">
                    <a:moveTo>
                      <a:pt x="1" y="103"/>
                    </a:moveTo>
                    <a:lnTo>
                      <a:pt x="504"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38"/>
              <p:cNvSpPr/>
              <p:nvPr/>
            </p:nvSpPr>
            <p:spPr>
              <a:xfrm>
                <a:off x="6194217" y="3647157"/>
                <a:ext cx="17373" cy="3509"/>
              </a:xfrm>
              <a:custGeom>
                <a:avLst/>
                <a:gdLst/>
                <a:ahLst/>
                <a:cxnLst/>
                <a:rect l="l" t="t" r="r" b="b"/>
                <a:pathLst>
                  <a:path w="510" h="103" extrusionOk="0">
                    <a:moveTo>
                      <a:pt x="1" y="102"/>
                    </a:moveTo>
                    <a:lnTo>
                      <a:pt x="510"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38"/>
              <p:cNvSpPr/>
              <p:nvPr/>
            </p:nvSpPr>
            <p:spPr>
              <a:xfrm>
                <a:off x="6190232" y="3626002"/>
                <a:ext cx="17373" cy="3304"/>
              </a:xfrm>
              <a:custGeom>
                <a:avLst/>
                <a:gdLst/>
                <a:ahLst/>
                <a:cxnLst/>
                <a:rect l="l" t="t" r="r" b="b"/>
                <a:pathLst>
                  <a:path w="510" h="97" extrusionOk="0">
                    <a:moveTo>
                      <a:pt x="0" y="97"/>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38"/>
              <p:cNvSpPr/>
              <p:nvPr/>
            </p:nvSpPr>
            <p:spPr>
              <a:xfrm>
                <a:off x="6186314" y="3604882"/>
                <a:ext cx="17305" cy="3270"/>
              </a:xfrm>
              <a:custGeom>
                <a:avLst/>
                <a:gdLst/>
                <a:ahLst/>
                <a:cxnLst/>
                <a:rect l="l" t="t" r="r" b="b"/>
                <a:pathLst>
                  <a:path w="508" h="96" extrusionOk="0">
                    <a:moveTo>
                      <a:pt x="1" y="96"/>
                    </a:moveTo>
                    <a:lnTo>
                      <a:pt x="507"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38"/>
              <p:cNvSpPr/>
              <p:nvPr/>
            </p:nvSpPr>
            <p:spPr>
              <a:xfrm>
                <a:off x="6182227" y="3583625"/>
                <a:ext cx="17373" cy="3304"/>
              </a:xfrm>
              <a:custGeom>
                <a:avLst/>
                <a:gdLst/>
                <a:ahLst/>
                <a:cxnLst/>
                <a:rect l="l" t="t" r="r" b="b"/>
                <a:pathLst>
                  <a:path w="510" h="97" extrusionOk="0">
                    <a:moveTo>
                      <a:pt x="1" y="96"/>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38"/>
              <p:cNvSpPr/>
              <p:nvPr/>
            </p:nvSpPr>
            <p:spPr>
              <a:xfrm>
                <a:off x="6178343" y="3562471"/>
                <a:ext cx="17373" cy="3304"/>
              </a:xfrm>
              <a:custGeom>
                <a:avLst/>
                <a:gdLst/>
                <a:ahLst/>
                <a:cxnLst/>
                <a:rect l="l" t="t" r="r" b="b"/>
                <a:pathLst>
                  <a:path w="510" h="97" extrusionOk="0">
                    <a:moveTo>
                      <a:pt x="0" y="97"/>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38"/>
              <p:cNvSpPr/>
              <p:nvPr/>
            </p:nvSpPr>
            <p:spPr>
              <a:xfrm>
                <a:off x="6174221" y="3541249"/>
                <a:ext cx="17407" cy="3407"/>
              </a:xfrm>
              <a:custGeom>
                <a:avLst/>
                <a:gdLst/>
                <a:ahLst/>
                <a:cxnLst/>
                <a:rect l="l" t="t" r="r" b="b"/>
                <a:pathLst>
                  <a:path w="511" h="100" extrusionOk="0">
                    <a:moveTo>
                      <a:pt x="1" y="99"/>
                    </a:moveTo>
                    <a:lnTo>
                      <a:pt x="510"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38"/>
              <p:cNvSpPr/>
              <p:nvPr/>
            </p:nvSpPr>
            <p:spPr>
              <a:xfrm>
                <a:off x="6170236" y="3519992"/>
                <a:ext cx="17407" cy="3407"/>
              </a:xfrm>
              <a:custGeom>
                <a:avLst/>
                <a:gdLst/>
                <a:ahLst/>
                <a:cxnLst/>
                <a:rect l="l" t="t" r="r" b="b"/>
                <a:pathLst>
                  <a:path w="511" h="100" extrusionOk="0">
                    <a:moveTo>
                      <a:pt x="1" y="99"/>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38"/>
              <p:cNvSpPr/>
              <p:nvPr/>
            </p:nvSpPr>
            <p:spPr>
              <a:xfrm>
                <a:off x="6166352" y="3498872"/>
                <a:ext cx="17271" cy="3270"/>
              </a:xfrm>
              <a:custGeom>
                <a:avLst/>
                <a:gdLst/>
                <a:ahLst/>
                <a:cxnLst/>
                <a:rect l="l" t="t" r="r" b="b"/>
                <a:pathLst>
                  <a:path w="507" h="96" extrusionOk="0">
                    <a:moveTo>
                      <a:pt x="0" y="96"/>
                    </a:moveTo>
                    <a:lnTo>
                      <a:pt x="507"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38"/>
              <p:cNvSpPr/>
              <p:nvPr/>
            </p:nvSpPr>
            <p:spPr>
              <a:xfrm>
                <a:off x="6162230" y="3477717"/>
                <a:ext cx="17407" cy="3304"/>
              </a:xfrm>
              <a:custGeom>
                <a:avLst/>
                <a:gdLst/>
                <a:ahLst/>
                <a:cxnLst/>
                <a:rect l="l" t="t" r="r" b="b"/>
                <a:pathLst>
                  <a:path w="511" h="97" extrusionOk="0">
                    <a:moveTo>
                      <a:pt x="1" y="96"/>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38"/>
              <p:cNvSpPr/>
              <p:nvPr/>
            </p:nvSpPr>
            <p:spPr>
              <a:xfrm>
                <a:off x="6158245" y="3456461"/>
                <a:ext cx="17509" cy="3407"/>
              </a:xfrm>
              <a:custGeom>
                <a:avLst/>
                <a:gdLst/>
                <a:ahLst/>
                <a:cxnLst/>
                <a:rect l="l" t="t" r="r" b="b"/>
                <a:pathLst>
                  <a:path w="514" h="100" extrusionOk="0">
                    <a:moveTo>
                      <a:pt x="1" y="100"/>
                    </a:moveTo>
                    <a:lnTo>
                      <a:pt x="513"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38"/>
              <p:cNvSpPr/>
              <p:nvPr/>
            </p:nvSpPr>
            <p:spPr>
              <a:xfrm>
                <a:off x="6154259" y="3435238"/>
                <a:ext cx="17373" cy="3509"/>
              </a:xfrm>
              <a:custGeom>
                <a:avLst/>
                <a:gdLst/>
                <a:ahLst/>
                <a:cxnLst/>
                <a:rect l="l" t="t" r="r" b="b"/>
                <a:pathLst>
                  <a:path w="510" h="103" extrusionOk="0">
                    <a:moveTo>
                      <a:pt x="0" y="102"/>
                    </a:moveTo>
                    <a:lnTo>
                      <a:pt x="510"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38"/>
              <p:cNvSpPr/>
              <p:nvPr/>
            </p:nvSpPr>
            <p:spPr>
              <a:xfrm>
                <a:off x="6150274" y="3414084"/>
                <a:ext cx="17373" cy="3407"/>
              </a:xfrm>
              <a:custGeom>
                <a:avLst/>
                <a:gdLst/>
                <a:ahLst/>
                <a:cxnLst/>
                <a:rect l="l" t="t" r="r" b="b"/>
                <a:pathLst>
                  <a:path w="510" h="100" extrusionOk="0">
                    <a:moveTo>
                      <a:pt x="0" y="99"/>
                    </a:moveTo>
                    <a:lnTo>
                      <a:pt x="509"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38"/>
              <p:cNvSpPr/>
              <p:nvPr/>
            </p:nvSpPr>
            <p:spPr>
              <a:xfrm>
                <a:off x="6146356" y="3392964"/>
                <a:ext cx="17203" cy="3270"/>
              </a:xfrm>
              <a:custGeom>
                <a:avLst/>
                <a:gdLst/>
                <a:ahLst/>
                <a:cxnLst/>
                <a:rect l="l" t="t" r="r" b="b"/>
                <a:pathLst>
                  <a:path w="505" h="96" extrusionOk="0">
                    <a:moveTo>
                      <a:pt x="1" y="96"/>
                    </a:moveTo>
                    <a:lnTo>
                      <a:pt x="504"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38"/>
              <p:cNvSpPr/>
              <p:nvPr/>
            </p:nvSpPr>
            <p:spPr>
              <a:xfrm>
                <a:off x="6142268" y="3371707"/>
                <a:ext cx="17373" cy="3304"/>
              </a:xfrm>
              <a:custGeom>
                <a:avLst/>
                <a:gdLst/>
                <a:ahLst/>
                <a:cxnLst/>
                <a:rect l="l" t="t" r="r" b="b"/>
                <a:pathLst>
                  <a:path w="510" h="97" extrusionOk="0">
                    <a:moveTo>
                      <a:pt x="0" y="96"/>
                    </a:moveTo>
                    <a:lnTo>
                      <a:pt x="510"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38"/>
              <p:cNvSpPr/>
              <p:nvPr/>
            </p:nvSpPr>
            <p:spPr>
              <a:xfrm>
                <a:off x="6138385" y="3350553"/>
                <a:ext cx="17271" cy="3304"/>
              </a:xfrm>
              <a:custGeom>
                <a:avLst/>
                <a:gdLst/>
                <a:ahLst/>
                <a:cxnLst/>
                <a:rect l="l" t="t" r="r" b="b"/>
                <a:pathLst>
                  <a:path w="507" h="97" extrusionOk="0">
                    <a:moveTo>
                      <a:pt x="0" y="97"/>
                    </a:moveTo>
                    <a:lnTo>
                      <a:pt x="506"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38"/>
              <p:cNvSpPr/>
              <p:nvPr/>
            </p:nvSpPr>
            <p:spPr>
              <a:xfrm>
                <a:off x="6134365" y="3329432"/>
                <a:ext cx="17305" cy="3270"/>
              </a:xfrm>
              <a:custGeom>
                <a:avLst/>
                <a:gdLst/>
                <a:ahLst/>
                <a:cxnLst/>
                <a:rect l="l" t="t" r="r" b="b"/>
                <a:pathLst>
                  <a:path w="508" h="96" extrusionOk="0">
                    <a:moveTo>
                      <a:pt x="1" y="96"/>
                    </a:moveTo>
                    <a:lnTo>
                      <a:pt x="507"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38"/>
              <p:cNvSpPr/>
              <p:nvPr/>
            </p:nvSpPr>
            <p:spPr>
              <a:xfrm>
                <a:off x="6130277" y="3308074"/>
                <a:ext cx="17373" cy="3509"/>
              </a:xfrm>
              <a:custGeom>
                <a:avLst/>
                <a:gdLst/>
                <a:ahLst/>
                <a:cxnLst/>
                <a:rect l="l" t="t" r="r" b="b"/>
                <a:pathLst>
                  <a:path w="510" h="103" extrusionOk="0">
                    <a:moveTo>
                      <a:pt x="0" y="102"/>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38"/>
              <p:cNvSpPr/>
              <p:nvPr/>
            </p:nvSpPr>
            <p:spPr>
              <a:xfrm>
                <a:off x="6126394" y="3286919"/>
                <a:ext cx="17373" cy="3509"/>
              </a:xfrm>
              <a:custGeom>
                <a:avLst/>
                <a:gdLst/>
                <a:ahLst/>
                <a:cxnLst/>
                <a:rect l="l" t="t" r="r" b="b"/>
                <a:pathLst>
                  <a:path w="510" h="103" extrusionOk="0">
                    <a:moveTo>
                      <a:pt x="0" y="103"/>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38"/>
              <p:cNvSpPr/>
              <p:nvPr/>
            </p:nvSpPr>
            <p:spPr>
              <a:xfrm>
                <a:off x="6122272" y="3265799"/>
                <a:ext cx="17407" cy="3304"/>
              </a:xfrm>
              <a:custGeom>
                <a:avLst/>
                <a:gdLst/>
                <a:ahLst/>
                <a:cxnLst/>
                <a:rect l="l" t="t" r="r" b="b"/>
                <a:pathLst>
                  <a:path w="511" h="97" extrusionOk="0">
                    <a:moveTo>
                      <a:pt x="1" y="96"/>
                    </a:moveTo>
                    <a:lnTo>
                      <a:pt x="510"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38"/>
              <p:cNvSpPr/>
              <p:nvPr/>
            </p:nvSpPr>
            <p:spPr>
              <a:xfrm>
                <a:off x="6118287" y="3244645"/>
                <a:ext cx="17475" cy="3304"/>
              </a:xfrm>
              <a:custGeom>
                <a:avLst/>
                <a:gdLst/>
                <a:ahLst/>
                <a:cxnLst/>
                <a:rect l="l" t="t" r="r" b="b"/>
                <a:pathLst>
                  <a:path w="513" h="97" extrusionOk="0">
                    <a:moveTo>
                      <a:pt x="0" y="97"/>
                    </a:moveTo>
                    <a:lnTo>
                      <a:pt x="513"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38"/>
              <p:cNvSpPr/>
              <p:nvPr/>
            </p:nvSpPr>
            <p:spPr>
              <a:xfrm>
                <a:off x="6114403" y="3223422"/>
                <a:ext cx="17271" cy="3270"/>
              </a:xfrm>
              <a:custGeom>
                <a:avLst/>
                <a:gdLst/>
                <a:ahLst/>
                <a:cxnLst/>
                <a:rect l="l" t="t" r="r" b="b"/>
                <a:pathLst>
                  <a:path w="507" h="96" extrusionOk="0">
                    <a:moveTo>
                      <a:pt x="0" y="96"/>
                    </a:moveTo>
                    <a:lnTo>
                      <a:pt x="507"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38"/>
              <p:cNvSpPr/>
              <p:nvPr/>
            </p:nvSpPr>
            <p:spPr>
              <a:xfrm>
                <a:off x="6110281" y="3202268"/>
                <a:ext cx="17407" cy="3304"/>
              </a:xfrm>
              <a:custGeom>
                <a:avLst/>
                <a:gdLst/>
                <a:ahLst/>
                <a:cxnLst/>
                <a:rect l="l" t="t" r="r" b="b"/>
                <a:pathLst>
                  <a:path w="511" h="97" extrusionOk="0">
                    <a:moveTo>
                      <a:pt x="1" y="96"/>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38"/>
              <p:cNvSpPr/>
              <p:nvPr/>
            </p:nvSpPr>
            <p:spPr>
              <a:xfrm>
                <a:off x="6106398" y="3181011"/>
                <a:ext cx="17373" cy="3406"/>
              </a:xfrm>
              <a:custGeom>
                <a:avLst/>
                <a:gdLst/>
                <a:ahLst/>
                <a:cxnLst/>
                <a:rect l="l" t="t" r="r" b="b"/>
                <a:pathLst>
                  <a:path w="510" h="100" extrusionOk="0">
                    <a:moveTo>
                      <a:pt x="1" y="100"/>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38"/>
              <p:cNvSpPr/>
              <p:nvPr/>
            </p:nvSpPr>
            <p:spPr>
              <a:xfrm>
                <a:off x="6102310" y="3159789"/>
                <a:ext cx="17373" cy="3509"/>
              </a:xfrm>
              <a:custGeom>
                <a:avLst/>
                <a:gdLst/>
                <a:ahLst/>
                <a:cxnLst/>
                <a:rect l="l" t="t" r="r" b="b"/>
                <a:pathLst>
                  <a:path w="510" h="103" extrusionOk="0">
                    <a:moveTo>
                      <a:pt x="0" y="102"/>
                    </a:moveTo>
                    <a:lnTo>
                      <a:pt x="510"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38"/>
              <p:cNvSpPr/>
              <p:nvPr/>
            </p:nvSpPr>
            <p:spPr>
              <a:xfrm>
                <a:off x="6098393" y="3138634"/>
                <a:ext cx="17305" cy="3304"/>
              </a:xfrm>
              <a:custGeom>
                <a:avLst/>
                <a:gdLst/>
                <a:ahLst/>
                <a:cxnLst/>
                <a:rect l="l" t="t" r="r" b="b"/>
                <a:pathLst>
                  <a:path w="508" h="97" extrusionOk="0">
                    <a:moveTo>
                      <a:pt x="1" y="96"/>
                    </a:moveTo>
                    <a:lnTo>
                      <a:pt x="507"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38"/>
              <p:cNvSpPr/>
              <p:nvPr/>
            </p:nvSpPr>
            <p:spPr>
              <a:xfrm>
                <a:off x="6094407" y="3117514"/>
                <a:ext cx="17271" cy="3270"/>
              </a:xfrm>
              <a:custGeom>
                <a:avLst/>
                <a:gdLst/>
                <a:ahLst/>
                <a:cxnLst/>
                <a:rect l="l" t="t" r="r" b="b"/>
                <a:pathLst>
                  <a:path w="507" h="96" extrusionOk="0">
                    <a:moveTo>
                      <a:pt x="1" y="96"/>
                    </a:moveTo>
                    <a:lnTo>
                      <a:pt x="507"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38"/>
              <p:cNvSpPr/>
              <p:nvPr/>
            </p:nvSpPr>
            <p:spPr>
              <a:xfrm>
                <a:off x="6090319" y="3096258"/>
                <a:ext cx="17373" cy="3406"/>
              </a:xfrm>
              <a:custGeom>
                <a:avLst/>
                <a:gdLst/>
                <a:ahLst/>
                <a:cxnLst/>
                <a:rect l="l" t="t" r="r" b="b"/>
                <a:pathLst>
                  <a:path w="510" h="100" extrusionOk="0">
                    <a:moveTo>
                      <a:pt x="0" y="99"/>
                    </a:moveTo>
                    <a:lnTo>
                      <a:pt x="510"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18" name="Google Shape;3718;p38"/>
            <p:cNvGrpSpPr/>
            <p:nvPr/>
          </p:nvGrpSpPr>
          <p:grpSpPr>
            <a:xfrm rot="4276347">
              <a:off x="1305836" y="4389361"/>
              <a:ext cx="602937" cy="1102327"/>
              <a:chOff x="5873325" y="3529053"/>
              <a:chExt cx="251604" cy="459980"/>
            </a:xfrm>
          </p:grpSpPr>
          <p:sp>
            <p:nvSpPr>
              <p:cNvPr id="3719" name="Google Shape;3719;p38"/>
              <p:cNvSpPr/>
              <p:nvPr/>
            </p:nvSpPr>
            <p:spPr>
              <a:xfrm>
                <a:off x="5881739" y="3577426"/>
                <a:ext cx="243088" cy="411607"/>
              </a:xfrm>
              <a:custGeom>
                <a:avLst/>
                <a:gdLst/>
                <a:ahLst/>
                <a:cxnLst/>
                <a:rect l="l" t="t" r="r" b="b"/>
                <a:pathLst>
                  <a:path w="7136" h="12083" extrusionOk="0">
                    <a:moveTo>
                      <a:pt x="1245" y="0"/>
                    </a:moveTo>
                    <a:cubicBezTo>
                      <a:pt x="1135" y="212"/>
                      <a:pt x="980" y="249"/>
                      <a:pt x="885" y="249"/>
                    </a:cubicBezTo>
                    <a:cubicBezTo>
                      <a:pt x="832" y="249"/>
                      <a:pt x="797" y="238"/>
                      <a:pt x="797" y="238"/>
                    </a:cubicBezTo>
                    <a:cubicBezTo>
                      <a:pt x="700" y="475"/>
                      <a:pt x="573" y="523"/>
                      <a:pt x="487" y="523"/>
                    </a:cubicBezTo>
                    <a:cubicBezTo>
                      <a:pt x="427" y="523"/>
                      <a:pt x="387" y="501"/>
                      <a:pt x="387" y="501"/>
                    </a:cubicBezTo>
                    <a:cubicBezTo>
                      <a:pt x="323" y="581"/>
                      <a:pt x="252" y="606"/>
                      <a:pt x="189" y="606"/>
                    </a:cubicBezTo>
                    <a:cubicBezTo>
                      <a:pt x="85" y="606"/>
                      <a:pt x="1" y="538"/>
                      <a:pt x="1" y="538"/>
                    </a:cubicBezTo>
                    <a:lnTo>
                      <a:pt x="1" y="538"/>
                    </a:lnTo>
                    <a:lnTo>
                      <a:pt x="93" y="717"/>
                    </a:lnTo>
                    <a:lnTo>
                      <a:pt x="5814" y="11788"/>
                    </a:lnTo>
                    <a:lnTo>
                      <a:pt x="5960" y="12063"/>
                    </a:lnTo>
                    <a:cubicBezTo>
                      <a:pt x="6026" y="12076"/>
                      <a:pt x="6090" y="12082"/>
                      <a:pt x="6152" y="12082"/>
                    </a:cubicBezTo>
                    <a:cubicBezTo>
                      <a:pt x="6759" y="12082"/>
                      <a:pt x="7136" y="11507"/>
                      <a:pt x="7136" y="11507"/>
                    </a:cubicBezTo>
                    <a:lnTo>
                      <a:pt x="6951" y="11137"/>
                    </a:lnTo>
                    <a:lnTo>
                      <a:pt x="1396" y="303"/>
                    </a:lnTo>
                    <a:lnTo>
                      <a:pt x="1245" y="0"/>
                    </a:lnTo>
                    <a:close/>
                  </a:path>
                </a:pathLst>
              </a:custGeom>
              <a:solidFill>
                <a:srgbClr val="93D1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38"/>
              <p:cNvSpPr/>
              <p:nvPr/>
            </p:nvSpPr>
            <p:spPr>
              <a:xfrm>
                <a:off x="5881739" y="3577426"/>
                <a:ext cx="243088" cy="411607"/>
              </a:xfrm>
              <a:custGeom>
                <a:avLst/>
                <a:gdLst/>
                <a:ahLst/>
                <a:cxnLst/>
                <a:rect l="l" t="t" r="r" b="b"/>
                <a:pathLst>
                  <a:path w="7136" h="12083" extrusionOk="0">
                    <a:moveTo>
                      <a:pt x="1245" y="0"/>
                    </a:moveTo>
                    <a:cubicBezTo>
                      <a:pt x="1135" y="212"/>
                      <a:pt x="980" y="249"/>
                      <a:pt x="885" y="249"/>
                    </a:cubicBezTo>
                    <a:cubicBezTo>
                      <a:pt x="832" y="249"/>
                      <a:pt x="797" y="238"/>
                      <a:pt x="797" y="238"/>
                    </a:cubicBezTo>
                    <a:cubicBezTo>
                      <a:pt x="700" y="475"/>
                      <a:pt x="573" y="523"/>
                      <a:pt x="487" y="523"/>
                    </a:cubicBezTo>
                    <a:cubicBezTo>
                      <a:pt x="427" y="523"/>
                      <a:pt x="387" y="501"/>
                      <a:pt x="387" y="501"/>
                    </a:cubicBezTo>
                    <a:cubicBezTo>
                      <a:pt x="323" y="581"/>
                      <a:pt x="252" y="606"/>
                      <a:pt x="189" y="606"/>
                    </a:cubicBezTo>
                    <a:cubicBezTo>
                      <a:pt x="85" y="606"/>
                      <a:pt x="1" y="538"/>
                      <a:pt x="1" y="538"/>
                    </a:cubicBezTo>
                    <a:lnTo>
                      <a:pt x="1" y="538"/>
                    </a:lnTo>
                    <a:lnTo>
                      <a:pt x="93" y="717"/>
                    </a:lnTo>
                    <a:lnTo>
                      <a:pt x="5814" y="11788"/>
                    </a:lnTo>
                    <a:lnTo>
                      <a:pt x="5960" y="12063"/>
                    </a:lnTo>
                    <a:cubicBezTo>
                      <a:pt x="6026" y="12076"/>
                      <a:pt x="6090" y="12082"/>
                      <a:pt x="6152" y="12082"/>
                    </a:cubicBezTo>
                    <a:cubicBezTo>
                      <a:pt x="6759" y="12082"/>
                      <a:pt x="7136" y="11507"/>
                      <a:pt x="7136" y="11507"/>
                    </a:cubicBezTo>
                    <a:lnTo>
                      <a:pt x="6951" y="11137"/>
                    </a:lnTo>
                    <a:lnTo>
                      <a:pt x="1396" y="303"/>
                    </a:lnTo>
                    <a:lnTo>
                      <a:pt x="124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38"/>
              <p:cNvSpPr/>
              <p:nvPr/>
            </p:nvSpPr>
            <p:spPr>
              <a:xfrm>
                <a:off x="5915600" y="3577630"/>
                <a:ext cx="209227" cy="410211"/>
              </a:xfrm>
              <a:custGeom>
                <a:avLst/>
                <a:gdLst/>
                <a:ahLst/>
                <a:cxnLst/>
                <a:rect l="l" t="t" r="r" b="b"/>
                <a:pathLst>
                  <a:path w="6142" h="12042" extrusionOk="0">
                    <a:moveTo>
                      <a:pt x="251" y="1"/>
                    </a:moveTo>
                    <a:cubicBezTo>
                      <a:pt x="180" y="143"/>
                      <a:pt x="81" y="204"/>
                      <a:pt x="1" y="232"/>
                    </a:cubicBezTo>
                    <a:lnTo>
                      <a:pt x="106" y="436"/>
                    </a:lnTo>
                    <a:lnTo>
                      <a:pt x="5660" y="11270"/>
                    </a:lnTo>
                    <a:lnTo>
                      <a:pt x="5845" y="11640"/>
                    </a:lnTo>
                    <a:cubicBezTo>
                      <a:pt x="5845" y="11640"/>
                      <a:pt x="5691" y="11872"/>
                      <a:pt x="5419" y="12042"/>
                    </a:cubicBezTo>
                    <a:cubicBezTo>
                      <a:pt x="5870" y="11918"/>
                      <a:pt x="6142" y="11504"/>
                      <a:pt x="6142" y="11504"/>
                    </a:cubicBezTo>
                    <a:lnTo>
                      <a:pt x="5957" y="11134"/>
                    </a:lnTo>
                    <a:lnTo>
                      <a:pt x="402" y="300"/>
                    </a:lnTo>
                    <a:lnTo>
                      <a:pt x="25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38"/>
              <p:cNvSpPr/>
              <p:nvPr/>
            </p:nvSpPr>
            <p:spPr>
              <a:xfrm>
                <a:off x="6078839" y="3956773"/>
                <a:ext cx="45988" cy="32191"/>
              </a:xfrm>
              <a:custGeom>
                <a:avLst/>
                <a:gdLst/>
                <a:ahLst/>
                <a:cxnLst/>
                <a:rect l="l" t="t" r="r" b="b"/>
                <a:pathLst>
                  <a:path w="1350" h="945" extrusionOk="0">
                    <a:moveTo>
                      <a:pt x="1165" y="1"/>
                    </a:moveTo>
                    <a:cubicBezTo>
                      <a:pt x="1115" y="103"/>
                      <a:pt x="501" y="532"/>
                      <a:pt x="1" y="587"/>
                    </a:cubicBezTo>
                    <a:lnTo>
                      <a:pt x="174" y="927"/>
                    </a:lnTo>
                    <a:cubicBezTo>
                      <a:pt x="237" y="939"/>
                      <a:pt x="299" y="945"/>
                      <a:pt x="359" y="945"/>
                    </a:cubicBezTo>
                    <a:cubicBezTo>
                      <a:pt x="966" y="945"/>
                      <a:pt x="1350" y="371"/>
                      <a:pt x="1350" y="371"/>
                    </a:cubicBezTo>
                    <a:lnTo>
                      <a:pt x="11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38"/>
              <p:cNvSpPr/>
              <p:nvPr/>
            </p:nvSpPr>
            <p:spPr>
              <a:xfrm>
                <a:off x="6100505" y="3956773"/>
                <a:ext cx="24425" cy="30761"/>
              </a:xfrm>
              <a:custGeom>
                <a:avLst/>
                <a:gdLst/>
                <a:ahLst/>
                <a:cxnLst/>
                <a:rect l="l" t="t" r="r" b="b"/>
                <a:pathLst>
                  <a:path w="717" h="903" extrusionOk="0">
                    <a:moveTo>
                      <a:pt x="532" y="1"/>
                    </a:moveTo>
                    <a:cubicBezTo>
                      <a:pt x="513" y="38"/>
                      <a:pt x="417" y="124"/>
                      <a:pt x="272" y="217"/>
                    </a:cubicBezTo>
                    <a:lnTo>
                      <a:pt x="421" y="501"/>
                    </a:lnTo>
                    <a:cubicBezTo>
                      <a:pt x="417" y="510"/>
                      <a:pt x="266" y="739"/>
                      <a:pt x="1" y="902"/>
                    </a:cubicBezTo>
                    <a:cubicBezTo>
                      <a:pt x="371" y="794"/>
                      <a:pt x="618" y="498"/>
                      <a:pt x="695" y="402"/>
                    </a:cubicBezTo>
                    <a:cubicBezTo>
                      <a:pt x="711" y="384"/>
                      <a:pt x="717" y="371"/>
                      <a:pt x="717" y="371"/>
                    </a:cubicBezTo>
                    <a:lnTo>
                      <a:pt x="53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38"/>
              <p:cNvSpPr/>
              <p:nvPr/>
            </p:nvSpPr>
            <p:spPr>
              <a:xfrm>
                <a:off x="5873427" y="3529053"/>
                <a:ext cx="50757" cy="69118"/>
              </a:xfrm>
              <a:custGeom>
                <a:avLst/>
                <a:gdLst/>
                <a:ahLst/>
                <a:cxnLst/>
                <a:rect l="l" t="t" r="r" b="b"/>
                <a:pathLst>
                  <a:path w="1490" h="2029" extrusionOk="0">
                    <a:moveTo>
                      <a:pt x="1" y="0"/>
                    </a:moveTo>
                    <a:lnTo>
                      <a:pt x="100" y="797"/>
                    </a:lnTo>
                    <a:lnTo>
                      <a:pt x="242" y="1961"/>
                    </a:lnTo>
                    <a:cubicBezTo>
                      <a:pt x="242" y="1961"/>
                      <a:pt x="327" y="2029"/>
                      <a:pt x="431" y="2029"/>
                    </a:cubicBezTo>
                    <a:cubicBezTo>
                      <a:pt x="494" y="2029"/>
                      <a:pt x="565" y="2004"/>
                      <a:pt x="628" y="1924"/>
                    </a:cubicBezTo>
                    <a:cubicBezTo>
                      <a:pt x="628" y="1924"/>
                      <a:pt x="669" y="1947"/>
                      <a:pt x="729" y="1947"/>
                    </a:cubicBezTo>
                    <a:cubicBezTo>
                      <a:pt x="816" y="1947"/>
                      <a:pt x="943" y="1898"/>
                      <a:pt x="1041" y="1661"/>
                    </a:cubicBezTo>
                    <a:cubicBezTo>
                      <a:pt x="1041" y="1661"/>
                      <a:pt x="1076" y="1673"/>
                      <a:pt x="1129" y="1673"/>
                    </a:cubicBezTo>
                    <a:cubicBezTo>
                      <a:pt x="1224" y="1673"/>
                      <a:pt x="1378" y="1635"/>
                      <a:pt x="1489" y="1427"/>
                    </a:cubicBezTo>
                    <a:lnTo>
                      <a:pt x="544" y="522"/>
                    </a:lnTo>
                    <a:lnTo>
                      <a:pt x="1" y="0"/>
                    </a:lnTo>
                    <a:close/>
                  </a:path>
                </a:pathLst>
              </a:custGeom>
              <a:solidFill>
                <a:srgbClr val="FAC7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38"/>
              <p:cNvSpPr/>
              <p:nvPr/>
            </p:nvSpPr>
            <p:spPr>
              <a:xfrm>
                <a:off x="5873427" y="3529053"/>
                <a:ext cx="50757" cy="69118"/>
              </a:xfrm>
              <a:custGeom>
                <a:avLst/>
                <a:gdLst/>
                <a:ahLst/>
                <a:cxnLst/>
                <a:rect l="l" t="t" r="r" b="b"/>
                <a:pathLst>
                  <a:path w="1490" h="2029" extrusionOk="0">
                    <a:moveTo>
                      <a:pt x="1" y="0"/>
                    </a:moveTo>
                    <a:lnTo>
                      <a:pt x="100" y="797"/>
                    </a:lnTo>
                    <a:lnTo>
                      <a:pt x="242" y="1961"/>
                    </a:lnTo>
                    <a:cubicBezTo>
                      <a:pt x="242" y="1961"/>
                      <a:pt x="327" y="2029"/>
                      <a:pt x="431" y="2029"/>
                    </a:cubicBezTo>
                    <a:cubicBezTo>
                      <a:pt x="494" y="2029"/>
                      <a:pt x="565" y="2004"/>
                      <a:pt x="628" y="1924"/>
                    </a:cubicBezTo>
                    <a:cubicBezTo>
                      <a:pt x="628" y="1924"/>
                      <a:pt x="669" y="1947"/>
                      <a:pt x="729" y="1947"/>
                    </a:cubicBezTo>
                    <a:cubicBezTo>
                      <a:pt x="816" y="1947"/>
                      <a:pt x="943" y="1898"/>
                      <a:pt x="1041" y="1661"/>
                    </a:cubicBezTo>
                    <a:cubicBezTo>
                      <a:pt x="1041" y="1661"/>
                      <a:pt x="1076" y="1673"/>
                      <a:pt x="1129" y="1673"/>
                    </a:cubicBezTo>
                    <a:cubicBezTo>
                      <a:pt x="1224" y="1673"/>
                      <a:pt x="1378" y="1635"/>
                      <a:pt x="1489" y="1427"/>
                    </a:cubicBezTo>
                    <a:lnTo>
                      <a:pt x="544" y="522"/>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38"/>
              <p:cNvSpPr/>
              <p:nvPr/>
            </p:nvSpPr>
            <p:spPr>
              <a:xfrm>
                <a:off x="5873325" y="3529258"/>
                <a:ext cx="50859" cy="56309"/>
              </a:xfrm>
              <a:custGeom>
                <a:avLst/>
                <a:gdLst/>
                <a:ahLst/>
                <a:cxnLst/>
                <a:rect l="l" t="t" r="r" b="b"/>
                <a:pathLst>
                  <a:path w="1493" h="1653" extrusionOk="0">
                    <a:moveTo>
                      <a:pt x="1" y="0"/>
                    </a:moveTo>
                    <a:lnTo>
                      <a:pt x="41" y="328"/>
                    </a:lnTo>
                    <a:lnTo>
                      <a:pt x="1242" y="1652"/>
                    </a:lnTo>
                    <a:cubicBezTo>
                      <a:pt x="1322" y="1624"/>
                      <a:pt x="1421" y="1563"/>
                      <a:pt x="1492" y="1424"/>
                    </a:cubicBezTo>
                    <a:lnTo>
                      <a:pt x="547" y="522"/>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38"/>
              <p:cNvSpPr/>
              <p:nvPr/>
            </p:nvSpPr>
            <p:spPr>
              <a:xfrm>
                <a:off x="5873325" y="3529156"/>
                <a:ext cx="18565" cy="27150"/>
              </a:xfrm>
              <a:custGeom>
                <a:avLst/>
                <a:gdLst/>
                <a:ahLst/>
                <a:cxnLst/>
                <a:rect l="l" t="t" r="r" b="b"/>
                <a:pathLst>
                  <a:path w="545" h="797" extrusionOk="0">
                    <a:moveTo>
                      <a:pt x="1" y="0"/>
                    </a:moveTo>
                    <a:lnTo>
                      <a:pt x="100" y="797"/>
                    </a:lnTo>
                    <a:cubicBezTo>
                      <a:pt x="325" y="778"/>
                      <a:pt x="467" y="636"/>
                      <a:pt x="544" y="519"/>
                    </a:cubicBez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28" name="Google Shape;3728;p38"/>
            <p:cNvGrpSpPr/>
            <p:nvPr/>
          </p:nvGrpSpPr>
          <p:grpSpPr>
            <a:xfrm>
              <a:off x="-721433" y="4063338"/>
              <a:ext cx="1677686" cy="1587082"/>
              <a:chOff x="-721433" y="4063338"/>
              <a:chExt cx="1677686" cy="1587082"/>
            </a:xfrm>
          </p:grpSpPr>
          <p:grpSp>
            <p:nvGrpSpPr>
              <p:cNvPr id="3729" name="Google Shape;3729;p38"/>
              <p:cNvGrpSpPr/>
              <p:nvPr/>
            </p:nvGrpSpPr>
            <p:grpSpPr>
              <a:xfrm>
                <a:off x="295758" y="4282413"/>
                <a:ext cx="660489" cy="1368007"/>
                <a:chOff x="5682507" y="1165906"/>
                <a:chExt cx="695618" cy="1440766"/>
              </a:xfrm>
            </p:grpSpPr>
            <p:sp>
              <p:nvSpPr>
                <p:cNvPr id="3730" name="Google Shape;3730;p38"/>
                <p:cNvSpPr/>
                <p:nvPr/>
              </p:nvSpPr>
              <p:spPr>
                <a:xfrm>
                  <a:off x="5682507" y="1165906"/>
                  <a:ext cx="695618" cy="1241579"/>
                </a:xfrm>
                <a:custGeom>
                  <a:avLst/>
                  <a:gdLst/>
                  <a:ahLst/>
                  <a:cxnLst/>
                  <a:rect l="l" t="t" r="r" b="b"/>
                  <a:pathLst>
                    <a:path w="9761" h="17422" extrusionOk="0">
                      <a:moveTo>
                        <a:pt x="3201" y="1"/>
                      </a:moveTo>
                      <a:cubicBezTo>
                        <a:pt x="883" y="1"/>
                        <a:pt x="0" y="2057"/>
                        <a:pt x="73" y="4210"/>
                      </a:cubicBezTo>
                      <a:cubicBezTo>
                        <a:pt x="181" y="7359"/>
                        <a:pt x="1252" y="10447"/>
                        <a:pt x="2993" y="13059"/>
                      </a:cubicBezTo>
                      <a:cubicBezTo>
                        <a:pt x="3756" y="14204"/>
                        <a:pt x="4559" y="15383"/>
                        <a:pt x="5587" y="16313"/>
                      </a:cubicBezTo>
                      <a:cubicBezTo>
                        <a:pt x="6146" y="16819"/>
                        <a:pt x="7007" y="17412"/>
                        <a:pt x="7791" y="17421"/>
                      </a:cubicBezTo>
                      <a:cubicBezTo>
                        <a:pt x="7794" y="17421"/>
                        <a:pt x="7797" y="17421"/>
                        <a:pt x="7799" y="17421"/>
                      </a:cubicBezTo>
                      <a:cubicBezTo>
                        <a:pt x="8326" y="17421"/>
                        <a:pt x="8666" y="17129"/>
                        <a:pt x="8896" y="16708"/>
                      </a:cubicBezTo>
                      <a:cubicBezTo>
                        <a:pt x="9341" y="15884"/>
                        <a:pt x="9360" y="14556"/>
                        <a:pt x="9458" y="13892"/>
                      </a:cubicBezTo>
                      <a:cubicBezTo>
                        <a:pt x="9761" y="11805"/>
                        <a:pt x="9613" y="9625"/>
                        <a:pt x="9221" y="7557"/>
                      </a:cubicBezTo>
                      <a:cubicBezTo>
                        <a:pt x="8711" y="4855"/>
                        <a:pt x="6917" y="403"/>
                        <a:pt x="3694" y="30"/>
                      </a:cubicBezTo>
                      <a:cubicBezTo>
                        <a:pt x="3523" y="10"/>
                        <a:pt x="3358" y="1"/>
                        <a:pt x="32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38"/>
                <p:cNvSpPr/>
                <p:nvPr/>
              </p:nvSpPr>
              <p:spPr>
                <a:xfrm>
                  <a:off x="5906995" y="1354191"/>
                  <a:ext cx="361812" cy="1049733"/>
                </a:xfrm>
                <a:custGeom>
                  <a:avLst/>
                  <a:gdLst/>
                  <a:ahLst/>
                  <a:cxnLst/>
                  <a:rect l="l" t="t" r="r" b="b"/>
                  <a:pathLst>
                    <a:path w="5077" h="14730" extrusionOk="0">
                      <a:moveTo>
                        <a:pt x="369" y="0"/>
                      </a:moveTo>
                      <a:cubicBezTo>
                        <a:pt x="238" y="0"/>
                        <a:pt x="138" y="109"/>
                        <a:pt x="93" y="386"/>
                      </a:cubicBezTo>
                      <a:cubicBezTo>
                        <a:pt x="1" y="963"/>
                        <a:pt x="7" y="1556"/>
                        <a:pt x="66" y="2136"/>
                      </a:cubicBezTo>
                      <a:cubicBezTo>
                        <a:pt x="72" y="2254"/>
                        <a:pt x="87" y="2383"/>
                        <a:pt x="106" y="2507"/>
                      </a:cubicBezTo>
                      <a:cubicBezTo>
                        <a:pt x="260" y="3603"/>
                        <a:pt x="600" y="4665"/>
                        <a:pt x="952" y="5708"/>
                      </a:cubicBezTo>
                      <a:cubicBezTo>
                        <a:pt x="1492" y="7320"/>
                        <a:pt x="2057" y="8925"/>
                        <a:pt x="2826" y="10444"/>
                      </a:cubicBezTo>
                      <a:cubicBezTo>
                        <a:pt x="3181" y="11148"/>
                        <a:pt x="3733" y="11815"/>
                        <a:pt x="4002" y="12553"/>
                      </a:cubicBezTo>
                      <a:cubicBezTo>
                        <a:pt x="4261" y="13266"/>
                        <a:pt x="4490" y="14007"/>
                        <a:pt x="4737" y="14730"/>
                      </a:cubicBezTo>
                      <a:cubicBezTo>
                        <a:pt x="4703" y="14631"/>
                        <a:pt x="4944" y="14115"/>
                        <a:pt x="4972" y="13976"/>
                      </a:cubicBezTo>
                      <a:cubicBezTo>
                        <a:pt x="5021" y="13689"/>
                        <a:pt x="5021" y="13396"/>
                        <a:pt x="5033" y="13112"/>
                      </a:cubicBezTo>
                      <a:cubicBezTo>
                        <a:pt x="5052" y="12569"/>
                        <a:pt x="5076" y="12059"/>
                        <a:pt x="5024" y="11513"/>
                      </a:cubicBezTo>
                      <a:cubicBezTo>
                        <a:pt x="4897" y="10062"/>
                        <a:pt x="4592" y="8669"/>
                        <a:pt x="4305" y="7249"/>
                      </a:cubicBezTo>
                      <a:cubicBezTo>
                        <a:pt x="4067" y="6091"/>
                        <a:pt x="3681" y="5150"/>
                        <a:pt x="3162" y="4072"/>
                      </a:cubicBezTo>
                      <a:cubicBezTo>
                        <a:pt x="2733" y="3189"/>
                        <a:pt x="2301" y="2297"/>
                        <a:pt x="1757" y="1479"/>
                      </a:cubicBezTo>
                      <a:cubicBezTo>
                        <a:pt x="1549" y="1167"/>
                        <a:pt x="797" y="0"/>
                        <a:pt x="3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38"/>
                <p:cNvSpPr/>
                <p:nvPr/>
              </p:nvSpPr>
              <p:spPr>
                <a:xfrm>
                  <a:off x="5904572" y="1274231"/>
                  <a:ext cx="417257" cy="1332442"/>
                </a:xfrm>
                <a:custGeom>
                  <a:avLst/>
                  <a:gdLst/>
                  <a:ahLst/>
                  <a:cxnLst/>
                  <a:rect l="l" t="t" r="r" b="b"/>
                  <a:pathLst>
                    <a:path w="5855" h="18697" extrusionOk="0">
                      <a:moveTo>
                        <a:pt x="38" y="1"/>
                      </a:moveTo>
                      <a:lnTo>
                        <a:pt x="1" y="19"/>
                      </a:lnTo>
                      <a:cubicBezTo>
                        <a:pt x="482" y="1205"/>
                        <a:pt x="887" y="2415"/>
                        <a:pt x="1236" y="3644"/>
                      </a:cubicBezTo>
                      <a:cubicBezTo>
                        <a:pt x="1582" y="4870"/>
                        <a:pt x="2872" y="8565"/>
                        <a:pt x="3060" y="9819"/>
                      </a:cubicBezTo>
                      <a:cubicBezTo>
                        <a:pt x="3153" y="10418"/>
                        <a:pt x="5052" y="18038"/>
                        <a:pt x="5388" y="18559"/>
                      </a:cubicBezTo>
                      <a:cubicBezTo>
                        <a:pt x="5425" y="18618"/>
                        <a:pt x="5478" y="18677"/>
                        <a:pt x="5543" y="18692"/>
                      </a:cubicBezTo>
                      <a:cubicBezTo>
                        <a:pt x="5554" y="18695"/>
                        <a:pt x="5566" y="18696"/>
                        <a:pt x="5578" y="18696"/>
                      </a:cubicBezTo>
                      <a:cubicBezTo>
                        <a:pt x="5676" y="18696"/>
                        <a:pt x="5768" y="18606"/>
                        <a:pt x="5796" y="18507"/>
                      </a:cubicBezTo>
                      <a:cubicBezTo>
                        <a:pt x="5855" y="18282"/>
                        <a:pt x="5682" y="17914"/>
                        <a:pt x="5645" y="17689"/>
                      </a:cubicBezTo>
                      <a:cubicBezTo>
                        <a:pt x="5586" y="17278"/>
                        <a:pt x="3520" y="10162"/>
                        <a:pt x="3443" y="9754"/>
                      </a:cubicBezTo>
                      <a:cubicBezTo>
                        <a:pt x="3199" y="8488"/>
                        <a:pt x="1859" y="4793"/>
                        <a:pt x="1464" y="3573"/>
                      </a:cubicBezTo>
                      <a:cubicBezTo>
                        <a:pt x="1054" y="2360"/>
                        <a:pt x="594" y="1159"/>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3" name="Google Shape;3733;p38"/>
              <p:cNvGrpSpPr/>
              <p:nvPr/>
            </p:nvGrpSpPr>
            <p:grpSpPr>
              <a:xfrm rot="-3077775">
                <a:off x="-214807" y="4019568"/>
                <a:ext cx="664434" cy="1617422"/>
                <a:chOff x="6882843" y="753846"/>
                <a:chExt cx="709229" cy="1726466"/>
              </a:xfrm>
            </p:grpSpPr>
            <p:sp>
              <p:nvSpPr>
                <p:cNvPr id="3734" name="Google Shape;3734;p38"/>
                <p:cNvSpPr/>
                <p:nvPr/>
              </p:nvSpPr>
              <p:spPr>
                <a:xfrm>
                  <a:off x="6882843" y="753846"/>
                  <a:ext cx="709229" cy="1726466"/>
                </a:xfrm>
                <a:custGeom>
                  <a:avLst/>
                  <a:gdLst/>
                  <a:ahLst/>
                  <a:cxnLst/>
                  <a:rect l="l" t="t" r="r" b="b"/>
                  <a:pathLst>
                    <a:path w="9952" h="24226" extrusionOk="0">
                      <a:moveTo>
                        <a:pt x="6645" y="0"/>
                      </a:moveTo>
                      <a:cubicBezTo>
                        <a:pt x="5533" y="0"/>
                        <a:pt x="4562" y="970"/>
                        <a:pt x="3918" y="1934"/>
                      </a:cubicBezTo>
                      <a:cubicBezTo>
                        <a:pt x="1501" y="5559"/>
                        <a:pt x="772" y="9995"/>
                        <a:pt x="504" y="14265"/>
                      </a:cubicBezTo>
                      <a:cubicBezTo>
                        <a:pt x="368" y="16395"/>
                        <a:pt x="322" y="18541"/>
                        <a:pt x="318" y="20675"/>
                      </a:cubicBezTo>
                      <a:cubicBezTo>
                        <a:pt x="318" y="21588"/>
                        <a:pt x="0" y="23530"/>
                        <a:pt x="954" y="24099"/>
                      </a:cubicBezTo>
                      <a:cubicBezTo>
                        <a:pt x="1108" y="24190"/>
                        <a:pt x="1280" y="24226"/>
                        <a:pt x="1456" y="24226"/>
                      </a:cubicBezTo>
                      <a:cubicBezTo>
                        <a:pt x="1724" y="24226"/>
                        <a:pt x="2002" y="24142"/>
                        <a:pt x="2239" y="24049"/>
                      </a:cubicBezTo>
                      <a:cubicBezTo>
                        <a:pt x="3888" y="23401"/>
                        <a:pt x="4826" y="20854"/>
                        <a:pt x="5576" y="19393"/>
                      </a:cubicBezTo>
                      <a:cubicBezTo>
                        <a:pt x="6589" y="17430"/>
                        <a:pt x="7450" y="15383"/>
                        <a:pt x="8145" y="13289"/>
                      </a:cubicBezTo>
                      <a:cubicBezTo>
                        <a:pt x="9260" y="9924"/>
                        <a:pt x="9951" y="6287"/>
                        <a:pt x="9158" y="2829"/>
                      </a:cubicBezTo>
                      <a:cubicBezTo>
                        <a:pt x="8880" y="1619"/>
                        <a:pt x="8232" y="270"/>
                        <a:pt x="7009" y="35"/>
                      </a:cubicBezTo>
                      <a:cubicBezTo>
                        <a:pt x="6886" y="11"/>
                        <a:pt x="6765" y="0"/>
                        <a:pt x="66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35" name="Google Shape;3735;p38"/>
                <p:cNvGrpSpPr/>
                <p:nvPr/>
              </p:nvGrpSpPr>
              <p:grpSpPr>
                <a:xfrm>
                  <a:off x="6907501" y="770808"/>
                  <a:ext cx="650015" cy="1681783"/>
                  <a:chOff x="6907501" y="770808"/>
                  <a:chExt cx="650015" cy="1681783"/>
                </a:xfrm>
              </p:grpSpPr>
              <p:sp>
                <p:nvSpPr>
                  <p:cNvPr id="3736" name="Google Shape;3736;p38"/>
                  <p:cNvSpPr/>
                  <p:nvPr/>
                </p:nvSpPr>
                <p:spPr>
                  <a:xfrm>
                    <a:off x="6999648" y="770808"/>
                    <a:ext cx="407565" cy="1681783"/>
                  </a:xfrm>
                  <a:custGeom>
                    <a:avLst/>
                    <a:gdLst/>
                    <a:ahLst/>
                    <a:cxnLst/>
                    <a:rect l="l" t="t" r="r" b="b"/>
                    <a:pathLst>
                      <a:path w="5719" h="23599" extrusionOk="0">
                        <a:moveTo>
                          <a:pt x="5614" y="1"/>
                        </a:moveTo>
                        <a:cubicBezTo>
                          <a:pt x="5132" y="8146"/>
                          <a:pt x="3243" y="16068"/>
                          <a:pt x="1" y="23555"/>
                        </a:cubicBezTo>
                        <a:lnTo>
                          <a:pt x="94" y="23598"/>
                        </a:lnTo>
                        <a:cubicBezTo>
                          <a:pt x="3341" y="16099"/>
                          <a:pt x="5231" y="8164"/>
                          <a:pt x="5719" y="10"/>
                        </a:cubicBezTo>
                        <a:lnTo>
                          <a:pt x="561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38"/>
                  <p:cNvSpPr/>
                  <p:nvPr/>
                </p:nvSpPr>
                <p:spPr>
                  <a:xfrm>
                    <a:off x="7195488" y="869867"/>
                    <a:ext cx="171891" cy="303233"/>
                  </a:xfrm>
                  <a:custGeom>
                    <a:avLst/>
                    <a:gdLst/>
                    <a:ahLst/>
                    <a:cxnLst/>
                    <a:rect l="l" t="t" r="r" b="b"/>
                    <a:pathLst>
                      <a:path w="2412" h="4255" extrusionOk="0">
                        <a:moveTo>
                          <a:pt x="44" y="0"/>
                        </a:moveTo>
                        <a:lnTo>
                          <a:pt x="1" y="25"/>
                        </a:lnTo>
                        <a:lnTo>
                          <a:pt x="2369" y="4255"/>
                        </a:lnTo>
                        <a:lnTo>
                          <a:pt x="2412" y="4230"/>
                        </a:lnTo>
                        <a:lnTo>
                          <a:pt x="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38"/>
                  <p:cNvSpPr/>
                  <p:nvPr/>
                </p:nvSpPr>
                <p:spPr>
                  <a:xfrm>
                    <a:off x="7030507" y="1179447"/>
                    <a:ext cx="276152" cy="319766"/>
                  </a:xfrm>
                  <a:custGeom>
                    <a:avLst/>
                    <a:gdLst/>
                    <a:ahLst/>
                    <a:cxnLst/>
                    <a:rect l="l" t="t" r="r" b="b"/>
                    <a:pathLst>
                      <a:path w="3875" h="4487" extrusionOk="0">
                        <a:moveTo>
                          <a:pt x="37" y="0"/>
                        </a:moveTo>
                        <a:lnTo>
                          <a:pt x="0" y="34"/>
                        </a:lnTo>
                        <a:lnTo>
                          <a:pt x="3838" y="4486"/>
                        </a:lnTo>
                        <a:lnTo>
                          <a:pt x="3875" y="4452"/>
                        </a:lnTo>
                        <a:lnTo>
                          <a:pt x="3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38"/>
                  <p:cNvSpPr/>
                  <p:nvPr/>
                </p:nvSpPr>
                <p:spPr>
                  <a:xfrm>
                    <a:off x="6945557" y="1497792"/>
                    <a:ext cx="286984" cy="306154"/>
                  </a:xfrm>
                  <a:custGeom>
                    <a:avLst/>
                    <a:gdLst/>
                    <a:ahLst/>
                    <a:cxnLst/>
                    <a:rect l="l" t="t" r="r" b="b"/>
                    <a:pathLst>
                      <a:path w="4027" h="4296" extrusionOk="0">
                        <a:moveTo>
                          <a:pt x="37" y="1"/>
                        </a:moveTo>
                        <a:lnTo>
                          <a:pt x="0" y="35"/>
                        </a:lnTo>
                        <a:cubicBezTo>
                          <a:pt x="1279" y="1344"/>
                          <a:pt x="2767" y="2934"/>
                          <a:pt x="3986" y="4295"/>
                        </a:cubicBezTo>
                        <a:lnTo>
                          <a:pt x="4026" y="4261"/>
                        </a:lnTo>
                        <a:cubicBezTo>
                          <a:pt x="2807" y="2900"/>
                          <a:pt x="1316" y="1304"/>
                          <a:pt x="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38"/>
                  <p:cNvSpPr/>
                  <p:nvPr/>
                </p:nvSpPr>
                <p:spPr>
                  <a:xfrm>
                    <a:off x="6914058" y="1774162"/>
                    <a:ext cx="237526" cy="292044"/>
                  </a:xfrm>
                  <a:custGeom>
                    <a:avLst/>
                    <a:gdLst/>
                    <a:ahLst/>
                    <a:cxnLst/>
                    <a:rect l="l" t="t" r="r" b="b"/>
                    <a:pathLst>
                      <a:path w="3333" h="4098" extrusionOk="0">
                        <a:moveTo>
                          <a:pt x="41" y="1"/>
                        </a:moveTo>
                        <a:lnTo>
                          <a:pt x="1" y="38"/>
                        </a:lnTo>
                        <a:cubicBezTo>
                          <a:pt x="1119" y="1365"/>
                          <a:pt x="2227" y="2730"/>
                          <a:pt x="3295" y="4098"/>
                        </a:cubicBezTo>
                        <a:lnTo>
                          <a:pt x="3332" y="4061"/>
                        </a:lnTo>
                        <a:cubicBezTo>
                          <a:pt x="2264" y="2696"/>
                          <a:pt x="1156" y="1328"/>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38"/>
                  <p:cNvSpPr/>
                  <p:nvPr/>
                </p:nvSpPr>
                <p:spPr>
                  <a:xfrm>
                    <a:off x="6907501" y="2024590"/>
                    <a:ext cx="167900" cy="257694"/>
                  </a:xfrm>
                  <a:custGeom>
                    <a:avLst/>
                    <a:gdLst/>
                    <a:ahLst/>
                    <a:cxnLst/>
                    <a:rect l="l" t="t" r="r" b="b"/>
                    <a:pathLst>
                      <a:path w="2356" h="3616" extrusionOk="0">
                        <a:moveTo>
                          <a:pt x="43" y="0"/>
                        </a:moveTo>
                        <a:lnTo>
                          <a:pt x="0" y="31"/>
                        </a:lnTo>
                        <a:cubicBezTo>
                          <a:pt x="812" y="1192"/>
                          <a:pt x="1587" y="2396"/>
                          <a:pt x="2310" y="3615"/>
                        </a:cubicBezTo>
                        <a:lnTo>
                          <a:pt x="2356" y="3588"/>
                        </a:lnTo>
                        <a:cubicBezTo>
                          <a:pt x="1634" y="2368"/>
                          <a:pt x="855" y="1161"/>
                          <a:pt x="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38"/>
                  <p:cNvSpPr/>
                  <p:nvPr/>
                </p:nvSpPr>
                <p:spPr>
                  <a:xfrm>
                    <a:off x="7365600" y="969284"/>
                    <a:ext cx="175169" cy="179445"/>
                  </a:xfrm>
                  <a:custGeom>
                    <a:avLst/>
                    <a:gdLst/>
                    <a:ahLst/>
                    <a:cxnLst/>
                    <a:rect l="l" t="t" r="r" b="b"/>
                    <a:pathLst>
                      <a:path w="2458" h="2518" extrusionOk="0">
                        <a:moveTo>
                          <a:pt x="2421" y="1"/>
                        </a:moveTo>
                        <a:cubicBezTo>
                          <a:pt x="1911" y="572"/>
                          <a:pt x="1380" y="1165"/>
                          <a:pt x="794" y="1683"/>
                        </a:cubicBezTo>
                        <a:cubicBezTo>
                          <a:pt x="754" y="1720"/>
                          <a:pt x="710" y="1754"/>
                          <a:pt x="667" y="1795"/>
                        </a:cubicBezTo>
                        <a:cubicBezTo>
                          <a:pt x="429" y="2001"/>
                          <a:pt x="182" y="2218"/>
                          <a:pt x="0" y="2489"/>
                        </a:cubicBezTo>
                        <a:lnTo>
                          <a:pt x="43" y="2517"/>
                        </a:lnTo>
                        <a:cubicBezTo>
                          <a:pt x="219" y="2252"/>
                          <a:pt x="463" y="2042"/>
                          <a:pt x="701" y="1832"/>
                        </a:cubicBezTo>
                        <a:cubicBezTo>
                          <a:pt x="744" y="1798"/>
                          <a:pt x="788" y="1761"/>
                          <a:pt x="831" y="1720"/>
                        </a:cubicBezTo>
                        <a:cubicBezTo>
                          <a:pt x="1417" y="1205"/>
                          <a:pt x="1945" y="609"/>
                          <a:pt x="2458" y="35"/>
                        </a:cubicBezTo>
                        <a:lnTo>
                          <a:pt x="2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38"/>
                  <p:cNvSpPr/>
                  <p:nvPr/>
                </p:nvSpPr>
                <p:spPr>
                  <a:xfrm>
                    <a:off x="7304668" y="1231827"/>
                    <a:ext cx="252848" cy="262540"/>
                  </a:xfrm>
                  <a:custGeom>
                    <a:avLst/>
                    <a:gdLst/>
                    <a:ahLst/>
                    <a:cxnLst/>
                    <a:rect l="l" t="t" r="r" b="b"/>
                    <a:pathLst>
                      <a:path w="3548" h="3684" extrusionOk="0">
                        <a:moveTo>
                          <a:pt x="3507" y="0"/>
                        </a:moveTo>
                        <a:cubicBezTo>
                          <a:pt x="2470" y="1331"/>
                          <a:pt x="1294" y="2560"/>
                          <a:pt x="0" y="3643"/>
                        </a:cubicBezTo>
                        <a:lnTo>
                          <a:pt x="37" y="3683"/>
                        </a:lnTo>
                        <a:cubicBezTo>
                          <a:pt x="1334" y="2594"/>
                          <a:pt x="2513" y="1368"/>
                          <a:pt x="3547" y="31"/>
                        </a:cubicBezTo>
                        <a:lnTo>
                          <a:pt x="35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38"/>
                  <p:cNvSpPr/>
                  <p:nvPr/>
                </p:nvSpPr>
                <p:spPr>
                  <a:xfrm>
                    <a:off x="7230052" y="1539411"/>
                    <a:ext cx="279074" cy="268241"/>
                  </a:xfrm>
                  <a:custGeom>
                    <a:avLst/>
                    <a:gdLst/>
                    <a:ahLst/>
                    <a:cxnLst/>
                    <a:rect l="l" t="t" r="r" b="b"/>
                    <a:pathLst>
                      <a:path w="3916" h="3764" extrusionOk="0">
                        <a:moveTo>
                          <a:pt x="3878" y="0"/>
                        </a:moveTo>
                        <a:cubicBezTo>
                          <a:pt x="2693" y="1343"/>
                          <a:pt x="1390" y="2594"/>
                          <a:pt x="0" y="3724"/>
                        </a:cubicBezTo>
                        <a:lnTo>
                          <a:pt x="31" y="3764"/>
                        </a:lnTo>
                        <a:cubicBezTo>
                          <a:pt x="1424" y="2631"/>
                          <a:pt x="2733" y="1377"/>
                          <a:pt x="3915" y="34"/>
                        </a:cubicBezTo>
                        <a:lnTo>
                          <a:pt x="38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38"/>
                  <p:cNvSpPr/>
                  <p:nvPr/>
                </p:nvSpPr>
                <p:spPr>
                  <a:xfrm>
                    <a:off x="7159641" y="1846782"/>
                    <a:ext cx="251352" cy="187997"/>
                  </a:xfrm>
                  <a:custGeom>
                    <a:avLst/>
                    <a:gdLst/>
                    <a:ahLst/>
                    <a:cxnLst/>
                    <a:rect l="l" t="t" r="r" b="b"/>
                    <a:pathLst>
                      <a:path w="3527" h="2638" extrusionOk="0">
                        <a:moveTo>
                          <a:pt x="3495" y="0"/>
                        </a:moveTo>
                        <a:lnTo>
                          <a:pt x="0" y="2594"/>
                        </a:lnTo>
                        <a:lnTo>
                          <a:pt x="31" y="2637"/>
                        </a:lnTo>
                        <a:lnTo>
                          <a:pt x="3526" y="44"/>
                        </a:lnTo>
                        <a:lnTo>
                          <a:pt x="34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38"/>
                  <p:cNvSpPr/>
                  <p:nvPr/>
                </p:nvSpPr>
                <p:spPr>
                  <a:xfrm>
                    <a:off x="7080179" y="2111250"/>
                    <a:ext cx="208450" cy="144169"/>
                  </a:xfrm>
                  <a:custGeom>
                    <a:avLst/>
                    <a:gdLst/>
                    <a:ahLst/>
                    <a:cxnLst/>
                    <a:rect l="l" t="t" r="r" b="b"/>
                    <a:pathLst>
                      <a:path w="2925" h="2023" extrusionOk="0">
                        <a:moveTo>
                          <a:pt x="2897" y="1"/>
                        </a:moveTo>
                        <a:cubicBezTo>
                          <a:pt x="1912" y="624"/>
                          <a:pt x="939" y="1288"/>
                          <a:pt x="1" y="1980"/>
                        </a:cubicBezTo>
                        <a:lnTo>
                          <a:pt x="35" y="2023"/>
                        </a:lnTo>
                        <a:cubicBezTo>
                          <a:pt x="967" y="1331"/>
                          <a:pt x="1940" y="667"/>
                          <a:pt x="2925" y="41"/>
                        </a:cubicBezTo>
                        <a:lnTo>
                          <a:pt x="28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489"/>
                                        </p:tgtEl>
                                        <p:attrNameLst>
                                          <p:attrName>style.visibility</p:attrName>
                                        </p:attrNameLst>
                                      </p:cBhvr>
                                      <p:to>
                                        <p:strVal val="visible"/>
                                      </p:to>
                                    </p:set>
                                    <p:animEffect transition="in" filter="strips(downLeft)">
                                      <p:cBhvr>
                                        <p:cTn id="7" dur="500"/>
                                        <p:tgtEl>
                                          <p:spTgt spid="348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488">
                                            <p:txEl>
                                              <p:pRg st="0" end="0"/>
                                            </p:txEl>
                                          </p:spTgt>
                                        </p:tgtEl>
                                        <p:attrNameLst>
                                          <p:attrName>style.visibility</p:attrName>
                                        </p:attrNameLst>
                                      </p:cBhvr>
                                      <p:to>
                                        <p:strVal val="visible"/>
                                      </p:to>
                                    </p:set>
                                    <p:animEffect transition="in" filter="wipe(down)">
                                      <p:cBhvr>
                                        <p:cTn id="12" dur="500"/>
                                        <p:tgtEl>
                                          <p:spTgt spid="34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A09396-4807-9E53-DB7B-593463071E25}"/>
              </a:ext>
            </a:extLst>
          </p:cNvPr>
          <p:cNvSpPr>
            <a:spLocks noGrp="1"/>
          </p:cNvSpPr>
          <p:nvPr>
            <p:ph type="title"/>
          </p:nvPr>
        </p:nvSpPr>
        <p:spPr>
          <a:xfrm>
            <a:off x="5280585" y="147600"/>
            <a:ext cx="2369895" cy="618300"/>
          </a:xfrm>
        </p:spPr>
        <p:txBody>
          <a:bodyPr anchor="ctr"/>
          <a:lstStyle/>
          <a:p>
            <a:pPr algn="ctr"/>
            <a:r>
              <a:rPr lang="en-VN" dirty="0"/>
              <a:t>NEW WORDS</a:t>
            </a:r>
          </a:p>
        </p:txBody>
      </p:sp>
      <p:sp>
        <p:nvSpPr>
          <p:cNvPr id="5" name="Subtitle 4">
            <a:extLst>
              <a:ext uri="{FF2B5EF4-FFF2-40B4-BE49-F238E27FC236}">
                <a16:creationId xmlns:a16="http://schemas.microsoft.com/office/drawing/2014/main" id="{40E47934-0FEE-AB50-BBCC-EE2BE5BFC0F7}"/>
              </a:ext>
            </a:extLst>
          </p:cNvPr>
          <p:cNvSpPr>
            <a:spLocks noGrp="1"/>
          </p:cNvSpPr>
          <p:nvPr>
            <p:ph type="subTitle" idx="1"/>
          </p:nvPr>
        </p:nvSpPr>
        <p:spPr>
          <a:xfrm>
            <a:off x="5140960" y="1285526"/>
            <a:ext cx="3846845" cy="618300"/>
          </a:xfrm>
        </p:spPr>
        <p:txBody>
          <a:bodyPr anchor="ctr"/>
          <a:lstStyle/>
          <a:p>
            <a:pPr algn="ctr"/>
            <a:r>
              <a:rPr lang="en-VN" sz="3000" b="1" dirty="0">
                <a:latin typeface="Times New Roman" panose="02020603050405020304" pitchFamily="18" charset="0"/>
                <a:cs typeface="Times New Roman" panose="02020603050405020304" pitchFamily="18" charset="0"/>
              </a:rPr>
              <a:t>well-balanced (adj)</a:t>
            </a:r>
          </a:p>
        </p:txBody>
      </p:sp>
      <p:sp>
        <p:nvSpPr>
          <p:cNvPr id="6" name="Subtitle 4">
            <a:extLst>
              <a:ext uri="{FF2B5EF4-FFF2-40B4-BE49-F238E27FC236}">
                <a16:creationId xmlns:a16="http://schemas.microsoft.com/office/drawing/2014/main" id="{CE44A5F3-2D30-D95A-B39A-CFD10B11B54D}"/>
              </a:ext>
            </a:extLst>
          </p:cNvPr>
          <p:cNvSpPr txBox="1">
            <a:spLocks/>
          </p:cNvSpPr>
          <p:nvPr/>
        </p:nvSpPr>
        <p:spPr>
          <a:xfrm>
            <a:off x="5715455" y="2309133"/>
            <a:ext cx="3742652" cy="5055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algn="ctr"/>
            <a:r>
              <a:rPr lang="en-US" sz="2800" dirty="0">
                <a:latin typeface="Arial" panose="020B0604020202020204" pitchFamily="34" charset="0"/>
                <a:cs typeface="Arial" panose="020B0604020202020204" pitchFamily="34" charset="0"/>
              </a:rPr>
              <a:t>/ˌ</a:t>
            </a:r>
            <a:r>
              <a:rPr lang="en-US" sz="2800" dirty="0" err="1">
                <a:latin typeface="Arial" panose="020B0604020202020204" pitchFamily="34" charset="0"/>
                <a:cs typeface="Arial" panose="020B0604020202020204" pitchFamily="34" charset="0"/>
              </a:rPr>
              <a:t>wel</a:t>
            </a:r>
            <a:r>
              <a:rPr lang="en-US" sz="2800" dirty="0">
                <a:latin typeface="Arial" panose="020B0604020202020204" pitchFamily="34" charset="0"/>
                <a:cs typeface="Arial" panose="020B0604020202020204" pitchFamily="34" charset="0"/>
              </a:rPr>
              <a:t> ˈ</a:t>
            </a:r>
            <a:r>
              <a:rPr lang="en-US" sz="2800" dirty="0" err="1">
                <a:latin typeface="Arial" panose="020B0604020202020204" pitchFamily="34" charset="0"/>
                <a:cs typeface="Arial" panose="020B0604020202020204" pitchFamily="34" charset="0"/>
              </a:rPr>
              <a:t>bælənst</a:t>
            </a:r>
            <a:r>
              <a:rPr lang="en-US" sz="2800" dirty="0">
                <a:latin typeface="Arial" panose="020B0604020202020204" pitchFamily="34" charset="0"/>
                <a:cs typeface="Arial" panose="020B0604020202020204" pitchFamily="34" charset="0"/>
              </a:rPr>
              <a:t>/</a:t>
            </a:r>
            <a:endParaRPr lang="en-VN" sz="2800" dirty="0">
              <a:latin typeface="Arial" panose="020B0604020202020204" pitchFamily="34" charset="0"/>
              <a:cs typeface="Arial" panose="020B0604020202020204" pitchFamily="34" charset="0"/>
            </a:endParaRPr>
          </a:p>
        </p:txBody>
      </p:sp>
      <p:sp>
        <p:nvSpPr>
          <p:cNvPr id="7" name="Subtitle 4">
            <a:extLst>
              <a:ext uri="{FF2B5EF4-FFF2-40B4-BE49-F238E27FC236}">
                <a16:creationId xmlns:a16="http://schemas.microsoft.com/office/drawing/2014/main" id="{48076BDF-1C46-4D5B-B47C-2C27B0C332C3}"/>
              </a:ext>
            </a:extLst>
          </p:cNvPr>
          <p:cNvSpPr txBox="1">
            <a:spLocks/>
          </p:cNvSpPr>
          <p:nvPr/>
        </p:nvSpPr>
        <p:spPr>
          <a:xfrm>
            <a:off x="5193056" y="3298919"/>
            <a:ext cx="3816387" cy="618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algn="ctr"/>
            <a:r>
              <a:rPr lang="en-US" sz="3200" dirty="0" err="1">
                <a:latin typeface="Arial" panose="020B0604020202020204" pitchFamily="34" charset="0"/>
                <a:cs typeface="Arial" panose="020B0604020202020204" pitchFamily="34" charset="0"/>
              </a:rPr>
              <a:t>cân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bằng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tốt</a:t>
            </a:r>
            <a:endParaRPr lang="en-VN" sz="3200" dirty="0">
              <a:latin typeface="Arial" panose="020B0604020202020204" pitchFamily="34" charset="0"/>
              <a:cs typeface="Arial" panose="020B0604020202020204" pitchFamily="34" charset="0"/>
            </a:endParaRPr>
          </a:p>
        </p:txBody>
      </p:sp>
      <p:pic>
        <p:nvPicPr>
          <p:cNvPr id="3076" name="Picture 4" descr="Work Life Balance Vector Art, Icons, and Graphics for Free Download">
            <a:extLst>
              <a:ext uri="{FF2B5EF4-FFF2-40B4-BE49-F238E27FC236}">
                <a16:creationId xmlns:a16="http://schemas.microsoft.com/office/drawing/2014/main" id="{64967745-D5A5-26E9-DAF0-367243DA7A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110" y="970832"/>
            <a:ext cx="4941946" cy="32610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well_balanced_1_gb_1">
            <a:hlinkClick r:id="" action="ppaction://media"/>
            <a:extLst>
              <a:ext uri="{FF2B5EF4-FFF2-40B4-BE49-F238E27FC236}">
                <a16:creationId xmlns:a16="http://schemas.microsoft.com/office/drawing/2014/main" id="{6AD54D91-CACF-0990-CBE4-EA049F5138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86246" y="2165350"/>
            <a:ext cx="812800" cy="812800"/>
          </a:xfrm>
          <a:prstGeom prst="rect">
            <a:avLst/>
          </a:prstGeom>
        </p:spPr>
      </p:pic>
    </p:spTree>
    <p:extLst>
      <p:ext uri="{BB962C8B-B14F-4D97-AF65-F5344CB8AC3E}">
        <p14:creationId xmlns:p14="http://schemas.microsoft.com/office/powerpoint/2010/main" val="4270384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1" presetClass="mediacall" presetSubtype="0" fill="hold" nodeType="withEffect">
                                  <p:stCondLst>
                                    <p:cond delay="0"/>
                                  </p:stCondLst>
                                  <p:childTnLst>
                                    <p:cmd type="call" cmd="playFrom(0.0)">
                                      <p:cBhvr>
                                        <p:cTn id="9" dur="1227"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strips(downLeft)">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bldLst>
      <p:bldP spid="5" grpId="0" build="p"/>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A09396-4807-9E53-DB7B-593463071E25}"/>
              </a:ext>
            </a:extLst>
          </p:cNvPr>
          <p:cNvSpPr>
            <a:spLocks noGrp="1"/>
          </p:cNvSpPr>
          <p:nvPr>
            <p:ph type="title"/>
          </p:nvPr>
        </p:nvSpPr>
        <p:spPr>
          <a:xfrm>
            <a:off x="5280585" y="147600"/>
            <a:ext cx="2369895" cy="618300"/>
          </a:xfrm>
        </p:spPr>
        <p:txBody>
          <a:bodyPr anchor="ctr"/>
          <a:lstStyle/>
          <a:p>
            <a:pPr algn="ctr"/>
            <a:r>
              <a:rPr lang="en-VN" dirty="0"/>
              <a:t>NEW WORDS</a:t>
            </a:r>
          </a:p>
        </p:txBody>
      </p:sp>
      <p:sp>
        <p:nvSpPr>
          <p:cNvPr id="5" name="Subtitle 4">
            <a:extLst>
              <a:ext uri="{FF2B5EF4-FFF2-40B4-BE49-F238E27FC236}">
                <a16:creationId xmlns:a16="http://schemas.microsoft.com/office/drawing/2014/main" id="{40E47934-0FEE-AB50-BBCC-EE2BE5BFC0F7}"/>
              </a:ext>
            </a:extLst>
          </p:cNvPr>
          <p:cNvSpPr>
            <a:spLocks noGrp="1"/>
          </p:cNvSpPr>
          <p:nvPr>
            <p:ph type="subTitle" idx="1"/>
          </p:nvPr>
        </p:nvSpPr>
        <p:spPr>
          <a:xfrm>
            <a:off x="5140960" y="1285526"/>
            <a:ext cx="3846845" cy="618300"/>
          </a:xfrm>
        </p:spPr>
        <p:txBody>
          <a:bodyPr anchor="ctr"/>
          <a:lstStyle/>
          <a:p>
            <a:pPr algn="ctr"/>
            <a:r>
              <a:rPr lang="en-VN" sz="4500" b="1" dirty="0">
                <a:latin typeface="Times New Roman" panose="02020603050405020304" pitchFamily="18" charset="0"/>
                <a:cs typeface="Times New Roman" panose="02020603050405020304" pitchFamily="18" charset="0"/>
              </a:rPr>
              <a:t>manage (v)</a:t>
            </a:r>
          </a:p>
        </p:txBody>
      </p:sp>
      <p:sp>
        <p:nvSpPr>
          <p:cNvPr id="6" name="Subtitle 4">
            <a:extLst>
              <a:ext uri="{FF2B5EF4-FFF2-40B4-BE49-F238E27FC236}">
                <a16:creationId xmlns:a16="http://schemas.microsoft.com/office/drawing/2014/main" id="{CE44A5F3-2D30-D95A-B39A-CFD10B11B54D}"/>
              </a:ext>
            </a:extLst>
          </p:cNvPr>
          <p:cNvSpPr txBox="1">
            <a:spLocks/>
          </p:cNvSpPr>
          <p:nvPr/>
        </p:nvSpPr>
        <p:spPr>
          <a:xfrm>
            <a:off x="5597905" y="2348619"/>
            <a:ext cx="3742652" cy="5055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algn="ctr"/>
            <a:r>
              <a:rPr lang="en-US" sz="3200" dirty="0">
                <a:latin typeface="Arial" panose="020B0604020202020204" pitchFamily="34" charset="0"/>
                <a:cs typeface="Arial" panose="020B0604020202020204" pitchFamily="34" charset="0"/>
              </a:rPr>
              <a:t>/ˈ</a:t>
            </a:r>
            <a:r>
              <a:rPr lang="en-US" sz="3200" dirty="0" err="1">
                <a:latin typeface="Arial" panose="020B0604020202020204" pitchFamily="34" charset="0"/>
                <a:cs typeface="Arial" panose="020B0604020202020204" pitchFamily="34" charset="0"/>
              </a:rPr>
              <a:t>mænɪdʒ</a:t>
            </a:r>
            <a:r>
              <a:rPr lang="en-US" sz="3200" dirty="0">
                <a:latin typeface="Arial" panose="020B0604020202020204" pitchFamily="34" charset="0"/>
                <a:cs typeface="Arial" panose="020B0604020202020204" pitchFamily="34" charset="0"/>
              </a:rPr>
              <a:t>/</a:t>
            </a:r>
            <a:endParaRPr lang="en-VN" sz="3200" dirty="0">
              <a:latin typeface="Arial" panose="020B0604020202020204" pitchFamily="34" charset="0"/>
              <a:cs typeface="Arial" panose="020B0604020202020204" pitchFamily="34" charset="0"/>
            </a:endParaRPr>
          </a:p>
        </p:txBody>
      </p:sp>
      <p:sp>
        <p:nvSpPr>
          <p:cNvPr id="7" name="Subtitle 4">
            <a:extLst>
              <a:ext uri="{FF2B5EF4-FFF2-40B4-BE49-F238E27FC236}">
                <a16:creationId xmlns:a16="http://schemas.microsoft.com/office/drawing/2014/main" id="{48076BDF-1C46-4D5B-B47C-2C27B0C332C3}"/>
              </a:ext>
            </a:extLst>
          </p:cNvPr>
          <p:cNvSpPr txBox="1">
            <a:spLocks/>
          </p:cNvSpPr>
          <p:nvPr/>
        </p:nvSpPr>
        <p:spPr>
          <a:xfrm>
            <a:off x="5193056" y="3298919"/>
            <a:ext cx="3816387" cy="618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algn="ctr"/>
            <a:r>
              <a:rPr lang="en-US" sz="3200" dirty="0" err="1">
                <a:latin typeface="Arial" panose="020B0604020202020204" pitchFamily="34" charset="0"/>
                <a:cs typeface="Arial" panose="020B0604020202020204" pitchFamily="34" charset="0"/>
              </a:rPr>
              <a:t>quản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lí</a:t>
            </a:r>
            <a:endParaRPr lang="en-VN" sz="3200" dirty="0">
              <a:latin typeface="Arial" panose="020B0604020202020204" pitchFamily="34" charset="0"/>
              <a:cs typeface="Arial" panose="020B0604020202020204" pitchFamily="34" charset="0"/>
            </a:endParaRPr>
          </a:p>
        </p:txBody>
      </p:sp>
      <p:pic>
        <p:nvPicPr>
          <p:cNvPr id="6146" name="Picture 2" descr="How to Successfully Manage Overseas Employees – Duext">
            <a:extLst>
              <a:ext uri="{FF2B5EF4-FFF2-40B4-BE49-F238E27FC236}">
                <a16:creationId xmlns:a16="http://schemas.microsoft.com/office/drawing/2014/main" id="{229E3FA8-4C0B-D5CF-9685-E8610988CA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488" y="765900"/>
            <a:ext cx="4846606" cy="35137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manage__us_2">
            <a:hlinkClick r:id="" action="ppaction://media"/>
            <a:extLst>
              <a:ext uri="{FF2B5EF4-FFF2-40B4-BE49-F238E27FC236}">
                <a16:creationId xmlns:a16="http://schemas.microsoft.com/office/drawing/2014/main" id="{F588FECE-B7D1-F39E-7D51-51900EEF19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45831" y="2160993"/>
            <a:ext cx="812800" cy="812800"/>
          </a:xfrm>
          <a:prstGeom prst="rect">
            <a:avLst/>
          </a:prstGeom>
        </p:spPr>
      </p:pic>
    </p:spTree>
    <p:extLst>
      <p:ext uri="{BB962C8B-B14F-4D97-AF65-F5344CB8AC3E}">
        <p14:creationId xmlns:p14="http://schemas.microsoft.com/office/powerpoint/2010/main" val="1361428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1" presetClass="mediacall" presetSubtype="0" fill="hold" nodeType="withEffect">
                                  <p:stCondLst>
                                    <p:cond delay="0"/>
                                  </p:stCondLst>
                                  <p:childTnLst>
                                    <p:cmd type="call" cmd="playFrom(0.0)">
                                      <p:cBhvr>
                                        <p:cTn id="9" dur="940"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strips(downLeft)">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bldLst>
      <p:bldP spid="5" grpId="0" build="p"/>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A09396-4807-9E53-DB7B-593463071E25}"/>
              </a:ext>
            </a:extLst>
          </p:cNvPr>
          <p:cNvSpPr>
            <a:spLocks noGrp="1"/>
          </p:cNvSpPr>
          <p:nvPr>
            <p:ph type="title"/>
          </p:nvPr>
        </p:nvSpPr>
        <p:spPr>
          <a:xfrm>
            <a:off x="5280585" y="147600"/>
            <a:ext cx="2369895" cy="618300"/>
          </a:xfrm>
        </p:spPr>
        <p:txBody>
          <a:bodyPr anchor="ctr"/>
          <a:lstStyle/>
          <a:p>
            <a:pPr algn="ctr"/>
            <a:r>
              <a:rPr lang="en-VN" dirty="0"/>
              <a:t>NEW WORDS</a:t>
            </a:r>
          </a:p>
        </p:txBody>
      </p:sp>
      <p:sp>
        <p:nvSpPr>
          <p:cNvPr id="5" name="Subtitle 4">
            <a:extLst>
              <a:ext uri="{FF2B5EF4-FFF2-40B4-BE49-F238E27FC236}">
                <a16:creationId xmlns:a16="http://schemas.microsoft.com/office/drawing/2014/main" id="{40E47934-0FEE-AB50-BBCC-EE2BE5BFC0F7}"/>
              </a:ext>
            </a:extLst>
          </p:cNvPr>
          <p:cNvSpPr>
            <a:spLocks noGrp="1"/>
          </p:cNvSpPr>
          <p:nvPr>
            <p:ph type="subTitle" idx="1"/>
          </p:nvPr>
        </p:nvSpPr>
        <p:spPr>
          <a:xfrm>
            <a:off x="5140960" y="1285526"/>
            <a:ext cx="3846845" cy="618300"/>
          </a:xfrm>
        </p:spPr>
        <p:txBody>
          <a:bodyPr anchor="ctr"/>
          <a:lstStyle/>
          <a:p>
            <a:pPr algn="ctr"/>
            <a:r>
              <a:rPr lang="en-VN" sz="4500" b="1" dirty="0">
                <a:latin typeface="Times New Roman" panose="02020603050405020304" pitchFamily="18" charset="0"/>
                <a:cs typeface="Times New Roman" panose="02020603050405020304" pitchFamily="18" charset="0"/>
              </a:rPr>
              <a:t>priority</a:t>
            </a:r>
          </a:p>
        </p:txBody>
      </p:sp>
      <p:sp>
        <p:nvSpPr>
          <p:cNvPr id="6" name="Subtitle 4">
            <a:extLst>
              <a:ext uri="{FF2B5EF4-FFF2-40B4-BE49-F238E27FC236}">
                <a16:creationId xmlns:a16="http://schemas.microsoft.com/office/drawing/2014/main" id="{CE44A5F3-2D30-D95A-B39A-CFD10B11B54D}"/>
              </a:ext>
            </a:extLst>
          </p:cNvPr>
          <p:cNvSpPr txBox="1">
            <a:spLocks/>
          </p:cNvSpPr>
          <p:nvPr/>
        </p:nvSpPr>
        <p:spPr>
          <a:xfrm>
            <a:off x="5641939" y="2372238"/>
            <a:ext cx="3742652" cy="5055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algn="ctr"/>
            <a:r>
              <a:rPr lang="en-US" sz="3200" dirty="0">
                <a:latin typeface="Arial" panose="020B0604020202020204" pitchFamily="34" charset="0"/>
                <a:cs typeface="Arial" panose="020B0604020202020204" pitchFamily="34" charset="0"/>
              </a:rPr>
              <a:t>/</a:t>
            </a:r>
            <a:r>
              <a:rPr lang="en-US" sz="3200" dirty="0" err="1">
                <a:latin typeface="Arial" panose="020B0604020202020204" pitchFamily="34" charset="0"/>
                <a:cs typeface="Arial" panose="020B0604020202020204" pitchFamily="34" charset="0"/>
              </a:rPr>
              <a:t>praɪˈɒrəti</a:t>
            </a:r>
            <a:r>
              <a:rPr lang="en-US" sz="3200" dirty="0">
                <a:latin typeface="Arial" panose="020B0604020202020204" pitchFamily="34" charset="0"/>
                <a:cs typeface="Arial" panose="020B0604020202020204" pitchFamily="34" charset="0"/>
              </a:rPr>
              <a:t>/</a:t>
            </a:r>
            <a:endParaRPr lang="en-VN" sz="3200" dirty="0">
              <a:latin typeface="Arial" panose="020B0604020202020204" pitchFamily="34" charset="0"/>
              <a:cs typeface="Arial" panose="020B0604020202020204" pitchFamily="34" charset="0"/>
            </a:endParaRPr>
          </a:p>
        </p:txBody>
      </p:sp>
      <p:sp>
        <p:nvSpPr>
          <p:cNvPr id="7" name="Subtitle 4">
            <a:extLst>
              <a:ext uri="{FF2B5EF4-FFF2-40B4-BE49-F238E27FC236}">
                <a16:creationId xmlns:a16="http://schemas.microsoft.com/office/drawing/2014/main" id="{48076BDF-1C46-4D5B-B47C-2C27B0C332C3}"/>
              </a:ext>
            </a:extLst>
          </p:cNvPr>
          <p:cNvSpPr txBox="1">
            <a:spLocks/>
          </p:cNvSpPr>
          <p:nvPr/>
        </p:nvSpPr>
        <p:spPr>
          <a:xfrm>
            <a:off x="5193056" y="3298919"/>
            <a:ext cx="3816387" cy="618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algn="ctr"/>
            <a:r>
              <a:rPr lang="en-US" sz="3200" dirty="0" err="1">
                <a:latin typeface="Arial" panose="020B0604020202020204" pitchFamily="34" charset="0"/>
                <a:cs typeface="Arial" panose="020B0604020202020204" pitchFamily="34" charset="0"/>
              </a:rPr>
              <a:t>sự</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ưu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tiên</a:t>
            </a:r>
            <a:endParaRPr lang="en-VN" sz="3200" dirty="0">
              <a:latin typeface="Arial" panose="020B0604020202020204" pitchFamily="34" charset="0"/>
              <a:cs typeface="Arial" panose="020B0604020202020204" pitchFamily="34" charset="0"/>
            </a:endParaRPr>
          </a:p>
        </p:txBody>
      </p:sp>
      <p:pic>
        <p:nvPicPr>
          <p:cNvPr id="7170" name="Picture 2" descr="The Surprising Power Of A Singular Priority In Money And Life">
            <a:extLst>
              <a:ext uri="{FF2B5EF4-FFF2-40B4-BE49-F238E27FC236}">
                <a16:creationId xmlns:a16="http://schemas.microsoft.com/office/drawing/2014/main" id="{13CD806B-9808-CF87-5A80-8955487D17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680" y="845572"/>
            <a:ext cx="4826280" cy="35115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priority__gb_3">
            <a:hlinkClick r:id="" action="ppaction://media"/>
            <a:extLst>
              <a:ext uri="{FF2B5EF4-FFF2-40B4-BE49-F238E27FC236}">
                <a16:creationId xmlns:a16="http://schemas.microsoft.com/office/drawing/2014/main" id="{4684F5B9-C7E1-1E29-8968-E02E3D6983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31438" y="2194972"/>
            <a:ext cx="812800" cy="812800"/>
          </a:xfrm>
          <a:prstGeom prst="rect">
            <a:avLst/>
          </a:prstGeom>
        </p:spPr>
      </p:pic>
    </p:spTree>
    <p:extLst>
      <p:ext uri="{BB962C8B-B14F-4D97-AF65-F5344CB8AC3E}">
        <p14:creationId xmlns:p14="http://schemas.microsoft.com/office/powerpoint/2010/main" val="2642493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1" presetClass="mediacall" presetSubtype="0" fill="hold" nodeType="withEffect">
                                  <p:stCondLst>
                                    <p:cond delay="0"/>
                                  </p:stCondLst>
                                  <p:childTnLst>
                                    <p:cmd type="call" cmd="playFrom(0.0)">
                                      <p:cBhvr>
                                        <p:cTn id="9" dur="1123"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strips(downLeft)">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bldLst>
      <p:bldP spid="5" grpId="0" build="p"/>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C11AC17C-E8FE-E06C-03C9-18DAE26685D4}"/>
              </a:ext>
            </a:extLst>
          </p:cNvPr>
          <p:cNvGraphicFramePr>
            <a:graphicFrameLocks noGrp="1"/>
          </p:cNvGraphicFramePr>
          <p:nvPr>
            <p:extLst>
              <p:ext uri="{D42A27DB-BD31-4B8C-83A1-F6EECF244321}">
                <p14:modId xmlns:p14="http://schemas.microsoft.com/office/powerpoint/2010/main" val="373901950"/>
              </p:ext>
            </p:extLst>
          </p:nvPr>
        </p:nvGraphicFramePr>
        <p:xfrm>
          <a:off x="268179" y="279700"/>
          <a:ext cx="8531576" cy="4485936"/>
        </p:xfrm>
        <a:graphic>
          <a:graphicData uri="http://schemas.openxmlformats.org/drawingml/2006/table">
            <a:tbl>
              <a:tblPr firstRow="1" bandRow="1">
                <a:tableStyleId>{5DA37D80-6434-44D0-A028-1B22A696006F}</a:tableStyleId>
              </a:tblPr>
              <a:tblGrid>
                <a:gridCol w="3055934">
                  <a:extLst>
                    <a:ext uri="{9D8B030D-6E8A-4147-A177-3AD203B41FA5}">
                      <a16:colId xmlns:a16="http://schemas.microsoft.com/office/drawing/2014/main" val="20000"/>
                    </a:ext>
                  </a:extLst>
                </a:gridCol>
                <a:gridCol w="2614108">
                  <a:extLst>
                    <a:ext uri="{9D8B030D-6E8A-4147-A177-3AD203B41FA5}">
                      <a16:colId xmlns:a16="http://schemas.microsoft.com/office/drawing/2014/main" val="20001"/>
                    </a:ext>
                  </a:extLst>
                </a:gridCol>
                <a:gridCol w="2861534">
                  <a:extLst>
                    <a:ext uri="{9D8B030D-6E8A-4147-A177-3AD203B41FA5}">
                      <a16:colId xmlns:a16="http://schemas.microsoft.com/office/drawing/2014/main" val="20002"/>
                    </a:ext>
                  </a:extLst>
                </a:gridCol>
              </a:tblGrid>
              <a:tr h="702396">
                <a:tc>
                  <a:txBody>
                    <a:bodyPr/>
                    <a:lstStyle/>
                    <a:p>
                      <a:pPr algn="ctr"/>
                      <a:r>
                        <a:rPr lang="en-US" sz="2000" b="1" dirty="0">
                          <a:solidFill>
                            <a:schemeClr val="accent6"/>
                          </a:solidFill>
                          <a:latin typeface="Poppins" pitchFamily="2" charset="77"/>
                          <a:cs typeface="Poppins" pitchFamily="2" charset="77"/>
                        </a:rPr>
                        <a:t>New words</a:t>
                      </a:r>
                    </a:p>
                  </a:txBody>
                  <a:tcPr anchor="ctr">
                    <a:solidFill>
                      <a:schemeClr val="accent1">
                        <a:lumMod val="20000"/>
                        <a:lumOff val="80000"/>
                      </a:schemeClr>
                    </a:solidFill>
                  </a:tcPr>
                </a:tc>
                <a:tc>
                  <a:txBody>
                    <a:bodyPr/>
                    <a:lstStyle/>
                    <a:p>
                      <a:pPr algn="ctr"/>
                      <a:r>
                        <a:rPr lang="en-US" sz="2000" b="1" dirty="0">
                          <a:solidFill>
                            <a:schemeClr val="accent6"/>
                          </a:solidFill>
                          <a:latin typeface="Poppins" pitchFamily="2" charset="77"/>
                          <a:cs typeface="Poppins" pitchFamily="2" charset="77"/>
                        </a:rPr>
                        <a:t>Pronunciation</a:t>
                      </a:r>
                    </a:p>
                  </a:txBody>
                  <a:tcPr anchor="ctr">
                    <a:solidFill>
                      <a:schemeClr val="accent1">
                        <a:lumMod val="20000"/>
                        <a:lumOff val="80000"/>
                      </a:schemeClr>
                    </a:solidFill>
                  </a:tcPr>
                </a:tc>
                <a:tc>
                  <a:txBody>
                    <a:bodyPr/>
                    <a:lstStyle/>
                    <a:p>
                      <a:pPr algn="ctr"/>
                      <a:r>
                        <a:rPr lang="en-US" sz="2000" b="1" dirty="0">
                          <a:solidFill>
                            <a:schemeClr val="accent6"/>
                          </a:solidFill>
                          <a:latin typeface="Poppins" pitchFamily="2" charset="77"/>
                          <a:cs typeface="Poppins" pitchFamily="2" charset="77"/>
                        </a:rPr>
                        <a:t>Meaning</a:t>
                      </a:r>
                    </a:p>
                  </a:txBody>
                  <a:tcPr anchor="ctr">
                    <a:solidFill>
                      <a:schemeClr val="accent1">
                        <a:lumMod val="20000"/>
                        <a:lumOff val="80000"/>
                      </a:schemeClr>
                    </a:solidFill>
                  </a:tcPr>
                </a:tc>
                <a:extLst>
                  <a:ext uri="{0D108BD9-81ED-4DB2-BD59-A6C34878D82A}">
                    <a16:rowId xmlns:a16="http://schemas.microsoft.com/office/drawing/2014/main" val="10000"/>
                  </a:ext>
                </a:extLst>
              </a:tr>
              <a:tr h="945885">
                <a:tc>
                  <a:txBody>
                    <a:bodyPr/>
                    <a:lstStyle/>
                    <a:p>
                      <a:pPr marL="144145" marR="0" indent="-144145">
                        <a:lnSpc>
                          <a:spcPct val="107000"/>
                        </a:lnSpc>
                        <a:spcBef>
                          <a:spcPts val="0"/>
                        </a:spcBef>
                        <a:spcAft>
                          <a:spcPts val="0"/>
                        </a:spcAft>
                      </a:pPr>
                      <a:r>
                        <a:rPr lang="en-US" sz="2400" b="1" dirty="0">
                          <a:solidFill>
                            <a:schemeClr val="accent6"/>
                          </a:solidFill>
                          <a:effectLst/>
                          <a:latin typeface="Poppins" pitchFamily="2" charset="77"/>
                          <a:ea typeface="Calibri" panose="020F0502020204030204" pitchFamily="34" charset="0"/>
                          <a:cs typeface="Poppins" pitchFamily="2" charset="77"/>
                        </a:rPr>
                        <a:t>1. counsellor (n) </a:t>
                      </a:r>
                    </a:p>
                  </a:txBody>
                  <a:tcPr marL="71755" marR="71755" marT="71755" marB="71755"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280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/ˈ</a:t>
                      </a:r>
                      <a:r>
                        <a:rPr lang="en-US" sz="2800" dirty="0" err="1">
                          <a:solidFill>
                            <a:schemeClr val="accent6"/>
                          </a:solidFill>
                          <a:effectLst/>
                          <a:latin typeface="Calibri" panose="020F0502020204030204" pitchFamily="34" charset="0"/>
                          <a:ea typeface="Calibri" panose="020F0502020204030204" pitchFamily="34" charset="0"/>
                          <a:cs typeface="Calibri" panose="020F0502020204030204" pitchFamily="34" charset="0"/>
                        </a:rPr>
                        <a:t>kaʊnsələ</a:t>
                      </a:r>
                      <a:r>
                        <a:rPr lang="en-US" sz="280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solidFill>
                      <a:schemeClr val="accent1">
                        <a:lumMod val="20000"/>
                        <a:lumOff val="80000"/>
                      </a:schemeClr>
                    </a:solidFill>
                  </a:tcPr>
                </a:tc>
                <a:tc>
                  <a:txBody>
                    <a:bodyPr/>
                    <a:lstStyle/>
                    <a:p>
                      <a:pPr lvl="0" algn="ctr"/>
                      <a:r>
                        <a:rPr lang="en-US" sz="2300" dirty="0" err="1">
                          <a:solidFill>
                            <a:schemeClr val="accent6"/>
                          </a:solidFill>
                          <a:latin typeface="Be Vietnam Pro" pitchFamily="2" charset="77"/>
                          <a:cs typeface="Poppins" pitchFamily="2" charset="77"/>
                        </a:rPr>
                        <a:t>người</a:t>
                      </a:r>
                      <a:r>
                        <a:rPr lang="en-US" sz="2300" dirty="0">
                          <a:solidFill>
                            <a:schemeClr val="accent6"/>
                          </a:solidFill>
                          <a:latin typeface="Be Vietnam Pro" pitchFamily="2" charset="77"/>
                          <a:cs typeface="Poppins" pitchFamily="2" charset="77"/>
                        </a:rPr>
                        <a:t> </a:t>
                      </a:r>
                      <a:r>
                        <a:rPr lang="en-US" sz="2300" dirty="0" err="1">
                          <a:solidFill>
                            <a:schemeClr val="accent6"/>
                          </a:solidFill>
                          <a:latin typeface="Be Vietnam Pro" pitchFamily="2" charset="77"/>
                          <a:cs typeface="Poppins" pitchFamily="2" charset="77"/>
                        </a:rPr>
                        <a:t>tư</a:t>
                      </a:r>
                      <a:r>
                        <a:rPr lang="en-US" sz="2300" dirty="0">
                          <a:solidFill>
                            <a:schemeClr val="accent6"/>
                          </a:solidFill>
                          <a:latin typeface="Be Vietnam Pro" pitchFamily="2" charset="77"/>
                          <a:cs typeface="Poppins" pitchFamily="2" charset="77"/>
                        </a:rPr>
                        <a:t> </a:t>
                      </a:r>
                      <a:r>
                        <a:rPr lang="en-US" sz="2300" dirty="0" err="1">
                          <a:solidFill>
                            <a:schemeClr val="accent6"/>
                          </a:solidFill>
                          <a:latin typeface="Be Vietnam Pro" pitchFamily="2" charset="77"/>
                          <a:cs typeface="Poppins" pitchFamily="2" charset="77"/>
                        </a:rPr>
                        <a:t>vấn</a:t>
                      </a:r>
                      <a:endParaRPr lang="en-US" sz="2300" dirty="0">
                        <a:solidFill>
                          <a:schemeClr val="accent6"/>
                        </a:solidFill>
                        <a:latin typeface="Be Vietnam Pro" pitchFamily="2" charset="77"/>
                        <a:cs typeface="Poppins" pitchFamily="2" charset="77"/>
                      </a:endParaRPr>
                    </a:p>
                  </a:txBody>
                  <a:tcPr marL="36195" marR="36195" marT="71755" marB="71755" anchor="ctr">
                    <a:solidFill>
                      <a:schemeClr val="accent1">
                        <a:lumMod val="20000"/>
                        <a:lumOff val="80000"/>
                      </a:schemeClr>
                    </a:solidFill>
                  </a:tcPr>
                </a:tc>
                <a:extLst>
                  <a:ext uri="{0D108BD9-81ED-4DB2-BD59-A6C34878D82A}">
                    <a16:rowId xmlns:a16="http://schemas.microsoft.com/office/drawing/2014/main" val="2917693607"/>
                  </a:ext>
                </a:extLst>
              </a:tr>
              <a:tr h="945885">
                <a:tc>
                  <a:txBody>
                    <a:bodyPr/>
                    <a:lstStyle/>
                    <a:p>
                      <a:pPr marL="144145" marR="0" indent="-144145">
                        <a:lnSpc>
                          <a:spcPct val="107000"/>
                        </a:lnSpc>
                        <a:spcBef>
                          <a:spcPts val="0"/>
                        </a:spcBef>
                        <a:spcAft>
                          <a:spcPts val="0"/>
                        </a:spcAft>
                      </a:pPr>
                      <a:r>
                        <a:rPr lang="en-US" sz="2400" b="1" dirty="0">
                          <a:solidFill>
                            <a:schemeClr val="accent6"/>
                          </a:solidFill>
                          <a:effectLst/>
                          <a:latin typeface="Poppins" pitchFamily="2" charset="77"/>
                          <a:ea typeface="Calibri" panose="020F0502020204030204" pitchFamily="34" charset="0"/>
                          <a:cs typeface="Poppins" pitchFamily="2" charset="77"/>
                        </a:rPr>
                        <a:t>2. maintain (v)</a:t>
                      </a:r>
                    </a:p>
                  </a:txBody>
                  <a:tcPr marL="71755" marR="71755" marT="71755" marB="71755" anchor="ctr">
                    <a:solidFill>
                      <a:schemeClr val="accent1">
                        <a:lumMod val="20000"/>
                        <a:lumOff val="80000"/>
                      </a:schemeClr>
                    </a:solidFill>
                  </a:tcPr>
                </a:tc>
                <a:tc>
                  <a:txBody>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lang="en-US" sz="2800" b="0" i="0" u="none" strike="noStrike" cap="none" dirty="0">
                          <a:solidFill>
                            <a:schemeClr val="accent6"/>
                          </a:solidFill>
                          <a:effectLst/>
                          <a:latin typeface="Calibri" panose="020F0502020204030204" pitchFamily="34" charset="0"/>
                          <a:cs typeface="Calibri" panose="020F0502020204030204" pitchFamily="34" charset="0"/>
                          <a:sym typeface="Arial"/>
                        </a:rPr>
                        <a:t>/</a:t>
                      </a:r>
                      <a:r>
                        <a:rPr lang="en-US" sz="2800" b="0" i="0" u="none" strike="noStrike" cap="none" dirty="0" err="1">
                          <a:solidFill>
                            <a:schemeClr val="accent6"/>
                          </a:solidFill>
                          <a:effectLst/>
                          <a:latin typeface="Calibri" panose="020F0502020204030204" pitchFamily="34" charset="0"/>
                          <a:cs typeface="Calibri" panose="020F0502020204030204" pitchFamily="34" charset="0"/>
                          <a:sym typeface="Arial"/>
                        </a:rPr>
                        <a:t>meɪnˈteɪn</a:t>
                      </a:r>
                      <a:r>
                        <a:rPr lang="en-US" sz="2800" b="0" i="0" u="none" strike="noStrike" cap="none" dirty="0">
                          <a:solidFill>
                            <a:schemeClr val="accent6"/>
                          </a:solidFill>
                          <a:effectLst/>
                          <a:latin typeface="Calibri" panose="020F0502020204030204" pitchFamily="34" charset="0"/>
                          <a:cs typeface="Calibri" panose="020F0502020204030204" pitchFamily="34" charset="0"/>
                          <a:sym typeface="Arial"/>
                        </a:rPr>
                        <a:t>/</a:t>
                      </a:r>
                      <a:endParaRPr lang="en-VN" sz="2800" b="0" i="0" u="none" strike="noStrike" cap="none" dirty="0">
                        <a:solidFill>
                          <a:schemeClr val="accent6"/>
                        </a:solidFill>
                        <a:effectLst/>
                        <a:latin typeface="Calibri" panose="020F0502020204030204" pitchFamily="34" charset="0"/>
                        <a:cs typeface="Calibri" panose="020F0502020204030204" pitchFamily="34" charset="0"/>
                        <a:sym typeface="Arial"/>
                      </a:endParaRPr>
                    </a:p>
                  </a:txBody>
                  <a:tcPr marL="36195" marR="36195" marT="71755" marB="71755" anchor="ctr">
                    <a:solidFill>
                      <a:schemeClr val="accent1">
                        <a:lumMod val="20000"/>
                        <a:lumOff val="80000"/>
                      </a:schemeClr>
                    </a:solidFill>
                  </a:tcPr>
                </a:tc>
                <a:tc>
                  <a:txBody>
                    <a:bodyPr/>
                    <a:lstStyle/>
                    <a:p>
                      <a:pPr lvl="0" algn="ctr"/>
                      <a:r>
                        <a:rPr lang="en-US" sz="2300" dirty="0" err="1">
                          <a:solidFill>
                            <a:schemeClr val="accent6"/>
                          </a:solidFill>
                          <a:latin typeface="Be Vietnam Pro" pitchFamily="2" charset="77"/>
                          <a:cs typeface="Poppins" pitchFamily="2" charset="77"/>
                        </a:rPr>
                        <a:t>duy</a:t>
                      </a:r>
                      <a:r>
                        <a:rPr lang="en-US" sz="2300" dirty="0">
                          <a:solidFill>
                            <a:schemeClr val="accent6"/>
                          </a:solidFill>
                          <a:latin typeface="Be Vietnam Pro" pitchFamily="2" charset="77"/>
                          <a:cs typeface="Poppins" pitchFamily="2" charset="77"/>
                        </a:rPr>
                        <a:t> </a:t>
                      </a:r>
                      <a:r>
                        <a:rPr lang="en-US" sz="2300" dirty="0" err="1">
                          <a:solidFill>
                            <a:schemeClr val="accent6"/>
                          </a:solidFill>
                          <a:latin typeface="Be Vietnam Pro" pitchFamily="2" charset="77"/>
                          <a:cs typeface="Poppins" pitchFamily="2" charset="77"/>
                        </a:rPr>
                        <a:t>trì</a:t>
                      </a:r>
                      <a:endParaRPr lang="en-US" sz="2300" dirty="0">
                        <a:solidFill>
                          <a:schemeClr val="accent6"/>
                        </a:solidFill>
                        <a:latin typeface="Be Vietnam Pro" pitchFamily="2" charset="77"/>
                        <a:cs typeface="Poppins" pitchFamily="2" charset="77"/>
                      </a:endParaRPr>
                    </a:p>
                  </a:txBody>
                  <a:tcPr marL="36195" marR="36195" marT="71755" marB="71755" anchor="ctr">
                    <a:solidFill>
                      <a:schemeClr val="accent1">
                        <a:lumMod val="20000"/>
                        <a:lumOff val="80000"/>
                      </a:schemeClr>
                    </a:solidFill>
                  </a:tcPr>
                </a:tc>
                <a:extLst>
                  <a:ext uri="{0D108BD9-81ED-4DB2-BD59-A6C34878D82A}">
                    <a16:rowId xmlns:a16="http://schemas.microsoft.com/office/drawing/2014/main" val="1223172754"/>
                  </a:ext>
                </a:extLst>
              </a:tr>
              <a:tr h="945885">
                <a:tc>
                  <a:txBody>
                    <a:bodyPr/>
                    <a:lstStyle/>
                    <a:p>
                      <a:pPr marL="144145" marR="0" indent="-144145">
                        <a:lnSpc>
                          <a:spcPct val="107000"/>
                        </a:lnSpc>
                        <a:spcBef>
                          <a:spcPts val="0"/>
                        </a:spcBef>
                        <a:spcAft>
                          <a:spcPts val="0"/>
                        </a:spcAft>
                      </a:pPr>
                      <a:r>
                        <a:rPr lang="en-US" sz="2400" b="1" dirty="0">
                          <a:solidFill>
                            <a:schemeClr val="accent6"/>
                          </a:solidFill>
                          <a:effectLst/>
                          <a:latin typeface="Poppins" pitchFamily="2" charset="77"/>
                          <a:ea typeface="Calibri" panose="020F0502020204030204" pitchFamily="34" charset="0"/>
                          <a:cs typeface="Poppins" pitchFamily="2" charset="77"/>
                        </a:rPr>
                        <a:t>3. advice (n) </a:t>
                      </a:r>
                    </a:p>
                  </a:txBody>
                  <a:tcPr marL="71755" marR="71755" marT="71755" marB="71755" anchor="ctr">
                    <a:solidFill>
                      <a:schemeClr val="accent1">
                        <a:lumMod val="20000"/>
                        <a:lumOff val="80000"/>
                      </a:schemeClr>
                    </a:solidFill>
                  </a:tcPr>
                </a:tc>
                <a:tc>
                  <a:txBody>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lang="en-US" sz="2800" b="0" i="0" u="none" strike="noStrike" cap="none" dirty="0">
                          <a:solidFill>
                            <a:schemeClr val="accent6"/>
                          </a:solidFill>
                          <a:effectLst/>
                          <a:latin typeface="Calibri" panose="020F0502020204030204" pitchFamily="34" charset="0"/>
                          <a:cs typeface="Calibri" panose="020F0502020204030204" pitchFamily="34" charset="0"/>
                          <a:sym typeface="Arial"/>
                        </a:rPr>
                        <a:t>/</a:t>
                      </a:r>
                      <a:r>
                        <a:rPr lang="en-US" sz="2800" b="0" i="0" u="none" strike="noStrike" cap="none" dirty="0" err="1">
                          <a:solidFill>
                            <a:schemeClr val="accent6"/>
                          </a:solidFill>
                          <a:effectLst/>
                          <a:latin typeface="Calibri" panose="020F0502020204030204" pitchFamily="34" charset="0"/>
                          <a:cs typeface="Calibri" panose="020F0502020204030204" pitchFamily="34" charset="0"/>
                          <a:sym typeface="Arial"/>
                        </a:rPr>
                        <a:t>ədˈvaɪs</a:t>
                      </a:r>
                      <a:r>
                        <a:rPr lang="en-US" sz="2800" b="0" i="0" u="none" strike="noStrike" cap="none" dirty="0">
                          <a:solidFill>
                            <a:schemeClr val="accent6"/>
                          </a:solidFill>
                          <a:effectLst/>
                          <a:latin typeface="Calibri" panose="020F0502020204030204" pitchFamily="34" charset="0"/>
                          <a:cs typeface="Calibri" panose="020F0502020204030204" pitchFamily="34" charset="0"/>
                          <a:sym typeface="Arial"/>
                        </a:rPr>
                        <a:t>/</a:t>
                      </a:r>
                      <a:endParaRPr lang="en-VN" sz="2800" b="0" i="0" u="none" strike="noStrike" cap="none" dirty="0">
                        <a:solidFill>
                          <a:schemeClr val="accent6"/>
                        </a:solidFill>
                        <a:effectLst/>
                        <a:latin typeface="Calibri" panose="020F0502020204030204" pitchFamily="34" charset="0"/>
                        <a:cs typeface="Calibri" panose="020F0502020204030204" pitchFamily="34" charset="0"/>
                        <a:sym typeface="Arial"/>
                      </a:endParaRPr>
                    </a:p>
                  </a:txBody>
                  <a:tcPr marL="36195" marR="36195" marT="71755" marB="71755" anchor="ctr">
                    <a:solidFill>
                      <a:schemeClr val="accent1">
                        <a:lumMod val="20000"/>
                        <a:lumOff val="80000"/>
                      </a:schemeClr>
                    </a:solidFill>
                  </a:tcPr>
                </a:tc>
                <a:tc>
                  <a:txBody>
                    <a:bodyPr/>
                    <a:lstStyle/>
                    <a:p>
                      <a:pPr lvl="0" algn="ctr"/>
                      <a:r>
                        <a:rPr lang="en-US" sz="2300" dirty="0" err="1">
                          <a:solidFill>
                            <a:schemeClr val="accent6"/>
                          </a:solidFill>
                          <a:latin typeface="Be Vietnam Pro" pitchFamily="2" charset="77"/>
                          <a:cs typeface="Poppins" pitchFamily="2" charset="77"/>
                        </a:rPr>
                        <a:t>lời</a:t>
                      </a:r>
                      <a:r>
                        <a:rPr lang="en-US" sz="2300" dirty="0">
                          <a:solidFill>
                            <a:schemeClr val="accent6"/>
                          </a:solidFill>
                          <a:latin typeface="Be Vietnam Pro" pitchFamily="2" charset="77"/>
                          <a:cs typeface="Poppins" pitchFamily="2" charset="77"/>
                        </a:rPr>
                        <a:t> </a:t>
                      </a:r>
                      <a:r>
                        <a:rPr lang="en-US" sz="2300" dirty="0" err="1">
                          <a:solidFill>
                            <a:schemeClr val="accent6"/>
                          </a:solidFill>
                          <a:latin typeface="Be Vietnam Pro" pitchFamily="2" charset="77"/>
                          <a:cs typeface="Poppins" pitchFamily="2" charset="77"/>
                        </a:rPr>
                        <a:t>khuyên</a:t>
                      </a:r>
                      <a:endParaRPr lang="en-US" sz="2300" dirty="0">
                        <a:solidFill>
                          <a:schemeClr val="accent6"/>
                        </a:solidFill>
                        <a:latin typeface="Be Vietnam Pro" pitchFamily="2" charset="77"/>
                        <a:cs typeface="Poppins" pitchFamily="2" charset="77"/>
                      </a:endParaRPr>
                    </a:p>
                  </a:txBody>
                  <a:tcPr marL="36195" marR="36195" marT="71755" marB="71755" anchor="ctr">
                    <a:solidFill>
                      <a:schemeClr val="accent1">
                        <a:lumMod val="20000"/>
                        <a:lumOff val="80000"/>
                      </a:schemeClr>
                    </a:solidFill>
                  </a:tcPr>
                </a:tc>
                <a:extLst>
                  <a:ext uri="{0D108BD9-81ED-4DB2-BD59-A6C34878D82A}">
                    <a16:rowId xmlns:a16="http://schemas.microsoft.com/office/drawing/2014/main" val="3984343963"/>
                  </a:ext>
                </a:extLst>
              </a:tr>
              <a:tr h="945885">
                <a:tc>
                  <a:txBody>
                    <a:bodyPr/>
                    <a:lstStyle/>
                    <a:p>
                      <a:pPr marL="144145" marR="0" indent="-144145">
                        <a:lnSpc>
                          <a:spcPct val="107000"/>
                        </a:lnSpc>
                        <a:spcBef>
                          <a:spcPts val="0"/>
                        </a:spcBef>
                        <a:spcAft>
                          <a:spcPts val="0"/>
                        </a:spcAft>
                      </a:pPr>
                      <a:r>
                        <a:rPr lang="en-US" sz="2400" b="1" dirty="0">
                          <a:solidFill>
                            <a:schemeClr val="accent6"/>
                          </a:solidFill>
                          <a:effectLst/>
                          <a:latin typeface="Poppins" pitchFamily="2" charset="77"/>
                          <a:ea typeface="Calibri" panose="020F0502020204030204" pitchFamily="34" charset="0"/>
                          <a:cs typeface="Poppins" pitchFamily="2" charset="77"/>
                        </a:rPr>
                        <a:t>4. bring about</a:t>
                      </a:r>
                    </a:p>
                  </a:txBody>
                  <a:tcPr marL="71755" marR="71755" marT="71755" marB="71755" anchor="ctr">
                    <a:solidFill>
                      <a:schemeClr val="accent1">
                        <a:lumMod val="20000"/>
                        <a:lumOff val="80000"/>
                      </a:schemeClr>
                    </a:solidFill>
                  </a:tcPr>
                </a:tc>
                <a:tc>
                  <a:txBody>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lang="en-US" sz="2800" b="0" i="0" u="none" strike="noStrike" cap="none" dirty="0">
                          <a:solidFill>
                            <a:schemeClr val="accent6"/>
                          </a:solidFill>
                          <a:effectLst/>
                          <a:latin typeface="Calibri" panose="020F0502020204030204" pitchFamily="34" charset="0"/>
                          <a:cs typeface="Calibri" panose="020F0502020204030204" pitchFamily="34" charset="0"/>
                          <a:sym typeface="Arial"/>
                        </a:rPr>
                        <a:t>/ˌ</a:t>
                      </a:r>
                      <a:r>
                        <a:rPr lang="en-US" sz="2800" b="0" i="0" u="none" strike="noStrike" cap="none" dirty="0" err="1">
                          <a:solidFill>
                            <a:schemeClr val="accent6"/>
                          </a:solidFill>
                          <a:effectLst/>
                          <a:latin typeface="Calibri" panose="020F0502020204030204" pitchFamily="34" charset="0"/>
                          <a:cs typeface="Calibri" panose="020F0502020204030204" pitchFamily="34" charset="0"/>
                          <a:sym typeface="Arial"/>
                        </a:rPr>
                        <a:t>brɪŋ</a:t>
                      </a:r>
                      <a:r>
                        <a:rPr lang="en-US" sz="2800" b="0" i="0" u="none" strike="noStrike" cap="none" dirty="0">
                          <a:solidFill>
                            <a:schemeClr val="accent6"/>
                          </a:solidFill>
                          <a:effectLst/>
                          <a:latin typeface="Calibri" panose="020F0502020204030204" pitchFamily="34" charset="0"/>
                          <a:cs typeface="Calibri" panose="020F0502020204030204" pitchFamily="34" charset="0"/>
                          <a:sym typeface="Arial"/>
                        </a:rPr>
                        <a:t> </a:t>
                      </a:r>
                      <a:r>
                        <a:rPr lang="en-US" sz="2800" b="0" i="0" u="none" strike="noStrike" cap="none" dirty="0" err="1">
                          <a:solidFill>
                            <a:schemeClr val="accent6"/>
                          </a:solidFill>
                          <a:effectLst/>
                          <a:latin typeface="Calibri" panose="020F0502020204030204" pitchFamily="34" charset="0"/>
                          <a:cs typeface="Calibri" panose="020F0502020204030204" pitchFamily="34" charset="0"/>
                          <a:sym typeface="Arial"/>
                        </a:rPr>
                        <a:t>əˈbaʊt</a:t>
                      </a:r>
                      <a:r>
                        <a:rPr lang="en-US" sz="2800" b="0" i="0" u="none" strike="noStrike" cap="none" dirty="0">
                          <a:solidFill>
                            <a:schemeClr val="accent6"/>
                          </a:solidFill>
                          <a:effectLst/>
                          <a:latin typeface="Calibri" panose="020F0502020204030204" pitchFamily="34" charset="0"/>
                          <a:cs typeface="Calibri" panose="020F0502020204030204" pitchFamily="34" charset="0"/>
                          <a:sym typeface="Arial"/>
                        </a:rPr>
                        <a:t>/</a:t>
                      </a:r>
                      <a:endParaRPr lang="en-VN" sz="2800" b="0" i="0" u="none" strike="noStrike" cap="none" dirty="0">
                        <a:solidFill>
                          <a:schemeClr val="accent6"/>
                        </a:solidFill>
                        <a:effectLst/>
                        <a:latin typeface="Calibri" panose="020F0502020204030204" pitchFamily="34" charset="0"/>
                        <a:cs typeface="Calibri" panose="020F0502020204030204" pitchFamily="34" charset="0"/>
                        <a:sym typeface="Arial"/>
                      </a:endParaRPr>
                    </a:p>
                  </a:txBody>
                  <a:tcPr marL="36195" marR="36195" marT="71755" marB="71755" anchor="ctr">
                    <a:solidFill>
                      <a:schemeClr val="accent1">
                        <a:lumMod val="20000"/>
                        <a:lumOff val="80000"/>
                      </a:schemeClr>
                    </a:solidFill>
                  </a:tcPr>
                </a:tc>
                <a:tc>
                  <a:txBody>
                    <a:bodyPr/>
                    <a:lstStyle/>
                    <a:p>
                      <a:pPr lvl="0" algn="ctr"/>
                      <a:r>
                        <a:rPr lang="en-US" sz="2300" dirty="0" err="1">
                          <a:solidFill>
                            <a:schemeClr val="accent6"/>
                          </a:solidFill>
                          <a:latin typeface="Be Vietnam Pro" pitchFamily="2" charset="77"/>
                          <a:cs typeface="Poppins" pitchFamily="2" charset="77"/>
                        </a:rPr>
                        <a:t>gây</a:t>
                      </a:r>
                      <a:r>
                        <a:rPr lang="en-US" sz="2300" dirty="0">
                          <a:solidFill>
                            <a:schemeClr val="accent6"/>
                          </a:solidFill>
                          <a:latin typeface="Be Vietnam Pro" pitchFamily="2" charset="77"/>
                          <a:cs typeface="Poppins" pitchFamily="2" charset="77"/>
                        </a:rPr>
                        <a:t> </a:t>
                      </a:r>
                      <a:r>
                        <a:rPr lang="en-US" sz="2300" dirty="0" err="1">
                          <a:solidFill>
                            <a:schemeClr val="accent6"/>
                          </a:solidFill>
                          <a:latin typeface="Be Vietnam Pro" pitchFamily="2" charset="77"/>
                          <a:cs typeface="Poppins" pitchFamily="2" charset="77"/>
                        </a:rPr>
                        <a:t>ra</a:t>
                      </a:r>
                      <a:r>
                        <a:rPr lang="en-US" sz="2300" dirty="0">
                          <a:solidFill>
                            <a:schemeClr val="accent6"/>
                          </a:solidFill>
                          <a:latin typeface="Be Vietnam Pro" pitchFamily="2" charset="77"/>
                          <a:cs typeface="Poppins" pitchFamily="2" charset="77"/>
                        </a:rPr>
                        <a:t>, </a:t>
                      </a:r>
                      <a:r>
                        <a:rPr lang="en-US" sz="2300" dirty="0" err="1">
                          <a:solidFill>
                            <a:schemeClr val="accent6"/>
                          </a:solidFill>
                          <a:latin typeface="Be Vietnam Pro" pitchFamily="2" charset="77"/>
                          <a:cs typeface="Poppins" pitchFamily="2" charset="77"/>
                        </a:rPr>
                        <a:t>đem</a:t>
                      </a:r>
                      <a:r>
                        <a:rPr lang="en-US" sz="2300" dirty="0">
                          <a:solidFill>
                            <a:schemeClr val="accent6"/>
                          </a:solidFill>
                          <a:latin typeface="Be Vietnam Pro" pitchFamily="2" charset="77"/>
                          <a:cs typeface="Poppins" pitchFamily="2" charset="77"/>
                        </a:rPr>
                        <a:t> </a:t>
                      </a:r>
                      <a:r>
                        <a:rPr lang="en-US" sz="2300" dirty="0" err="1">
                          <a:solidFill>
                            <a:schemeClr val="accent6"/>
                          </a:solidFill>
                          <a:latin typeface="Be Vietnam Pro" pitchFamily="2" charset="77"/>
                          <a:cs typeface="Poppins" pitchFamily="2" charset="77"/>
                        </a:rPr>
                        <a:t>lại</a:t>
                      </a:r>
                      <a:endParaRPr lang="en-US" sz="2300" dirty="0">
                        <a:solidFill>
                          <a:schemeClr val="accent6"/>
                        </a:solidFill>
                        <a:latin typeface="Be Vietnam Pro" pitchFamily="2" charset="77"/>
                        <a:cs typeface="Poppins" pitchFamily="2" charset="77"/>
                      </a:endParaRPr>
                    </a:p>
                  </a:txBody>
                  <a:tcPr marL="36195" marR="36195" marT="71755" marB="71755" anchor="ctr">
                    <a:solidFill>
                      <a:schemeClr val="accent1">
                        <a:lumMod val="20000"/>
                        <a:lumOff val="80000"/>
                      </a:schemeClr>
                    </a:solidFill>
                  </a:tcPr>
                </a:tc>
                <a:extLst>
                  <a:ext uri="{0D108BD9-81ED-4DB2-BD59-A6C34878D82A}">
                    <a16:rowId xmlns:a16="http://schemas.microsoft.com/office/drawing/2014/main" val="2062707139"/>
                  </a:ext>
                </a:extLst>
              </a:tr>
            </a:tbl>
          </a:graphicData>
        </a:graphic>
      </p:graphicFrame>
    </p:spTree>
    <p:extLst>
      <p:ext uri="{BB962C8B-B14F-4D97-AF65-F5344CB8AC3E}">
        <p14:creationId xmlns:p14="http://schemas.microsoft.com/office/powerpoint/2010/main" val="2990447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C11AC17C-E8FE-E06C-03C9-18DAE26685D4}"/>
              </a:ext>
            </a:extLst>
          </p:cNvPr>
          <p:cNvGraphicFramePr>
            <a:graphicFrameLocks noGrp="1"/>
          </p:cNvGraphicFramePr>
          <p:nvPr>
            <p:extLst>
              <p:ext uri="{D42A27DB-BD31-4B8C-83A1-F6EECF244321}">
                <p14:modId xmlns:p14="http://schemas.microsoft.com/office/powerpoint/2010/main" val="3856156898"/>
              </p:ext>
            </p:extLst>
          </p:nvPr>
        </p:nvGraphicFramePr>
        <p:xfrm>
          <a:off x="268179" y="279700"/>
          <a:ext cx="8531576" cy="4324617"/>
        </p:xfrm>
        <a:graphic>
          <a:graphicData uri="http://schemas.openxmlformats.org/drawingml/2006/table">
            <a:tbl>
              <a:tblPr firstRow="1" bandRow="1">
                <a:tableStyleId>{5DA37D80-6434-44D0-A028-1B22A696006F}</a:tableStyleId>
              </a:tblPr>
              <a:tblGrid>
                <a:gridCol w="3055934">
                  <a:extLst>
                    <a:ext uri="{9D8B030D-6E8A-4147-A177-3AD203B41FA5}">
                      <a16:colId xmlns:a16="http://schemas.microsoft.com/office/drawing/2014/main" val="20000"/>
                    </a:ext>
                  </a:extLst>
                </a:gridCol>
                <a:gridCol w="2614108">
                  <a:extLst>
                    <a:ext uri="{9D8B030D-6E8A-4147-A177-3AD203B41FA5}">
                      <a16:colId xmlns:a16="http://schemas.microsoft.com/office/drawing/2014/main" val="20001"/>
                    </a:ext>
                  </a:extLst>
                </a:gridCol>
                <a:gridCol w="2861534">
                  <a:extLst>
                    <a:ext uri="{9D8B030D-6E8A-4147-A177-3AD203B41FA5}">
                      <a16:colId xmlns:a16="http://schemas.microsoft.com/office/drawing/2014/main" val="20002"/>
                    </a:ext>
                  </a:extLst>
                </a:gridCol>
              </a:tblGrid>
              <a:tr h="559222">
                <a:tc>
                  <a:txBody>
                    <a:bodyPr/>
                    <a:lstStyle/>
                    <a:p>
                      <a:pPr algn="ctr"/>
                      <a:r>
                        <a:rPr lang="en-US" sz="2000" b="1" dirty="0">
                          <a:solidFill>
                            <a:schemeClr val="accent6"/>
                          </a:solidFill>
                          <a:latin typeface="Poppins" pitchFamily="2" charset="77"/>
                          <a:cs typeface="Poppins" pitchFamily="2" charset="77"/>
                        </a:rPr>
                        <a:t>New words</a:t>
                      </a:r>
                    </a:p>
                  </a:txBody>
                  <a:tcPr anchor="ctr">
                    <a:solidFill>
                      <a:schemeClr val="accent1">
                        <a:lumMod val="20000"/>
                        <a:lumOff val="80000"/>
                      </a:schemeClr>
                    </a:solidFill>
                  </a:tcPr>
                </a:tc>
                <a:tc>
                  <a:txBody>
                    <a:bodyPr/>
                    <a:lstStyle/>
                    <a:p>
                      <a:pPr algn="ctr"/>
                      <a:r>
                        <a:rPr lang="en-US" sz="2000" b="1" dirty="0">
                          <a:solidFill>
                            <a:schemeClr val="accent6"/>
                          </a:solidFill>
                          <a:latin typeface="Poppins" pitchFamily="2" charset="77"/>
                          <a:cs typeface="Poppins" pitchFamily="2" charset="77"/>
                        </a:rPr>
                        <a:t>Pronunciation</a:t>
                      </a:r>
                    </a:p>
                  </a:txBody>
                  <a:tcPr anchor="ctr">
                    <a:solidFill>
                      <a:schemeClr val="accent1">
                        <a:lumMod val="20000"/>
                        <a:lumOff val="80000"/>
                      </a:schemeClr>
                    </a:solidFill>
                  </a:tcPr>
                </a:tc>
                <a:tc>
                  <a:txBody>
                    <a:bodyPr/>
                    <a:lstStyle/>
                    <a:p>
                      <a:pPr algn="ctr"/>
                      <a:r>
                        <a:rPr lang="en-US" sz="2000" b="1" dirty="0">
                          <a:solidFill>
                            <a:schemeClr val="accent6"/>
                          </a:solidFill>
                          <a:latin typeface="Poppins" pitchFamily="2" charset="77"/>
                          <a:cs typeface="Poppins" pitchFamily="2" charset="77"/>
                        </a:rPr>
                        <a:t>Meaning</a:t>
                      </a:r>
                    </a:p>
                  </a:txBody>
                  <a:tcPr anchor="ctr">
                    <a:solidFill>
                      <a:schemeClr val="accent1">
                        <a:lumMod val="20000"/>
                        <a:lumOff val="80000"/>
                      </a:schemeClr>
                    </a:solidFill>
                  </a:tcPr>
                </a:tc>
                <a:extLst>
                  <a:ext uri="{0D108BD9-81ED-4DB2-BD59-A6C34878D82A}">
                    <a16:rowId xmlns:a16="http://schemas.microsoft.com/office/drawing/2014/main" val="10000"/>
                  </a:ext>
                </a:extLst>
              </a:tr>
              <a:tr h="753079">
                <a:tc>
                  <a:txBody>
                    <a:bodyPr/>
                    <a:lstStyle/>
                    <a:p>
                      <a:pPr marL="144145" marR="0" indent="-144145">
                        <a:lnSpc>
                          <a:spcPct val="107000"/>
                        </a:lnSpc>
                        <a:spcBef>
                          <a:spcPts val="0"/>
                        </a:spcBef>
                        <a:spcAft>
                          <a:spcPts val="0"/>
                        </a:spcAft>
                      </a:pPr>
                      <a:r>
                        <a:rPr lang="en-US" sz="2000" b="1" dirty="0">
                          <a:solidFill>
                            <a:schemeClr val="accent6"/>
                          </a:solidFill>
                          <a:effectLst/>
                          <a:latin typeface="Poppins" pitchFamily="2" charset="77"/>
                          <a:ea typeface="Calibri" panose="020F0502020204030204" pitchFamily="34" charset="0"/>
                          <a:cs typeface="Poppins" pitchFamily="2" charset="77"/>
                        </a:rPr>
                        <a:t>5. </a:t>
                      </a:r>
                      <a:r>
                        <a:rPr lang="en-US" sz="1800" b="1" dirty="0">
                          <a:solidFill>
                            <a:schemeClr val="accent6"/>
                          </a:solidFill>
                          <a:effectLst/>
                          <a:latin typeface="Poppins" pitchFamily="2" charset="77"/>
                          <a:ea typeface="Calibri" panose="020F0502020204030204" pitchFamily="34" charset="0"/>
                          <a:cs typeface="Poppins" pitchFamily="2" charset="77"/>
                        </a:rPr>
                        <a:t>a good night’s sleep</a:t>
                      </a:r>
                    </a:p>
                  </a:txBody>
                  <a:tcPr marL="71755" marR="71755" marT="71755" marB="71755" anchor="ctr">
                    <a:solidFill>
                      <a:schemeClr val="accent1">
                        <a:lumMod val="20000"/>
                        <a:lumOff val="80000"/>
                      </a:schemeClr>
                    </a:solidFill>
                  </a:tcPr>
                </a:tc>
                <a:tc>
                  <a:txBody>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lang="en-US" sz="2600" dirty="0">
                          <a:latin typeface="Calibri" panose="020F0502020204030204" pitchFamily="34" charset="0"/>
                          <a:cs typeface="Calibri" panose="020F0502020204030204" pitchFamily="34" charset="0"/>
                        </a:rPr>
                        <a:t>/</a:t>
                      </a:r>
                      <a:r>
                        <a:rPr lang="en-US" sz="2600" dirty="0" err="1">
                          <a:latin typeface="Calibri" panose="020F0502020204030204" pitchFamily="34" charset="0"/>
                          <a:cs typeface="Calibri" panose="020F0502020204030204" pitchFamily="34" charset="0"/>
                        </a:rPr>
                        <a:t>ə</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ɡʊd</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naɪts</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sliːp</a:t>
                      </a:r>
                      <a:r>
                        <a:rPr lang="en-US" sz="2600" dirty="0">
                          <a:latin typeface="Calibri" panose="020F0502020204030204" pitchFamily="34" charset="0"/>
                          <a:cs typeface="Calibri" panose="020F0502020204030204" pitchFamily="34" charset="0"/>
                        </a:rPr>
                        <a:t>/</a:t>
                      </a:r>
                      <a:endParaRPr lang="en-VN" sz="2600" dirty="0">
                        <a:latin typeface="Calibri" panose="020F0502020204030204" pitchFamily="34" charset="0"/>
                        <a:cs typeface="Calibri" panose="020F0502020204030204" pitchFamily="34" charset="0"/>
                      </a:endParaRPr>
                    </a:p>
                  </a:txBody>
                  <a:tcPr marL="36195" marR="36195" marT="71755" marB="71755" anchor="ctr">
                    <a:solidFill>
                      <a:schemeClr val="accent1">
                        <a:lumMod val="20000"/>
                        <a:lumOff val="80000"/>
                      </a:schemeClr>
                    </a:solidFill>
                  </a:tcPr>
                </a:tc>
                <a:tc>
                  <a:txBody>
                    <a:bodyPr/>
                    <a:lstStyle/>
                    <a:p>
                      <a:pPr lvl="0" algn="ctr"/>
                      <a:r>
                        <a:rPr lang="en-US" sz="2000" dirty="0" err="1">
                          <a:solidFill>
                            <a:schemeClr val="accent6"/>
                          </a:solidFill>
                          <a:latin typeface="Be Vietnam Pro" pitchFamily="2" charset="77"/>
                          <a:cs typeface="Poppins" pitchFamily="2" charset="77"/>
                        </a:rPr>
                        <a:t>một</a:t>
                      </a:r>
                      <a:r>
                        <a:rPr lang="en-US" sz="2000" dirty="0">
                          <a:solidFill>
                            <a:schemeClr val="accent6"/>
                          </a:solidFill>
                          <a:latin typeface="Be Vietnam Pro" pitchFamily="2" charset="77"/>
                          <a:cs typeface="Poppins" pitchFamily="2" charset="77"/>
                        </a:rPr>
                        <a:t> </a:t>
                      </a:r>
                      <a:r>
                        <a:rPr lang="en-US" sz="2000" dirty="0" err="1">
                          <a:solidFill>
                            <a:schemeClr val="accent6"/>
                          </a:solidFill>
                          <a:latin typeface="Be Vietnam Pro" pitchFamily="2" charset="77"/>
                          <a:cs typeface="Poppins" pitchFamily="2" charset="77"/>
                        </a:rPr>
                        <a:t>giấc</a:t>
                      </a:r>
                      <a:r>
                        <a:rPr lang="en-US" sz="2000" dirty="0">
                          <a:solidFill>
                            <a:schemeClr val="accent6"/>
                          </a:solidFill>
                          <a:latin typeface="Be Vietnam Pro" pitchFamily="2" charset="77"/>
                          <a:cs typeface="Poppins" pitchFamily="2" charset="77"/>
                        </a:rPr>
                        <a:t> </a:t>
                      </a:r>
                      <a:r>
                        <a:rPr lang="en-US" sz="2000" dirty="0" err="1">
                          <a:solidFill>
                            <a:schemeClr val="accent6"/>
                          </a:solidFill>
                          <a:latin typeface="Be Vietnam Pro" pitchFamily="2" charset="77"/>
                          <a:cs typeface="Poppins" pitchFamily="2" charset="77"/>
                        </a:rPr>
                        <a:t>ngủ</a:t>
                      </a:r>
                      <a:r>
                        <a:rPr lang="en-US" sz="2000" dirty="0">
                          <a:solidFill>
                            <a:schemeClr val="accent6"/>
                          </a:solidFill>
                          <a:latin typeface="Be Vietnam Pro" pitchFamily="2" charset="77"/>
                          <a:cs typeface="Poppins" pitchFamily="2" charset="77"/>
                        </a:rPr>
                        <a:t> </a:t>
                      </a:r>
                      <a:r>
                        <a:rPr lang="en-US" sz="2000" dirty="0" err="1">
                          <a:solidFill>
                            <a:schemeClr val="accent6"/>
                          </a:solidFill>
                          <a:latin typeface="Be Vietnam Pro" pitchFamily="2" charset="77"/>
                          <a:cs typeface="Poppins" pitchFamily="2" charset="77"/>
                        </a:rPr>
                        <a:t>ngon</a:t>
                      </a:r>
                      <a:endParaRPr lang="en-US" sz="2000" dirty="0">
                        <a:solidFill>
                          <a:schemeClr val="accent6"/>
                        </a:solidFill>
                        <a:latin typeface="Be Vietnam Pro" pitchFamily="2" charset="77"/>
                        <a:cs typeface="Poppins" pitchFamily="2" charset="77"/>
                      </a:endParaRPr>
                    </a:p>
                  </a:txBody>
                  <a:tcPr marL="36195" marR="36195" marT="71755" marB="71755" anchor="ctr">
                    <a:solidFill>
                      <a:schemeClr val="accent1">
                        <a:lumMod val="20000"/>
                        <a:lumOff val="80000"/>
                      </a:schemeClr>
                    </a:solidFill>
                  </a:tcPr>
                </a:tc>
                <a:extLst>
                  <a:ext uri="{0D108BD9-81ED-4DB2-BD59-A6C34878D82A}">
                    <a16:rowId xmlns:a16="http://schemas.microsoft.com/office/drawing/2014/main" val="2917693607"/>
                  </a:ext>
                </a:extLst>
              </a:tr>
              <a:tr h="753079">
                <a:tc>
                  <a:txBody>
                    <a:bodyPr/>
                    <a:lstStyle/>
                    <a:p>
                      <a:pPr marL="144145" marR="0" indent="-144145">
                        <a:lnSpc>
                          <a:spcPct val="107000"/>
                        </a:lnSpc>
                        <a:spcBef>
                          <a:spcPts val="0"/>
                        </a:spcBef>
                        <a:spcAft>
                          <a:spcPts val="0"/>
                        </a:spcAft>
                      </a:pPr>
                      <a:r>
                        <a:rPr lang="en-US" sz="2000" b="1" dirty="0">
                          <a:solidFill>
                            <a:schemeClr val="accent6"/>
                          </a:solidFill>
                          <a:effectLst/>
                          <a:latin typeface="Poppins" pitchFamily="2" charset="77"/>
                          <a:ea typeface="Calibri" panose="020F0502020204030204" pitchFamily="34" charset="0"/>
                          <a:cs typeface="Poppins" pitchFamily="2" charset="77"/>
                        </a:rPr>
                        <a:t>6. balance (n, v)</a:t>
                      </a:r>
                    </a:p>
                  </a:txBody>
                  <a:tcPr marL="71755" marR="71755" marT="71755" marB="71755" anchor="ctr">
                    <a:solidFill>
                      <a:schemeClr val="accent1">
                        <a:lumMod val="20000"/>
                        <a:lumOff val="80000"/>
                      </a:schemeClr>
                    </a:solidFill>
                  </a:tcPr>
                </a:tc>
                <a:tc>
                  <a:txBody>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lang="en-US" sz="2600" dirty="0">
                          <a:latin typeface="Calibri" panose="020F0502020204030204" pitchFamily="34" charset="0"/>
                          <a:cs typeface="Calibri" panose="020F0502020204030204" pitchFamily="34" charset="0"/>
                        </a:rPr>
                        <a:t>/ˈ</a:t>
                      </a:r>
                      <a:r>
                        <a:rPr lang="en-US" sz="2600" dirty="0" err="1">
                          <a:latin typeface="Calibri" panose="020F0502020204030204" pitchFamily="34" charset="0"/>
                          <a:cs typeface="Calibri" panose="020F0502020204030204" pitchFamily="34" charset="0"/>
                        </a:rPr>
                        <a:t>bæləns</a:t>
                      </a:r>
                      <a:r>
                        <a:rPr lang="en-US" sz="2600" dirty="0">
                          <a:latin typeface="Calibri" panose="020F0502020204030204" pitchFamily="34" charset="0"/>
                          <a:cs typeface="Calibri" panose="020F0502020204030204" pitchFamily="34" charset="0"/>
                        </a:rPr>
                        <a:t>/</a:t>
                      </a:r>
                      <a:endParaRPr lang="en-VN" sz="2600" dirty="0">
                        <a:latin typeface="Calibri" panose="020F0502020204030204" pitchFamily="34" charset="0"/>
                        <a:cs typeface="Calibri" panose="020F0502020204030204" pitchFamily="34" charset="0"/>
                      </a:endParaRPr>
                    </a:p>
                  </a:txBody>
                  <a:tcPr marL="36195" marR="36195" marT="71755" marB="71755" anchor="ctr">
                    <a:solidFill>
                      <a:schemeClr val="accent1">
                        <a:lumMod val="20000"/>
                        <a:lumOff val="80000"/>
                      </a:schemeClr>
                    </a:solidFill>
                  </a:tcPr>
                </a:tc>
                <a:tc>
                  <a:txBody>
                    <a:bodyPr/>
                    <a:lstStyle/>
                    <a:p>
                      <a:pPr lvl="0" algn="ctr"/>
                      <a:r>
                        <a:rPr lang="en-US" sz="2000" dirty="0" err="1">
                          <a:solidFill>
                            <a:schemeClr val="accent6"/>
                          </a:solidFill>
                          <a:latin typeface="Be Vietnam Pro" pitchFamily="2" charset="77"/>
                          <a:cs typeface="Poppins" pitchFamily="2" charset="77"/>
                        </a:rPr>
                        <a:t>cân</a:t>
                      </a:r>
                      <a:r>
                        <a:rPr lang="en-US" sz="2000" dirty="0">
                          <a:solidFill>
                            <a:schemeClr val="accent6"/>
                          </a:solidFill>
                          <a:latin typeface="Be Vietnam Pro" pitchFamily="2" charset="77"/>
                          <a:cs typeface="Poppins" pitchFamily="2" charset="77"/>
                        </a:rPr>
                        <a:t> </a:t>
                      </a:r>
                      <a:r>
                        <a:rPr lang="en-US" sz="2000" dirty="0" err="1">
                          <a:solidFill>
                            <a:schemeClr val="accent6"/>
                          </a:solidFill>
                          <a:latin typeface="Be Vietnam Pro" pitchFamily="2" charset="77"/>
                          <a:cs typeface="Poppins" pitchFamily="2" charset="77"/>
                        </a:rPr>
                        <a:t>bằng</a:t>
                      </a:r>
                      <a:endParaRPr lang="en-US" sz="2000" dirty="0">
                        <a:solidFill>
                          <a:schemeClr val="accent6"/>
                        </a:solidFill>
                        <a:latin typeface="Be Vietnam Pro" pitchFamily="2" charset="77"/>
                        <a:cs typeface="Poppins" pitchFamily="2" charset="77"/>
                      </a:endParaRPr>
                    </a:p>
                  </a:txBody>
                  <a:tcPr marL="36195" marR="36195" marT="71755" marB="71755" anchor="ctr">
                    <a:solidFill>
                      <a:schemeClr val="accent1">
                        <a:lumMod val="20000"/>
                        <a:lumOff val="80000"/>
                      </a:schemeClr>
                    </a:solidFill>
                  </a:tcPr>
                </a:tc>
                <a:extLst>
                  <a:ext uri="{0D108BD9-81ED-4DB2-BD59-A6C34878D82A}">
                    <a16:rowId xmlns:a16="http://schemas.microsoft.com/office/drawing/2014/main" val="1223172754"/>
                  </a:ext>
                </a:extLst>
              </a:tr>
              <a:tr h="753079">
                <a:tc>
                  <a:txBody>
                    <a:bodyPr/>
                    <a:lstStyle/>
                    <a:p>
                      <a:pPr marL="144145" marR="0" indent="-144145">
                        <a:lnSpc>
                          <a:spcPct val="107000"/>
                        </a:lnSpc>
                        <a:spcBef>
                          <a:spcPts val="0"/>
                        </a:spcBef>
                        <a:spcAft>
                          <a:spcPts val="0"/>
                        </a:spcAft>
                      </a:pPr>
                      <a:r>
                        <a:rPr lang="en-US" sz="2000" b="1" dirty="0">
                          <a:solidFill>
                            <a:schemeClr val="accent6"/>
                          </a:solidFill>
                          <a:effectLst/>
                          <a:latin typeface="Poppins" pitchFamily="2" charset="77"/>
                          <a:ea typeface="Calibri" panose="020F0502020204030204" pitchFamily="34" charset="0"/>
                          <a:cs typeface="Poppins" pitchFamily="2" charset="77"/>
                        </a:rPr>
                        <a:t>7. well-balanced (adj)</a:t>
                      </a:r>
                    </a:p>
                  </a:txBody>
                  <a:tcPr marL="71755" marR="71755" marT="71755" marB="71755" anchor="ctr">
                    <a:solidFill>
                      <a:schemeClr val="accent1">
                        <a:lumMod val="20000"/>
                        <a:lumOff val="80000"/>
                      </a:schemeClr>
                    </a:solidFill>
                  </a:tcPr>
                </a:tc>
                <a:tc>
                  <a:txBody>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lang="en-US" sz="2600" dirty="0">
                          <a:latin typeface="Calibri" panose="020F0502020204030204" pitchFamily="34" charset="0"/>
                          <a:cs typeface="Calibri" panose="020F0502020204030204" pitchFamily="34" charset="0"/>
                        </a:rPr>
                        <a:t>/ˌ</a:t>
                      </a:r>
                      <a:r>
                        <a:rPr lang="en-US" sz="2600" dirty="0" err="1">
                          <a:latin typeface="Calibri" panose="020F0502020204030204" pitchFamily="34" charset="0"/>
                          <a:cs typeface="Calibri" panose="020F0502020204030204" pitchFamily="34" charset="0"/>
                        </a:rPr>
                        <a:t>wel</a:t>
                      </a:r>
                      <a:r>
                        <a:rPr lang="en-US" sz="2600" dirty="0">
                          <a:latin typeface="Calibri" panose="020F0502020204030204" pitchFamily="34" charset="0"/>
                          <a:cs typeface="Calibri" panose="020F0502020204030204" pitchFamily="34" charset="0"/>
                        </a:rPr>
                        <a:t> ˈ</a:t>
                      </a:r>
                      <a:r>
                        <a:rPr lang="en-US" sz="2600" dirty="0" err="1">
                          <a:latin typeface="Calibri" panose="020F0502020204030204" pitchFamily="34" charset="0"/>
                          <a:cs typeface="Calibri" panose="020F0502020204030204" pitchFamily="34" charset="0"/>
                        </a:rPr>
                        <a:t>bælənst</a:t>
                      </a:r>
                      <a:r>
                        <a:rPr lang="en-US" sz="2600" dirty="0">
                          <a:latin typeface="Calibri" panose="020F0502020204030204" pitchFamily="34" charset="0"/>
                          <a:cs typeface="Calibri" panose="020F0502020204030204" pitchFamily="34" charset="0"/>
                        </a:rPr>
                        <a:t>/</a:t>
                      </a:r>
                      <a:endParaRPr lang="en-VN" sz="2600" dirty="0">
                        <a:latin typeface="Calibri" panose="020F0502020204030204" pitchFamily="34" charset="0"/>
                        <a:cs typeface="Calibri" panose="020F0502020204030204" pitchFamily="34" charset="0"/>
                      </a:endParaRPr>
                    </a:p>
                  </a:txBody>
                  <a:tcPr marL="36195" marR="36195" marT="71755" marB="71755" anchor="ctr">
                    <a:solidFill>
                      <a:schemeClr val="accent1">
                        <a:lumMod val="20000"/>
                        <a:lumOff val="80000"/>
                      </a:schemeClr>
                    </a:solidFill>
                  </a:tcPr>
                </a:tc>
                <a:tc>
                  <a:txBody>
                    <a:bodyPr/>
                    <a:lstStyle/>
                    <a:p>
                      <a:pPr lvl="0" algn="ctr"/>
                      <a:r>
                        <a:rPr lang="en-US" sz="2000" dirty="0" err="1">
                          <a:solidFill>
                            <a:schemeClr val="accent6"/>
                          </a:solidFill>
                          <a:latin typeface="Be Vietnam Pro" pitchFamily="2" charset="77"/>
                          <a:cs typeface="Poppins" pitchFamily="2" charset="77"/>
                        </a:rPr>
                        <a:t>cân</a:t>
                      </a:r>
                      <a:r>
                        <a:rPr lang="en-US" sz="2000" dirty="0">
                          <a:solidFill>
                            <a:schemeClr val="accent6"/>
                          </a:solidFill>
                          <a:latin typeface="Be Vietnam Pro" pitchFamily="2" charset="77"/>
                          <a:cs typeface="Poppins" pitchFamily="2" charset="77"/>
                        </a:rPr>
                        <a:t> </a:t>
                      </a:r>
                      <a:r>
                        <a:rPr lang="en-US" sz="2000" dirty="0" err="1">
                          <a:solidFill>
                            <a:schemeClr val="accent6"/>
                          </a:solidFill>
                          <a:latin typeface="Be Vietnam Pro" pitchFamily="2" charset="77"/>
                          <a:cs typeface="Poppins" pitchFamily="2" charset="77"/>
                        </a:rPr>
                        <a:t>bằng</a:t>
                      </a:r>
                      <a:r>
                        <a:rPr lang="en-US" sz="2000" dirty="0">
                          <a:solidFill>
                            <a:schemeClr val="accent6"/>
                          </a:solidFill>
                          <a:latin typeface="Be Vietnam Pro" pitchFamily="2" charset="77"/>
                          <a:cs typeface="Poppins" pitchFamily="2" charset="77"/>
                        </a:rPr>
                        <a:t> </a:t>
                      </a:r>
                      <a:r>
                        <a:rPr lang="en-US" sz="2000" dirty="0" err="1">
                          <a:solidFill>
                            <a:schemeClr val="accent6"/>
                          </a:solidFill>
                          <a:latin typeface="Be Vietnam Pro" pitchFamily="2" charset="77"/>
                          <a:cs typeface="Poppins" pitchFamily="2" charset="77"/>
                        </a:rPr>
                        <a:t>tốt</a:t>
                      </a:r>
                      <a:endParaRPr lang="en-US" sz="2000" dirty="0">
                        <a:solidFill>
                          <a:schemeClr val="accent6"/>
                        </a:solidFill>
                        <a:latin typeface="Be Vietnam Pro" pitchFamily="2" charset="77"/>
                        <a:cs typeface="Poppins" pitchFamily="2" charset="77"/>
                      </a:endParaRPr>
                    </a:p>
                  </a:txBody>
                  <a:tcPr marL="36195" marR="36195" marT="71755" marB="71755" anchor="ctr">
                    <a:solidFill>
                      <a:schemeClr val="accent1">
                        <a:lumMod val="20000"/>
                        <a:lumOff val="80000"/>
                      </a:schemeClr>
                    </a:solidFill>
                  </a:tcPr>
                </a:tc>
                <a:extLst>
                  <a:ext uri="{0D108BD9-81ED-4DB2-BD59-A6C34878D82A}">
                    <a16:rowId xmlns:a16="http://schemas.microsoft.com/office/drawing/2014/main" val="3984343963"/>
                  </a:ext>
                </a:extLst>
              </a:tr>
              <a:tr h="753079">
                <a:tc>
                  <a:txBody>
                    <a:bodyPr/>
                    <a:lstStyle/>
                    <a:p>
                      <a:pPr marL="144145" marR="0" indent="-144145">
                        <a:lnSpc>
                          <a:spcPct val="107000"/>
                        </a:lnSpc>
                        <a:spcBef>
                          <a:spcPts val="0"/>
                        </a:spcBef>
                        <a:spcAft>
                          <a:spcPts val="0"/>
                        </a:spcAft>
                      </a:pPr>
                      <a:r>
                        <a:rPr lang="en-US" sz="2000" b="1" dirty="0">
                          <a:solidFill>
                            <a:schemeClr val="accent6"/>
                          </a:solidFill>
                          <a:effectLst/>
                          <a:latin typeface="Poppins" pitchFamily="2" charset="77"/>
                          <a:ea typeface="Calibri" panose="020F0502020204030204" pitchFamily="34" charset="0"/>
                          <a:cs typeface="Poppins" pitchFamily="2" charset="77"/>
                        </a:rPr>
                        <a:t>8. manage (v)</a:t>
                      </a:r>
                    </a:p>
                  </a:txBody>
                  <a:tcPr marL="71755" marR="71755" marT="71755" marB="71755" anchor="ctr">
                    <a:solidFill>
                      <a:schemeClr val="accent1">
                        <a:lumMod val="20000"/>
                        <a:lumOff val="80000"/>
                      </a:schemeClr>
                    </a:solidFill>
                  </a:tcPr>
                </a:tc>
                <a:tc>
                  <a:txBody>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lang="en-US" sz="2600" dirty="0">
                          <a:latin typeface="Calibri" panose="020F0502020204030204" pitchFamily="34" charset="0"/>
                          <a:cs typeface="Calibri" panose="020F0502020204030204" pitchFamily="34" charset="0"/>
                        </a:rPr>
                        <a:t>/ˈ</a:t>
                      </a:r>
                      <a:r>
                        <a:rPr lang="en-US" sz="2600" dirty="0" err="1">
                          <a:latin typeface="Calibri" panose="020F0502020204030204" pitchFamily="34" charset="0"/>
                          <a:cs typeface="Calibri" panose="020F0502020204030204" pitchFamily="34" charset="0"/>
                        </a:rPr>
                        <a:t>mænɪdʒ</a:t>
                      </a:r>
                      <a:r>
                        <a:rPr lang="en-US" sz="2600" dirty="0">
                          <a:latin typeface="Calibri" panose="020F0502020204030204" pitchFamily="34" charset="0"/>
                          <a:cs typeface="Calibri" panose="020F0502020204030204" pitchFamily="34" charset="0"/>
                        </a:rPr>
                        <a:t>/</a:t>
                      </a:r>
                      <a:endParaRPr lang="en-VN" sz="2600" dirty="0">
                        <a:latin typeface="Calibri" panose="020F0502020204030204" pitchFamily="34" charset="0"/>
                        <a:cs typeface="Calibri" panose="020F0502020204030204" pitchFamily="34" charset="0"/>
                      </a:endParaRPr>
                    </a:p>
                  </a:txBody>
                  <a:tcPr marL="36195" marR="36195" marT="71755" marB="71755" anchor="ctr">
                    <a:solidFill>
                      <a:schemeClr val="accent1">
                        <a:lumMod val="20000"/>
                        <a:lumOff val="80000"/>
                      </a:schemeClr>
                    </a:solidFill>
                  </a:tcPr>
                </a:tc>
                <a:tc>
                  <a:txBody>
                    <a:bodyPr/>
                    <a:lstStyle/>
                    <a:p>
                      <a:pPr lvl="0" algn="ctr"/>
                      <a:r>
                        <a:rPr lang="en-US" sz="2000" dirty="0" err="1">
                          <a:solidFill>
                            <a:schemeClr val="accent6"/>
                          </a:solidFill>
                          <a:latin typeface="Be Vietnam Pro" pitchFamily="2" charset="77"/>
                          <a:cs typeface="Poppins" pitchFamily="2" charset="77"/>
                        </a:rPr>
                        <a:t>quản</a:t>
                      </a:r>
                      <a:r>
                        <a:rPr lang="en-US" sz="2000" dirty="0">
                          <a:solidFill>
                            <a:schemeClr val="accent6"/>
                          </a:solidFill>
                          <a:latin typeface="Be Vietnam Pro" pitchFamily="2" charset="77"/>
                          <a:cs typeface="Poppins" pitchFamily="2" charset="77"/>
                        </a:rPr>
                        <a:t> </a:t>
                      </a:r>
                      <a:r>
                        <a:rPr lang="en-US" sz="2000" dirty="0" err="1">
                          <a:solidFill>
                            <a:schemeClr val="accent6"/>
                          </a:solidFill>
                          <a:latin typeface="Be Vietnam Pro" pitchFamily="2" charset="77"/>
                          <a:cs typeface="Poppins" pitchFamily="2" charset="77"/>
                        </a:rPr>
                        <a:t>lí</a:t>
                      </a:r>
                      <a:endParaRPr lang="en-US" sz="2000" dirty="0">
                        <a:solidFill>
                          <a:schemeClr val="accent6"/>
                        </a:solidFill>
                        <a:latin typeface="Be Vietnam Pro" pitchFamily="2" charset="77"/>
                        <a:cs typeface="Poppins" pitchFamily="2" charset="77"/>
                      </a:endParaRPr>
                    </a:p>
                  </a:txBody>
                  <a:tcPr marL="36195" marR="36195" marT="71755" marB="71755" anchor="ctr">
                    <a:solidFill>
                      <a:schemeClr val="accent1">
                        <a:lumMod val="20000"/>
                        <a:lumOff val="80000"/>
                      </a:schemeClr>
                    </a:solidFill>
                  </a:tcPr>
                </a:tc>
                <a:extLst>
                  <a:ext uri="{0D108BD9-81ED-4DB2-BD59-A6C34878D82A}">
                    <a16:rowId xmlns:a16="http://schemas.microsoft.com/office/drawing/2014/main" val="2062707139"/>
                  </a:ext>
                </a:extLst>
              </a:tr>
              <a:tr h="753079">
                <a:tc>
                  <a:txBody>
                    <a:bodyPr/>
                    <a:lstStyle/>
                    <a:p>
                      <a:pPr marL="144145" marR="0" indent="-144145">
                        <a:lnSpc>
                          <a:spcPct val="107000"/>
                        </a:lnSpc>
                        <a:spcBef>
                          <a:spcPts val="0"/>
                        </a:spcBef>
                        <a:spcAft>
                          <a:spcPts val="0"/>
                        </a:spcAft>
                      </a:pPr>
                      <a:r>
                        <a:rPr lang="en-US" sz="2000" b="1" dirty="0">
                          <a:solidFill>
                            <a:schemeClr val="accent6"/>
                          </a:solidFill>
                          <a:effectLst/>
                          <a:latin typeface="Poppins" pitchFamily="2" charset="77"/>
                          <a:ea typeface="Calibri" panose="020F0502020204030204" pitchFamily="34" charset="0"/>
                          <a:cs typeface="Poppins" pitchFamily="2" charset="77"/>
                        </a:rPr>
                        <a:t>9. priority (n)</a:t>
                      </a:r>
                    </a:p>
                  </a:txBody>
                  <a:tcPr marL="71755" marR="71755" marT="71755" marB="71755" anchor="ctr">
                    <a:solidFill>
                      <a:schemeClr val="accent1">
                        <a:lumMod val="20000"/>
                        <a:lumOff val="80000"/>
                      </a:schemeClr>
                    </a:solidFill>
                  </a:tcPr>
                </a:tc>
                <a:tc>
                  <a:txBody>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lang="en-US" sz="2600" dirty="0">
                          <a:latin typeface="Calibri" panose="020F0502020204030204" pitchFamily="34" charset="0"/>
                          <a:cs typeface="Calibri" panose="020F0502020204030204" pitchFamily="34" charset="0"/>
                        </a:rPr>
                        <a:t>/</a:t>
                      </a:r>
                      <a:r>
                        <a:rPr lang="en-US" sz="2600" dirty="0" err="1">
                          <a:latin typeface="Calibri" panose="020F0502020204030204" pitchFamily="34" charset="0"/>
                          <a:cs typeface="Calibri" panose="020F0502020204030204" pitchFamily="34" charset="0"/>
                        </a:rPr>
                        <a:t>praɪˈɒrəti</a:t>
                      </a:r>
                      <a:r>
                        <a:rPr lang="en-US" sz="2600" dirty="0">
                          <a:latin typeface="Calibri" panose="020F0502020204030204" pitchFamily="34" charset="0"/>
                          <a:cs typeface="Calibri" panose="020F0502020204030204" pitchFamily="34" charset="0"/>
                        </a:rPr>
                        <a:t>/</a:t>
                      </a:r>
                      <a:endParaRPr lang="en-VN" sz="2600" dirty="0">
                        <a:latin typeface="Calibri" panose="020F0502020204030204" pitchFamily="34" charset="0"/>
                        <a:cs typeface="Calibri" panose="020F0502020204030204" pitchFamily="34" charset="0"/>
                      </a:endParaRPr>
                    </a:p>
                  </a:txBody>
                  <a:tcPr marL="36195" marR="36195" marT="71755" marB="71755" anchor="ctr">
                    <a:solidFill>
                      <a:schemeClr val="accent1">
                        <a:lumMod val="20000"/>
                        <a:lumOff val="80000"/>
                      </a:schemeClr>
                    </a:solidFill>
                  </a:tcPr>
                </a:tc>
                <a:tc>
                  <a:txBody>
                    <a:bodyPr/>
                    <a:lstStyle/>
                    <a:p>
                      <a:pPr lvl="0" algn="ctr"/>
                      <a:r>
                        <a:rPr lang="en-US" sz="2000" dirty="0" err="1">
                          <a:solidFill>
                            <a:schemeClr val="accent6"/>
                          </a:solidFill>
                          <a:latin typeface="Be Vietnam Pro" pitchFamily="2" charset="77"/>
                          <a:cs typeface="Poppins" pitchFamily="2" charset="77"/>
                        </a:rPr>
                        <a:t>sự</a:t>
                      </a:r>
                      <a:r>
                        <a:rPr lang="en-US" sz="2000" dirty="0">
                          <a:solidFill>
                            <a:schemeClr val="accent6"/>
                          </a:solidFill>
                          <a:latin typeface="Be Vietnam Pro" pitchFamily="2" charset="77"/>
                          <a:cs typeface="Poppins" pitchFamily="2" charset="77"/>
                        </a:rPr>
                        <a:t> </a:t>
                      </a:r>
                      <a:r>
                        <a:rPr lang="en-US" sz="2000" dirty="0" err="1">
                          <a:solidFill>
                            <a:schemeClr val="accent6"/>
                          </a:solidFill>
                          <a:latin typeface="Be Vietnam Pro" pitchFamily="2" charset="77"/>
                          <a:cs typeface="Poppins" pitchFamily="2" charset="77"/>
                        </a:rPr>
                        <a:t>ưu</a:t>
                      </a:r>
                      <a:r>
                        <a:rPr lang="en-US" sz="2000" dirty="0">
                          <a:solidFill>
                            <a:schemeClr val="accent6"/>
                          </a:solidFill>
                          <a:latin typeface="Be Vietnam Pro" pitchFamily="2" charset="77"/>
                          <a:cs typeface="Poppins" pitchFamily="2" charset="77"/>
                        </a:rPr>
                        <a:t> </a:t>
                      </a:r>
                      <a:r>
                        <a:rPr lang="en-US" sz="2000" dirty="0" err="1">
                          <a:solidFill>
                            <a:schemeClr val="accent6"/>
                          </a:solidFill>
                          <a:latin typeface="Be Vietnam Pro" pitchFamily="2" charset="77"/>
                          <a:cs typeface="Poppins" pitchFamily="2" charset="77"/>
                        </a:rPr>
                        <a:t>tiên</a:t>
                      </a:r>
                      <a:endParaRPr lang="en-US" sz="2000" dirty="0">
                        <a:solidFill>
                          <a:schemeClr val="accent6"/>
                        </a:solidFill>
                        <a:latin typeface="Be Vietnam Pro" pitchFamily="2" charset="77"/>
                        <a:cs typeface="Poppins" pitchFamily="2" charset="77"/>
                      </a:endParaRPr>
                    </a:p>
                  </a:txBody>
                  <a:tcPr marL="36195" marR="36195" marT="71755" marB="71755" anchor="ctr">
                    <a:solidFill>
                      <a:schemeClr val="accent1">
                        <a:lumMod val="20000"/>
                        <a:lumOff val="80000"/>
                      </a:schemeClr>
                    </a:solidFill>
                  </a:tcPr>
                </a:tc>
                <a:extLst>
                  <a:ext uri="{0D108BD9-81ED-4DB2-BD59-A6C34878D82A}">
                    <a16:rowId xmlns:a16="http://schemas.microsoft.com/office/drawing/2014/main" val="1072046940"/>
                  </a:ext>
                </a:extLst>
              </a:tr>
            </a:tbl>
          </a:graphicData>
        </a:graphic>
      </p:graphicFrame>
    </p:spTree>
    <p:extLst>
      <p:ext uri="{BB962C8B-B14F-4D97-AF65-F5344CB8AC3E}">
        <p14:creationId xmlns:p14="http://schemas.microsoft.com/office/powerpoint/2010/main" val="23942355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62EA17-CA26-06F9-1CF8-D161B7E67869}"/>
              </a:ext>
            </a:extLst>
          </p:cNvPr>
          <p:cNvSpPr>
            <a:spLocks noGrp="1"/>
          </p:cNvSpPr>
          <p:nvPr>
            <p:ph type="title"/>
          </p:nvPr>
        </p:nvSpPr>
        <p:spPr>
          <a:xfrm>
            <a:off x="735000" y="33884"/>
            <a:ext cx="7236416" cy="548700"/>
          </a:xfrm>
          <a:solidFill>
            <a:schemeClr val="bg2"/>
          </a:solidFill>
        </p:spPr>
        <p:txBody>
          <a:bodyPr anchor="ctr"/>
          <a:lstStyle/>
          <a:p>
            <a:r>
              <a:rPr lang="en-VN" sz="2800" dirty="0"/>
              <a:t>Ex 1. Listen and read</a:t>
            </a:r>
          </a:p>
        </p:txBody>
      </p:sp>
      <p:sp>
        <p:nvSpPr>
          <p:cNvPr id="5" name="Rounded Rectangle 4">
            <a:extLst>
              <a:ext uri="{FF2B5EF4-FFF2-40B4-BE49-F238E27FC236}">
                <a16:creationId xmlns:a16="http://schemas.microsoft.com/office/drawing/2014/main" id="{240BEDBC-CC86-63D1-0891-C361FCAC3901}"/>
              </a:ext>
            </a:extLst>
          </p:cNvPr>
          <p:cNvSpPr/>
          <p:nvPr/>
        </p:nvSpPr>
        <p:spPr>
          <a:xfrm>
            <a:off x="279699" y="582584"/>
            <a:ext cx="8498541" cy="4485610"/>
          </a:xfrm>
          <a:prstGeom prst="roundRect">
            <a:avLst>
              <a:gd name="adj" fmla="val 5241"/>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ts val="1700"/>
              </a:lnSpc>
            </a:pPr>
            <a:r>
              <a:rPr lang="en-US" sz="1600" b="1" dirty="0">
                <a:solidFill>
                  <a:schemeClr val="tx1"/>
                </a:solidFill>
                <a:latin typeface="Be Vietnam Pro" pitchFamily="2" charset="77"/>
                <a:cs typeface="Poppins Medium" pitchFamily="2" charset="77"/>
              </a:rPr>
              <a:t>School Counsellor</a:t>
            </a:r>
            <a:r>
              <a:rPr lang="en-US" sz="1600" dirty="0">
                <a:solidFill>
                  <a:schemeClr val="tx1"/>
                </a:solidFill>
                <a:latin typeface="Be Vietnam Pro" pitchFamily="2" charset="77"/>
                <a:cs typeface="Poppins Medium" pitchFamily="2" charset="77"/>
              </a:rPr>
              <a:t>: Good morning, class. Welcome to our "Tips for Good Physical and Mental Health" In this session, feel free to ask any questions.</a:t>
            </a:r>
          </a:p>
          <a:p>
            <a:pPr>
              <a:lnSpc>
                <a:spcPts val="1700"/>
              </a:lnSpc>
            </a:pPr>
            <a:r>
              <a:rPr lang="en-US" sz="1600" b="1" dirty="0">
                <a:solidFill>
                  <a:schemeClr val="tx1"/>
                </a:solidFill>
                <a:latin typeface="Be Vietnam Pro" pitchFamily="2" charset="77"/>
                <a:cs typeface="Poppins Medium" pitchFamily="2" charset="77"/>
              </a:rPr>
              <a:t>Nick</a:t>
            </a:r>
            <a:r>
              <a:rPr lang="en-US" sz="1600" dirty="0">
                <a:solidFill>
                  <a:schemeClr val="tx1"/>
                </a:solidFill>
                <a:latin typeface="Be Vietnam Pro" pitchFamily="2" charset="77"/>
                <a:cs typeface="Poppins Medium" pitchFamily="2" charset="77"/>
              </a:rPr>
              <a:t>: How can we maintain good physical health? </a:t>
            </a:r>
          </a:p>
          <a:p>
            <a:pPr>
              <a:lnSpc>
                <a:spcPts val="1700"/>
              </a:lnSpc>
            </a:pPr>
            <a:r>
              <a:rPr lang="en-US" sz="1600" b="1" dirty="0">
                <a:solidFill>
                  <a:schemeClr val="tx1"/>
                </a:solidFill>
                <a:latin typeface="Be Vietnam Pro" pitchFamily="2" charset="77"/>
                <a:cs typeface="Poppins Medium" pitchFamily="2" charset="77"/>
              </a:rPr>
              <a:t>School Counsellor: </a:t>
            </a:r>
            <a:r>
              <a:rPr lang="en-US" sz="1600" dirty="0">
                <a:solidFill>
                  <a:schemeClr val="tx1"/>
                </a:solidFill>
                <a:latin typeface="Be Vietnam Pro" pitchFamily="2" charset="77"/>
                <a:cs typeface="Poppins Medium" pitchFamily="2" charset="77"/>
              </a:rPr>
              <a:t>You should get enough sleep, eat a healthy diet, and do physical exercise regularly. </a:t>
            </a:r>
          </a:p>
          <a:p>
            <a:pPr>
              <a:lnSpc>
                <a:spcPts val="1700"/>
              </a:lnSpc>
            </a:pPr>
            <a:r>
              <a:rPr lang="en-US" sz="1600" b="1" dirty="0">
                <a:solidFill>
                  <a:schemeClr val="tx1"/>
                </a:solidFill>
                <a:latin typeface="Be Vietnam Pro" pitchFamily="2" charset="77"/>
                <a:cs typeface="Poppins Medium" pitchFamily="2" charset="77"/>
              </a:rPr>
              <a:t>Mai</a:t>
            </a:r>
            <a:r>
              <a:rPr lang="en-US" sz="1600" dirty="0">
                <a:solidFill>
                  <a:schemeClr val="tx1"/>
                </a:solidFill>
                <a:latin typeface="Be Vietnam Pro" pitchFamily="2" charset="77"/>
                <a:cs typeface="Poppins Medium" pitchFamily="2" charset="77"/>
              </a:rPr>
              <a:t>: My parents say students of our age need to sleep at least eight hours a day. Is that right? </a:t>
            </a:r>
          </a:p>
          <a:p>
            <a:pPr>
              <a:lnSpc>
                <a:spcPts val="1700"/>
              </a:lnSpc>
            </a:pPr>
            <a:r>
              <a:rPr lang="en-US" sz="1600" b="1" dirty="0">
                <a:solidFill>
                  <a:schemeClr val="tx1"/>
                </a:solidFill>
                <a:latin typeface="Be Vietnam Pro" pitchFamily="2" charset="77"/>
                <a:cs typeface="Poppins Medium" pitchFamily="2" charset="77"/>
              </a:rPr>
              <a:t>School Counsellor: </a:t>
            </a:r>
            <a:r>
              <a:rPr lang="en-US" sz="1600" dirty="0">
                <a:solidFill>
                  <a:schemeClr val="tx1"/>
                </a:solidFill>
                <a:latin typeface="Be Vietnam Pro" pitchFamily="2" charset="77"/>
                <a:cs typeface="Poppins Medium" pitchFamily="2" charset="77"/>
              </a:rPr>
              <a:t>Yes, it is. </a:t>
            </a:r>
          </a:p>
          <a:p>
            <a:pPr>
              <a:lnSpc>
                <a:spcPts val="1700"/>
              </a:lnSpc>
            </a:pPr>
            <a:r>
              <a:rPr lang="en-US" sz="1600" b="1" dirty="0" err="1">
                <a:solidFill>
                  <a:schemeClr val="tx1"/>
                </a:solidFill>
                <a:latin typeface="Be Vietnam Pro" pitchFamily="2" charset="77"/>
                <a:cs typeface="Poppins Medium" pitchFamily="2" charset="77"/>
              </a:rPr>
              <a:t>Phong</a:t>
            </a:r>
            <a:r>
              <a:rPr lang="en-US" sz="1600" dirty="0">
                <a:solidFill>
                  <a:schemeClr val="tx1"/>
                </a:solidFill>
                <a:latin typeface="Be Vietnam Pro" pitchFamily="2" charset="77"/>
                <a:cs typeface="Poppins Medium" pitchFamily="2" charset="77"/>
              </a:rPr>
              <a:t>: But we often find it difficult to get a good night's sleep, especially before exams. Could you offer us any advice? </a:t>
            </a:r>
          </a:p>
          <a:p>
            <a:pPr>
              <a:lnSpc>
                <a:spcPts val="1700"/>
              </a:lnSpc>
            </a:pPr>
            <a:r>
              <a:rPr lang="en-US" sz="1600" b="1" dirty="0">
                <a:solidFill>
                  <a:schemeClr val="tx1"/>
                </a:solidFill>
                <a:latin typeface="Be Vietnam Pro" pitchFamily="2" charset="77"/>
                <a:cs typeface="Poppins Medium" pitchFamily="2" charset="77"/>
              </a:rPr>
              <a:t>School Counsellor</a:t>
            </a:r>
            <a:r>
              <a:rPr lang="en-US" sz="1600" dirty="0">
                <a:solidFill>
                  <a:schemeClr val="tx1"/>
                </a:solidFill>
                <a:latin typeface="Be Vietnam Pro" pitchFamily="2" charset="77"/>
                <a:cs typeface="Poppins Medium" pitchFamily="2" charset="77"/>
              </a:rPr>
              <a:t>: I understand that exams bring about lots of stress. You can reduce this stress by studying long before the exam, not waiting until the night before it. </a:t>
            </a:r>
          </a:p>
          <a:p>
            <a:pPr>
              <a:lnSpc>
                <a:spcPts val="1700"/>
              </a:lnSpc>
            </a:pPr>
            <a:r>
              <a:rPr lang="en-US" sz="1600" b="1" dirty="0" err="1">
                <a:solidFill>
                  <a:schemeClr val="tx1"/>
                </a:solidFill>
                <a:latin typeface="Be Vietnam Pro" pitchFamily="2" charset="77"/>
                <a:cs typeface="Poppins Medium" pitchFamily="2" charset="77"/>
              </a:rPr>
              <a:t>Phong</a:t>
            </a:r>
            <a:r>
              <a:rPr lang="en-US" sz="1600" dirty="0">
                <a:solidFill>
                  <a:schemeClr val="tx1"/>
                </a:solidFill>
                <a:latin typeface="Be Vietnam Pro" pitchFamily="2" charset="77"/>
                <a:cs typeface="Poppins Medium" pitchFamily="2" charset="77"/>
              </a:rPr>
              <a:t>: Thank you. Do you have any tips about looking after our mental health? </a:t>
            </a:r>
            <a:r>
              <a:rPr lang="en-US" sz="1600" b="1" dirty="0">
                <a:solidFill>
                  <a:schemeClr val="tx1"/>
                </a:solidFill>
                <a:latin typeface="Be Vietnam Pro" pitchFamily="2" charset="77"/>
                <a:cs typeface="Poppins Medium" pitchFamily="2" charset="77"/>
              </a:rPr>
              <a:t>School Counsellor: </a:t>
            </a:r>
            <a:r>
              <a:rPr lang="en-US" sz="1600" dirty="0">
                <a:solidFill>
                  <a:schemeClr val="tx1"/>
                </a:solidFill>
                <a:latin typeface="Be Vietnam Pro" pitchFamily="2" charset="77"/>
                <a:cs typeface="Poppins Medium" pitchFamily="2" charset="77"/>
              </a:rPr>
              <a:t>If you want to have good mental health, you should have a well-balanced life. I mean you should balance your study and life. </a:t>
            </a:r>
          </a:p>
          <a:p>
            <a:pPr>
              <a:lnSpc>
                <a:spcPts val="1700"/>
              </a:lnSpc>
            </a:pPr>
            <a:r>
              <a:rPr lang="en-US" sz="1600" b="1" dirty="0">
                <a:solidFill>
                  <a:schemeClr val="tx1"/>
                </a:solidFill>
                <a:latin typeface="Be Vietnam Pro" pitchFamily="2" charset="77"/>
                <a:cs typeface="Poppins Medium" pitchFamily="2" charset="77"/>
              </a:rPr>
              <a:t>Nick</a:t>
            </a:r>
            <a:r>
              <a:rPr lang="en-US" sz="1600" dirty="0">
                <a:solidFill>
                  <a:schemeClr val="tx1"/>
                </a:solidFill>
                <a:latin typeface="Be Vietnam Pro" pitchFamily="2" charset="77"/>
                <a:cs typeface="Poppins Medium" pitchFamily="2" charset="77"/>
              </a:rPr>
              <a:t>: But how can we balance them? </a:t>
            </a:r>
          </a:p>
          <a:p>
            <a:pPr>
              <a:lnSpc>
                <a:spcPts val="1700"/>
              </a:lnSpc>
            </a:pPr>
            <a:r>
              <a:rPr lang="en-US" sz="1600" b="1" dirty="0">
                <a:solidFill>
                  <a:schemeClr val="tx1"/>
                </a:solidFill>
                <a:latin typeface="Be Vietnam Pro" pitchFamily="2" charset="77"/>
                <a:cs typeface="Poppins Medium" pitchFamily="2" charset="77"/>
              </a:rPr>
              <a:t>School Counsellor:</a:t>
            </a:r>
            <a:r>
              <a:rPr lang="en-US" sz="1600" dirty="0">
                <a:solidFill>
                  <a:schemeClr val="tx1"/>
                </a:solidFill>
                <a:latin typeface="Be Vietnam Pro" pitchFamily="2" charset="77"/>
                <a:cs typeface="Poppins Medium" pitchFamily="2" charset="77"/>
              </a:rPr>
              <a:t> Well, you have to manage your time by planning your schedule and giving priority to your work. And you should keep a balance between study and play </a:t>
            </a:r>
          </a:p>
          <a:p>
            <a:pPr>
              <a:lnSpc>
                <a:spcPts val="1700"/>
              </a:lnSpc>
            </a:pPr>
            <a:endParaRPr lang="en-US" sz="1600" dirty="0">
              <a:solidFill>
                <a:schemeClr val="tx1"/>
              </a:solidFill>
              <a:latin typeface="Be Vietnam Pro" pitchFamily="2" charset="77"/>
              <a:cs typeface="Poppins Medium" pitchFamily="2" charset="77"/>
            </a:endParaRPr>
          </a:p>
          <a:p>
            <a:pPr>
              <a:lnSpc>
                <a:spcPts val="1700"/>
              </a:lnSpc>
            </a:pPr>
            <a:endParaRPr lang="en-US" sz="1600" dirty="0">
              <a:solidFill>
                <a:schemeClr val="tx1"/>
              </a:solidFill>
              <a:latin typeface="Be Vietnam Pro" pitchFamily="2" charset="77"/>
              <a:cs typeface="Poppins Medium" pitchFamily="2" charset="77"/>
            </a:endParaRPr>
          </a:p>
          <a:p>
            <a:pPr>
              <a:lnSpc>
                <a:spcPts val="1700"/>
              </a:lnSpc>
            </a:pPr>
            <a:endParaRPr lang="en-US" sz="1600" dirty="0">
              <a:solidFill>
                <a:schemeClr val="tx1"/>
              </a:solidFill>
              <a:latin typeface="Be Vietnam Pro" pitchFamily="2" charset="77"/>
              <a:cs typeface="Poppins Medium" pitchFamily="2" charset="77"/>
            </a:endParaRPr>
          </a:p>
          <a:p>
            <a:pPr>
              <a:lnSpc>
                <a:spcPts val="1700"/>
              </a:lnSpc>
            </a:pPr>
            <a:endParaRPr lang="en-VN" sz="1600" dirty="0">
              <a:solidFill>
                <a:schemeClr val="tx1"/>
              </a:solidFill>
              <a:latin typeface="Be Vietnam Pro" pitchFamily="2" charset="77"/>
              <a:cs typeface="Poppins Medium" pitchFamily="2" charset="77"/>
            </a:endParaRPr>
          </a:p>
        </p:txBody>
      </p:sp>
    </p:spTree>
    <p:extLst>
      <p:ext uri="{BB962C8B-B14F-4D97-AF65-F5344CB8AC3E}">
        <p14:creationId xmlns:p14="http://schemas.microsoft.com/office/powerpoint/2010/main" val="10991943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707665-0A1A-2E80-E7DB-3BAD7E1AEAA8}"/>
              </a:ext>
            </a:extLst>
          </p:cNvPr>
          <p:cNvPicPr>
            <a:picLocks noChangeAspect="1"/>
          </p:cNvPicPr>
          <p:nvPr/>
        </p:nvPicPr>
        <p:blipFill>
          <a:blip r:embed="rId2"/>
          <a:stretch>
            <a:fillRect/>
          </a:stretch>
        </p:blipFill>
        <p:spPr>
          <a:xfrm>
            <a:off x="-3460362" y="317500"/>
            <a:ext cx="3225800" cy="4508500"/>
          </a:xfrm>
          <a:prstGeom prst="rect">
            <a:avLst/>
          </a:prstGeom>
        </p:spPr>
      </p:pic>
      <p:pic>
        <p:nvPicPr>
          <p:cNvPr id="6" name="Picture 5">
            <a:extLst>
              <a:ext uri="{FF2B5EF4-FFF2-40B4-BE49-F238E27FC236}">
                <a16:creationId xmlns:a16="http://schemas.microsoft.com/office/drawing/2014/main" id="{1B959D4A-B4D1-7BB4-A502-04FF4515A117}"/>
              </a:ext>
            </a:extLst>
          </p:cNvPr>
          <p:cNvPicPr>
            <a:picLocks noChangeAspect="1"/>
          </p:cNvPicPr>
          <p:nvPr/>
        </p:nvPicPr>
        <p:blipFill>
          <a:blip r:embed="rId3"/>
          <a:stretch>
            <a:fillRect/>
          </a:stretch>
        </p:blipFill>
        <p:spPr>
          <a:xfrm>
            <a:off x="-234562" y="-1507987"/>
            <a:ext cx="4394200" cy="1143000"/>
          </a:xfrm>
          <a:prstGeom prst="rect">
            <a:avLst/>
          </a:prstGeom>
        </p:spPr>
      </p:pic>
      <p:sp>
        <p:nvSpPr>
          <p:cNvPr id="7" name="Title 3">
            <a:extLst>
              <a:ext uri="{FF2B5EF4-FFF2-40B4-BE49-F238E27FC236}">
                <a16:creationId xmlns:a16="http://schemas.microsoft.com/office/drawing/2014/main" id="{9B6CB9DB-4934-BAE7-AA93-0FE008F7B612}"/>
              </a:ext>
            </a:extLst>
          </p:cNvPr>
          <p:cNvSpPr>
            <a:spLocks noGrp="1"/>
          </p:cNvSpPr>
          <p:nvPr>
            <p:ph type="title"/>
          </p:nvPr>
        </p:nvSpPr>
        <p:spPr>
          <a:xfrm>
            <a:off x="265043" y="33884"/>
            <a:ext cx="7712887" cy="1023020"/>
          </a:xfrm>
          <a:solidFill>
            <a:schemeClr val="bg2"/>
          </a:solidFill>
        </p:spPr>
        <p:txBody>
          <a:bodyPr anchor="ctr"/>
          <a:lstStyle/>
          <a:p>
            <a:pPr algn="l"/>
            <a:r>
              <a:rPr lang="en-VN" sz="2500" dirty="0"/>
              <a:t>Ex 2 (pg 29) Read the statements and underline key words</a:t>
            </a:r>
          </a:p>
        </p:txBody>
      </p:sp>
      <p:graphicFrame>
        <p:nvGraphicFramePr>
          <p:cNvPr id="8" name="Table 8">
            <a:extLst>
              <a:ext uri="{FF2B5EF4-FFF2-40B4-BE49-F238E27FC236}">
                <a16:creationId xmlns:a16="http://schemas.microsoft.com/office/drawing/2014/main" id="{77CF7EC5-F461-6BDB-4576-817B18AF698F}"/>
              </a:ext>
            </a:extLst>
          </p:cNvPr>
          <p:cNvGraphicFramePr>
            <a:graphicFrameLocks noGrp="1"/>
          </p:cNvGraphicFramePr>
          <p:nvPr>
            <p:extLst>
              <p:ext uri="{D42A27DB-BD31-4B8C-83A1-F6EECF244321}">
                <p14:modId xmlns:p14="http://schemas.microsoft.com/office/powerpoint/2010/main" val="729824794"/>
              </p:ext>
            </p:extLst>
          </p:nvPr>
        </p:nvGraphicFramePr>
        <p:xfrm>
          <a:off x="384313" y="1046964"/>
          <a:ext cx="8401878" cy="3902884"/>
        </p:xfrm>
        <a:graphic>
          <a:graphicData uri="http://schemas.openxmlformats.org/drawingml/2006/table">
            <a:tbl>
              <a:tblPr firstRow="1" bandRow="1">
                <a:tableStyleId>{2D5ABB26-0587-4C30-8999-92F81FD0307C}</a:tableStyleId>
              </a:tblPr>
              <a:tblGrid>
                <a:gridCol w="8401878">
                  <a:extLst>
                    <a:ext uri="{9D8B030D-6E8A-4147-A177-3AD203B41FA5}">
                      <a16:colId xmlns:a16="http://schemas.microsoft.com/office/drawing/2014/main" val="641056586"/>
                    </a:ext>
                  </a:extLst>
                </a:gridCol>
              </a:tblGrid>
              <a:tr h="424027">
                <a:tc>
                  <a:txBody>
                    <a:bodyPr/>
                    <a:lstStyle/>
                    <a:p>
                      <a:pPr algn="ctr"/>
                      <a:r>
                        <a:rPr lang="en-VN" sz="2000" b="1" dirty="0">
                          <a:latin typeface="Be Vietnam Pro" pitchFamily="2" charset="77"/>
                        </a:rPr>
                        <a:t>Statements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431690585"/>
                  </a:ext>
                </a:extLst>
              </a:tr>
              <a:tr h="674697">
                <a:tc>
                  <a:txBody>
                    <a:bodyPr/>
                    <a:lstStyle/>
                    <a:p>
                      <a:pPr algn="l"/>
                      <a:r>
                        <a:rPr lang="en-VN" sz="2000" b="0" dirty="0">
                          <a:latin typeface="Be Vietnam Pro" pitchFamily="2" charset="77"/>
                        </a:rPr>
                        <a:t>1. </a:t>
                      </a:r>
                      <a:r>
                        <a:rPr lang="en-US" sz="2000" b="0" dirty="0">
                          <a:latin typeface="Be Vietnam Pro" pitchFamily="2" charset="77"/>
                        </a:rPr>
                        <a:t>The counsellor is giving advice on how to maintain good physical and mental health.</a:t>
                      </a:r>
                      <a:endParaRPr lang="en-VN" sz="2000" b="0"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775189243"/>
                  </a:ext>
                </a:extLst>
              </a:tr>
              <a:tr h="674697">
                <a:tc>
                  <a:txBody>
                    <a:bodyPr/>
                    <a:lstStyle/>
                    <a:p>
                      <a:pPr algn="l"/>
                      <a:r>
                        <a:rPr lang="en-VN" sz="2000" b="0" dirty="0">
                          <a:latin typeface="Be Vietnam Pro" pitchFamily="2" charset="77"/>
                        </a:rPr>
                        <a:t>2. </a:t>
                      </a:r>
                      <a:r>
                        <a:rPr lang="en-US" sz="2000" b="0" dirty="0">
                          <a:latin typeface="Be Vietnam Pro" pitchFamily="2" charset="77"/>
                        </a:rPr>
                        <a:t>According to Mai’s parents, students shouldn’t sleep more than eight hours a day.</a:t>
                      </a:r>
                      <a:endParaRPr lang="en-VN" sz="2000" b="0"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591145847"/>
                  </a:ext>
                </a:extLst>
              </a:tr>
              <a:tr h="674697">
                <a:tc>
                  <a:txBody>
                    <a:bodyPr/>
                    <a:lstStyle/>
                    <a:p>
                      <a:pPr algn="l"/>
                      <a:r>
                        <a:rPr lang="en-VN" sz="2000" b="0" dirty="0">
                          <a:latin typeface="Be Vietnam Pro" pitchFamily="2" charset="77"/>
                        </a:rPr>
                        <a:t>3. </a:t>
                      </a:r>
                      <a:r>
                        <a:rPr lang="en-US" sz="2000" b="0" dirty="0">
                          <a:latin typeface="Be Vietnam Pro" pitchFamily="2" charset="77"/>
                        </a:rPr>
                        <a:t>Many students find it easy to get a good night’s sleep before exams.</a:t>
                      </a:r>
                      <a:endParaRPr lang="en-VN" sz="2000" b="0"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127116583"/>
                  </a:ext>
                </a:extLst>
              </a:tr>
              <a:tr h="674697">
                <a:tc>
                  <a:txBody>
                    <a:bodyPr/>
                    <a:lstStyle/>
                    <a:p>
                      <a:pPr algn="l"/>
                      <a:r>
                        <a:rPr lang="en-VN" sz="2000" b="0" dirty="0">
                          <a:latin typeface="Be Vietnam Pro" pitchFamily="2" charset="77"/>
                        </a:rPr>
                        <a:t>4. </a:t>
                      </a:r>
                      <a:r>
                        <a:rPr lang="en-US" sz="2000" b="0" dirty="0">
                          <a:latin typeface="Be Vietnam Pro" pitchFamily="2" charset="77"/>
                        </a:rPr>
                        <a:t>Nick doesn’t know how to have a well-balanced life.</a:t>
                      </a:r>
                      <a:endParaRPr lang="en-VN" sz="2000" b="0"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775111223"/>
                  </a:ext>
                </a:extLst>
              </a:tr>
              <a:tr h="674697">
                <a:tc>
                  <a:txBody>
                    <a:bodyPr/>
                    <a:lstStyle/>
                    <a:p>
                      <a:pPr algn="l"/>
                      <a:r>
                        <a:rPr lang="en-VN" sz="2000" b="0" dirty="0">
                          <a:latin typeface="Be Vietnam Pro" pitchFamily="2" charset="77"/>
                        </a:rPr>
                        <a:t>5. </a:t>
                      </a:r>
                      <a:r>
                        <a:rPr lang="en-US" sz="2000" b="0" dirty="0">
                          <a:latin typeface="Be Vietnam Pro" pitchFamily="2" charset="77"/>
                        </a:rPr>
                        <a:t>The school counsellor advises the students to balance their study and play time.</a:t>
                      </a:r>
                      <a:endParaRPr lang="en-VN" sz="2000" b="0"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630517907"/>
                  </a:ext>
                </a:extLst>
              </a:tr>
            </a:tbl>
          </a:graphicData>
        </a:graphic>
      </p:graphicFrame>
      <p:sp>
        <p:nvSpPr>
          <p:cNvPr id="9" name="TextBox 8">
            <a:extLst>
              <a:ext uri="{FF2B5EF4-FFF2-40B4-BE49-F238E27FC236}">
                <a16:creationId xmlns:a16="http://schemas.microsoft.com/office/drawing/2014/main" id="{39689604-F295-5421-90D2-C22E6BDDADD6}"/>
              </a:ext>
            </a:extLst>
          </p:cNvPr>
          <p:cNvSpPr txBox="1"/>
          <p:nvPr/>
        </p:nvSpPr>
        <p:spPr>
          <a:xfrm>
            <a:off x="7583557" y="-457200"/>
            <a:ext cx="184731" cy="307777"/>
          </a:xfrm>
          <a:prstGeom prst="rect">
            <a:avLst/>
          </a:prstGeom>
          <a:noFill/>
        </p:spPr>
        <p:txBody>
          <a:bodyPr wrap="none" rtlCol="0">
            <a:spAutoFit/>
          </a:bodyPr>
          <a:lstStyle/>
          <a:p>
            <a:endParaRPr lang="en-VN" dirty="0"/>
          </a:p>
        </p:txBody>
      </p:sp>
      <p:cxnSp>
        <p:nvCxnSpPr>
          <p:cNvPr id="12" name="Straight Connector 11">
            <a:extLst>
              <a:ext uri="{FF2B5EF4-FFF2-40B4-BE49-F238E27FC236}">
                <a16:creationId xmlns:a16="http://schemas.microsoft.com/office/drawing/2014/main" id="{AE4EA9E7-A652-8F3D-83C0-66870788A670}"/>
              </a:ext>
            </a:extLst>
          </p:cNvPr>
          <p:cNvCxnSpPr/>
          <p:nvPr/>
        </p:nvCxnSpPr>
        <p:spPr>
          <a:xfrm>
            <a:off x="2853447" y="1815830"/>
            <a:ext cx="159533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983E117-F8C5-F3A9-747B-3566DCF3DE8F}"/>
              </a:ext>
            </a:extLst>
          </p:cNvPr>
          <p:cNvCxnSpPr>
            <a:cxnSpLocks/>
          </p:cNvCxnSpPr>
          <p:nvPr/>
        </p:nvCxnSpPr>
        <p:spPr>
          <a:xfrm>
            <a:off x="4928681" y="1835285"/>
            <a:ext cx="197795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6E545F8-0BBC-8BA2-0F36-8E3D5CF31B88}"/>
              </a:ext>
            </a:extLst>
          </p:cNvPr>
          <p:cNvCxnSpPr>
            <a:cxnSpLocks/>
          </p:cNvCxnSpPr>
          <p:nvPr/>
        </p:nvCxnSpPr>
        <p:spPr>
          <a:xfrm>
            <a:off x="466928" y="2120629"/>
            <a:ext cx="103761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105A13F-E07D-2F95-6EBE-854A6643F2EB}"/>
              </a:ext>
            </a:extLst>
          </p:cNvPr>
          <p:cNvCxnSpPr>
            <a:cxnSpLocks/>
          </p:cNvCxnSpPr>
          <p:nvPr/>
        </p:nvCxnSpPr>
        <p:spPr>
          <a:xfrm>
            <a:off x="2120630" y="2120629"/>
            <a:ext cx="169261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076C8FD-9DF4-AB72-4972-11ADDC298150}"/>
              </a:ext>
            </a:extLst>
          </p:cNvPr>
          <p:cNvCxnSpPr>
            <a:cxnSpLocks/>
          </p:cNvCxnSpPr>
          <p:nvPr/>
        </p:nvCxnSpPr>
        <p:spPr>
          <a:xfrm>
            <a:off x="2456386" y="2527823"/>
            <a:ext cx="169261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EB6C27E-D0C3-A161-A076-F65CB2C32DE5}"/>
              </a:ext>
            </a:extLst>
          </p:cNvPr>
          <p:cNvCxnSpPr>
            <a:cxnSpLocks/>
          </p:cNvCxnSpPr>
          <p:nvPr/>
        </p:nvCxnSpPr>
        <p:spPr>
          <a:xfrm>
            <a:off x="5413899" y="2520679"/>
            <a:ext cx="177271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5E57A85-2588-F9E9-7A56-085A44E4A159}"/>
              </a:ext>
            </a:extLst>
          </p:cNvPr>
          <p:cNvCxnSpPr>
            <a:cxnSpLocks/>
          </p:cNvCxnSpPr>
          <p:nvPr/>
        </p:nvCxnSpPr>
        <p:spPr>
          <a:xfrm>
            <a:off x="7284042" y="2527823"/>
            <a:ext cx="69388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C786951-CF4F-2C0E-9E1D-12E859677C97}"/>
              </a:ext>
            </a:extLst>
          </p:cNvPr>
          <p:cNvCxnSpPr>
            <a:cxnSpLocks/>
          </p:cNvCxnSpPr>
          <p:nvPr/>
        </p:nvCxnSpPr>
        <p:spPr>
          <a:xfrm>
            <a:off x="466928" y="2813573"/>
            <a:ext cx="211196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72F7987-B2DC-F253-38A8-B409EEB26CB5}"/>
              </a:ext>
            </a:extLst>
          </p:cNvPr>
          <p:cNvCxnSpPr>
            <a:cxnSpLocks/>
          </p:cNvCxnSpPr>
          <p:nvPr/>
        </p:nvCxnSpPr>
        <p:spPr>
          <a:xfrm>
            <a:off x="766966" y="3227911"/>
            <a:ext cx="181192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651EA45-826A-1ADA-779F-3AE6BE82DCCF}"/>
              </a:ext>
            </a:extLst>
          </p:cNvPr>
          <p:cNvCxnSpPr>
            <a:cxnSpLocks/>
          </p:cNvCxnSpPr>
          <p:nvPr/>
        </p:nvCxnSpPr>
        <p:spPr>
          <a:xfrm>
            <a:off x="3410154" y="3235055"/>
            <a:ext cx="58320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C1C774F-7D5B-9D1E-4D7C-BE08DFBAD3D6}"/>
              </a:ext>
            </a:extLst>
          </p:cNvPr>
          <p:cNvCxnSpPr>
            <a:cxnSpLocks/>
          </p:cNvCxnSpPr>
          <p:nvPr/>
        </p:nvCxnSpPr>
        <p:spPr>
          <a:xfrm>
            <a:off x="4381704" y="3249342"/>
            <a:ext cx="290233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9CF311B-FA99-1853-015C-577136A0869D}"/>
              </a:ext>
            </a:extLst>
          </p:cNvPr>
          <p:cNvCxnSpPr>
            <a:cxnSpLocks/>
          </p:cNvCxnSpPr>
          <p:nvPr/>
        </p:nvCxnSpPr>
        <p:spPr>
          <a:xfrm>
            <a:off x="781856" y="4077115"/>
            <a:ext cx="52718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A072A4D-B113-5C42-B5F3-5C5B02028FBD}"/>
              </a:ext>
            </a:extLst>
          </p:cNvPr>
          <p:cNvCxnSpPr>
            <a:cxnSpLocks/>
          </p:cNvCxnSpPr>
          <p:nvPr/>
        </p:nvCxnSpPr>
        <p:spPr>
          <a:xfrm>
            <a:off x="1407498" y="4077115"/>
            <a:ext cx="154745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12EB417-5405-7433-2317-DFEACC38CAF3}"/>
              </a:ext>
            </a:extLst>
          </p:cNvPr>
          <p:cNvCxnSpPr>
            <a:cxnSpLocks/>
          </p:cNvCxnSpPr>
          <p:nvPr/>
        </p:nvCxnSpPr>
        <p:spPr>
          <a:xfrm>
            <a:off x="4035195" y="4067490"/>
            <a:ext cx="315141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9EAC6C3-97E7-E50B-CE86-949D8B845FC8}"/>
              </a:ext>
            </a:extLst>
          </p:cNvPr>
          <p:cNvCxnSpPr>
            <a:cxnSpLocks/>
          </p:cNvCxnSpPr>
          <p:nvPr/>
        </p:nvCxnSpPr>
        <p:spPr>
          <a:xfrm>
            <a:off x="1291995" y="4616130"/>
            <a:ext cx="211815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E0D755F-5191-F047-6D4B-4A7B8177D83A}"/>
              </a:ext>
            </a:extLst>
          </p:cNvPr>
          <p:cNvCxnSpPr>
            <a:cxnSpLocks/>
          </p:cNvCxnSpPr>
          <p:nvPr/>
        </p:nvCxnSpPr>
        <p:spPr>
          <a:xfrm>
            <a:off x="5007347" y="4596880"/>
            <a:ext cx="109507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EA926EA-DCA7-7BCA-2408-05CFDB5DABAA}"/>
              </a:ext>
            </a:extLst>
          </p:cNvPr>
          <p:cNvCxnSpPr>
            <a:cxnSpLocks/>
          </p:cNvCxnSpPr>
          <p:nvPr/>
        </p:nvCxnSpPr>
        <p:spPr>
          <a:xfrm>
            <a:off x="6489637" y="4596880"/>
            <a:ext cx="97956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A639AEB-7DDE-149C-5C9B-DC82C8F11F30}"/>
              </a:ext>
            </a:extLst>
          </p:cNvPr>
          <p:cNvCxnSpPr>
            <a:cxnSpLocks/>
          </p:cNvCxnSpPr>
          <p:nvPr/>
        </p:nvCxnSpPr>
        <p:spPr>
          <a:xfrm>
            <a:off x="464222" y="4895263"/>
            <a:ext cx="2490734"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6176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strips(down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strips(down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strips(down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strips(downLeft)">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strips(downLeft)">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strips(downLeft)">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strips(downLeft)">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strips(downLeft)">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12"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strips(downLeft)">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ntr" presetSubtype="12" fill="hold"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strips(downLeft)">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8" presetClass="entr" presetSubtype="12" fill="hold"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strips(downLeft)">
                                      <p:cBhvr>
                                        <p:cTn id="62" dur="500"/>
                                        <p:tgtEl>
                                          <p:spTgt spid="34"/>
                                        </p:tgtEl>
                                      </p:cBhvr>
                                    </p:animEffect>
                                  </p:childTnLst>
                                </p:cTn>
                              </p:par>
                            </p:childTnLst>
                          </p:cTn>
                        </p:par>
                      </p:childTnLst>
                    </p:cTn>
                  </p:par>
                  <p:par>
                    <p:cTn id="63" fill="hold">
                      <p:stCondLst>
                        <p:cond delay="indefinite"/>
                      </p:stCondLst>
                      <p:childTnLst>
                        <p:par>
                          <p:cTn id="64" fill="hold">
                            <p:stCondLst>
                              <p:cond delay="0"/>
                            </p:stCondLst>
                            <p:childTnLst>
                              <p:par>
                                <p:cTn id="65" presetID="18" presetClass="entr" presetSubtype="12" fill="hold" nodeType="click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strips(downLeft)">
                                      <p:cBhvr>
                                        <p:cTn id="67" dur="500"/>
                                        <p:tgtEl>
                                          <p:spTgt spid="36"/>
                                        </p:tgtEl>
                                      </p:cBhvr>
                                    </p:animEffect>
                                  </p:childTnLst>
                                </p:cTn>
                              </p:par>
                            </p:childTnLst>
                          </p:cTn>
                        </p:par>
                      </p:childTnLst>
                    </p:cTn>
                  </p:par>
                  <p:par>
                    <p:cTn id="68" fill="hold">
                      <p:stCondLst>
                        <p:cond delay="indefinite"/>
                      </p:stCondLst>
                      <p:childTnLst>
                        <p:par>
                          <p:cTn id="69" fill="hold">
                            <p:stCondLst>
                              <p:cond delay="0"/>
                            </p:stCondLst>
                            <p:childTnLst>
                              <p:par>
                                <p:cTn id="70" presetID="18" presetClass="entr" presetSubtype="12" fill="hold" nodeType="click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strips(downLeft)">
                                      <p:cBhvr>
                                        <p:cTn id="72" dur="500"/>
                                        <p:tgtEl>
                                          <p:spTgt spid="38"/>
                                        </p:tgtEl>
                                      </p:cBhvr>
                                    </p:animEffect>
                                  </p:childTnLst>
                                </p:cTn>
                              </p:par>
                            </p:childTnLst>
                          </p:cTn>
                        </p:par>
                      </p:childTnLst>
                    </p:cTn>
                  </p:par>
                  <p:par>
                    <p:cTn id="73" fill="hold">
                      <p:stCondLst>
                        <p:cond delay="indefinite"/>
                      </p:stCondLst>
                      <p:childTnLst>
                        <p:par>
                          <p:cTn id="74" fill="hold">
                            <p:stCondLst>
                              <p:cond delay="0"/>
                            </p:stCondLst>
                            <p:childTnLst>
                              <p:par>
                                <p:cTn id="75" presetID="18" presetClass="entr" presetSubtype="12" fill="hold" nodeType="click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strips(downLeft)">
                                      <p:cBhvr>
                                        <p:cTn id="77" dur="500"/>
                                        <p:tgtEl>
                                          <p:spTgt spid="40"/>
                                        </p:tgtEl>
                                      </p:cBhvr>
                                    </p:animEffect>
                                  </p:childTnLst>
                                </p:cTn>
                              </p:par>
                            </p:childTnLst>
                          </p:cTn>
                        </p:par>
                      </p:childTnLst>
                    </p:cTn>
                  </p:par>
                  <p:par>
                    <p:cTn id="78" fill="hold">
                      <p:stCondLst>
                        <p:cond delay="indefinite"/>
                      </p:stCondLst>
                      <p:childTnLst>
                        <p:par>
                          <p:cTn id="79" fill="hold">
                            <p:stCondLst>
                              <p:cond delay="0"/>
                            </p:stCondLst>
                            <p:childTnLst>
                              <p:par>
                                <p:cTn id="80" presetID="18" presetClass="entr" presetSubtype="12" fill="hold" nodeType="clickEffect">
                                  <p:stCondLst>
                                    <p:cond delay="0"/>
                                  </p:stCondLst>
                                  <p:childTnLst>
                                    <p:set>
                                      <p:cBhvr>
                                        <p:cTn id="81" dur="1" fill="hold">
                                          <p:stCondLst>
                                            <p:cond delay="0"/>
                                          </p:stCondLst>
                                        </p:cTn>
                                        <p:tgtEl>
                                          <p:spTgt spid="42"/>
                                        </p:tgtEl>
                                        <p:attrNameLst>
                                          <p:attrName>style.visibility</p:attrName>
                                        </p:attrNameLst>
                                      </p:cBhvr>
                                      <p:to>
                                        <p:strVal val="visible"/>
                                      </p:to>
                                    </p:set>
                                    <p:animEffect transition="in" filter="strips(downLeft)">
                                      <p:cBhvr>
                                        <p:cTn id="82" dur="500"/>
                                        <p:tgtEl>
                                          <p:spTgt spid="42"/>
                                        </p:tgtEl>
                                      </p:cBhvr>
                                    </p:animEffect>
                                  </p:childTnLst>
                                </p:cTn>
                              </p:par>
                            </p:childTnLst>
                          </p:cTn>
                        </p:par>
                      </p:childTnLst>
                    </p:cTn>
                  </p:par>
                  <p:par>
                    <p:cTn id="83" fill="hold">
                      <p:stCondLst>
                        <p:cond delay="indefinite"/>
                      </p:stCondLst>
                      <p:childTnLst>
                        <p:par>
                          <p:cTn id="84" fill="hold">
                            <p:stCondLst>
                              <p:cond delay="0"/>
                            </p:stCondLst>
                            <p:childTnLst>
                              <p:par>
                                <p:cTn id="85" presetID="18" presetClass="entr" presetSubtype="12" fill="hold" nodeType="clickEffect">
                                  <p:stCondLst>
                                    <p:cond delay="0"/>
                                  </p:stCondLst>
                                  <p:childTnLst>
                                    <p:set>
                                      <p:cBhvr>
                                        <p:cTn id="86" dur="1" fill="hold">
                                          <p:stCondLst>
                                            <p:cond delay="0"/>
                                          </p:stCondLst>
                                        </p:cTn>
                                        <p:tgtEl>
                                          <p:spTgt spid="44"/>
                                        </p:tgtEl>
                                        <p:attrNameLst>
                                          <p:attrName>style.visibility</p:attrName>
                                        </p:attrNameLst>
                                      </p:cBhvr>
                                      <p:to>
                                        <p:strVal val="visible"/>
                                      </p:to>
                                    </p:set>
                                    <p:animEffect transition="in" filter="strips(downLeft)">
                                      <p:cBhvr>
                                        <p:cTn id="87" dur="500"/>
                                        <p:tgtEl>
                                          <p:spTgt spid="44"/>
                                        </p:tgtEl>
                                      </p:cBhvr>
                                    </p:animEffect>
                                  </p:childTnLst>
                                </p:cTn>
                              </p:par>
                            </p:childTnLst>
                          </p:cTn>
                        </p:par>
                      </p:childTnLst>
                    </p:cTn>
                  </p:par>
                  <p:par>
                    <p:cTn id="88" fill="hold">
                      <p:stCondLst>
                        <p:cond delay="indefinite"/>
                      </p:stCondLst>
                      <p:childTnLst>
                        <p:par>
                          <p:cTn id="89" fill="hold">
                            <p:stCondLst>
                              <p:cond delay="0"/>
                            </p:stCondLst>
                            <p:childTnLst>
                              <p:par>
                                <p:cTn id="90" presetID="18" presetClass="entr" presetSubtype="12" fill="hold" nodeType="clickEffect">
                                  <p:stCondLst>
                                    <p:cond delay="0"/>
                                  </p:stCondLst>
                                  <p:childTnLst>
                                    <p:set>
                                      <p:cBhvr>
                                        <p:cTn id="91" dur="1" fill="hold">
                                          <p:stCondLst>
                                            <p:cond delay="0"/>
                                          </p:stCondLst>
                                        </p:cTn>
                                        <p:tgtEl>
                                          <p:spTgt spid="46"/>
                                        </p:tgtEl>
                                        <p:attrNameLst>
                                          <p:attrName>style.visibility</p:attrName>
                                        </p:attrNameLst>
                                      </p:cBhvr>
                                      <p:to>
                                        <p:strVal val="visible"/>
                                      </p:to>
                                    </p:set>
                                    <p:animEffect transition="in" filter="strips(downLeft)">
                                      <p:cBhvr>
                                        <p:cTn id="9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707665-0A1A-2E80-E7DB-3BAD7E1AEAA8}"/>
              </a:ext>
            </a:extLst>
          </p:cNvPr>
          <p:cNvPicPr>
            <a:picLocks noChangeAspect="1"/>
          </p:cNvPicPr>
          <p:nvPr/>
        </p:nvPicPr>
        <p:blipFill>
          <a:blip r:embed="rId6"/>
          <a:stretch>
            <a:fillRect/>
          </a:stretch>
        </p:blipFill>
        <p:spPr>
          <a:xfrm>
            <a:off x="-3460362" y="317500"/>
            <a:ext cx="3225800" cy="4508500"/>
          </a:xfrm>
          <a:prstGeom prst="rect">
            <a:avLst/>
          </a:prstGeom>
        </p:spPr>
      </p:pic>
      <p:pic>
        <p:nvPicPr>
          <p:cNvPr id="6" name="Picture 5">
            <a:extLst>
              <a:ext uri="{FF2B5EF4-FFF2-40B4-BE49-F238E27FC236}">
                <a16:creationId xmlns:a16="http://schemas.microsoft.com/office/drawing/2014/main" id="{1B959D4A-B4D1-7BB4-A502-04FF4515A117}"/>
              </a:ext>
            </a:extLst>
          </p:cNvPr>
          <p:cNvPicPr>
            <a:picLocks noChangeAspect="1"/>
          </p:cNvPicPr>
          <p:nvPr/>
        </p:nvPicPr>
        <p:blipFill>
          <a:blip r:embed="rId7"/>
          <a:stretch>
            <a:fillRect/>
          </a:stretch>
        </p:blipFill>
        <p:spPr>
          <a:xfrm>
            <a:off x="-234562" y="-1507987"/>
            <a:ext cx="4394200" cy="1143000"/>
          </a:xfrm>
          <a:prstGeom prst="rect">
            <a:avLst/>
          </a:prstGeom>
        </p:spPr>
      </p:pic>
      <p:sp>
        <p:nvSpPr>
          <p:cNvPr id="7" name="Title 3">
            <a:extLst>
              <a:ext uri="{FF2B5EF4-FFF2-40B4-BE49-F238E27FC236}">
                <a16:creationId xmlns:a16="http://schemas.microsoft.com/office/drawing/2014/main" id="{9B6CB9DB-4934-BAE7-AA93-0FE008F7B612}"/>
              </a:ext>
            </a:extLst>
          </p:cNvPr>
          <p:cNvSpPr>
            <a:spLocks noGrp="1"/>
          </p:cNvSpPr>
          <p:nvPr>
            <p:ph type="title"/>
          </p:nvPr>
        </p:nvSpPr>
        <p:spPr>
          <a:xfrm>
            <a:off x="265043" y="33884"/>
            <a:ext cx="5748131" cy="1023020"/>
          </a:xfrm>
          <a:solidFill>
            <a:schemeClr val="bg2"/>
          </a:solidFill>
        </p:spPr>
        <p:txBody>
          <a:bodyPr anchor="ctr"/>
          <a:lstStyle/>
          <a:p>
            <a:r>
              <a:rPr lang="en-VN" sz="2500" dirty="0"/>
              <a:t>Ex 2 (pg 29) Read the conversation again and tick T (True) or F (False) for each statement.</a:t>
            </a:r>
          </a:p>
        </p:txBody>
      </p:sp>
      <p:graphicFrame>
        <p:nvGraphicFramePr>
          <p:cNvPr id="8" name="Table 8">
            <a:extLst>
              <a:ext uri="{FF2B5EF4-FFF2-40B4-BE49-F238E27FC236}">
                <a16:creationId xmlns:a16="http://schemas.microsoft.com/office/drawing/2014/main" id="{77CF7EC5-F461-6BDB-4576-817B18AF698F}"/>
              </a:ext>
            </a:extLst>
          </p:cNvPr>
          <p:cNvGraphicFramePr>
            <a:graphicFrameLocks noGrp="1"/>
          </p:cNvGraphicFramePr>
          <p:nvPr/>
        </p:nvGraphicFramePr>
        <p:xfrm>
          <a:off x="384313" y="1046964"/>
          <a:ext cx="8494644" cy="3912659"/>
        </p:xfrm>
        <a:graphic>
          <a:graphicData uri="http://schemas.openxmlformats.org/drawingml/2006/table">
            <a:tbl>
              <a:tblPr firstRow="1" bandRow="1">
                <a:tableStyleId>{2D5ABB26-0587-4C30-8999-92F81FD0307C}</a:tableStyleId>
              </a:tblPr>
              <a:tblGrid>
                <a:gridCol w="6243315">
                  <a:extLst>
                    <a:ext uri="{9D8B030D-6E8A-4147-A177-3AD203B41FA5}">
                      <a16:colId xmlns:a16="http://schemas.microsoft.com/office/drawing/2014/main" val="641056586"/>
                    </a:ext>
                  </a:extLst>
                </a:gridCol>
                <a:gridCol w="1206187">
                  <a:extLst>
                    <a:ext uri="{9D8B030D-6E8A-4147-A177-3AD203B41FA5}">
                      <a16:colId xmlns:a16="http://schemas.microsoft.com/office/drawing/2014/main" val="3341052008"/>
                    </a:ext>
                  </a:extLst>
                </a:gridCol>
                <a:gridCol w="1045142">
                  <a:extLst>
                    <a:ext uri="{9D8B030D-6E8A-4147-A177-3AD203B41FA5}">
                      <a16:colId xmlns:a16="http://schemas.microsoft.com/office/drawing/2014/main" val="2948817642"/>
                    </a:ext>
                  </a:extLst>
                </a:gridCol>
              </a:tblGrid>
              <a:tr h="539174">
                <a:tc>
                  <a:txBody>
                    <a:bodyPr/>
                    <a:lstStyle/>
                    <a:p>
                      <a:pPr algn="ctr"/>
                      <a:r>
                        <a:rPr lang="en-VN" sz="2000" b="1" dirty="0">
                          <a:latin typeface="Be Vietnam Pro" pitchFamily="2" charset="77"/>
                        </a:rPr>
                        <a:t>Statements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VN" sz="2000" b="1" dirty="0">
                          <a:latin typeface="Be Vietnam Pro" pitchFamily="2" charset="77"/>
                        </a:rPr>
                        <a:t>True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VN" sz="2000" b="1" dirty="0">
                          <a:latin typeface="Be Vietnam Pro" pitchFamily="2" charset="77"/>
                        </a:rPr>
                        <a:t>False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431690585"/>
                  </a:ext>
                </a:extLst>
              </a:tr>
              <a:tr h="674697">
                <a:tc>
                  <a:txBody>
                    <a:bodyPr/>
                    <a:lstStyle/>
                    <a:p>
                      <a:pPr algn="l"/>
                      <a:r>
                        <a:rPr lang="en-VN" sz="1800" b="0" dirty="0">
                          <a:latin typeface="Be Vietnam Pro" pitchFamily="2" charset="77"/>
                        </a:rPr>
                        <a:t>1. </a:t>
                      </a:r>
                      <a:r>
                        <a:rPr lang="en-US" sz="1800" b="0" dirty="0">
                          <a:latin typeface="Be Vietnam Pro" pitchFamily="2" charset="77"/>
                        </a:rPr>
                        <a:t>The counsellor is giving advice on how to maintain good physical and mental health.</a:t>
                      </a:r>
                      <a:endParaRPr lang="en-VN" sz="1800" b="0"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VN" sz="18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VN" sz="18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775189243"/>
                  </a:ext>
                </a:extLst>
              </a:tr>
              <a:tr h="674697">
                <a:tc>
                  <a:txBody>
                    <a:bodyPr/>
                    <a:lstStyle/>
                    <a:p>
                      <a:pPr algn="l"/>
                      <a:r>
                        <a:rPr lang="en-VN" sz="1800" b="0" dirty="0">
                          <a:latin typeface="Be Vietnam Pro" pitchFamily="2" charset="77"/>
                        </a:rPr>
                        <a:t>2. </a:t>
                      </a:r>
                      <a:r>
                        <a:rPr lang="en-US" sz="1800" b="0" dirty="0">
                          <a:latin typeface="Be Vietnam Pro" pitchFamily="2" charset="77"/>
                        </a:rPr>
                        <a:t>According to Mai’s parents, students shouldn’t sleep more than eight hours a day.</a:t>
                      </a:r>
                      <a:endParaRPr lang="en-VN" sz="1800" b="0"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VN" sz="18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VN" sz="18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591145847"/>
                  </a:ext>
                </a:extLst>
              </a:tr>
              <a:tr h="674697">
                <a:tc>
                  <a:txBody>
                    <a:bodyPr/>
                    <a:lstStyle/>
                    <a:p>
                      <a:pPr algn="l"/>
                      <a:r>
                        <a:rPr lang="en-VN" sz="1800" b="0" dirty="0">
                          <a:latin typeface="Be Vietnam Pro" pitchFamily="2" charset="77"/>
                        </a:rPr>
                        <a:t>3. </a:t>
                      </a:r>
                      <a:r>
                        <a:rPr lang="en-US" sz="1800" b="0" dirty="0">
                          <a:latin typeface="Be Vietnam Pro" pitchFamily="2" charset="77"/>
                        </a:rPr>
                        <a:t>Many students find it easy to get a good night’s sleep before exams.</a:t>
                      </a:r>
                      <a:endParaRPr lang="en-VN" sz="1800" b="0"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VN" sz="18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VN" sz="18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127116583"/>
                  </a:ext>
                </a:extLst>
              </a:tr>
              <a:tr h="674697">
                <a:tc>
                  <a:txBody>
                    <a:bodyPr/>
                    <a:lstStyle/>
                    <a:p>
                      <a:pPr algn="l"/>
                      <a:r>
                        <a:rPr lang="en-VN" sz="1800" b="0" dirty="0">
                          <a:latin typeface="Be Vietnam Pro" pitchFamily="2" charset="77"/>
                        </a:rPr>
                        <a:t>4. </a:t>
                      </a:r>
                      <a:r>
                        <a:rPr lang="en-US" sz="1800" b="0" dirty="0">
                          <a:latin typeface="Be Vietnam Pro" pitchFamily="2" charset="77"/>
                        </a:rPr>
                        <a:t>Nick doesn’t know how to have a well-balanced life.</a:t>
                      </a:r>
                      <a:endParaRPr lang="en-VN" sz="1800" b="0"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VN" sz="18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VN" sz="18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775111223"/>
                  </a:ext>
                </a:extLst>
              </a:tr>
              <a:tr h="674697">
                <a:tc>
                  <a:txBody>
                    <a:bodyPr/>
                    <a:lstStyle/>
                    <a:p>
                      <a:pPr algn="l"/>
                      <a:r>
                        <a:rPr lang="en-VN" sz="1800" b="0" dirty="0">
                          <a:latin typeface="Be Vietnam Pro" pitchFamily="2" charset="77"/>
                        </a:rPr>
                        <a:t>5. </a:t>
                      </a:r>
                      <a:r>
                        <a:rPr lang="en-US" sz="1800" b="0" dirty="0">
                          <a:latin typeface="Be Vietnam Pro" pitchFamily="2" charset="77"/>
                        </a:rPr>
                        <a:t>The school counsellor advises the students to balance their study and play time.</a:t>
                      </a:r>
                      <a:endParaRPr lang="en-VN" sz="1800" b="0"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VN" sz="18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VN" sz="18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630517907"/>
                  </a:ext>
                </a:extLst>
              </a:tr>
            </a:tbl>
          </a:graphicData>
        </a:graphic>
      </p:graphicFrame>
      <p:sp>
        <p:nvSpPr>
          <p:cNvPr id="9" name="TextBox 8">
            <a:extLst>
              <a:ext uri="{FF2B5EF4-FFF2-40B4-BE49-F238E27FC236}">
                <a16:creationId xmlns:a16="http://schemas.microsoft.com/office/drawing/2014/main" id="{39689604-F295-5421-90D2-C22E6BDDADD6}"/>
              </a:ext>
            </a:extLst>
          </p:cNvPr>
          <p:cNvSpPr txBox="1"/>
          <p:nvPr/>
        </p:nvSpPr>
        <p:spPr>
          <a:xfrm>
            <a:off x="7583557" y="-457200"/>
            <a:ext cx="184731" cy="307777"/>
          </a:xfrm>
          <a:prstGeom prst="rect">
            <a:avLst/>
          </a:prstGeom>
          <a:noFill/>
        </p:spPr>
        <p:txBody>
          <a:bodyPr wrap="none" rtlCol="0">
            <a:spAutoFit/>
          </a:bodyPr>
          <a:lstStyle/>
          <a:p>
            <a:endParaRPr lang="en-VN" dirty="0"/>
          </a:p>
        </p:txBody>
      </p:sp>
      <p:pic>
        <p:nvPicPr>
          <p:cNvPr id="10" name="5 min Countdown Flip Timer  Simple Beeps _1080p">
            <a:hlinkClick r:id="" action="ppaction://media"/>
            <a:extLst>
              <a:ext uri="{FF2B5EF4-FFF2-40B4-BE49-F238E27FC236}">
                <a16:creationId xmlns:a16="http://schemas.microsoft.com/office/drawing/2014/main" id="{8F50DDEC-0C04-2BB1-C54F-324474DB693D}"/>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441701" y="75663"/>
            <a:ext cx="1619588" cy="911018"/>
          </a:xfrm>
          <a:prstGeom prst="rect">
            <a:avLst/>
          </a:prstGeom>
        </p:spPr>
      </p:pic>
      <p:pic>
        <p:nvPicPr>
          <p:cNvPr id="2" name="Track 14">
            <a:hlinkClick r:id="" action="ppaction://media"/>
            <a:extLst>
              <a:ext uri="{FF2B5EF4-FFF2-40B4-BE49-F238E27FC236}">
                <a16:creationId xmlns:a16="http://schemas.microsoft.com/office/drawing/2014/main" id="{13567149-1A5D-06BB-60AB-140484DA7925}"/>
              </a:ext>
            </a:extLst>
          </p:cNvPr>
          <p:cNvPicPr>
            <a:picLocks noChangeAspect="1"/>
          </p:cNvPicPr>
          <p:nvPr>
            <a:audioFile r:link="rId3"/>
            <p:extLst>
              <p:ext uri="{DAA4B4D4-6D71-4841-9C94-3DE7FCFB9230}">
                <p14:media xmlns:p14="http://schemas.microsoft.com/office/powerpoint/2010/main" r:embed="rId4">
                  <p14:trim st="13308.0531"/>
                </p14:media>
              </p:ext>
            </p:extLst>
          </p:nvPr>
        </p:nvPicPr>
        <p:blipFill>
          <a:blip r:embed="rId9"/>
          <a:stretch>
            <a:fillRect/>
          </a:stretch>
        </p:blipFill>
        <p:spPr>
          <a:xfrm>
            <a:off x="6456004" y="134024"/>
            <a:ext cx="812800" cy="812800"/>
          </a:xfrm>
          <a:prstGeom prst="rect">
            <a:avLst/>
          </a:prstGeom>
        </p:spPr>
      </p:pic>
    </p:spTree>
    <p:extLst>
      <p:ext uri="{BB962C8B-B14F-4D97-AF65-F5344CB8AC3E}">
        <p14:creationId xmlns:p14="http://schemas.microsoft.com/office/powerpoint/2010/main" val="1411853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095"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14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0"/>
                </p:tgtEl>
              </p:cMediaNode>
            </p:video>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0"/>
                                        </p:tgtEl>
                                      </p:cBhvr>
                                    </p:cmd>
                                  </p:childTnLst>
                                </p:cTn>
                              </p:par>
                            </p:childTnLst>
                          </p:cTn>
                        </p:par>
                      </p:childTnLst>
                    </p:cTn>
                  </p:par>
                </p:childTnLst>
              </p:cTn>
              <p:nextCondLst>
                <p:cond evt="onClick" delay="0">
                  <p:tgtEl>
                    <p:spTgt spid="10"/>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22BF7A-0A55-E7CD-BEFA-2DB28FF61375}"/>
              </a:ext>
            </a:extLst>
          </p:cNvPr>
          <p:cNvSpPr>
            <a:spLocks noGrp="1"/>
          </p:cNvSpPr>
          <p:nvPr>
            <p:ph type="title"/>
          </p:nvPr>
        </p:nvSpPr>
        <p:spPr>
          <a:xfrm>
            <a:off x="372131" y="201566"/>
            <a:ext cx="3991148" cy="750300"/>
          </a:xfrm>
        </p:spPr>
        <p:txBody>
          <a:bodyPr/>
          <a:lstStyle/>
          <a:p>
            <a:pPr algn="l"/>
            <a:r>
              <a:rPr lang="en-VN" b="1" dirty="0"/>
              <a:t>Check your answers</a:t>
            </a:r>
          </a:p>
        </p:txBody>
      </p:sp>
      <p:graphicFrame>
        <p:nvGraphicFramePr>
          <p:cNvPr id="6" name="Table 5">
            <a:extLst>
              <a:ext uri="{FF2B5EF4-FFF2-40B4-BE49-F238E27FC236}">
                <a16:creationId xmlns:a16="http://schemas.microsoft.com/office/drawing/2014/main" id="{41CFFDF9-5AC7-ECDD-2E39-7F1F4FEB4B07}"/>
              </a:ext>
            </a:extLst>
          </p:cNvPr>
          <p:cNvGraphicFramePr>
            <a:graphicFrameLocks noGrp="1"/>
          </p:cNvGraphicFramePr>
          <p:nvPr>
            <p:extLst>
              <p:ext uri="{D42A27DB-BD31-4B8C-83A1-F6EECF244321}">
                <p14:modId xmlns:p14="http://schemas.microsoft.com/office/powerpoint/2010/main" val="1773783033"/>
              </p:ext>
            </p:extLst>
          </p:nvPr>
        </p:nvGraphicFramePr>
        <p:xfrm>
          <a:off x="372131" y="951866"/>
          <a:ext cx="8494644" cy="1212550"/>
        </p:xfrm>
        <a:graphic>
          <a:graphicData uri="http://schemas.openxmlformats.org/drawingml/2006/table">
            <a:tbl>
              <a:tblPr firstRow="1" bandRow="1">
                <a:tableStyleId>{2D5ABB26-0587-4C30-8999-92F81FD0307C}</a:tableStyleId>
              </a:tblPr>
              <a:tblGrid>
                <a:gridCol w="6243315">
                  <a:extLst>
                    <a:ext uri="{9D8B030D-6E8A-4147-A177-3AD203B41FA5}">
                      <a16:colId xmlns:a16="http://schemas.microsoft.com/office/drawing/2014/main" val="413320705"/>
                    </a:ext>
                  </a:extLst>
                </a:gridCol>
                <a:gridCol w="1206187">
                  <a:extLst>
                    <a:ext uri="{9D8B030D-6E8A-4147-A177-3AD203B41FA5}">
                      <a16:colId xmlns:a16="http://schemas.microsoft.com/office/drawing/2014/main" val="3254737262"/>
                    </a:ext>
                  </a:extLst>
                </a:gridCol>
                <a:gridCol w="1045142">
                  <a:extLst>
                    <a:ext uri="{9D8B030D-6E8A-4147-A177-3AD203B41FA5}">
                      <a16:colId xmlns:a16="http://schemas.microsoft.com/office/drawing/2014/main" val="1138357891"/>
                    </a:ext>
                  </a:extLst>
                </a:gridCol>
              </a:tblGrid>
              <a:tr h="511510">
                <a:tc>
                  <a:txBody>
                    <a:bodyPr/>
                    <a:lstStyle/>
                    <a:p>
                      <a:pPr algn="ctr"/>
                      <a:r>
                        <a:rPr lang="en-VN" sz="2000" b="1" dirty="0">
                          <a:latin typeface="Be Vietnam Pro" pitchFamily="2" charset="77"/>
                        </a:rPr>
                        <a:t>Statements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VN" sz="2000" b="1" dirty="0">
                          <a:latin typeface="Be Vietnam Pro" pitchFamily="2" charset="77"/>
                        </a:rPr>
                        <a:t>True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VN" sz="2000" b="1" dirty="0">
                          <a:latin typeface="Be Vietnam Pro" pitchFamily="2" charset="77"/>
                        </a:rPr>
                        <a:t>False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381833528"/>
                  </a:ext>
                </a:extLst>
              </a:tr>
              <a:tr h="511510">
                <a:tc>
                  <a:txBody>
                    <a:bodyPr/>
                    <a:lstStyle/>
                    <a:p>
                      <a:pPr algn="l"/>
                      <a:r>
                        <a:rPr lang="en-VN" sz="2000" b="0" dirty="0">
                          <a:latin typeface="Be Vietnam Pro" pitchFamily="2" charset="77"/>
                        </a:rPr>
                        <a:t>1. </a:t>
                      </a:r>
                      <a:r>
                        <a:rPr lang="en-US" sz="2000" b="0" dirty="0">
                          <a:latin typeface="Be Vietnam Pro" pitchFamily="2" charset="77"/>
                        </a:rPr>
                        <a:t>The counsellor is giving advice on how to maintain good physical and mental health.</a:t>
                      </a:r>
                      <a:endParaRPr lang="en-VN" sz="2000" b="0"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484657701"/>
                  </a:ext>
                </a:extLst>
              </a:tr>
            </a:tbl>
          </a:graphicData>
        </a:graphic>
      </p:graphicFrame>
      <p:pic>
        <p:nvPicPr>
          <p:cNvPr id="8" name="Picture 7">
            <a:extLst>
              <a:ext uri="{FF2B5EF4-FFF2-40B4-BE49-F238E27FC236}">
                <a16:creationId xmlns:a16="http://schemas.microsoft.com/office/drawing/2014/main" id="{0A3D6E0F-FEC5-AAB7-FDB1-723DE5125660}"/>
              </a:ext>
            </a:extLst>
          </p:cNvPr>
          <p:cNvPicPr>
            <a:picLocks noChangeAspect="1"/>
          </p:cNvPicPr>
          <p:nvPr/>
        </p:nvPicPr>
        <p:blipFill>
          <a:blip r:embed="rId2"/>
          <a:stretch>
            <a:fillRect/>
          </a:stretch>
        </p:blipFill>
        <p:spPr>
          <a:xfrm>
            <a:off x="0" y="-4435139"/>
            <a:ext cx="7772400" cy="4261555"/>
          </a:xfrm>
          <a:prstGeom prst="rect">
            <a:avLst/>
          </a:prstGeom>
        </p:spPr>
      </p:pic>
      <p:cxnSp>
        <p:nvCxnSpPr>
          <p:cNvPr id="9" name="Straight Connector 8">
            <a:extLst>
              <a:ext uri="{FF2B5EF4-FFF2-40B4-BE49-F238E27FC236}">
                <a16:creationId xmlns:a16="http://schemas.microsoft.com/office/drawing/2014/main" id="{15D9E203-678C-4AFD-D59A-10248D711CF9}"/>
              </a:ext>
            </a:extLst>
          </p:cNvPr>
          <p:cNvCxnSpPr>
            <a:cxnSpLocks/>
          </p:cNvCxnSpPr>
          <p:nvPr/>
        </p:nvCxnSpPr>
        <p:spPr>
          <a:xfrm>
            <a:off x="1224944" y="1824538"/>
            <a:ext cx="127441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C00CFF9-6DD3-3B5F-DA6A-9CACC98CFEE5}"/>
              </a:ext>
            </a:extLst>
          </p:cNvPr>
          <p:cNvCxnSpPr>
            <a:cxnSpLocks/>
          </p:cNvCxnSpPr>
          <p:nvPr/>
        </p:nvCxnSpPr>
        <p:spPr>
          <a:xfrm>
            <a:off x="2801196" y="1833247"/>
            <a:ext cx="163146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291C8AA-8B9F-2A4C-8738-2155DCE9D402}"/>
              </a:ext>
            </a:extLst>
          </p:cNvPr>
          <p:cNvCxnSpPr>
            <a:cxnSpLocks/>
          </p:cNvCxnSpPr>
          <p:nvPr/>
        </p:nvCxnSpPr>
        <p:spPr>
          <a:xfrm>
            <a:off x="458591" y="2111921"/>
            <a:ext cx="109153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ADCDC9A-8264-9308-02BA-12CAD8A7E730}"/>
              </a:ext>
            </a:extLst>
          </p:cNvPr>
          <p:cNvCxnSpPr>
            <a:cxnSpLocks/>
          </p:cNvCxnSpPr>
          <p:nvPr/>
        </p:nvCxnSpPr>
        <p:spPr>
          <a:xfrm>
            <a:off x="1658319" y="2115519"/>
            <a:ext cx="1738024" cy="511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8FE4DA7-06D7-0CA2-DCFA-E1F3901AB5C2}"/>
              </a:ext>
            </a:extLst>
          </p:cNvPr>
          <p:cNvCxnSpPr>
            <a:cxnSpLocks/>
          </p:cNvCxnSpPr>
          <p:nvPr/>
        </p:nvCxnSpPr>
        <p:spPr>
          <a:xfrm flipV="1">
            <a:off x="3942019" y="2111921"/>
            <a:ext cx="1666301" cy="1741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A0C8168A-19DF-E0E9-F3D2-E22E536F4B94}"/>
              </a:ext>
            </a:extLst>
          </p:cNvPr>
          <p:cNvSpPr/>
          <p:nvPr/>
        </p:nvSpPr>
        <p:spPr>
          <a:xfrm>
            <a:off x="1550126" y="2571749"/>
            <a:ext cx="6222274" cy="2107827"/>
          </a:xfrm>
          <a:prstGeom prst="rect">
            <a:avLst/>
          </a:prstGeom>
          <a:solidFill>
            <a:schemeClr val="bg2"/>
          </a:solidFill>
          <a:ln w="19050">
            <a:solidFill>
              <a:srgbClr val="E8AFB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b="1" dirty="0">
                <a:solidFill>
                  <a:schemeClr val="tx1"/>
                </a:solidFill>
                <a:highlight>
                  <a:srgbClr val="E8AFB1"/>
                </a:highlight>
                <a:latin typeface="Be Vietnam Pro" pitchFamily="2" charset="77"/>
                <a:cs typeface="Poppins Medium" pitchFamily="2" charset="77"/>
              </a:rPr>
              <a:t>School Counsellor</a:t>
            </a:r>
            <a:r>
              <a:rPr lang="en-US" sz="1800" dirty="0">
                <a:solidFill>
                  <a:schemeClr val="tx1"/>
                </a:solidFill>
                <a:latin typeface="Be Vietnam Pro" pitchFamily="2" charset="77"/>
                <a:cs typeface="Poppins Medium" pitchFamily="2" charset="77"/>
              </a:rPr>
              <a:t>: Good morning, class. Welcome to our "</a:t>
            </a:r>
            <a:r>
              <a:rPr lang="en-US" sz="1800" dirty="0">
                <a:solidFill>
                  <a:schemeClr val="tx1"/>
                </a:solidFill>
                <a:highlight>
                  <a:srgbClr val="E8AFB1"/>
                </a:highlight>
                <a:latin typeface="Be Vietnam Pro" pitchFamily="2" charset="77"/>
                <a:cs typeface="Poppins Medium" pitchFamily="2" charset="77"/>
              </a:rPr>
              <a:t>Tips </a:t>
            </a:r>
            <a:r>
              <a:rPr lang="en-US" sz="1800" dirty="0">
                <a:solidFill>
                  <a:schemeClr val="tx1"/>
                </a:solidFill>
                <a:latin typeface="Be Vietnam Pro" pitchFamily="2" charset="77"/>
                <a:cs typeface="Poppins Medium" pitchFamily="2" charset="77"/>
              </a:rPr>
              <a:t>for </a:t>
            </a:r>
            <a:r>
              <a:rPr lang="en-US" sz="1800" dirty="0">
                <a:solidFill>
                  <a:schemeClr val="tx1"/>
                </a:solidFill>
                <a:highlight>
                  <a:srgbClr val="E8AFB1"/>
                </a:highlight>
                <a:latin typeface="Be Vietnam Pro" pitchFamily="2" charset="77"/>
                <a:cs typeface="Poppins Medium" pitchFamily="2" charset="77"/>
              </a:rPr>
              <a:t>Good Physical and Mental Health</a:t>
            </a:r>
            <a:r>
              <a:rPr lang="en-US" sz="1800" dirty="0">
                <a:solidFill>
                  <a:schemeClr val="tx1"/>
                </a:solidFill>
                <a:latin typeface="Be Vietnam Pro" pitchFamily="2" charset="77"/>
                <a:cs typeface="Poppins Medium" pitchFamily="2" charset="77"/>
              </a:rPr>
              <a:t>" In this session, feel free to ask any questions.</a:t>
            </a:r>
          </a:p>
          <a:p>
            <a:r>
              <a:rPr lang="en-US" sz="1800" b="1" dirty="0">
                <a:solidFill>
                  <a:schemeClr val="tx1"/>
                </a:solidFill>
                <a:latin typeface="Be Vietnam Pro" pitchFamily="2" charset="77"/>
                <a:cs typeface="Poppins Medium" pitchFamily="2" charset="77"/>
              </a:rPr>
              <a:t>Nick</a:t>
            </a:r>
            <a:r>
              <a:rPr lang="en-US" sz="1800" dirty="0">
                <a:solidFill>
                  <a:schemeClr val="tx1"/>
                </a:solidFill>
                <a:latin typeface="Be Vietnam Pro" pitchFamily="2" charset="77"/>
                <a:cs typeface="Poppins Medium" pitchFamily="2" charset="77"/>
              </a:rPr>
              <a:t>: How can we maintain good physical health? </a:t>
            </a:r>
          </a:p>
          <a:p>
            <a:r>
              <a:rPr lang="en-US" sz="1800" b="1" dirty="0">
                <a:solidFill>
                  <a:schemeClr val="tx1"/>
                </a:solidFill>
                <a:latin typeface="Be Vietnam Pro" pitchFamily="2" charset="77"/>
                <a:cs typeface="Poppins Medium" pitchFamily="2" charset="77"/>
              </a:rPr>
              <a:t>School Counsellor: </a:t>
            </a:r>
            <a:r>
              <a:rPr lang="en-US" sz="1800" dirty="0">
                <a:solidFill>
                  <a:schemeClr val="tx1"/>
                </a:solidFill>
                <a:latin typeface="Be Vietnam Pro" pitchFamily="2" charset="77"/>
                <a:cs typeface="Poppins Medium" pitchFamily="2" charset="77"/>
              </a:rPr>
              <a:t>You should get enough sleep, eat a healthy diet, and do physical exercise regularly. </a:t>
            </a:r>
          </a:p>
        </p:txBody>
      </p:sp>
      <p:pic>
        <p:nvPicPr>
          <p:cNvPr id="20" name="Picture 19">
            <a:extLst>
              <a:ext uri="{FF2B5EF4-FFF2-40B4-BE49-F238E27FC236}">
                <a16:creationId xmlns:a16="http://schemas.microsoft.com/office/drawing/2014/main" id="{443963EB-C06C-9608-A0D4-D849E1B47C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8848" y="1558141"/>
            <a:ext cx="482555" cy="482555"/>
          </a:xfrm>
          <a:prstGeom prst="rect">
            <a:avLst/>
          </a:prstGeom>
        </p:spPr>
      </p:pic>
    </p:spTree>
    <p:extLst>
      <p:ext uri="{BB962C8B-B14F-4D97-AF65-F5344CB8AC3E}">
        <p14:creationId xmlns:p14="http://schemas.microsoft.com/office/powerpoint/2010/main" val="1386001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trips(down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22BF7A-0A55-E7CD-BEFA-2DB28FF61375}"/>
              </a:ext>
            </a:extLst>
          </p:cNvPr>
          <p:cNvSpPr>
            <a:spLocks noGrp="1"/>
          </p:cNvSpPr>
          <p:nvPr>
            <p:ph type="title"/>
          </p:nvPr>
        </p:nvSpPr>
        <p:spPr>
          <a:xfrm>
            <a:off x="372131" y="201566"/>
            <a:ext cx="3991148" cy="750300"/>
          </a:xfrm>
        </p:spPr>
        <p:txBody>
          <a:bodyPr/>
          <a:lstStyle/>
          <a:p>
            <a:pPr algn="l"/>
            <a:r>
              <a:rPr lang="en-VN" b="1" dirty="0"/>
              <a:t>Check your answers</a:t>
            </a:r>
          </a:p>
        </p:txBody>
      </p:sp>
      <p:graphicFrame>
        <p:nvGraphicFramePr>
          <p:cNvPr id="6" name="Table 5">
            <a:extLst>
              <a:ext uri="{FF2B5EF4-FFF2-40B4-BE49-F238E27FC236}">
                <a16:creationId xmlns:a16="http://schemas.microsoft.com/office/drawing/2014/main" id="{41CFFDF9-5AC7-ECDD-2E39-7F1F4FEB4B07}"/>
              </a:ext>
            </a:extLst>
          </p:cNvPr>
          <p:cNvGraphicFramePr>
            <a:graphicFrameLocks noGrp="1"/>
          </p:cNvGraphicFramePr>
          <p:nvPr>
            <p:extLst>
              <p:ext uri="{D42A27DB-BD31-4B8C-83A1-F6EECF244321}">
                <p14:modId xmlns:p14="http://schemas.microsoft.com/office/powerpoint/2010/main" val="651662337"/>
              </p:ext>
            </p:extLst>
          </p:nvPr>
        </p:nvGraphicFramePr>
        <p:xfrm>
          <a:off x="372131" y="951866"/>
          <a:ext cx="8494644" cy="1212550"/>
        </p:xfrm>
        <a:graphic>
          <a:graphicData uri="http://schemas.openxmlformats.org/drawingml/2006/table">
            <a:tbl>
              <a:tblPr firstRow="1" bandRow="1">
                <a:tableStyleId>{2D5ABB26-0587-4C30-8999-92F81FD0307C}</a:tableStyleId>
              </a:tblPr>
              <a:tblGrid>
                <a:gridCol w="6243315">
                  <a:extLst>
                    <a:ext uri="{9D8B030D-6E8A-4147-A177-3AD203B41FA5}">
                      <a16:colId xmlns:a16="http://schemas.microsoft.com/office/drawing/2014/main" val="413320705"/>
                    </a:ext>
                  </a:extLst>
                </a:gridCol>
                <a:gridCol w="1206187">
                  <a:extLst>
                    <a:ext uri="{9D8B030D-6E8A-4147-A177-3AD203B41FA5}">
                      <a16:colId xmlns:a16="http://schemas.microsoft.com/office/drawing/2014/main" val="3254737262"/>
                    </a:ext>
                  </a:extLst>
                </a:gridCol>
                <a:gridCol w="1045142">
                  <a:extLst>
                    <a:ext uri="{9D8B030D-6E8A-4147-A177-3AD203B41FA5}">
                      <a16:colId xmlns:a16="http://schemas.microsoft.com/office/drawing/2014/main" val="1138357891"/>
                    </a:ext>
                  </a:extLst>
                </a:gridCol>
              </a:tblGrid>
              <a:tr h="511510">
                <a:tc>
                  <a:txBody>
                    <a:bodyPr/>
                    <a:lstStyle/>
                    <a:p>
                      <a:pPr algn="ctr"/>
                      <a:r>
                        <a:rPr lang="en-VN" sz="2000" b="1">
                          <a:latin typeface="Be Vietnam Pro" pitchFamily="2" charset="77"/>
                        </a:rPr>
                        <a:t>Statements</a:t>
                      </a: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VN" sz="2000" b="1">
                          <a:latin typeface="Be Vietnam Pro" pitchFamily="2" charset="77"/>
                        </a:rPr>
                        <a:t>True</a:t>
                      </a: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VN" sz="2000" b="1">
                          <a:latin typeface="Be Vietnam Pro" pitchFamily="2" charset="77"/>
                        </a:rPr>
                        <a:t>False</a:t>
                      </a: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381833528"/>
                  </a:ext>
                </a:extLst>
              </a:tr>
              <a:tr h="511510">
                <a:tc>
                  <a:txBody>
                    <a:bodyPr/>
                    <a:lstStyle/>
                    <a:p>
                      <a:pPr algn="l"/>
                      <a:r>
                        <a:rPr lang="en-US" sz="2000" b="0" dirty="0">
                          <a:latin typeface="Be Vietnam Pro" pitchFamily="2" charset="77"/>
                        </a:rPr>
                        <a:t>2. According to Mai’s parents, students shouldn’t sleep more than eight hours a day.</a:t>
                      </a:r>
                      <a:endParaRPr lang="en-VN" sz="2000" b="0"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484657701"/>
                  </a:ext>
                </a:extLst>
              </a:tr>
            </a:tbl>
          </a:graphicData>
        </a:graphic>
      </p:graphicFrame>
      <p:cxnSp>
        <p:nvCxnSpPr>
          <p:cNvPr id="9" name="Straight Connector 8">
            <a:extLst>
              <a:ext uri="{FF2B5EF4-FFF2-40B4-BE49-F238E27FC236}">
                <a16:creationId xmlns:a16="http://schemas.microsoft.com/office/drawing/2014/main" id="{15D9E203-678C-4AFD-D59A-10248D711CF9}"/>
              </a:ext>
            </a:extLst>
          </p:cNvPr>
          <p:cNvCxnSpPr>
            <a:cxnSpLocks/>
          </p:cNvCxnSpPr>
          <p:nvPr/>
        </p:nvCxnSpPr>
        <p:spPr>
          <a:xfrm>
            <a:off x="2447353" y="1814913"/>
            <a:ext cx="161450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A0C8168A-19DF-E0E9-F3D2-E22E536F4B94}"/>
              </a:ext>
            </a:extLst>
          </p:cNvPr>
          <p:cNvSpPr/>
          <p:nvPr/>
        </p:nvSpPr>
        <p:spPr>
          <a:xfrm>
            <a:off x="1550126" y="2571749"/>
            <a:ext cx="6222274" cy="2107827"/>
          </a:xfrm>
          <a:prstGeom prst="rect">
            <a:avLst/>
          </a:prstGeom>
          <a:solidFill>
            <a:schemeClr val="bg2"/>
          </a:solidFill>
          <a:ln w="19050">
            <a:solidFill>
              <a:srgbClr val="E8AFB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Be Vietnam Pro" pitchFamily="2" charset="77"/>
                <a:cs typeface="Poppins Medium" pitchFamily="2" charset="77"/>
              </a:rPr>
              <a:t>Mai</a:t>
            </a:r>
            <a:r>
              <a:rPr lang="en-US" sz="2000" dirty="0">
                <a:solidFill>
                  <a:schemeClr val="tx1"/>
                </a:solidFill>
                <a:latin typeface="Be Vietnam Pro" pitchFamily="2" charset="77"/>
                <a:cs typeface="Poppins Medium" pitchFamily="2" charset="77"/>
              </a:rPr>
              <a:t>: </a:t>
            </a:r>
            <a:r>
              <a:rPr lang="en-US" sz="2000" dirty="0">
                <a:solidFill>
                  <a:schemeClr val="tx1"/>
                </a:solidFill>
                <a:highlight>
                  <a:srgbClr val="E8AFB1"/>
                </a:highlight>
                <a:latin typeface="Be Vietnam Pro" pitchFamily="2" charset="77"/>
                <a:cs typeface="Poppins Medium" pitchFamily="2" charset="77"/>
              </a:rPr>
              <a:t>My parents </a:t>
            </a:r>
            <a:r>
              <a:rPr lang="en-US" sz="2000" dirty="0">
                <a:solidFill>
                  <a:schemeClr val="tx1"/>
                </a:solidFill>
                <a:latin typeface="Be Vietnam Pro" pitchFamily="2" charset="77"/>
                <a:cs typeface="Poppins Medium" pitchFamily="2" charset="77"/>
              </a:rPr>
              <a:t>say students of our age </a:t>
            </a:r>
            <a:r>
              <a:rPr lang="en-US" sz="2000" dirty="0">
                <a:solidFill>
                  <a:schemeClr val="tx1"/>
                </a:solidFill>
                <a:highlight>
                  <a:srgbClr val="E8AFB1"/>
                </a:highlight>
                <a:latin typeface="Be Vietnam Pro" pitchFamily="2" charset="77"/>
                <a:cs typeface="Poppins Medium" pitchFamily="2" charset="77"/>
              </a:rPr>
              <a:t>need to sleep </a:t>
            </a:r>
            <a:r>
              <a:rPr lang="en-US" sz="2000" dirty="0">
                <a:solidFill>
                  <a:schemeClr val="tx1"/>
                </a:solidFill>
                <a:latin typeface="Be Vietnam Pro" pitchFamily="2" charset="77"/>
                <a:cs typeface="Poppins Medium" pitchFamily="2" charset="77"/>
              </a:rPr>
              <a:t>at least </a:t>
            </a:r>
            <a:r>
              <a:rPr lang="en-US" sz="2000" dirty="0">
                <a:solidFill>
                  <a:schemeClr val="tx1"/>
                </a:solidFill>
                <a:highlight>
                  <a:srgbClr val="E8AFB1"/>
                </a:highlight>
                <a:latin typeface="Be Vietnam Pro" pitchFamily="2" charset="77"/>
                <a:cs typeface="Poppins Medium" pitchFamily="2" charset="77"/>
              </a:rPr>
              <a:t>eight hours a day</a:t>
            </a:r>
            <a:r>
              <a:rPr lang="en-US" sz="2000" dirty="0">
                <a:solidFill>
                  <a:schemeClr val="tx1"/>
                </a:solidFill>
                <a:latin typeface="Be Vietnam Pro" pitchFamily="2" charset="77"/>
                <a:cs typeface="Poppins Medium" pitchFamily="2" charset="77"/>
              </a:rPr>
              <a:t>. Is that right? </a:t>
            </a:r>
          </a:p>
          <a:p>
            <a:endParaRPr lang="en-US" sz="2000" b="1" dirty="0">
              <a:solidFill>
                <a:schemeClr val="tx1"/>
              </a:solidFill>
              <a:latin typeface="Be Vietnam Pro" pitchFamily="2" charset="77"/>
              <a:cs typeface="Poppins Medium" pitchFamily="2" charset="77"/>
            </a:endParaRPr>
          </a:p>
          <a:p>
            <a:r>
              <a:rPr lang="en-US" sz="2000" b="1" dirty="0">
                <a:solidFill>
                  <a:schemeClr val="tx1"/>
                </a:solidFill>
                <a:latin typeface="Be Vietnam Pro" pitchFamily="2" charset="77"/>
                <a:cs typeface="Poppins Medium" pitchFamily="2" charset="77"/>
              </a:rPr>
              <a:t>School Counsellor</a:t>
            </a:r>
            <a:r>
              <a:rPr lang="en-US" sz="2000" dirty="0">
                <a:solidFill>
                  <a:schemeClr val="tx1"/>
                </a:solidFill>
                <a:latin typeface="Be Vietnam Pro" pitchFamily="2" charset="77"/>
                <a:cs typeface="Poppins Medium" pitchFamily="2" charset="77"/>
              </a:rPr>
              <a:t>: </a:t>
            </a:r>
            <a:r>
              <a:rPr lang="en-US" sz="2000" dirty="0">
                <a:solidFill>
                  <a:schemeClr val="tx1"/>
                </a:solidFill>
                <a:highlight>
                  <a:srgbClr val="E8AFB1"/>
                </a:highlight>
                <a:latin typeface="Be Vietnam Pro" pitchFamily="2" charset="77"/>
                <a:cs typeface="Poppins Medium" pitchFamily="2" charset="77"/>
              </a:rPr>
              <a:t>Yes</a:t>
            </a:r>
            <a:r>
              <a:rPr lang="en-US" sz="2000" dirty="0">
                <a:solidFill>
                  <a:schemeClr val="tx1"/>
                </a:solidFill>
                <a:latin typeface="Be Vietnam Pro" pitchFamily="2" charset="77"/>
                <a:cs typeface="Poppins Medium" pitchFamily="2" charset="77"/>
              </a:rPr>
              <a:t>, it is.</a:t>
            </a:r>
          </a:p>
        </p:txBody>
      </p:sp>
      <p:pic>
        <p:nvPicPr>
          <p:cNvPr id="20" name="Picture 19">
            <a:extLst>
              <a:ext uri="{FF2B5EF4-FFF2-40B4-BE49-F238E27FC236}">
                <a16:creationId xmlns:a16="http://schemas.microsoft.com/office/drawing/2014/main" id="{443963EB-C06C-9608-A0D4-D849E1B47C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13455" y="1583260"/>
            <a:ext cx="482555" cy="482555"/>
          </a:xfrm>
          <a:prstGeom prst="rect">
            <a:avLst/>
          </a:prstGeom>
        </p:spPr>
      </p:pic>
      <p:cxnSp>
        <p:nvCxnSpPr>
          <p:cNvPr id="4" name="Straight Connector 3">
            <a:extLst>
              <a:ext uri="{FF2B5EF4-FFF2-40B4-BE49-F238E27FC236}">
                <a16:creationId xmlns:a16="http://schemas.microsoft.com/office/drawing/2014/main" id="{BBA5A5AC-CC7A-E0F9-67A0-4ED4F1C0E666}"/>
              </a:ext>
            </a:extLst>
          </p:cNvPr>
          <p:cNvCxnSpPr>
            <a:cxnSpLocks/>
          </p:cNvCxnSpPr>
          <p:nvPr/>
        </p:nvCxnSpPr>
        <p:spPr>
          <a:xfrm>
            <a:off x="5363807" y="1824538"/>
            <a:ext cx="115249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DBDCA2D-C627-D7F5-0324-8D6B5E4E9FDA}"/>
              </a:ext>
            </a:extLst>
          </p:cNvPr>
          <p:cNvCxnSpPr>
            <a:cxnSpLocks/>
          </p:cNvCxnSpPr>
          <p:nvPr/>
        </p:nvCxnSpPr>
        <p:spPr>
          <a:xfrm>
            <a:off x="445298" y="2113296"/>
            <a:ext cx="67123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2737999-BB0F-02D3-17C7-3F87D6A1FA19}"/>
              </a:ext>
            </a:extLst>
          </p:cNvPr>
          <p:cNvCxnSpPr>
            <a:cxnSpLocks/>
          </p:cNvCxnSpPr>
          <p:nvPr/>
        </p:nvCxnSpPr>
        <p:spPr>
          <a:xfrm>
            <a:off x="1176818" y="2113296"/>
            <a:ext cx="67123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4FE2EE9-AE16-2CE4-247C-A1A9DF4E4FB3}"/>
              </a:ext>
            </a:extLst>
          </p:cNvPr>
          <p:cNvCxnSpPr>
            <a:cxnSpLocks/>
          </p:cNvCxnSpPr>
          <p:nvPr/>
        </p:nvCxnSpPr>
        <p:spPr>
          <a:xfrm>
            <a:off x="2505105" y="2122921"/>
            <a:ext cx="2119493"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0270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trips(down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759"/>
        <p:cNvGrpSpPr/>
        <p:nvPr/>
      </p:nvGrpSpPr>
      <p:grpSpPr>
        <a:xfrm>
          <a:off x="0" y="0"/>
          <a:ext cx="0" cy="0"/>
          <a:chOff x="0" y="0"/>
          <a:chExt cx="0" cy="0"/>
        </a:xfrm>
      </p:grpSpPr>
      <p:sp>
        <p:nvSpPr>
          <p:cNvPr id="3760" name="Google Shape;3760;p40"/>
          <p:cNvSpPr txBox="1">
            <a:spLocks noGrp="1"/>
          </p:cNvSpPr>
          <p:nvPr>
            <p:ph type="title" idx="15"/>
          </p:nvPr>
        </p:nvSpPr>
        <p:spPr>
          <a:xfrm>
            <a:off x="733950" y="539499"/>
            <a:ext cx="7674900" cy="586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OBJECTIVES</a:t>
            </a:r>
            <a:endParaRPr dirty="0">
              <a:solidFill>
                <a:schemeClr val="lt1"/>
              </a:solidFill>
            </a:endParaRPr>
          </a:p>
        </p:txBody>
      </p:sp>
      <p:sp>
        <p:nvSpPr>
          <p:cNvPr id="3761" name="Google Shape;3761;p40"/>
          <p:cNvSpPr txBox="1">
            <a:spLocks noGrp="1"/>
          </p:cNvSpPr>
          <p:nvPr>
            <p:ph type="subTitle" idx="1"/>
          </p:nvPr>
        </p:nvSpPr>
        <p:spPr>
          <a:xfrm>
            <a:off x="2323256" y="1906580"/>
            <a:ext cx="2388300" cy="586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dirty="0"/>
              <a:t>Knowledge</a:t>
            </a:r>
            <a:endParaRPr sz="2400" dirty="0"/>
          </a:p>
        </p:txBody>
      </p:sp>
      <p:sp>
        <p:nvSpPr>
          <p:cNvPr id="3763" name="Google Shape;3763;p40"/>
          <p:cNvSpPr txBox="1">
            <a:spLocks noGrp="1"/>
          </p:cNvSpPr>
          <p:nvPr>
            <p:ph type="title"/>
          </p:nvPr>
        </p:nvSpPr>
        <p:spPr>
          <a:xfrm>
            <a:off x="984010" y="1126299"/>
            <a:ext cx="6874356" cy="78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t>After this lesson, Ss will be able to:</a:t>
            </a:r>
            <a:endParaRPr sz="3200" dirty="0"/>
          </a:p>
        </p:txBody>
      </p:sp>
      <p:grpSp>
        <p:nvGrpSpPr>
          <p:cNvPr id="22" name="Google Shape;5392;p67">
            <a:extLst>
              <a:ext uri="{FF2B5EF4-FFF2-40B4-BE49-F238E27FC236}">
                <a16:creationId xmlns:a16="http://schemas.microsoft.com/office/drawing/2014/main" id="{F5A1B3E2-A3D1-186D-9EB3-1362FB219C19}"/>
              </a:ext>
            </a:extLst>
          </p:cNvPr>
          <p:cNvGrpSpPr/>
          <p:nvPr/>
        </p:nvGrpSpPr>
        <p:grpSpPr>
          <a:xfrm>
            <a:off x="1566432" y="1945748"/>
            <a:ext cx="587123" cy="586639"/>
            <a:chOff x="2642150" y="2665725"/>
            <a:chExt cx="364250" cy="363950"/>
          </a:xfrm>
        </p:grpSpPr>
        <p:sp>
          <p:nvSpPr>
            <p:cNvPr id="23" name="Google Shape;5393;p67">
              <a:extLst>
                <a:ext uri="{FF2B5EF4-FFF2-40B4-BE49-F238E27FC236}">
                  <a16:creationId xmlns:a16="http://schemas.microsoft.com/office/drawing/2014/main" id="{86974DFB-DC4C-2F11-6FA3-A6B6AEDC520A}"/>
                </a:ext>
              </a:extLst>
            </p:cNvPr>
            <p:cNvSpPr/>
            <p:nvPr/>
          </p:nvSpPr>
          <p:spPr>
            <a:xfrm>
              <a:off x="2829025" y="2677775"/>
              <a:ext cx="140650" cy="75250"/>
            </a:xfrm>
            <a:custGeom>
              <a:avLst/>
              <a:gdLst/>
              <a:ahLst/>
              <a:cxnLst/>
              <a:rect l="l" t="t" r="r" b="b"/>
              <a:pathLst>
                <a:path w="5626" h="3010" extrusionOk="0">
                  <a:moveTo>
                    <a:pt x="251" y="1"/>
                  </a:moveTo>
                  <a:cubicBezTo>
                    <a:pt x="169" y="1"/>
                    <a:pt x="91" y="46"/>
                    <a:pt x="55" y="121"/>
                  </a:cubicBezTo>
                  <a:cubicBezTo>
                    <a:pt x="1" y="234"/>
                    <a:pt x="43" y="366"/>
                    <a:pt x="152" y="416"/>
                  </a:cubicBezTo>
                  <a:lnTo>
                    <a:pt x="5283" y="2982"/>
                  </a:lnTo>
                  <a:cubicBezTo>
                    <a:pt x="5310" y="2997"/>
                    <a:pt x="5345" y="3009"/>
                    <a:pt x="5380" y="3009"/>
                  </a:cubicBezTo>
                  <a:cubicBezTo>
                    <a:pt x="5462" y="3009"/>
                    <a:pt x="5540" y="2962"/>
                    <a:pt x="5575" y="2885"/>
                  </a:cubicBezTo>
                  <a:cubicBezTo>
                    <a:pt x="5625" y="2776"/>
                    <a:pt x="5582" y="2644"/>
                    <a:pt x="5478" y="2589"/>
                  </a:cubicBezTo>
                  <a:lnTo>
                    <a:pt x="350" y="24"/>
                  </a:lnTo>
                  <a:cubicBezTo>
                    <a:pt x="318" y="8"/>
                    <a:pt x="284"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394;p67">
              <a:extLst>
                <a:ext uri="{FF2B5EF4-FFF2-40B4-BE49-F238E27FC236}">
                  <a16:creationId xmlns:a16="http://schemas.microsoft.com/office/drawing/2014/main" id="{8D594173-08DB-47BF-5B80-7BB471FB9D3C}"/>
                </a:ext>
              </a:extLst>
            </p:cNvPr>
            <p:cNvSpPr/>
            <p:nvPr/>
          </p:nvSpPr>
          <p:spPr>
            <a:xfrm>
              <a:off x="2680050" y="2677775"/>
              <a:ext cx="139875" cy="74750"/>
            </a:xfrm>
            <a:custGeom>
              <a:avLst/>
              <a:gdLst/>
              <a:ahLst/>
              <a:cxnLst/>
              <a:rect l="l" t="t" r="r" b="b"/>
              <a:pathLst>
                <a:path w="5595" h="2990" extrusionOk="0">
                  <a:moveTo>
                    <a:pt x="5342" y="1"/>
                  </a:moveTo>
                  <a:cubicBezTo>
                    <a:pt x="5309" y="1"/>
                    <a:pt x="5276" y="8"/>
                    <a:pt x="5244" y="24"/>
                  </a:cubicBezTo>
                  <a:lnTo>
                    <a:pt x="152" y="2570"/>
                  </a:lnTo>
                  <a:cubicBezTo>
                    <a:pt x="47" y="2624"/>
                    <a:pt x="1" y="2760"/>
                    <a:pt x="55" y="2865"/>
                  </a:cubicBezTo>
                  <a:cubicBezTo>
                    <a:pt x="90" y="2943"/>
                    <a:pt x="168" y="2990"/>
                    <a:pt x="250" y="2990"/>
                  </a:cubicBezTo>
                  <a:cubicBezTo>
                    <a:pt x="285" y="2990"/>
                    <a:pt x="320" y="2978"/>
                    <a:pt x="351" y="2962"/>
                  </a:cubicBezTo>
                  <a:lnTo>
                    <a:pt x="5443" y="416"/>
                  </a:lnTo>
                  <a:cubicBezTo>
                    <a:pt x="5552" y="366"/>
                    <a:pt x="5594" y="230"/>
                    <a:pt x="5540" y="121"/>
                  </a:cubicBezTo>
                  <a:cubicBezTo>
                    <a:pt x="5504" y="46"/>
                    <a:pt x="5424" y="1"/>
                    <a:pt x="5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395;p67">
              <a:extLst>
                <a:ext uri="{FF2B5EF4-FFF2-40B4-BE49-F238E27FC236}">
                  <a16:creationId xmlns:a16="http://schemas.microsoft.com/office/drawing/2014/main" id="{1EE1F9B7-F1CB-88B8-B83E-C8E7DC5F9F30}"/>
                </a:ext>
              </a:extLst>
            </p:cNvPr>
            <p:cNvSpPr/>
            <p:nvPr/>
          </p:nvSpPr>
          <p:spPr>
            <a:xfrm>
              <a:off x="2642150" y="2738125"/>
              <a:ext cx="364250" cy="291550"/>
            </a:xfrm>
            <a:custGeom>
              <a:avLst/>
              <a:gdLst/>
              <a:ahLst/>
              <a:cxnLst/>
              <a:rect l="l" t="t" r="r" b="b"/>
              <a:pathLst>
                <a:path w="14570" h="11662" extrusionOk="0">
                  <a:moveTo>
                    <a:pt x="910" y="0"/>
                  </a:moveTo>
                  <a:cubicBezTo>
                    <a:pt x="409" y="0"/>
                    <a:pt x="1" y="409"/>
                    <a:pt x="1" y="910"/>
                  </a:cubicBezTo>
                  <a:lnTo>
                    <a:pt x="1" y="10752"/>
                  </a:lnTo>
                  <a:cubicBezTo>
                    <a:pt x="1" y="11253"/>
                    <a:pt x="409" y="11662"/>
                    <a:pt x="910" y="11662"/>
                  </a:cubicBezTo>
                  <a:lnTo>
                    <a:pt x="13656" y="11662"/>
                  </a:lnTo>
                  <a:cubicBezTo>
                    <a:pt x="14161" y="11662"/>
                    <a:pt x="14570" y="11257"/>
                    <a:pt x="14566" y="10752"/>
                  </a:cubicBezTo>
                  <a:lnTo>
                    <a:pt x="14566" y="910"/>
                  </a:lnTo>
                  <a:cubicBezTo>
                    <a:pt x="14566" y="409"/>
                    <a:pt x="14158" y="0"/>
                    <a:pt x="136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396;p67">
              <a:extLst>
                <a:ext uri="{FF2B5EF4-FFF2-40B4-BE49-F238E27FC236}">
                  <a16:creationId xmlns:a16="http://schemas.microsoft.com/office/drawing/2014/main" id="{00306EB8-F7DC-2576-3A24-183804D42CB6}"/>
                </a:ext>
              </a:extLst>
            </p:cNvPr>
            <p:cNvSpPr/>
            <p:nvPr/>
          </p:nvSpPr>
          <p:spPr>
            <a:xfrm>
              <a:off x="2666350" y="2762900"/>
              <a:ext cx="315850" cy="242575"/>
            </a:xfrm>
            <a:custGeom>
              <a:avLst/>
              <a:gdLst/>
              <a:ahLst/>
              <a:cxnLst/>
              <a:rect l="l" t="t" r="r" b="b"/>
              <a:pathLst>
                <a:path w="12634" h="9703" extrusionOk="0">
                  <a:moveTo>
                    <a:pt x="230" y="1"/>
                  </a:moveTo>
                  <a:cubicBezTo>
                    <a:pt x="102" y="1"/>
                    <a:pt x="1" y="102"/>
                    <a:pt x="1" y="230"/>
                  </a:cubicBezTo>
                  <a:lnTo>
                    <a:pt x="1" y="9477"/>
                  </a:lnTo>
                  <a:cubicBezTo>
                    <a:pt x="1" y="9602"/>
                    <a:pt x="102" y="9703"/>
                    <a:pt x="230" y="9703"/>
                  </a:cubicBezTo>
                  <a:lnTo>
                    <a:pt x="12404" y="9703"/>
                  </a:lnTo>
                  <a:cubicBezTo>
                    <a:pt x="12533" y="9703"/>
                    <a:pt x="12634" y="9602"/>
                    <a:pt x="12634" y="9477"/>
                  </a:cubicBezTo>
                  <a:lnTo>
                    <a:pt x="12634" y="230"/>
                  </a:lnTo>
                  <a:cubicBezTo>
                    <a:pt x="12634" y="102"/>
                    <a:pt x="12533" y="1"/>
                    <a:pt x="124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397;p67">
              <a:extLst>
                <a:ext uri="{FF2B5EF4-FFF2-40B4-BE49-F238E27FC236}">
                  <a16:creationId xmlns:a16="http://schemas.microsoft.com/office/drawing/2014/main" id="{F11EFEF3-6F71-8D17-CC87-1449D18618E1}"/>
                </a:ext>
              </a:extLst>
            </p:cNvPr>
            <p:cNvSpPr/>
            <p:nvPr/>
          </p:nvSpPr>
          <p:spPr>
            <a:xfrm>
              <a:off x="2691125" y="2957050"/>
              <a:ext cx="24325" cy="24325"/>
            </a:xfrm>
            <a:custGeom>
              <a:avLst/>
              <a:gdLst/>
              <a:ahLst/>
              <a:cxnLst/>
              <a:rect l="l" t="t" r="r" b="b"/>
              <a:pathLst>
                <a:path w="973" h="973" extrusionOk="0">
                  <a:moveTo>
                    <a:pt x="257" y="1"/>
                  </a:moveTo>
                  <a:cubicBezTo>
                    <a:pt x="118" y="1"/>
                    <a:pt x="1" y="114"/>
                    <a:pt x="1" y="257"/>
                  </a:cubicBezTo>
                  <a:lnTo>
                    <a:pt x="1" y="712"/>
                  </a:lnTo>
                  <a:cubicBezTo>
                    <a:pt x="1" y="852"/>
                    <a:pt x="118" y="973"/>
                    <a:pt x="257" y="973"/>
                  </a:cubicBezTo>
                  <a:lnTo>
                    <a:pt x="716" y="973"/>
                  </a:lnTo>
                  <a:cubicBezTo>
                    <a:pt x="860" y="973"/>
                    <a:pt x="973" y="860"/>
                    <a:pt x="973" y="712"/>
                  </a:cubicBezTo>
                  <a:lnTo>
                    <a:pt x="973" y="257"/>
                  </a:lnTo>
                  <a:cubicBezTo>
                    <a:pt x="973" y="118"/>
                    <a:pt x="856" y="1"/>
                    <a:pt x="7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398;p67">
              <a:extLst>
                <a:ext uri="{FF2B5EF4-FFF2-40B4-BE49-F238E27FC236}">
                  <a16:creationId xmlns:a16="http://schemas.microsoft.com/office/drawing/2014/main" id="{EEB81E21-30E0-2328-120D-47E55F90F008}"/>
                </a:ext>
              </a:extLst>
            </p:cNvPr>
            <p:cNvSpPr/>
            <p:nvPr/>
          </p:nvSpPr>
          <p:spPr>
            <a:xfrm>
              <a:off x="2734375" y="2963575"/>
              <a:ext cx="34425" cy="10700"/>
            </a:xfrm>
            <a:custGeom>
              <a:avLst/>
              <a:gdLst/>
              <a:ahLst/>
              <a:cxnLst/>
              <a:rect l="l" t="t" r="r" b="b"/>
              <a:pathLst>
                <a:path w="1377" h="428" extrusionOk="0">
                  <a:moveTo>
                    <a:pt x="218" y="0"/>
                  </a:moveTo>
                  <a:cubicBezTo>
                    <a:pt x="98" y="0"/>
                    <a:pt x="1" y="98"/>
                    <a:pt x="5" y="218"/>
                  </a:cubicBezTo>
                  <a:cubicBezTo>
                    <a:pt x="12" y="335"/>
                    <a:pt x="113" y="428"/>
                    <a:pt x="230" y="428"/>
                  </a:cubicBezTo>
                  <a:lnTo>
                    <a:pt x="1163" y="428"/>
                  </a:lnTo>
                  <a:cubicBezTo>
                    <a:pt x="1279" y="428"/>
                    <a:pt x="1377" y="331"/>
                    <a:pt x="1377" y="210"/>
                  </a:cubicBezTo>
                  <a:cubicBezTo>
                    <a:pt x="1373" y="94"/>
                    <a:pt x="1268" y="0"/>
                    <a:pt x="11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399;p67">
              <a:extLst>
                <a:ext uri="{FF2B5EF4-FFF2-40B4-BE49-F238E27FC236}">
                  <a16:creationId xmlns:a16="http://schemas.microsoft.com/office/drawing/2014/main" id="{1C5A90D1-9E82-F165-4815-9CFE29D8BA71}"/>
                </a:ext>
              </a:extLst>
            </p:cNvPr>
            <p:cNvSpPr/>
            <p:nvPr/>
          </p:nvSpPr>
          <p:spPr>
            <a:xfrm>
              <a:off x="2787925" y="2957050"/>
              <a:ext cx="24325" cy="24325"/>
            </a:xfrm>
            <a:custGeom>
              <a:avLst/>
              <a:gdLst/>
              <a:ahLst/>
              <a:cxnLst/>
              <a:rect l="l" t="t" r="r" b="b"/>
              <a:pathLst>
                <a:path w="973" h="973" extrusionOk="0">
                  <a:moveTo>
                    <a:pt x="261" y="1"/>
                  </a:moveTo>
                  <a:cubicBezTo>
                    <a:pt x="117" y="1"/>
                    <a:pt x="0" y="114"/>
                    <a:pt x="0" y="257"/>
                  </a:cubicBezTo>
                  <a:lnTo>
                    <a:pt x="0" y="712"/>
                  </a:lnTo>
                  <a:cubicBezTo>
                    <a:pt x="0" y="852"/>
                    <a:pt x="117" y="973"/>
                    <a:pt x="261" y="973"/>
                  </a:cubicBezTo>
                  <a:lnTo>
                    <a:pt x="716" y="973"/>
                  </a:lnTo>
                  <a:cubicBezTo>
                    <a:pt x="856" y="973"/>
                    <a:pt x="968" y="860"/>
                    <a:pt x="972" y="712"/>
                  </a:cubicBezTo>
                  <a:lnTo>
                    <a:pt x="972" y="257"/>
                  </a:lnTo>
                  <a:cubicBezTo>
                    <a:pt x="972" y="118"/>
                    <a:pt x="856" y="1"/>
                    <a:pt x="7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400;p67">
              <a:extLst>
                <a:ext uri="{FF2B5EF4-FFF2-40B4-BE49-F238E27FC236}">
                  <a16:creationId xmlns:a16="http://schemas.microsoft.com/office/drawing/2014/main" id="{B6922BA1-B04A-E078-2F48-FDF3AEA9CA06}"/>
                </a:ext>
              </a:extLst>
            </p:cNvPr>
            <p:cNvSpPr/>
            <p:nvPr/>
          </p:nvSpPr>
          <p:spPr>
            <a:xfrm>
              <a:off x="2831450" y="2963575"/>
              <a:ext cx="34725" cy="10700"/>
            </a:xfrm>
            <a:custGeom>
              <a:avLst/>
              <a:gdLst/>
              <a:ahLst/>
              <a:cxnLst/>
              <a:rect l="l" t="t" r="r" b="b"/>
              <a:pathLst>
                <a:path w="1389" h="428" extrusionOk="0">
                  <a:moveTo>
                    <a:pt x="219" y="0"/>
                  </a:moveTo>
                  <a:cubicBezTo>
                    <a:pt x="98" y="0"/>
                    <a:pt x="1" y="98"/>
                    <a:pt x="5" y="218"/>
                  </a:cubicBezTo>
                  <a:cubicBezTo>
                    <a:pt x="9" y="335"/>
                    <a:pt x="114" y="428"/>
                    <a:pt x="230" y="428"/>
                  </a:cubicBezTo>
                  <a:lnTo>
                    <a:pt x="1163" y="428"/>
                  </a:lnTo>
                  <a:cubicBezTo>
                    <a:pt x="1287" y="428"/>
                    <a:pt x="1389" y="315"/>
                    <a:pt x="1369" y="191"/>
                  </a:cubicBezTo>
                  <a:cubicBezTo>
                    <a:pt x="1361" y="78"/>
                    <a:pt x="1264" y="0"/>
                    <a:pt x="11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401;p67">
              <a:extLst>
                <a:ext uri="{FF2B5EF4-FFF2-40B4-BE49-F238E27FC236}">
                  <a16:creationId xmlns:a16="http://schemas.microsoft.com/office/drawing/2014/main" id="{6B2D20F1-A802-4B6B-D1E4-6184A17C2123}"/>
                </a:ext>
              </a:extLst>
            </p:cNvPr>
            <p:cNvSpPr/>
            <p:nvPr/>
          </p:nvSpPr>
          <p:spPr>
            <a:xfrm>
              <a:off x="2885400" y="2957050"/>
              <a:ext cx="24300" cy="24325"/>
            </a:xfrm>
            <a:custGeom>
              <a:avLst/>
              <a:gdLst/>
              <a:ahLst/>
              <a:cxnLst/>
              <a:rect l="l" t="t" r="r" b="b"/>
              <a:pathLst>
                <a:path w="972" h="973" extrusionOk="0">
                  <a:moveTo>
                    <a:pt x="257" y="1"/>
                  </a:moveTo>
                  <a:cubicBezTo>
                    <a:pt x="117" y="1"/>
                    <a:pt x="0" y="114"/>
                    <a:pt x="0" y="257"/>
                  </a:cubicBezTo>
                  <a:lnTo>
                    <a:pt x="0" y="712"/>
                  </a:lnTo>
                  <a:cubicBezTo>
                    <a:pt x="0" y="852"/>
                    <a:pt x="117" y="973"/>
                    <a:pt x="257" y="973"/>
                  </a:cubicBezTo>
                  <a:lnTo>
                    <a:pt x="715" y="973"/>
                  </a:lnTo>
                  <a:cubicBezTo>
                    <a:pt x="855" y="973"/>
                    <a:pt x="968" y="860"/>
                    <a:pt x="972" y="712"/>
                  </a:cubicBezTo>
                  <a:lnTo>
                    <a:pt x="972" y="257"/>
                  </a:lnTo>
                  <a:cubicBezTo>
                    <a:pt x="972" y="118"/>
                    <a:pt x="855" y="1"/>
                    <a:pt x="7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402;p67">
              <a:extLst>
                <a:ext uri="{FF2B5EF4-FFF2-40B4-BE49-F238E27FC236}">
                  <a16:creationId xmlns:a16="http://schemas.microsoft.com/office/drawing/2014/main" id="{BA7E9448-D207-432C-6DBA-C7F157A8F627}"/>
                </a:ext>
              </a:extLst>
            </p:cNvPr>
            <p:cNvSpPr/>
            <p:nvPr/>
          </p:nvSpPr>
          <p:spPr>
            <a:xfrm>
              <a:off x="2928550" y="2963575"/>
              <a:ext cx="34700" cy="10700"/>
            </a:xfrm>
            <a:custGeom>
              <a:avLst/>
              <a:gdLst/>
              <a:ahLst/>
              <a:cxnLst/>
              <a:rect l="l" t="t" r="r" b="b"/>
              <a:pathLst>
                <a:path w="1388" h="428" extrusionOk="0">
                  <a:moveTo>
                    <a:pt x="218" y="0"/>
                  </a:moveTo>
                  <a:cubicBezTo>
                    <a:pt x="97" y="0"/>
                    <a:pt x="0" y="98"/>
                    <a:pt x="4" y="218"/>
                  </a:cubicBezTo>
                  <a:cubicBezTo>
                    <a:pt x="8" y="335"/>
                    <a:pt x="109" y="428"/>
                    <a:pt x="225" y="428"/>
                  </a:cubicBezTo>
                  <a:lnTo>
                    <a:pt x="1158" y="428"/>
                  </a:lnTo>
                  <a:cubicBezTo>
                    <a:pt x="1287" y="428"/>
                    <a:pt x="1388" y="315"/>
                    <a:pt x="1368" y="191"/>
                  </a:cubicBezTo>
                  <a:cubicBezTo>
                    <a:pt x="1360" y="78"/>
                    <a:pt x="1263" y="0"/>
                    <a:pt x="11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403;p67">
              <a:extLst>
                <a:ext uri="{FF2B5EF4-FFF2-40B4-BE49-F238E27FC236}">
                  <a16:creationId xmlns:a16="http://schemas.microsoft.com/office/drawing/2014/main" id="{A6FF49A2-A1D9-04AE-08F8-0435C64B2D84}"/>
                </a:ext>
              </a:extLst>
            </p:cNvPr>
            <p:cNvSpPr/>
            <p:nvPr/>
          </p:nvSpPr>
          <p:spPr>
            <a:xfrm>
              <a:off x="2690450" y="2787100"/>
              <a:ext cx="263375" cy="145700"/>
            </a:xfrm>
            <a:custGeom>
              <a:avLst/>
              <a:gdLst/>
              <a:ahLst/>
              <a:cxnLst/>
              <a:rect l="l" t="t" r="r" b="b"/>
              <a:pathLst>
                <a:path w="10535" h="5828" extrusionOk="0">
                  <a:moveTo>
                    <a:pt x="2934" y="0"/>
                  </a:moveTo>
                  <a:cubicBezTo>
                    <a:pt x="1353" y="0"/>
                    <a:pt x="47" y="1290"/>
                    <a:pt x="24" y="2873"/>
                  </a:cubicBezTo>
                  <a:cubicBezTo>
                    <a:pt x="1" y="4498"/>
                    <a:pt x="1315" y="5827"/>
                    <a:pt x="2935" y="5827"/>
                  </a:cubicBezTo>
                  <a:cubicBezTo>
                    <a:pt x="3623" y="5827"/>
                    <a:pt x="4257" y="5586"/>
                    <a:pt x="4755" y="5190"/>
                  </a:cubicBezTo>
                  <a:cubicBezTo>
                    <a:pt x="4933" y="5046"/>
                    <a:pt x="5149" y="4974"/>
                    <a:pt x="5364" y="4974"/>
                  </a:cubicBezTo>
                  <a:cubicBezTo>
                    <a:pt x="5580" y="4974"/>
                    <a:pt x="5794" y="5046"/>
                    <a:pt x="5971" y="5190"/>
                  </a:cubicBezTo>
                  <a:cubicBezTo>
                    <a:pt x="6473" y="5586"/>
                    <a:pt x="7102" y="5827"/>
                    <a:pt x="7794" y="5827"/>
                  </a:cubicBezTo>
                  <a:cubicBezTo>
                    <a:pt x="8657" y="5827"/>
                    <a:pt x="9431" y="5450"/>
                    <a:pt x="9963" y="4855"/>
                  </a:cubicBezTo>
                  <a:lnTo>
                    <a:pt x="10535" y="1944"/>
                  </a:lnTo>
                  <a:cubicBezTo>
                    <a:pt x="10131" y="816"/>
                    <a:pt x="9043" y="0"/>
                    <a:pt x="7784" y="0"/>
                  </a:cubicBezTo>
                  <a:cubicBezTo>
                    <a:pt x="7781" y="0"/>
                    <a:pt x="7778" y="0"/>
                    <a:pt x="7775" y="0"/>
                  </a:cubicBezTo>
                  <a:cubicBezTo>
                    <a:pt x="7087" y="4"/>
                    <a:pt x="6461" y="241"/>
                    <a:pt x="5967" y="642"/>
                  </a:cubicBezTo>
                  <a:cubicBezTo>
                    <a:pt x="5792" y="782"/>
                    <a:pt x="5579" y="852"/>
                    <a:pt x="5365" y="852"/>
                  </a:cubicBezTo>
                  <a:cubicBezTo>
                    <a:pt x="5151" y="852"/>
                    <a:pt x="4937" y="782"/>
                    <a:pt x="4762" y="642"/>
                  </a:cubicBezTo>
                  <a:cubicBezTo>
                    <a:pt x="4265" y="241"/>
                    <a:pt x="3639" y="0"/>
                    <a:pt x="2955" y="0"/>
                  </a:cubicBezTo>
                  <a:cubicBezTo>
                    <a:pt x="2948" y="0"/>
                    <a:pt x="2941" y="0"/>
                    <a:pt x="29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404;p67">
              <a:extLst>
                <a:ext uri="{FF2B5EF4-FFF2-40B4-BE49-F238E27FC236}">
                  <a16:creationId xmlns:a16="http://schemas.microsoft.com/office/drawing/2014/main" id="{302D029A-8456-89EA-9D3B-BAAD02504F7A}"/>
                </a:ext>
              </a:extLst>
            </p:cNvPr>
            <p:cNvSpPr/>
            <p:nvPr/>
          </p:nvSpPr>
          <p:spPr>
            <a:xfrm>
              <a:off x="2775300" y="2859700"/>
              <a:ext cx="49475" cy="24200"/>
            </a:xfrm>
            <a:custGeom>
              <a:avLst/>
              <a:gdLst/>
              <a:ahLst/>
              <a:cxnLst/>
              <a:rect l="l" t="t" r="r" b="b"/>
              <a:pathLst>
                <a:path w="1979" h="968" extrusionOk="0">
                  <a:moveTo>
                    <a:pt x="521" y="0"/>
                  </a:moveTo>
                  <a:cubicBezTo>
                    <a:pt x="233" y="0"/>
                    <a:pt x="0" y="241"/>
                    <a:pt x="27" y="525"/>
                  </a:cubicBezTo>
                  <a:cubicBezTo>
                    <a:pt x="47" y="774"/>
                    <a:pt x="253" y="968"/>
                    <a:pt x="505" y="968"/>
                  </a:cubicBezTo>
                  <a:lnTo>
                    <a:pt x="1458" y="968"/>
                  </a:lnTo>
                  <a:cubicBezTo>
                    <a:pt x="1745" y="968"/>
                    <a:pt x="1979" y="731"/>
                    <a:pt x="1955" y="443"/>
                  </a:cubicBezTo>
                  <a:cubicBezTo>
                    <a:pt x="1936" y="194"/>
                    <a:pt x="1726" y="0"/>
                    <a:pt x="14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405;p67">
              <a:extLst>
                <a:ext uri="{FF2B5EF4-FFF2-40B4-BE49-F238E27FC236}">
                  <a16:creationId xmlns:a16="http://schemas.microsoft.com/office/drawing/2014/main" id="{209CAE5B-161E-A234-8ADA-8570E754D514}"/>
                </a:ext>
              </a:extLst>
            </p:cNvPr>
            <p:cNvSpPr/>
            <p:nvPr/>
          </p:nvSpPr>
          <p:spPr>
            <a:xfrm>
              <a:off x="2812225" y="2665725"/>
              <a:ext cx="24300" cy="24325"/>
            </a:xfrm>
            <a:custGeom>
              <a:avLst/>
              <a:gdLst/>
              <a:ahLst/>
              <a:cxnLst/>
              <a:rect l="l" t="t" r="r" b="b"/>
              <a:pathLst>
                <a:path w="972" h="973" extrusionOk="0">
                  <a:moveTo>
                    <a:pt x="486" y="1"/>
                  </a:moveTo>
                  <a:cubicBezTo>
                    <a:pt x="218" y="1"/>
                    <a:pt x="0" y="218"/>
                    <a:pt x="0" y="486"/>
                  </a:cubicBezTo>
                  <a:cubicBezTo>
                    <a:pt x="0" y="755"/>
                    <a:pt x="218" y="972"/>
                    <a:pt x="486" y="972"/>
                  </a:cubicBezTo>
                  <a:cubicBezTo>
                    <a:pt x="754" y="972"/>
                    <a:pt x="972" y="755"/>
                    <a:pt x="972" y="486"/>
                  </a:cubicBezTo>
                  <a:cubicBezTo>
                    <a:pt x="972" y="218"/>
                    <a:pt x="754" y="1"/>
                    <a:pt x="486" y="1"/>
                  </a:cubicBezTo>
                  <a:close/>
                </a:path>
              </a:pathLst>
            </a:custGeom>
            <a:solidFill>
              <a:srgbClr val="E9B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406;p67">
              <a:extLst>
                <a:ext uri="{FF2B5EF4-FFF2-40B4-BE49-F238E27FC236}">
                  <a16:creationId xmlns:a16="http://schemas.microsoft.com/office/drawing/2014/main" id="{F8EA977C-1572-2E4C-2DFE-4A497DD8EE62}"/>
                </a:ext>
              </a:extLst>
            </p:cNvPr>
            <p:cNvSpPr/>
            <p:nvPr/>
          </p:nvSpPr>
          <p:spPr>
            <a:xfrm>
              <a:off x="2816000" y="2665725"/>
              <a:ext cx="20525" cy="24325"/>
            </a:xfrm>
            <a:custGeom>
              <a:avLst/>
              <a:gdLst/>
              <a:ahLst/>
              <a:cxnLst/>
              <a:rect l="l" t="t" r="r" b="b"/>
              <a:pathLst>
                <a:path w="821" h="973" extrusionOk="0">
                  <a:moveTo>
                    <a:pt x="335" y="1"/>
                  </a:moveTo>
                  <a:cubicBezTo>
                    <a:pt x="207" y="1"/>
                    <a:pt x="90" y="55"/>
                    <a:pt x="1" y="137"/>
                  </a:cubicBezTo>
                  <a:cubicBezTo>
                    <a:pt x="94" y="222"/>
                    <a:pt x="152" y="350"/>
                    <a:pt x="152" y="486"/>
                  </a:cubicBezTo>
                  <a:cubicBezTo>
                    <a:pt x="152" y="622"/>
                    <a:pt x="94" y="751"/>
                    <a:pt x="1" y="836"/>
                  </a:cubicBezTo>
                  <a:cubicBezTo>
                    <a:pt x="90" y="918"/>
                    <a:pt x="207" y="972"/>
                    <a:pt x="335" y="972"/>
                  </a:cubicBezTo>
                  <a:cubicBezTo>
                    <a:pt x="603" y="972"/>
                    <a:pt x="821" y="755"/>
                    <a:pt x="821" y="486"/>
                  </a:cubicBezTo>
                  <a:cubicBezTo>
                    <a:pt x="821" y="218"/>
                    <a:pt x="603"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407;p67">
              <a:extLst>
                <a:ext uri="{FF2B5EF4-FFF2-40B4-BE49-F238E27FC236}">
                  <a16:creationId xmlns:a16="http://schemas.microsoft.com/office/drawing/2014/main" id="{1924D8A4-E75F-D08C-7AC0-43FCD5F723DD}"/>
                </a:ext>
              </a:extLst>
            </p:cNvPr>
            <p:cNvSpPr/>
            <p:nvPr/>
          </p:nvSpPr>
          <p:spPr>
            <a:xfrm>
              <a:off x="2690950" y="2811400"/>
              <a:ext cx="85525" cy="72600"/>
            </a:xfrm>
            <a:custGeom>
              <a:avLst/>
              <a:gdLst/>
              <a:ahLst/>
              <a:cxnLst/>
              <a:rect l="l" t="t" r="r" b="b"/>
              <a:pathLst>
                <a:path w="3421" h="2904" extrusionOk="0">
                  <a:moveTo>
                    <a:pt x="746" y="0"/>
                  </a:moveTo>
                  <a:cubicBezTo>
                    <a:pt x="296" y="506"/>
                    <a:pt x="12" y="1166"/>
                    <a:pt x="4" y="1893"/>
                  </a:cubicBezTo>
                  <a:cubicBezTo>
                    <a:pt x="0" y="2251"/>
                    <a:pt x="58" y="2589"/>
                    <a:pt x="167" y="2904"/>
                  </a:cubicBezTo>
                  <a:lnTo>
                    <a:pt x="1928" y="2904"/>
                  </a:lnTo>
                  <a:cubicBezTo>
                    <a:pt x="2216" y="2904"/>
                    <a:pt x="2449" y="2667"/>
                    <a:pt x="2422" y="2379"/>
                  </a:cubicBezTo>
                  <a:cubicBezTo>
                    <a:pt x="2402" y="2134"/>
                    <a:pt x="2196" y="1940"/>
                    <a:pt x="1944" y="1940"/>
                  </a:cubicBezTo>
                  <a:lnTo>
                    <a:pt x="1469" y="1940"/>
                  </a:lnTo>
                  <a:cubicBezTo>
                    <a:pt x="1186" y="1940"/>
                    <a:pt x="952" y="1699"/>
                    <a:pt x="976" y="1415"/>
                  </a:cubicBezTo>
                  <a:cubicBezTo>
                    <a:pt x="995" y="1166"/>
                    <a:pt x="1205" y="972"/>
                    <a:pt x="1458" y="972"/>
                  </a:cubicBezTo>
                  <a:lnTo>
                    <a:pt x="2900" y="972"/>
                  </a:lnTo>
                  <a:cubicBezTo>
                    <a:pt x="3188" y="972"/>
                    <a:pt x="3421" y="735"/>
                    <a:pt x="3394" y="447"/>
                  </a:cubicBezTo>
                  <a:cubicBezTo>
                    <a:pt x="3374" y="195"/>
                    <a:pt x="3168"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408;p67">
              <a:extLst>
                <a:ext uri="{FF2B5EF4-FFF2-40B4-BE49-F238E27FC236}">
                  <a16:creationId xmlns:a16="http://schemas.microsoft.com/office/drawing/2014/main" id="{80CFCBBF-3881-C487-4380-4C8012D313A6}"/>
                </a:ext>
              </a:extLst>
            </p:cNvPr>
            <p:cNvSpPr/>
            <p:nvPr/>
          </p:nvSpPr>
          <p:spPr>
            <a:xfrm>
              <a:off x="2860225" y="2835600"/>
              <a:ext cx="98075" cy="73200"/>
            </a:xfrm>
            <a:custGeom>
              <a:avLst/>
              <a:gdLst/>
              <a:ahLst/>
              <a:cxnLst/>
              <a:rect l="l" t="t" r="r" b="b"/>
              <a:pathLst>
                <a:path w="3923" h="2928" extrusionOk="0">
                  <a:moveTo>
                    <a:pt x="521" y="0"/>
                  </a:moveTo>
                  <a:cubicBezTo>
                    <a:pt x="234" y="0"/>
                    <a:pt x="0" y="237"/>
                    <a:pt x="24" y="525"/>
                  </a:cubicBezTo>
                  <a:cubicBezTo>
                    <a:pt x="43" y="770"/>
                    <a:pt x="253" y="964"/>
                    <a:pt x="506" y="964"/>
                  </a:cubicBezTo>
                  <a:lnTo>
                    <a:pt x="1474" y="964"/>
                  </a:lnTo>
                  <a:cubicBezTo>
                    <a:pt x="1672" y="964"/>
                    <a:pt x="1886" y="1116"/>
                    <a:pt x="1944" y="1306"/>
                  </a:cubicBezTo>
                  <a:cubicBezTo>
                    <a:pt x="2053" y="1644"/>
                    <a:pt x="1800" y="1963"/>
                    <a:pt x="1474" y="1963"/>
                  </a:cubicBezTo>
                  <a:lnTo>
                    <a:pt x="1007" y="1963"/>
                  </a:lnTo>
                  <a:cubicBezTo>
                    <a:pt x="720" y="1963"/>
                    <a:pt x="486" y="2200"/>
                    <a:pt x="510" y="2488"/>
                  </a:cubicBezTo>
                  <a:cubicBezTo>
                    <a:pt x="529" y="2733"/>
                    <a:pt x="739" y="2927"/>
                    <a:pt x="992" y="2927"/>
                  </a:cubicBezTo>
                  <a:lnTo>
                    <a:pt x="3164" y="2927"/>
                  </a:lnTo>
                  <a:cubicBezTo>
                    <a:pt x="3635" y="2398"/>
                    <a:pt x="3922" y="1699"/>
                    <a:pt x="3907" y="933"/>
                  </a:cubicBezTo>
                  <a:cubicBezTo>
                    <a:pt x="3903" y="606"/>
                    <a:pt x="3845" y="292"/>
                    <a:pt x="37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5409;p67">
            <a:extLst>
              <a:ext uri="{FF2B5EF4-FFF2-40B4-BE49-F238E27FC236}">
                <a16:creationId xmlns:a16="http://schemas.microsoft.com/office/drawing/2014/main" id="{5C3B1612-148A-CB8D-153E-478FF2B54AC0}"/>
              </a:ext>
            </a:extLst>
          </p:cNvPr>
          <p:cNvGrpSpPr/>
          <p:nvPr/>
        </p:nvGrpSpPr>
        <p:grpSpPr>
          <a:xfrm>
            <a:off x="1547089" y="2896289"/>
            <a:ext cx="586962" cy="586800"/>
            <a:chOff x="3336675" y="2665725"/>
            <a:chExt cx="364150" cy="364050"/>
          </a:xfrm>
        </p:grpSpPr>
        <p:sp>
          <p:nvSpPr>
            <p:cNvPr id="40" name="Google Shape;5410;p67">
              <a:extLst>
                <a:ext uri="{FF2B5EF4-FFF2-40B4-BE49-F238E27FC236}">
                  <a16:creationId xmlns:a16="http://schemas.microsoft.com/office/drawing/2014/main" id="{51F8C116-AF88-3044-B669-691543936D3F}"/>
                </a:ext>
              </a:extLst>
            </p:cNvPr>
            <p:cNvSpPr/>
            <p:nvPr/>
          </p:nvSpPr>
          <p:spPr>
            <a:xfrm>
              <a:off x="3348825" y="2750275"/>
              <a:ext cx="339850" cy="246175"/>
            </a:xfrm>
            <a:custGeom>
              <a:avLst/>
              <a:gdLst/>
              <a:ahLst/>
              <a:cxnLst/>
              <a:rect l="l" t="t" r="r" b="b"/>
              <a:pathLst>
                <a:path w="13594" h="9847" extrusionOk="0">
                  <a:moveTo>
                    <a:pt x="972" y="0"/>
                  </a:moveTo>
                  <a:cubicBezTo>
                    <a:pt x="436" y="0"/>
                    <a:pt x="1" y="440"/>
                    <a:pt x="1" y="972"/>
                  </a:cubicBezTo>
                  <a:lnTo>
                    <a:pt x="1" y="9846"/>
                  </a:lnTo>
                  <a:lnTo>
                    <a:pt x="13594" y="9846"/>
                  </a:lnTo>
                  <a:lnTo>
                    <a:pt x="13594" y="972"/>
                  </a:lnTo>
                  <a:cubicBezTo>
                    <a:pt x="13594" y="440"/>
                    <a:pt x="13162" y="0"/>
                    <a:pt x="126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411;p67">
              <a:extLst>
                <a:ext uri="{FF2B5EF4-FFF2-40B4-BE49-F238E27FC236}">
                  <a16:creationId xmlns:a16="http://schemas.microsoft.com/office/drawing/2014/main" id="{1F637189-A73C-BE4C-8789-0719E0AC9A91}"/>
                </a:ext>
              </a:extLst>
            </p:cNvPr>
            <p:cNvSpPr/>
            <p:nvPr/>
          </p:nvSpPr>
          <p:spPr>
            <a:xfrm>
              <a:off x="3372925" y="2774375"/>
              <a:ext cx="291650" cy="221875"/>
            </a:xfrm>
            <a:custGeom>
              <a:avLst/>
              <a:gdLst/>
              <a:ahLst/>
              <a:cxnLst/>
              <a:rect l="l" t="t" r="r" b="b"/>
              <a:pathLst>
                <a:path w="11666" h="8875" extrusionOk="0">
                  <a:moveTo>
                    <a:pt x="486" y="0"/>
                  </a:moveTo>
                  <a:cubicBezTo>
                    <a:pt x="222" y="0"/>
                    <a:pt x="1" y="218"/>
                    <a:pt x="1" y="486"/>
                  </a:cubicBezTo>
                  <a:lnTo>
                    <a:pt x="1" y="8874"/>
                  </a:lnTo>
                  <a:lnTo>
                    <a:pt x="11666" y="8874"/>
                  </a:lnTo>
                  <a:lnTo>
                    <a:pt x="11666" y="486"/>
                  </a:lnTo>
                  <a:cubicBezTo>
                    <a:pt x="11666" y="218"/>
                    <a:pt x="11448" y="0"/>
                    <a:pt x="11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412;p67">
              <a:extLst>
                <a:ext uri="{FF2B5EF4-FFF2-40B4-BE49-F238E27FC236}">
                  <a16:creationId xmlns:a16="http://schemas.microsoft.com/office/drawing/2014/main" id="{0B2CE123-531D-C757-1D42-85B59DD32662}"/>
                </a:ext>
              </a:extLst>
            </p:cNvPr>
            <p:cNvSpPr/>
            <p:nvPr/>
          </p:nvSpPr>
          <p:spPr>
            <a:xfrm>
              <a:off x="3336675" y="2981450"/>
              <a:ext cx="364150" cy="48325"/>
            </a:xfrm>
            <a:custGeom>
              <a:avLst/>
              <a:gdLst/>
              <a:ahLst/>
              <a:cxnLst/>
              <a:rect l="l" t="t" r="r" b="b"/>
              <a:pathLst>
                <a:path w="14566" h="1933" extrusionOk="0">
                  <a:moveTo>
                    <a:pt x="480" y="1"/>
                  </a:moveTo>
                  <a:cubicBezTo>
                    <a:pt x="215" y="1"/>
                    <a:pt x="1" y="217"/>
                    <a:pt x="1" y="483"/>
                  </a:cubicBezTo>
                  <a:lnTo>
                    <a:pt x="1" y="961"/>
                  </a:lnTo>
                  <a:cubicBezTo>
                    <a:pt x="1" y="1497"/>
                    <a:pt x="432" y="1932"/>
                    <a:pt x="972" y="1932"/>
                  </a:cubicBezTo>
                  <a:lnTo>
                    <a:pt x="13594" y="1932"/>
                  </a:lnTo>
                  <a:cubicBezTo>
                    <a:pt x="14130" y="1932"/>
                    <a:pt x="14566" y="1501"/>
                    <a:pt x="14566" y="961"/>
                  </a:cubicBezTo>
                  <a:lnTo>
                    <a:pt x="14566" y="486"/>
                  </a:lnTo>
                  <a:cubicBezTo>
                    <a:pt x="14566" y="218"/>
                    <a:pt x="14348" y="1"/>
                    <a:pt x="14080" y="1"/>
                  </a:cubicBezTo>
                  <a:lnTo>
                    <a:pt x="487" y="1"/>
                  </a:lnTo>
                  <a:cubicBezTo>
                    <a:pt x="484" y="1"/>
                    <a:pt x="482" y="1"/>
                    <a:pt x="4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413;p67">
              <a:extLst>
                <a:ext uri="{FF2B5EF4-FFF2-40B4-BE49-F238E27FC236}">
                  <a16:creationId xmlns:a16="http://schemas.microsoft.com/office/drawing/2014/main" id="{E04D103A-44AC-63D4-78C7-4E12E5D0468A}"/>
                </a:ext>
              </a:extLst>
            </p:cNvPr>
            <p:cNvSpPr/>
            <p:nvPr/>
          </p:nvSpPr>
          <p:spPr>
            <a:xfrm>
              <a:off x="3476325" y="2981350"/>
              <a:ext cx="84475" cy="29850"/>
            </a:xfrm>
            <a:custGeom>
              <a:avLst/>
              <a:gdLst/>
              <a:ahLst/>
              <a:cxnLst/>
              <a:rect l="l" t="t" r="r" b="b"/>
              <a:pathLst>
                <a:path w="3379" h="1194" extrusionOk="0">
                  <a:moveTo>
                    <a:pt x="0" y="1"/>
                  </a:moveTo>
                  <a:lnTo>
                    <a:pt x="168" y="658"/>
                  </a:lnTo>
                  <a:cubicBezTo>
                    <a:pt x="245" y="976"/>
                    <a:pt x="525" y="1194"/>
                    <a:pt x="852" y="1194"/>
                  </a:cubicBezTo>
                  <a:lnTo>
                    <a:pt x="2527" y="1194"/>
                  </a:lnTo>
                  <a:cubicBezTo>
                    <a:pt x="2854" y="1194"/>
                    <a:pt x="3133" y="976"/>
                    <a:pt x="3211" y="658"/>
                  </a:cubicBezTo>
                  <a:lnTo>
                    <a:pt x="3378" y="1"/>
                  </a:lnTo>
                  <a:lnTo>
                    <a:pt x="2896" y="1"/>
                  </a:lnTo>
                  <a:lnTo>
                    <a:pt x="2760" y="537"/>
                  </a:lnTo>
                  <a:cubicBezTo>
                    <a:pt x="2733" y="654"/>
                    <a:pt x="2628" y="735"/>
                    <a:pt x="2508" y="735"/>
                  </a:cubicBezTo>
                  <a:lnTo>
                    <a:pt x="867" y="735"/>
                  </a:lnTo>
                  <a:cubicBezTo>
                    <a:pt x="743" y="735"/>
                    <a:pt x="642" y="654"/>
                    <a:pt x="615" y="537"/>
                  </a:cubicBezTo>
                  <a:lnTo>
                    <a:pt x="4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414;p67">
              <a:extLst>
                <a:ext uri="{FF2B5EF4-FFF2-40B4-BE49-F238E27FC236}">
                  <a16:creationId xmlns:a16="http://schemas.microsoft.com/office/drawing/2014/main" id="{AD126DE2-286C-299B-75E3-391E3C4490B7}"/>
                </a:ext>
              </a:extLst>
            </p:cNvPr>
            <p:cNvSpPr/>
            <p:nvPr/>
          </p:nvSpPr>
          <p:spPr>
            <a:xfrm>
              <a:off x="3500225" y="2898075"/>
              <a:ext cx="36375" cy="44150"/>
            </a:xfrm>
            <a:custGeom>
              <a:avLst/>
              <a:gdLst/>
              <a:ahLst/>
              <a:cxnLst/>
              <a:rect l="l" t="t" r="r" b="b"/>
              <a:pathLst>
                <a:path w="1455" h="1766" extrusionOk="0">
                  <a:moveTo>
                    <a:pt x="1" y="0"/>
                  </a:moveTo>
                  <a:lnTo>
                    <a:pt x="1" y="1765"/>
                  </a:lnTo>
                  <a:lnTo>
                    <a:pt x="1454" y="1765"/>
                  </a:lnTo>
                  <a:lnTo>
                    <a:pt x="14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415;p67">
              <a:extLst>
                <a:ext uri="{FF2B5EF4-FFF2-40B4-BE49-F238E27FC236}">
                  <a16:creationId xmlns:a16="http://schemas.microsoft.com/office/drawing/2014/main" id="{5A42C9F9-CC4F-512D-6909-A58EF343DF55}"/>
                </a:ext>
              </a:extLst>
            </p:cNvPr>
            <p:cNvSpPr/>
            <p:nvPr/>
          </p:nvSpPr>
          <p:spPr>
            <a:xfrm>
              <a:off x="3397025" y="2665725"/>
              <a:ext cx="242675" cy="242675"/>
            </a:xfrm>
            <a:custGeom>
              <a:avLst/>
              <a:gdLst/>
              <a:ahLst/>
              <a:cxnLst/>
              <a:rect l="l" t="t" r="r" b="b"/>
              <a:pathLst>
                <a:path w="9707" h="9707" extrusionOk="0">
                  <a:moveTo>
                    <a:pt x="4856" y="1"/>
                  </a:moveTo>
                  <a:cubicBezTo>
                    <a:pt x="2173" y="1"/>
                    <a:pt x="1" y="2173"/>
                    <a:pt x="1" y="4855"/>
                  </a:cubicBezTo>
                  <a:cubicBezTo>
                    <a:pt x="1" y="7534"/>
                    <a:pt x="2173" y="9707"/>
                    <a:pt x="4856" y="9707"/>
                  </a:cubicBezTo>
                  <a:cubicBezTo>
                    <a:pt x="7534" y="9707"/>
                    <a:pt x="9707" y="7534"/>
                    <a:pt x="9707" y="4855"/>
                  </a:cubicBezTo>
                  <a:cubicBezTo>
                    <a:pt x="9707" y="2173"/>
                    <a:pt x="7534" y="1"/>
                    <a:pt x="48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416;p67">
              <a:extLst>
                <a:ext uri="{FF2B5EF4-FFF2-40B4-BE49-F238E27FC236}">
                  <a16:creationId xmlns:a16="http://schemas.microsoft.com/office/drawing/2014/main" id="{3D897989-BBE3-B17B-D077-65A523959DF5}"/>
                </a:ext>
              </a:extLst>
            </p:cNvPr>
            <p:cNvSpPr/>
            <p:nvPr/>
          </p:nvSpPr>
          <p:spPr>
            <a:xfrm>
              <a:off x="3488075" y="2932950"/>
              <a:ext cx="60575" cy="48425"/>
            </a:xfrm>
            <a:custGeom>
              <a:avLst/>
              <a:gdLst/>
              <a:ahLst/>
              <a:cxnLst/>
              <a:rect l="l" t="t" r="r" b="b"/>
              <a:pathLst>
                <a:path w="2423" h="1937" extrusionOk="0">
                  <a:moveTo>
                    <a:pt x="230" y="1"/>
                  </a:moveTo>
                  <a:cubicBezTo>
                    <a:pt x="106" y="1"/>
                    <a:pt x="1" y="102"/>
                    <a:pt x="1" y="230"/>
                  </a:cubicBezTo>
                  <a:lnTo>
                    <a:pt x="1" y="1937"/>
                  </a:lnTo>
                  <a:lnTo>
                    <a:pt x="2422" y="1937"/>
                  </a:lnTo>
                  <a:lnTo>
                    <a:pt x="2422" y="230"/>
                  </a:lnTo>
                  <a:cubicBezTo>
                    <a:pt x="2422" y="102"/>
                    <a:pt x="2321" y="1"/>
                    <a:pt x="21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417;p67">
              <a:extLst>
                <a:ext uri="{FF2B5EF4-FFF2-40B4-BE49-F238E27FC236}">
                  <a16:creationId xmlns:a16="http://schemas.microsoft.com/office/drawing/2014/main" id="{92D38300-21F8-D794-CDA1-BF2F907F1A28}"/>
                </a:ext>
              </a:extLst>
            </p:cNvPr>
            <p:cNvSpPr/>
            <p:nvPr/>
          </p:nvSpPr>
          <p:spPr>
            <a:xfrm>
              <a:off x="3421325" y="2690025"/>
              <a:ext cx="194075" cy="194075"/>
            </a:xfrm>
            <a:custGeom>
              <a:avLst/>
              <a:gdLst/>
              <a:ahLst/>
              <a:cxnLst/>
              <a:rect l="l" t="t" r="r" b="b"/>
              <a:pathLst>
                <a:path w="7763" h="7763" extrusionOk="0">
                  <a:moveTo>
                    <a:pt x="3884" y="0"/>
                  </a:moveTo>
                  <a:cubicBezTo>
                    <a:pt x="1738" y="0"/>
                    <a:pt x="0" y="1738"/>
                    <a:pt x="0" y="3883"/>
                  </a:cubicBezTo>
                  <a:cubicBezTo>
                    <a:pt x="0" y="6025"/>
                    <a:pt x="1738" y="7763"/>
                    <a:pt x="3884" y="7763"/>
                  </a:cubicBezTo>
                  <a:cubicBezTo>
                    <a:pt x="6025" y="7763"/>
                    <a:pt x="7763" y="6025"/>
                    <a:pt x="7763" y="3883"/>
                  </a:cubicBezTo>
                  <a:cubicBezTo>
                    <a:pt x="7763" y="1738"/>
                    <a:pt x="6025" y="0"/>
                    <a:pt x="38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418;p67">
              <a:extLst>
                <a:ext uri="{FF2B5EF4-FFF2-40B4-BE49-F238E27FC236}">
                  <a16:creationId xmlns:a16="http://schemas.microsoft.com/office/drawing/2014/main" id="{B945CCCF-6142-0C5C-9CCD-10F63FC382E1}"/>
                </a:ext>
              </a:extLst>
            </p:cNvPr>
            <p:cNvSpPr/>
            <p:nvPr/>
          </p:nvSpPr>
          <p:spPr>
            <a:xfrm>
              <a:off x="3488075" y="2951425"/>
              <a:ext cx="60575" cy="10725"/>
            </a:xfrm>
            <a:custGeom>
              <a:avLst/>
              <a:gdLst/>
              <a:ahLst/>
              <a:cxnLst/>
              <a:rect l="l" t="t" r="r" b="b"/>
              <a:pathLst>
                <a:path w="2423" h="429" extrusionOk="0">
                  <a:moveTo>
                    <a:pt x="1" y="0"/>
                  </a:moveTo>
                  <a:lnTo>
                    <a:pt x="1" y="428"/>
                  </a:lnTo>
                  <a:lnTo>
                    <a:pt x="2422" y="428"/>
                  </a:lnTo>
                  <a:lnTo>
                    <a:pt x="24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419;p67">
              <a:extLst>
                <a:ext uri="{FF2B5EF4-FFF2-40B4-BE49-F238E27FC236}">
                  <a16:creationId xmlns:a16="http://schemas.microsoft.com/office/drawing/2014/main" id="{A8F07FD4-0BE4-7CFB-255D-F9FFB6DA9E8C}"/>
                </a:ext>
              </a:extLst>
            </p:cNvPr>
            <p:cNvSpPr/>
            <p:nvPr/>
          </p:nvSpPr>
          <p:spPr>
            <a:xfrm>
              <a:off x="3451650" y="2757375"/>
              <a:ext cx="50650" cy="59500"/>
            </a:xfrm>
            <a:custGeom>
              <a:avLst/>
              <a:gdLst/>
              <a:ahLst/>
              <a:cxnLst/>
              <a:rect l="l" t="t" r="r" b="b"/>
              <a:pathLst>
                <a:path w="2026" h="2380" extrusionOk="0">
                  <a:moveTo>
                    <a:pt x="1011" y="746"/>
                  </a:moveTo>
                  <a:lnTo>
                    <a:pt x="1279" y="1450"/>
                  </a:lnTo>
                  <a:lnTo>
                    <a:pt x="746" y="1450"/>
                  </a:lnTo>
                  <a:lnTo>
                    <a:pt x="1011" y="746"/>
                  </a:lnTo>
                  <a:close/>
                  <a:moveTo>
                    <a:pt x="1019" y="0"/>
                  </a:moveTo>
                  <a:cubicBezTo>
                    <a:pt x="910" y="0"/>
                    <a:pt x="812" y="62"/>
                    <a:pt x="774" y="163"/>
                  </a:cubicBezTo>
                  <a:lnTo>
                    <a:pt x="774" y="167"/>
                  </a:lnTo>
                  <a:lnTo>
                    <a:pt x="47" y="2083"/>
                  </a:lnTo>
                  <a:cubicBezTo>
                    <a:pt x="0" y="2196"/>
                    <a:pt x="58" y="2324"/>
                    <a:pt x="171" y="2363"/>
                  </a:cubicBezTo>
                  <a:cubicBezTo>
                    <a:pt x="198" y="2374"/>
                    <a:pt x="225" y="2380"/>
                    <a:pt x="253" y="2380"/>
                  </a:cubicBezTo>
                  <a:cubicBezTo>
                    <a:pt x="341" y="2380"/>
                    <a:pt x="424" y="2325"/>
                    <a:pt x="451" y="2239"/>
                  </a:cubicBezTo>
                  <a:lnTo>
                    <a:pt x="579" y="1905"/>
                  </a:lnTo>
                  <a:lnTo>
                    <a:pt x="1450" y="1905"/>
                  </a:lnTo>
                  <a:lnTo>
                    <a:pt x="1574" y="2239"/>
                  </a:lnTo>
                  <a:cubicBezTo>
                    <a:pt x="1609" y="2324"/>
                    <a:pt x="1691" y="2379"/>
                    <a:pt x="1780" y="2379"/>
                  </a:cubicBezTo>
                  <a:cubicBezTo>
                    <a:pt x="1804" y="2379"/>
                    <a:pt x="1831" y="2375"/>
                    <a:pt x="1858" y="2363"/>
                  </a:cubicBezTo>
                  <a:cubicBezTo>
                    <a:pt x="1967" y="2321"/>
                    <a:pt x="2025" y="2196"/>
                    <a:pt x="1982" y="2083"/>
                  </a:cubicBezTo>
                  <a:lnTo>
                    <a:pt x="1260" y="167"/>
                  </a:lnTo>
                  <a:lnTo>
                    <a:pt x="1260" y="163"/>
                  </a:lnTo>
                  <a:cubicBezTo>
                    <a:pt x="1221" y="66"/>
                    <a:pt x="1123" y="0"/>
                    <a:pt x="1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420;p67">
              <a:extLst>
                <a:ext uri="{FF2B5EF4-FFF2-40B4-BE49-F238E27FC236}">
                  <a16:creationId xmlns:a16="http://schemas.microsoft.com/office/drawing/2014/main" id="{4CBEF7C2-3B76-ED33-0DAA-647290E094CD}"/>
                </a:ext>
              </a:extLst>
            </p:cNvPr>
            <p:cNvSpPr/>
            <p:nvPr/>
          </p:nvSpPr>
          <p:spPr>
            <a:xfrm>
              <a:off x="3540450" y="2757375"/>
              <a:ext cx="45225" cy="59775"/>
            </a:xfrm>
            <a:custGeom>
              <a:avLst/>
              <a:gdLst/>
              <a:ahLst/>
              <a:cxnLst/>
              <a:rect l="l" t="t" r="r" b="b"/>
              <a:pathLst>
                <a:path w="1809" h="2391" extrusionOk="0">
                  <a:moveTo>
                    <a:pt x="292" y="0"/>
                  </a:moveTo>
                  <a:cubicBezTo>
                    <a:pt x="195" y="0"/>
                    <a:pt x="102" y="62"/>
                    <a:pt x="75" y="156"/>
                  </a:cubicBezTo>
                  <a:cubicBezTo>
                    <a:pt x="24" y="311"/>
                    <a:pt x="141" y="455"/>
                    <a:pt x="289" y="455"/>
                  </a:cubicBezTo>
                  <a:lnTo>
                    <a:pt x="1101" y="455"/>
                  </a:lnTo>
                  <a:lnTo>
                    <a:pt x="59" y="2049"/>
                  </a:lnTo>
                  <a:cubicBezTo>
                    <a:pt x="1" y="2138"/>
                    <a:pt x="16" y="2255"/>
                    <a:pt x="94" y="2332"/>
                  </a:cubicBezTo>
                  <a:cubicBezTo>
                    <a:pt x="137" y="2371"/>
                    <a:pt x="191" y="2391"/>
                    <a:pt x="250" y="2391"/>
                  </a:cubicBezTo>
                  <a:lnTo>
                    <a:pt x="1532" y="2391"/>
                  </a:lnTo>
                  <a:cubicBezTo>
                    <a:pt x="1630" y="2391"/>
                    <a:pt x="1723" y="2324"/>
                    <a:pt x="1750" y="2235"/>
                  </a:cubicBezTo>
                  <a:cubicBezTo>
                    <a:pt x="1808" y="2080"/>
                    <a:pt x="1692" y="1932"/>
                    <a:pt x="1540" y="1932"/>
                  </a:cubicBezTo>
                  <a:lnTo>
                    <a:pt x="658" y="1932"/>
                  </a:lnTo>
                  <a:lnTo>
                    <a:pt x="1696" y="338"/>
                  </a:lnTo>
                  <a:cubicBezTo>
                    <a:pt x="1754" y="253"/>
                    <a:pt x="1742" y="136"/>
                    <a:pt x="1665" y="58"/>
                  </a:cubicBezTo>
                  <a:cubicBezTo>
                    <a:pt x="1618" y="19"/>
                    <a:pt x="1567" y="0"/>
                    <a:pt x="15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421;p67">
              <a:extLst>
                <a:ext uri="{FF2B5EF4-FFF2-40B4-BE49-F238E27FC236}">
                  <a16:creationId xmlns:a16="http://schemas.microsoft.com/office/drawing/2014/main" id="{84BF0A36-0C43-08AF-4F52-08E651791578}"/>
                </a:ext>
              </a:extLst>
            </p:cNvPr>
            <p:cNvSpPr/>
            <p:nvPr/>
          </p:nvSpPr>
          <p:spPr>
            <a:xfrm>
              <a:off x="3507025" y="2781475"/>
              <a:ext cx="22775" cy="10700"/>
            </a:xfrm>
            <a:custGeom>
              <a:avLst/>
              <a:gdLst/>
              <a:ahLst/>
              <a:cxnLst/>
              <a:rect l="l" t="t" r="r" b="b"/>
              <a:pathLst>
                <a:path w="911" h="428" extrusionOk="0">
                  <a:moveTo>
                    <a:pt x="230" y="0"/>
                  </a:moveTo>
                  <a:cubicBezTo>
                    <a:pt x="113" y="0"/>
                    <a:pt x="12" y="93"/>
                    <a:pt x="8" y="210"/>
                  </a:cubicBezTo>
                  <a:cubicBezTo>
                    <a:pt x="1" y="330"/>
                    <a:pt x="98" y="428"/>
                    <a:pt x="222" y="428"/>
                  </a:cubicBezTo>
                  <a:lnTo>
                    <a:pt x="681" y="428"/>
                  </a:lnTo>
                  <a:cubicBezTo>
                    <a:pt x="798" y="428"/>
                    <a:pt x="903" y="334"/>
                    <a:pt x="906" y="222"/>
                  </a:cubicBezTo>
                  <a:cubicBezTo>
                    <a:pt x="910" y="97"/>
                    <a:pt x="813" y="0"/>
                    <a:pt x="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3761;p40">
            <a:extLst>
              <a:ext uri="{FF2B5EF4-FFF2-40B4-BE49-F238E27FC236}">
                <a16:creationId xmlns:a16="http://schemas.microsoft.com/office/drawing/2014/main" id="{1D4656AA-55EB-D3C2-5DA1-54C1FBFD677D}"/>
              </a:ext>
            </a:extLst>
          </p:cNvPr>
          <p:cNvSpPr txBox="1">
            <a:spLocks/>
          </p:cNvSpPr>
          <p:nvPr/>
        </p:nvSpPr>
        <p:spPr>
          <a:xfrm>
            <a:off x="2323256" y="3826056"/>
            <a:ext cx="3421027" cy="586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2100"/>
              <a:buFont typeface="Playfair Display"/>
              <a:buNone/>
              <a:defRPr sz="2600" b="0" i="0" u="none" strike="noStrike" cap="none">
                <a:solidFill>
                  <a:schemeClr val="lt1"/>
                </a:solidFill>
                <a:latin typeface="Londrina Solid"/>
                <a:ea typeface="Londrina Solid"/>
                <a:cs typeface="Londrina Solid"/>
                <a:sym typeface="Londrina Solid"/>
              </a:defRPr>
            </a:lvl1pPr>
            <a:lvl2pPr marL="914400" marR="0" lvl="1" indent="-317500" algn="ctr" rtl="0">
              <a:lnSpc>
                <a:spcPct val="115000"/>
              </a:lnSpc>
              <a:spcBef>
                <a:spcPts val="0"/>
              </a:spcBef>
              <a:spcAft>
                <a:spcPts val="0"/>
              </a:spcAft>
              <a:buClr>
                <a:schemeClr val="dk1"/>
              </a:buClr>
              <a:buSzPts val="2100"/>
              <a:buFont typeface="Playfair Display"/>
              <a:buNone/>
              <a:defRPr sz="2100" b="1" i="0" u="none" strike="noStrike" cap="none">
                <a:solidFill>
                  <a:schemeClr val="dk1"/>
                </a:solidFill>
                <a:latin typeface="Playfair Display Black"/>
                <a:ea typeface="Playfair Display Black"/>
                <a:cs typeface="Playfair Display Black"/>
                <a:sym typeface="Playfair Display"/>
              </a:defRPr>
            </a:lvl2pPr>
            <a:lvl3pPr marL="1371600" marR="0" lvl="2" indent="-317500" algn="ctr" rtl="0">
              <a:lnSpc>
                <a:spcPct val="115000"/>
              </a:lnSpc>
              <a:spcBef>
                <a:spcPts val="0"/>
              </a:spcBef>
              <a:spcAft>
                <a:spcPts val="0"/>
              </a:spcAft>
              <a:buClr>
                <a:schemeClr val="dk1"/>
              </a:buClr>
              <a:buSzPts val="2100"/>
              <a:buFont typeface="Playfair Display"/>
              <a:buNone/>
              <a:defRPr sz="2100" b="1" i="0" u="none" strike="noStrike" cap="none">
                <a:solidFill>
                  <a:schemeClr val="dk1"/>
                </a:solidFill>
                <a:latin typeface="Playfair Display Black"/>
                <a:ea typeface="Playfair Display Black"/>
                <a:cs typeface="Playfair Display Black"/>
                <a:sym typeface="Playfair Display"/>
              </a:defRPr>
            </a:lvl3pPr>
            <a:lvl4pPr marL="1828800" marR="0" lvl="3" indent="-317500" algn="ctr" rtl="0">
              <a:lnSpc>
                <a:spcPct val="115000"/>
              </a:lnSpc>
              <a:spcBef>
                <a:spcPts val="0"/>
              </a:spcBef>
              <a:spcAft>
                <a:spcPts val="0"/>
              </a:spcAft>
              <a:buClr>
                <a:schemeClr val="dk1"/>
              </a:buClr>
              <a:buSzPts val="2100"/>
              <a:buFont typeface="Playfair Display"/>
              <a:buNone/>
              <a:defRPr sz="2100" b="1" i="0" u="none" strike="noStrike" cap="none">
                <a:solidFill>
                  <a:schemeClr val="dk1"/>
                </a:solidFill>
                <a:latin typeface="Playfair Display Black"/>
                <a:ea typeface="Playfair Display Black"/>
                <a:cs typeface="Playfair Display Black"/>
                <a:sym typeface="Playfair Display"/>
              </a:defRPr>
            </a:lvl4pPr>
            <a:lvl5pPr marL="2286000" marR="0" lvl="4" indent="-317500" algn="ctr" rtl="0">
              <a:lnSpc>
                <a:spcPct val="115000"/>
              </a:lnSpc>
              <a:spcBef>
                <a:spcPts val="0"/>
              </a:spcBef>
              <a:spcAft>
                <a:spcPts val="0"/>
              </a:spcAft>
              <a:buClr>
                <a:schemeClr val="dk1"/>
              </a:buClr>
              <a:buSzPts val="2100"/>
              <a:buFont typeface="Playfair Display"/>
              <a:buNone/>
              <a:defRPr sz="2100" b="1" i="0" u="none" strike="noStrike" cap="none">
                <a:solidFill>
                  <a:schemeClr val="dk1"/>
                </a:solidFill>
                <a:latin typeface="Playfair Display Black"/>
                <a:ea typeface="Playfair Display Black"/>
                <a:cs typeface="Playfair Display Black"/>
                <a:sym typeface="Playfair Display"/>
              </a:defRPr>
            </a:lvl5pPr>
            <a:lvl6pPr marL="2743200" marR="0" lvl="5" indent="-317500" algn="ctr" rtl="0">
              <a:lnSpc>
                <a:spcPct val="115000"/>
              </a:lnSpc>
              <a:spcBef>
                <a:spcPts val="0"/>
              </a:spcBef>
              <a:spcAft>
                <a:spcPts val="0"/>
              </a:spcAft>
              <a:buClr>
                <a:schemeClr val="dk1"/>
              </a:buClr>
              <a:buSzPts val="2100"/>
              <a:buFont typeface="Playfair Display"/>
              <a:buNone/>
              <a:defRPr sz="2100" b="1" i="0" u="none" strike="noStrike" cap="none">
                <a:solidFill>
                  <a:schemeClr val="dk1"/>
                </a:solidFill>
                <a:latin typeface="Playfair Display Black"/>
                <a:ea typeface="Playfair Display Black"/>
                <a:cs typeface="Playfair Display Black"/>
                <a:sym typeface="Playfair Display"/>
              </a:defRPr>
            </a:lvl6pPr>
            <a:lvl7pPr marL="3200400" marR="0" lvl="6" indent="-317500" algn="ctr" rtl="0">
              <a:lnSpc>
                <a:spcPct val="115000"/>
              </a:lnSpc>
              <a:spcBef>
                <a:spcPts val="0"/>
              </a:spcBef>
              <a:spcAft>
                <a:spcPts val="0"/>
              </a:spcAft>
              <a:buClr>
                <a:schemeClr val="dk1"/>
              </a:buClr>
              <a:buSzPts val="2100"/>
              <a:buFont typeface="Playfair Display"/>
              <a:buNone/>
              <a:defRPr sz="2100" b="1" i="0" u="none" strike="noStrike" cap="none">
                <a:solidFill>
                  <a:schemeClr val="dk1"/>
                </a:solidFill>
                <a:latin typeface="Playfair Display Black"/>
                <a:ea typeface="Playfair Display Black"/>
                <a:cs typeface="Playfair Display Black"/>
                <a:sym typeface="Playfair Display"/>
              </a:defRPr>
            </a:lvl7pPr>
            <a:lvl8pPr marL="3657600" marR="0" lvl="7" indent="-317500" algn="ctr" rtl="0">
              <a:lnSpc>
                <a:spcPct val="115000"/>
              </a:lnSpc>
              <a:spcBef>
                <a:spcPts val="0"/>
              </a:spcBef>
              <a:spcAft>
                <a:spcPts val="0"/>
              </a:spcAft>
              <a:buClr>
                <a:schemeClr val="dk1"/>
              </a:buClr>
              <a:buSzPts val="2100"/>
              <a:buFont typeface="Playfair Display"/>
              <a:buNone/>
              <a:defRPr sz="2100" b="1" i="0" u="none" strike="noStrike" cap="none">
                <a:solidFill>
                  <a:schemeClr val="dk1"/>
                </a:solidFill>
                <a:latin typeface="Playfair Display Black"/>
                <a:ea typeface="Playfair Display Black"/>
                <a:cs typeface="Playfair Display Black"/>
                <a:sym typeface="Playfair Display"/>
              </a:defRPr>
            </a:lvl8pPr>
            <a:lvl9pPr marL="4114800" marR="0" lvl="8" indent="-317500" algn="ctr" rtl="0">
              <a:lnSpc>
                <a:spcPct val="115000"/>
              </a:lnSpc>
              <a:spcBef>
                <a:spcPts val="0"/>
              </a:spcBef>
              <a:spcAft>
                <a:spcPts val="0"/>
              </a:spcAft>
              <a:buClr>
                <a:schemeClr val="dk1"/>
              </a:buClr>
              <a:buSzPts val="2100"/>
              <a:buFont typeface="Playfair Display"/>
              <a:buNone/>
              <a:defRPr sz="2100" b="1" i="0" u="none" strike="noStrike" cap="none">
                <a:solidFill>
                  <a:schemeClr val="dk1"/>
                </a:solidFill>
                <a:latin typeface="Playfair Display Black"/>
                <a:ea typeface="Playfair Display Black"/>
                <a:cs typeface="Playfair Display Black"/>
                <a:sym typeface="Playfair Display"/>
              </a:defRPr>
            </a:lvl9pPr>
          </a:lstStyle>
          <a:p>
            <a:pPr marL="0" indent="0"/>
            <a:r>
              <a:rPr lang="en-US" sz="2400" dirty="0"/>
              <a:t>Personal qualities</a:t>
            </a:r>
          </a:p>
        </p:txBody>
      </p:sp>
      <p:grpSp>
        <p:nvGrpSpPr>
          <p:cNvPr id="55" name="Google Shape;5785;p73">
            <a:extLst>
              <a:ext uri="{FF2B5EF4-FFF2-40B4-BE49-F238E27FC236}">
                <a16:creationId xmlns:a16="http://schemas.microsoft.com/office/drawing/2014/main" id="{75EAAC77-95EA-39C6-4ACF-6BBD72E8682D}"/>
              </a:ext>
            </a:extLst>
          </p:cNvPr>
          <p:cNvGrpSpPr/>
          <p:nvPr/>
        </p:nvGrpSpPr>
        <p:grpSpPr>
          <a:xfrm>
            <a:off x="1554574" y="3984484"/>
            <a:ext cx="579477" cy="586800"/>
            <a:chOff x="2641100" y="1414325"/>
            <a:chExt cx="367450" cy="364000"/>
          </a:xfrm>
        </p:grpSpPr>
        <p:sp>
          <p:nvSpPr>
            <p:cNvPr id="56" name="Google Shape;5786;p73">
              <a:extLst>
                <a:ext uri="{FF2B5EF4-FFF2-40B4-BE49-F238E27FC236}">
                  <a16:creationId xmlns:a16="http://schemas.microsoft.com/office/drawing/2014/main" id="{E3B2ACE4-7CBB-C824-4113-DE2530CA458B}"/>
                </a:ext>
              </a:extLst>
            </p:cNvPr>
            <p:cNvSpPr/>
            <p:nvPr/>
          </p:nvSpPr>
          <p:spPr>
            <a:xfrm>
              <a:off x="2641100" y="1414325"/>
              <a:ext cx="366375" cy="364000"/>
            </a:xfrm>
            <a:custGeom>
              <a:avLst/>
              <a:gdLst/>
              <a:ahLst/>
              <a:cxnLst/>
              <a:rect l="l" t="t" r="r" b="b"/>
              <a:pathLst>
                <a:path w="14655" h="14560" extrusionOk="0">
                  <a:moveTo>
                    <a:pt x="3277" y="0"/>
                  </a:moveTo>
                  <a:cubicBezTo>
                    <a:pt x="3153" y="0"/>
                    <a:pt x="3030" y="48"/>
                    <a:pt x="2935" y="143"/>
                  </a:cubicBezTo>
                  <a:lnTo>
                    <a:pt x="191" y="2887"/>
                  </a:lnTo>
                  <a:cubicBezTo>
                    <a:pt x="0" y="3078"/>
                    <a:pt x="0" y="3385"/>
                    <a:pt x="191" y="3571"/>
                  </a:cubicBezTo>
                  <a:lnTo>
                    <a:pt x="11035" y="14416"/>
                  </a:lnTo>
                  <a:cubicBezTo>
                    <a:pt x="11131" y="14511"/>
                    <a:pt x="11254" y="14559"/>
                    <a:pt x="11378" y="14559"/>
                  </a:cubicBezTo>
                  <a:cubicBezTo>
                    <a:pt x="11501" y="14559"/>
                    <a:pt x="11624" y="14511"/>
                    <a:pt x="11720" y="14416"/>
                  </a:cubicBezTo>
                  <a:lnTo>
                    <a:pt x="14464" y="11672"/>
                  </a:lnTo>
                  <a:cubicBezTo>
                    <a:pt x="14654" y="11481"/>
                    <a:pt x="14654" y="11178"/>
                    <a:pt x="14464" y="10988"/>
                  </a:cubicBezTo>
                  <a:lnTo>
                    <a:pt x="13317" y="9841"/>
                  </a:lnTo>
                  <a:lnTo>
                    <a:pt x="13057" y="9794"/>
                  </a:lnTo>
                  <a:lnTo>
                    <a:pt x="13006" y="9530"/>
                  </a:lnTo>
                  <a:lnTo>
                    <a:pt x="12287" y="8811"/>
                  </a:lnTo>
                  <a:lnTo>
                    <a:pt x="12046" y="8753"/>
                  </a:lnTo>
                  <a:lnTo>
                    <a:pt x="11976" y="8500"/>
                  </a:lnTo>
                  <a:lnTo>
                    <a:pt x="11257" y="7781"/>
                  </a:lnTo>
                  <a:lnTo>
                    <a:pt x="11012" y="7695"/>
                  </a:lnTo>
                  <a:lnTo>
                    <a:pt x="10946" y="7470"/>
                  </a:lnTo>
                  <a:lnTo>
                    <a:pt x="7137" y="3661"/>
                  </a:lnTo>
                  <a:lnTo>
                    <a:pt x="6915" y="3591"/>
                  </a:lnTo>
                  <a:lnTo>
                    <a:pt x="6826" y="3350"/>
                  </a:lnTo>
                  <a:lnTo>
                    <a:pt x="6107" y="2631"/>
                  </a:lnTo>
                  <a:lnTo>
                    <a:pt x="5870" y="2549"/>
                  </a:lnTo>
                  <a:lnTo>
                    <a:pt x="5796" y="2324"/>
                  </a:lnTo>
                  <a:lnTo>
                    <a:pt x="5077" y="1604"/>
                  </a:lnTo>
                  <a:lnTo>
                    <a:pt x="4824" y="1496"/>
                  </a:lnTo>
                  <a:lnTo>
                    <a:pt x="4766" y="1294"/>
                  </a:lnTo>
                  <a:lnTo>
                    <a:pt x="3619" y="143"/>
                  </a:lnTo>
                  <a:cubicBezTo>
                    <a:pt x="3524" y="48"/>
                    <a:pt x="3400" y="0"/>
                    <a:pt x="3277" y="0"/>
                  </a:cubicBezTo>
                  <a:close/>
                </a:path>
              </a:pathLst>
            </a:custGeom>
            <a:solidFill>
              <a:srgbClr val="E9B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87;p73">
              <a:extLst>
                <a:ext uri="{FF2B5EF4-FFF2-40B4-BE49-F238E27FC236}">
                  <a16:creationId xmlns:a16="http://schemas.microsoft.com/office/drawing/2014/main" id="{3E295636-3672-CB37-A0F5-D83585F1713B}"/>
                </a:ext>
              </a:extLst>
            </p:cNvPr>
            <p:cNvSpPr/>
            <p:nvPr/>
          </p:nvSpPr>
          <p:spPr>
            <a:xfrm>
              <a:off x="2709125" y="1481250"/>
              <a:ext cx="24300" cy="24325"/>
            </a:xfrm>
            <a:custGeom>
              <a:avLst/>
              <a:gdLst/>
              <a:ahLst/>
              <a:cxnLst/>
              <a:rect l="l" t="t" r="r" b="b"/>
              <a:pathLst>
                <a:path w="972" h="973" extrusionOk="0">
                  <a:moveTo>
                    <a:pt x="486" y="0"/>
                  </a:moveTo>
                  <a:cubicBezTo>
                    <a:pt x="218" y="0"/>
                    <a:pt x="0" y="218"/>
                    <a:pt x="0" y="486"/>
                  </a:cubicBezTo>
                  <a:cubicBezTo>
                    <a:pt x="0" y="754"/>
                    <a:pt x="218" y="972"/>
                    <a:pt x="486" y="972"/>
                  </a:cubicBezTo>
                  <a:cubicBezTo>
                    <a:pt x="754" y="972"/>
                    <a:pt x="972" y="754"/>
                    <a:pt x="972" y="486"/>
                  </a:cubicBezTo>
                  <a:cubicBezTo>
                    <a:pt x="972" y="218"/>
                    <a:pt x="754" y="0"/>
                    <a:pt x="4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788;p73">
              <a:extLst>
                <a:ext uri="{FF2B5EF4-FFF2-40B4-BE49-F238E27FC236}">
                  <a16:creationId xmlns:a16="http://schemas.microsoft.com/office/drawing/2014/main" id="{88F797C8-38DA-DF91-C60E-E82EF2D59EB4}"/>
                </a:ext>
              </a:extLst>
            </p:cNvPr>
            <p:cNvSpPr/>
            <p:nvPr/>
          </p:nvSpPr>
          <p:spPr>
            <a:xfrm>
              <a:off x="2826800" y="1651050"/>
              <a:ext cx="80875" cy="79675"/>
            </a:xfrm>
            <a:custGeom>
              <a:avLst/>
              <a:gdLst/>
              <a:ahLst/>
              <a:cxnLst/>
              <a:rect l="l" t="t" r="r" b="b"/>
              <a:pathLst>
                <a:path w="3235" h="3187" extrusionOk="0">
                  <a:moveTo>
                    <a:pt x="244" y="1"/>
                  </a:moveTo>
                  <a:cubicBezTo>
                    <a:pt x="188" y="1"/>
                    <a:pt x="132" y="22"/>
                    <a:pt x="90" y="65"/>
                  </a:cubicBezTo>
                  <a:cubicBezTo>
                    <a:pt x="0" y="154"/>
                    <a:pt x="0" y="291"/>
                    <a:pt x="90" y="376"/>
                  </a:cubicBezTo>
                  <a:lnTo>
                    <a:pt x="2834" y="3120"/>
                  </a:lnTo>
                  <a:cubicBezTo>
                    <a:pt x="2877" y="3167"/>
                    <a:pt x="2931" y="3186"/>
                    <a:pt x="2989" y="3186"/>
                  </a:cubicBezTo>
                  <a:cubicBezTo>
                    <a:pt x="3048" y="3186"/>
                    <a:pt x="3102" y="3159"/>
                    <a:pt x="3145" y="3120"/>
                  </a:cubicBezTo>
                  <a:cubicBezTo>
                    <a:pt x="3234" y="3035"/>
                    <a:pt x="3234" y="2899"/>
                    <a:pt x="3145" y="2809"/>
                  </a:cubicBezTo>
                  <a:lnTo>
                    <a:pt x="401" y="65"/>
                  </a:lnTo>
                  <a:cubicBezTo>
                    <a:pt x="356" y="22"/>
                    <a:pt x="300" y="1"/>
                    <a:pt x="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789;p73">
              <a:extLst>
                <a:ext uri="{FF2B5EF4-FFF2-40B4-BE49-F238E27FC236}">
                  <a16:creationId xmlns:a16="http://schemas.microsoft.com/office/drawing/2014/main" id="{0579620E-91E6-47E7-205B-A76058D01342}"/>
                </a:ext>
              </a:extLst>
            </p:cNvPr>
            <p:cNvSpPr/>
            <p:nvPr/>
          </p:nvSpPr>
          <p:spPr>
            <a:xfrm>
              <a:off x="2689475" y="1513650"/>
              <a:ext cx="80775" cy="79675"/>
            </a:xfrm>
            <a:custGeom>
              <a:avLst/>
              <a:gdLst/>
              <a:ahLst/>
              <a:cxnLst/>
              <a:rect l="l" t="t" r="r" b="b"/>
              <a:pathLst>
                <a:path w="3231" h="3187" extrusionOk="0">
                  <a:moveTo>
                    <a:pt x="243" y="1"/>
                  </a:moveTo>
                  <a:cubicBezTo>
                    <a:pt x="187" y="1"/>
                    <a:pt x="131" y="22"/>
                    <a:pt x="86" y="65"/>
                  </a:cubicBezTo>
                  <a:cubicBezTo>
                    <a:pt x="1" y="154"/>
                    <a:pt x="1" y="290"/>
                    <a:pt x="86" y="376"/>
                  </a:cubicBezTo>
                  <a:lnTo>
                    <a:pt x="2831" y="3124"/>
                  </a:lnTo>
                  <a:cubicBezTo>
                    <a:pt x="2877" y="3167"/>
                    <a:pt x="2928" y="3186"/>
                    <a:pt x="2986" y="3186"/>
                  </a:cubicBezTo>
                  <a:cubicBezTo>
                    <a:pt x="3044" y="3186"/>
                    <a:pt x="3103" y="3167"/>
                    <a:pt x="3142" y="3124"/>
                  </a:cubicBezTo>
                  <a:cubicBezTo>
                    <a:pt x="3231" y="3034"/>
                    <a:pt x="3231" y="2898"/>
                    <a:pt x="3142" y="2813"/>
                  </a:cubicBezTo>
                  <a:lnTo>
                    <a:pt x="397" y="65"/>
                  </a:lnTo>
                  <a:cubicBezTo>
                    <a:pt x="355" y="22"/>
                    <a:pt x="299" y="1"/>
                    <a:pt x="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790;p73">
              <a:extLst>
                <a:ext uri="{FF2B5EF4-FFF2-40B4-BE49-F238E27FC236}">
                  <a16:creationId xmlns:a16="http://schemas.microsoft.com/office/drawing/2014/main" id="{568C6ABD-3A62-F351-31E5-4F7972648D12}"/>
                </a:ext>
              </a:extLst>
            </p:cNvPr>
            <p:cNvSpPr/>
            <p:nvPr/>
          </p:nvSpPr>
          <p:spPr>
            <a:xfrm>
              <a:off x="2749550" y="1446550"/>
              <a:ext cx="18675" cy="18000"/>
            </a:xfrm>
            <a:custGeom>
              <a:avLst/>
              <a:gdLst/>
              <a:ahLst/>
              <a:cxnLst/>
              <a:rect l="l" t="t" r="r" b="b"/>
              <a:pathLst>
                <a:path w="747" h="720" extrusionOk="0">
                  <a:moveTo>
                    <a:pt x="435" y="1"/>
                  </a:moveTo>
                  <a:lnTo>
                    <a:pt x="89" y="347"/>
                  </a:lnTo>
                  <a:cubicBezTo>
                    <a:pt x="0" y="432"/>
                    <a:pt x="0" y="568"/>
                    <a:pt x="89" y="654"/>
                  </a:cubicBezTo>
                  <a:cubicBezTo>
                    <a:pt x="132" y="700"/>
                    <a:pt x="187" y="720"/>
                    <a:pt x="245" y="720"/>
                  </a:cubicBezTo>
                  <a:cubicBezTo>
                    <a:pt x="303" y="720"/>
                    <a:pt x="358" y="700"/>
                    <a:pt x="400" y="654"/>
                  </a:cubicBezTo>
                  <a:lnTo>
                    <a:pt x="746" y="312"/>
                  </a:lnTo>
                  <a:lnTo>
                    <a:pt x="4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791;p73">
              <a:extLst>
                <a:ext uri="{FF2B5EF4-FFF2-40B4-BE49-F238E27FC236}">
                  <a16:creationId xmlns:a16="http://schemas.microsoft.com/office/drawing/2014/main" id="{E04CCDE1-5568-BD09-F19C-A2AE348CB5B9}"/>
                </a:ext>
              </a:extLst>
            </p:cNvPr>
            <p:cNvSpPr/>
            <p:nvPr/>
          </p:nvSpPr>
          <p:spPr>
            <a:xfrm>
              <a:off x="2775200" y="1472300"/>
              <a:ext cx="18575" cy="18000"/>
            </a:xfrm>
            <a:custGeom>
              <a:avLst/>
              <a:gdLst/>
              <a:ahLst/>
              <a:cxnLst/>
              <a:rect l="l" t="t" r="r" b="b"/>
              <a:pathLst>
                <a:path w="743" h="720" extrusionOk="0">
                  <a:moveTo>
                    <a:pt x="432" y="1"/>
                  </a:moveTo>
                  <a:lnTo>
                    <a:pt x="90" y="347"/>
                  </a:lnTo>
                  <a:cubicBezTo>
                    <a:pt x="0" y="432"/>
                    <a:pt x="0" y="568"/>
                    <a:pt x="90" y="658"/>
                  </a:cubicBezTo>
                  <a:cubicBezTo>
                    <a:pt x="132" y="700"/>
                    <a:pt x="187" y="720"/>
                    <a:pt x="245" y="720"/>
                  </a:cubicBezTo>
                  <a:cubicBezTo>
                    <a:pt x="303" y="720"/>
                    <a:pt x="354" y="700"/>
                    <a:pt x="401" y="658"/>
                  </a:cubicBezTo>
                  <a:lnTo>
                    <a:pt x="743" y="312"/>
                  </a:lnTo>
                  <a:lnTo>
                    <a:pt x="4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792;p73">
              <a:extLst>
                <a:ext uri="{FF2B5EF4-FFF2-40B4-BE49-F238E27FC236}">
                  <a16:creationId xmlns:a16="http://schemas.microsoft.com/office/drawing/2014/main" id="{53E6B4A3-AAF8-3E40-1EAE-C50B6AC32F97}"/>
                </a:ext>
              </a:extLst>
            </p:cNvPr>
            <p:cNvSpPr/>
            <p:nvPr/>
          </p:nvSpPr>
          <p:spPr>
            <a:xfrm>
              <a:off x="2800950" y="1498050"/>
              <a:ext cx="18575" cy="18000"/>
            </a:xfrm>
            <a:custGeom>
              <a:avLst/>
              <a:gdLst/>
              <a:ahLst/>
              <a:cxnLst/>
              <a:rect l="l" t="t" r="r" b="b"/>
              <a:pathLst>
                <a:path w="743" h="720" extrusionOk="0">
                  <a:moveTo>
                    <a:pt x="432" y="1"/>
                  </a:moveTo>
                  <a:lnTo>
                    <a:pt x="90" y="347"/>
                  </a:lnTo>
                  <a:cubicBezTo>
                    <a:pt x="0" y="432"/>
                    <a:pt x="0" y="568"/>
                    <a:pt x="90" y="658"/>
                  </a:cubicBezTo>
                  <a:cubicBezTo>
                    <a:pt x="132" y="700"/>
                    <a:pt x="187" y="720"/>
                    <a:pt x="245" y="720"/>
                  </a:cubicBezTo>
                  <a:cubicBezTo>
                    <a:pt x="303" y="720"/>
                    <a:pt x="354" y="700"/>
                    <a:pt x="401" y="658"/>
                  </a:cubicBezTo>
                  <a:lnTo>
                    <a:pt x="743" y="312"/>
                  </a:lnTo>
                  <a:lnTo>
                    <a:pt x="4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793;p73">
              <a:extLst>
                <a:ext uri="{FF2B5EF4-FFF2-40B4-BE49-F238E27FC236}">
                  <a16:creationId xmlns:a16="http://schemas.microsoft.com/office/drawing/2014/main" id="{F5510E22-432C-FB0B-C121-D81F614F4652}"/>
                </a:ext>
              </a:extLst>
            </p:cNvPr>
            <p:cNvSpPr/>
            <p:nvPr/>
          </p:nvSpPr>
          <p:spPr>
            <a:xfrm>
              <a:off x="2903950" y="1601075"/>
              <a:ext cx="18600" cy="18000"/>
            </a:xfrm>
            <a:custGeom>
              <a:avLst/>
              <a:gdLst/>
              <a:ahLst/>
              <a:cxnLst/>
              <a:rect l="l" t="t" r="r" b="b"/>
              <a:pathLst>
                <a:path w="744" h="720" extrusionOk="0">
                  <a:moveTo>
                    <a:pt x="432" y="0"/>
                  </a:moveTo>
                  <a:lnTo>
                    <a:pt x="90" y="346"/>
                  </a:lnTo>
                  <a:cubicBezTo>
                    <a:pt x="1" y="431"/>
                    <a:pt x="1" y="568"/>
                    <a:pt x="90" y="657"/>
                  </a:cubicBezTo>
                  <a:cubicBezTo>
                    <a:pt x="133" y="700"/>
                    <a:pt x="187" y="719"/>
                    <a:pt x="245" y="719"/>
                  </a:cubicBezTo>
                  <a:cubicBezTo>
                    <a:pt x="304" y="719"/>
                    <a:pt x="354" y="700"/>
                    <a:pt x="401" y="657"/>
                  </a:cubicBezTo>
                  <a:lnTo>
                    <a:pt x="743" y="311"/>
                  </a:lnTo>
                  <a:lnTo>
                    <a:pt x="4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5794;p73">
              <a:extLst>
                <a:ext uri="{FF2B5EF4-FFF2-40B4-BE49-F238E27FC236}">
                  <a16:creationId xmlns:a16="http://schemas.microsoft.com/office/drawing/2014/main" id="{AF4D4F82-F757-53B6-0A78-49E44000173D}"/>
                </a:ext>
              </a:extLst>
            </p:cNvPr>
            <p:cNvSpPr/>
            <p:nvPr/>
          </p:nvSpPr>
          <p:spPr>
            <a:xfrm>
              <a:off x="2929700" y="1626825"/>
              <a:ext cx="18600" cy="18000"/>
            </a:xfrm>
            <a:custGeom>
              <a:avLst/>
              <a:gdLst/>
              <a:ahLst/>
              <a:cxnLst/>
              <a:rect l="l" t="t" r="r" b="b"/>
              <a:pathLst>
                <a:path w="744" h="720" extrusionOk="0">
                  <a:moveTo>
                    <a:pt x="432" y="0"/>
                  </a:moveTo>
                  <a:lnTo>
                    <a:pt x="90" y="346"/>
                  </a:lnTo>
                  <a:cubicBezTo>
                    <a:pt x="1" y="432"/>
                    <a:pt x="1" y="568"/>
                    <a:pt x="90" y="657"/>
                  </a:cubicBezTo>
                  <a:cubicBezTo>
                    <a:pt x="133" y="700"/>
                    <a:pt x="187" y="719"/>
                    <a:pt x="246" y="719"/>
                  </a:cubicBezTo>
                  <a:cubicBezTo>
                    <a:pt x="304" y="719"/>
                    <a:pt x="354" y="700"/>
                    <a:pt x="401" y="657"/>
                  </a:cubicBezTo>
                  <a:lnTo>
                    <a:pt x="743" y="311"/>
                  </a:lnTo>
                  <a:lnTo>
                    <a:pt x="4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5795;p73">
              <a:extLst>
                <a:ext uri="{FF2B5EF4-FFF2-40B4-BE49-F238E27FC236}">
                  <a16:creationId xmlns:a16="http://schemas.microsoft.com/office/drawing/2014/main" id="{A52F5722-14F8-59EE-314E-6BE0BB9196D1}"/>
                </a:ext>
              </a:extLst>
            </p:cNvPr>
            <p:cNvSpPr/>
            <p:nvPr/>
          </p:nvSpPr>
          <p:spPr>
            <a:xfrm>
              <a:off x="2955450" y="1652575"/>
              <a:ext cx="18600" cy="18000"/>
            </a:xfrm>
            <a:custGeom>
              <a:avLst/>
              <a:gdLst/>
              <a:ahLst/>
              <a:cxnLst/>
              <a:rect l="l" t="t" r="r" b="b"/>
              <a:pathLst>
                <a:path w="744" h="720" extrusionOk="0">
                  <a:moveTo>
                    <a:pt x="432" y="0"/>
                  </a:moveTo>
                  <a:lnTo>
                    <a:pt x="90" y="346"/>
                  </a:lnTo>
                  <a:cubicBezTo>
                    <a:pt x="1" y="432"/>
                    <a:pt x="1" y="568"/>
                    <a:pt x="90" y="657"/>
                  </a:cubicBezTo>
                  <a:cubicBezTo>
                    <a:pt x="133" y="700"/>
                    <a:pt x="187" y="719"/>
                    <a:pt x="246" y="719"/>
                  </a:cubicBezTo>
                  <a:cubicBezTo>
                    <a:pt x="304" y="719"/>
                    <a:pt x="354" y="700"/>
                    <a:pt x="401" y="657"/>
                  </a:cubicBezTo>
                  <a:lnTo>
                    <a:pt x="743" y="311"/>
                  </a:lnTo>
                  <a:lnTo>
                    <a:pt x="4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5796;p73">
              <a:extLst>
                <a:ext uri="{FF2B5EF4-FFF2-40B4-BE49-F238E27FC236}">
                  <a16:creationId xmlns:a16="http://schemas.microsoft.com/office/drawing/2014/main" id="{C28CCA25-A315-E924-C16A-01B3E5A331A0}"/>
                </a:ext>
              </a:extLst>
            </p:cNvPr>
            <p:cNvSpPr/>
            <p:nvPr/>
          </p:nvSpPr>
          <p:spPr>
            <a:xfrm>
              <a:off x="2663725" y="1490275"/>
              <a:ext cx="268725" cy="266875"/>
            </a:xfrm>
            <a:custGeom>
              <a:avLst/>
              <a:gdLst/>
              <a:ahLst/>
              <a:cxnLst/>
              <a:rect l="l" t="t" r="r" b="b"/>
              <a:pathLst>
                <a:path w="10749" h="10675" extrusionOk="0">
                  <a:moveTo>
                    <a:pt x="10748" y="1"/>
                  </a:moveTo>
                  <a:lnTo>
                    <a:pt x="7456" y="467"/>
                  </a:lnTo>
                  <a:lnTo>
                    <a:pt x="1" y="7926"/>
                  </a:lnTo>
                  <a:lnTo>
                    <a:pt x="2745" y="10675"/>
                  </a:lnTo>
                  <a:lnTo>
                    <a:pt x="10204" y="3215"/>
                  </a:lnTo>
                  <a:lnTo>
                    <a:pt x="1074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5797;p73">
              <a:extLst>
                <a:ext uri="{FF2B5EF4-FFF2-40B4-BE49-F238E27FC236}">
                  <a16:creationId xmlns:a16="http://schemas.microsoft.com/office/drawing/2014/main" id="{3B18E774-F699-FD9E-DA6D-52A745C48F3A}"/>
                </a:ext>
              </a:extLst>
            </p:cNvPr>
            <p:cNvSpPr/>
            <p:nvPr/>
          </p:nvSpPr>
          <p:spPr>
            <a:xfrm>
              <a:off x="2708525" y="1530775"/>
              <a:ext cx="181850" cy="180800"/>
            </a:xfrm>
            <a:custGeom>
              <a:avLst/>
              <a:gdLst/>
              <a:ahLst/>
              <a:cxnLst/>
              <a:rect l="l" t="t" r="r" b="b"/>
              <a:pathLst>
                <a:path w="7274" h="7232" extrusionOk="0">
                  <a:moveTo>
                    <a:pt x="7035" y="1"/>
                  </a:moveTo>
                  <a:cubicBezTo>
                    <a:pt x="6979" y="1"/>
                    <a:pt x="6924" y="23"/>
                    <a:pt x="6881" y="68"/>
                  </a:cubicBezTo>
                  <a:lnTo>
                    <a:pt x="86" y="6858"/>
                  </a:lnTo>
                  <a:cubicBezTo>
                    <a:pt x="1" y="6948"/>
                    <a:pt x="1" y="7084"/>
                    <a:pt x="86" y="7169"/>
                  </a:cubicBezTo>
                  <a:cubicBezTo>
                    <a:pt x="133" y="7212"/>
                    <a:pt x="183" y="7232"/>
                    <a:pt x="242" y="7232"/>
                  </a:cubicBezTo>
                  <a:cubicBezTo>
                    <a:pt x="300" y="7232"/>
                    <a:pt x="354" y="7212"/>
                    <a:pt x="397" y="7169"/>
                  </a:cubicBezTo>
                  <a:lnTo>
                    <a:pt x="7192" y="379"/>
                  </a:lnTo>
                  <a:cubicBezTo>
                    <a:pt x="7273" y="289"/>
                    <a:pt x="7273" y="153"/>
                    <a:pt x="7192" y="68"/>
                  </a:cubicBezTo>
                  <a:cubicBezTo>
                    <a:pt x="7147" y="23"/>
                    <a:pt x="7091" y="1"/>
                    <a:pt x="7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5798;p73">
              <a:extLst>
                <a:ext uri="{FF2B5EF4-FFF2-40B4-BE49-F238E27FC236}">
                  <a16:creationId xmlns:a16="http://schemas.microsoft.com/office/drawing/2014/main" id="{EFE5618D-559D-2298-ED06-DDFEB340446E}"/>
                </a:ext>
              </a:extLst>
            </p:cNvPr>
            <p:cNvSpPr/>
            <p:nvPr/>
          </p:nvSpPr>
          <p:spPr>
            <a:xfrm>
              <a:off x="2904525" y="1414400"/>
              <a:ext cx="104025" cy="101650"/>
            </a:xfrm>
            <a:custGeom>
              <a:avLst/>
              <a:gdLst/>
              <a:ahLst/>
              <a:cxnLst/>
              <a:rect l="l" t="t" r="r" b="b"/>
              <a:pathLst>
                <a:path w="4161" h="4066" extrusionOk="0">
                  <a:moveTo>
                    <a:pt x="1720" y="1"/>
                  </a:moveTo>
                  <a:cubicBezTo>
                    <a:pt x="1471" y="1"/>
                    <a:pt x="1221" y="95"/>
                    <a:pt x="1031" y="284"/>
                  </a:cubicBezTo>
                  <a:lnTo>
                    <a:pt x="1" y="1314"/>
                  </a:lnTo>
                  <a:lnTo>
                    <a:pt x="689" y="3374"/>
                  </a:lnTo>
                  <a:lnTo>
                    <a:pt x="2753" y="4066"/>
                  </a:lnTo>
                  <a:lnTo>
                    <a:pt x="3783" y="3036"/>
                  </a:lnTo>
                  <a:cubicBezTo>
                    <a:pt x="4160" y="2655"/>
                    <a:pt x="4160" y="2041"/>
                    <a:pt x="3783" y="1660"/>
                  </a:cubicBezTo>
                  <a:lnTo>
                    <a:pt x="2407" y="284"/>
                  </a:lnTo>
                  <a:cubicBezTo>
                    <a:pt x="2218" y="95"/>
                    <a:pt x="1970" y="1"/>
                    <a:pt x="17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5799;p73">
              <a:extLst>
                <a:ext uri="{FF2B5EF4-FFF2-40B4-BE49-F238E27FC236}">
                  <a16:creationId xmlns:a16="http://schemas.microsoft.com/office/drawing/2014/main" id="{F85A421E-B673-4403-0A28-A2E3B4691CD4}"/>
                </a:ext>
              </a:extLst>
            </p:cNvPr>
            <p:cNvSpPr/>
            <p:nvPr/>
          </p:nvSpPr>
          <p:spPr>
            <a:xfrm>
              <a:off x="2850025" y="1464525"/>
              <a:ext cx="106050" cy="106050"/>
            </a:xfrm>
            <a:custGeom>
              <a:avLst/>
              <a:gdLst/>
              <a:ahLst/>
              <a:cxnLst/>
              <a:rect l="l" t="t" r="r" b="b"/>
              <a:pathLst>
                <a:path w="4242" h="4242" extrusionOk="0">
                  <a:moveTo>
                    <a:pt x="1497" y="1"/>
                  </a:moveTo>
                  <a:lnTo>
                    <a:pt x="0" y="1497"/>
                  </a:lnTo>
                  <a:lnTo>
                    <a:pt x="2745" y="4241"/>
                  </a:lnTo>
                  <a:lnTo>
                    <a:pt x="4241" y="2745"/>
                  </a:lnTo>
                  <a:lnTo>
                    <a:pt x="3289" y="1031"/>
                  </a:lnTo>
                  <a:lnTo>
                    <a:pt x="14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5800;p73">
              <a:extLst>
                <a:ext uri="{FF2B5EF4-FFF2-40B4-BE49-F238E27FC236}">
                  <a16:creationId xmlns:a16="http://schemas.microsoft.com/office/drawing/2014/main" id="{9CB1FF9F-DAFA-84E6-E6A1-772878F6DA96}"/>
                </a:ext>
              </a:extLst>
            </p:cNvPr>
            <p:cNvSpPr/>
            <p:nvPr/>
          </p:nvSpPr>
          <p:spPr>
            <a:xfrm>
              <a:off x="2863425" y="1476225"/>
              <a:ext cx="47350" cy="46725"/>
            </a:xfrm>
            <a:custGeom>
              <a:avLst/>
              <a:gdLst/>
              <a:ahLst/>
              <a:cxnLst/>
              <a:rect l="l" t="t" r="r" b="b"/>
              <a:pathLst>
                <a:path w="1894" h="1869" extrusionOk="0">
                  <a:moveTo>
                    <a:pt x="1650" y="0"/>
                  </a:moveTo>
                  <a:cubicBezTo>
                    <a:pt x="1593" y="0"/>
                    <a:pt x="1538" y="21"/>
                    <a:pt x="1497" y="61"/>
                  </a:cubicBezTo>
                  <a:lnTo>
                    <a:pt x="1" y="1558"/>
                  </a:lnTo>
                  <a:lnTo>
                    <a:pt x="312" y="1869"/>
                  </a:lnTo>
                  <a:lnTo>
                    <a:pt x="1808" y="372"/>
                  </a:lnTo>
                  <a:cubicBezTo>
                    <a:pt x="1894" y="283"/>
                    <a:pt x="1894" y="147"/>
                    <a:pt x="1808" y="61"/>
                  </a:cubicBezTo>
                  <a:cubicBezTo>
                    <a:pt x="1763" y="21"/>
                    <a:pt x="1706" y="0"/>
                    <a:pt x="16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5801;p73">
              <a:extLst>
                <a:ext uri="{FF2B5EF4-FFF2-40B4-BE49-F238E27FC236}">
                  <a16:creationId xmlns:a16="http://schemas.microsoft.com/office/drawing/2014/main" id="{C53E7946-12BE-7230-163C-F9AC50DBC5A3}"/>
                </a:ext>
              </a:extLst>
            </p:cNvPr>
            <p:cNvSpPr/>
            <p:nvPr/>
          </p:nvSpPr>
          <p:spPr>
            <a:xfrm>
              <a:off x="2880525" y="1493375"/>
              <a:ext cx="47350" cy="46875"/>
            </a:xfrm>
            <a:custGeom>
              <a:avLst/>
              <a:gdLst/>
              <a:ahLst/>
              <a:cxnLst/>
              <a:rect l="l" t="t" r="r" b="b"/>
              <a:pathLst>
                <a:path w="1894" h="1875" extrusionOk="0">
                  <a:moveTo>
                    <a:pt x="1651" y="0"/>
                  </a:moveTo>
                  <a:cubicBezTo>
                    <a:pt x="1595" y="0"/>
                    <a:pt x="1540" y="23"/>
                    <a:pt x="1497" y="67"/>
                  </a:cubicBezTo>
                  <a:lnTo>
                    <a:pt x="1" y="1564"/>
                  </a:lnTo>
                  <a:lnTo>
                    <a:pt x="312" y="1875"/>
                  </a:lnTo>
                  <a:lnTo>
                    <a:pt x="1808" y="374"/>
                  </a:lnTo>
                  <a:cubicBezTo>
                    <a:pt x="1894" y="289"/>
                    <a:pt x="1894" y="153"/>
                    <a:pt x="1808" y="67"/>
                  </a:cubicBezTo>
                  <a:cubicBezTo>
                    <a:pt x="1764" y="23"/>
                    <a:pt x="1707" y="0"/>
                    <a:pt x="16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5802;p73">
              <a:extLst>
                <a:ext uri="{FF2B5EF4-FFF2-40B4-BE49-F238E27FC236}">
                  <a16:creationId xmlns:a16="http://schemas.microsoft.com/office/drawing/2014/main" id="{55D1AFFB-2A2C-7897-32FD-D7C5C66F5FFB}"/>
                </a:ext>
              </a:extLst>
            </p:cNvPr>
            <p:cNvSpPr/>
            <p:nvPr/>
          </p:nvSpPr>
          <p:spPr>
            <a:xfrm>
              <a:off x="2897625" y="1510475"/>
              <a:ext cx="47450" cy="46875"/>
            </a:xfrm>
            <a:custGeom>
              <a:avLst/>
              <a:gdLst/>
              <a:ahLst/>
              <a:cxnLst/>
              <a:rect l="l" t="t" r="r" b="b"/>
              <a:pathLst>
                <a:path w="1898" h="1875" extrusionOk="0">
                  <a:moveTo>
                    <a:pt x="1654" y="0"/>
                  </a:moveTo>
                  <a:cubicBezTo>
                    <a:pt x="1599" y="0"/>
                    <a:pt x="1542" y="23"/>
                    <a:pt x="1497" y="67"/>
                  </a:cubicBezTo>
                  <a:lnTo>
                    <a:pt x="1" y="1564"/>
                  </a:lnTo>
                  <a:lnTo>
                    <a:pt x="312" y="1875"/>
                  </a:lnTo>
                  <a:lnTo>
                    <a:pt x="1808" y="378"/>
                  </a:lnTo>
                  <a:cubicBezTo>
                    <a:pt x="1898" y="289"/>
                    <a:pt x="1898" y="153"/>
                    <a:pt x="1808" y="67"/>
                  </a:cubicBezTo>
                  <a:cubicBezTo>
                    <a:pt x="1766" y="23"/>
                    <a:pt x="1710" y="0"/>
                    <a:pt x="16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5803;p73">
              <a:extLst>
                <a:ext uri="{FF2B5EF4-FFF2-40B4-BE49-F238E27FC236}">
                  <a16:creationId xmlns:a16="http://schemas.microsoft.com/office/drawing/2014/main" id="{3860CE98-FDAA-A736-4131-3B5F1249FDF1}"/>
                </a:ext>
              </a:extLst>
            </p:cNvPr>
            <p:cNvSpPr/>
            <p:nvPr/>
          </p:nvSpPr>
          <p:spPr>
            <a:xfrm>
              <a:off x="2882875" y="1443850"/>
              <a:ext cx="95250" cy="92875"/>
            </a:xfrm>
            <a:custGeom>
              <a:avLst/>
              <a:gdLst/>
              <a:ahLst/>
              <a:cxnLst/>
              <a:rect l="l" t="t" r="r" b="b"/>
              <a:pathLst>
                <a:path w="3810" h="3715" extrusionOk="0">
                  <a:moveTo>
                    <a:pt x="531" y="1"/>
                  </a:moveTo>
                  <a:cubicBezTo>
                    <a:pt x="406" y="1"/>
                    <a:pt x="282" y="48"/>
                    <a:pt x="187" y="144"/>
                  </a:cubicBezTo>
                  <a:cubicBezTo>
                    <a:pt x="0" y="330"/>
                    <a:pt x="0" y="637"/>
                    <a:pt x="187" y="828"/>
                  </a:cubicBezTo>
                  <a:lnTo>
                    <a:pt x="2935" y="3572"/>
                  </a:lnTo>
                  <a:cubicBezTo>
                    <a:pt x="3028" y="3667"/>
                    <a:pt x="3152" y="3715"/>
                    <a:pt x="3275" y="3715"/>
                  </a:cubicBezTo>
                  <a:cubicBezTo>
                    <a:pt x="3399" y="3715"/>
                    <a:pt x="3524" y="3667"/>
                    <a:pt x="3619" y="3572"/>
                  </a:cubicBezTo>
                  <a:cubicBezTo>
                    <a:pt x="3809" y="3382"/>
                    <a:pt x="3809" y="3078"/>
                    <a:pt x="3619" y="2888"/>
                  </a:cubicBezTo>
                  <a:lnTo>
                    <a:pt x="875" y="144"/>
                  </a:lnTo>
                  <a:cubicBezTo>
                    <a:pt x="779" y="48"/>
                    <a:pt x="655" y="1"/>
                    <a:pt x="5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5804;p73">
              <a:extLst>
                <a:ext uri="{FF2B5EF4-FFF2-40B4-BE49-F238E27FC236}">
                  <a16:creationId xmlns:a16="http://schemas.microsoft.com/office/drawing/2014/main" id="{9FC52EA7-A0DA-B5A3-0474-ED6BD97B38DC}"/>
                </a:ext>
              </a:extLst>
            </p:cNvPr>
            <p:cNvSpPr/>
            <p:nvPr/>
          </p:nvSpPr>
          <p:spPr>
            <a:xfrm>
              <a:off x="2657125" y="1688525"/>
              <a:ext cx="75250" cy="75225"/>
            </a:xfrm>
            <a:custGeom>
              <a:avLst/>
              <a:gdLst/>
              <a:ahLst/>
              <a:cxnLst/>
              <a:rect l="l" t="t" r="r" b="b"/>
              <a:pathLst>
                <a:path w="3010" h="3009" extrusionOk="0">
                  <a:moveTo>
                    <a:pt x="265" y="0"/>
                  </a:moveTo>
                  <a:cubicBezTo>
                    <a:pt x="226" y="39"/>
                    <a:pt x="199" y="94"/>
                    <a:pt x="195" y="144"/>
                  </a:cubicBezTo>
                  <a:lnTo>
                    <a:pt x="0" y="1913"/>
                  </a:lnTo>
                  <a:lnTo>
                    <a:pt x="238" y="2745"/>
                  </a:lnTo>
                  <a:lnTo>
                    <a:pt x="1093" y="3009"/>
                  </a:lnTo>
                  <a:lnTo>
                    <a:pt x="2861" y="2815"/>
                  </a:lnTo>
                  <a:cubicBezTo>
                    <a:pt x="2916" y="2807"/>
                    <a:pt x="2970" y="2784"/>
                    <a:pt x="3009" y="2745"/>
                  </a:cubicBezTo>
                  <a:lnTo>
                    <a:pt x="2356" y="801"/>
                  </a:lnTo>
                  <a:cubicBezTo>
                    <a:pt x="2333" y="727"/>
                    <a:pt x="2274" y="677"/>
                    <a:pt x="2208" y="650"/>
                  </a:cubicBezTo>
                  <a:lnTo>
                    <a:pt x="26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5805;p73">
              <a:extLst>
                <a:ext uri="{FF2B5EF4-FFF2-40B4-BE49-F238E27FC236}">
                  <a16:creationId xmlns:a16="http://schemas.microsoft.com/office/drawing/2014/main" id="{4562708E-3860-E117-A727-28EAFB997B57}"/>
                </a:ext>
              </a:extLst>
            </p:cNvPr>
            <p:cNvSpPr/>
            <p:nvPr/>
          </p:nvSpPr>
          <p:spPr>
            <a:xfrm>
              <a:off x="2654050" y="1736225"/>
              <a:ext cx="30400" cy="30100"/>
            </a:xfrm>
            <a:custGeom>
              <a:avLst/>
              <a:gdLst/>
              <a:ahLst/>
              <a:cxnLst/>
              <a:rect l="l" t="t" r="r" b="b"/>
              <a:pathLst>
                <a:path w="1216" h="1204" extrusionOk="0">
                  <a:moveTo>
                    <a:pt x="120" y="1"/>
                  </a:moveTo>
                  <a:lnTo>
                    <a:pt x="18" y="934"/>
                  </a:lnTo>
                  <a:cubicBezTo>
                    <a:pt x="0" y="1079"/>
                    <a:pt x="111" y="1204"/>
                    <a:pt x="252" y="1204"/>
                  </a:cubicBezTo>
                  <a:cubicBezTo>
                    <a:pt x="262" y="1204"/>
                    <a:pt x="273" y="1203"/>
                    <a:pt x="283" y="1202"/>
                  </a:cubicBezTo>
                  <a:lnTo>
                    <a:pt x="1216" y="1097"/>
                  </a:lnTo>
                  <a:lnTo>
                    <a:pt x="1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24" name="Google Shape;3761;p40">
            <a:extLst>
              <a:ext uri="{FF2B5EF4-FFF2-40B4-BE49-F238E27FC236}">
                <a16:creationId xmlns:a16="http://schemas.microsoft.com/office/drawing/2014/main" id="{CFCC46D4-9782-DB53-102E-4072DC31F6B4}"/>
              </a:ext>
            </a:extLst>
          </p:cNvPr>
          <p:cNvSpPr txBox="1">
            <a:spLocks/>
          </p:cNvSpPr>
          <p:nvPr/>
        </p:nvSpPr>
        <p:spPr>
          <a:xfrm>
            <a:off x="2323256" y="2818285"/>
            <a:ext cx="2388300" cy="586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2100"/>
              <a:buFont typeface="Playfair Display"/>
              <a:buNone/>
              <a:defRPr sz="2600" b="0" i="0" u="none" strike="noStrike" cap="none">
                <a:solidFill>
                  <a:schemeClr val="lt1"/>
                </a:solidFill>
                <a:latin typeface="Londrina Solid"/>
                <a:ea typeface="Londrina Solid"/>
                <a:cs typeface="Londrina Solid"/>
                <a:sym typeface="Londrina Solid"/>
              </a:defRPr>
            </a:lvl1pPr>
            <a:lvl2pPr marL="914400" marR="0" lvl="1" indent="-317500" algn="ctr" rtl="0">
              <a:lnSpc>
                <a:spcPct val="115000"/>
              </a:lnSpc>
              <a:spcBef>
                <a:spcPts val="0"/>
              </a:spcBef>
              <a:spcAft>
                <a:spcPts val="0"/>
              </a:spcAft>
              <a:buClr>
                <a:schemeClr val="dk1"/>
              </a:buClr>
              <a:buSzPts val="2100"/>
              <a:buFont typeface="Playfair Display"/>
              <a:buNone/>
              <a:defRPr sz="2100" b="1" i="0" u="none" strike="noStrike" cap="none">
                <a:solidFill>
                  <a:schemeClr val="dk1"/>
                </a:solidFill>
                <a:latin typeface="Playfair Display Black"/>
                <a:ea typeface="Playfair Display Black"/>
                <a:cs typeface="Playfair Display Black"/>
                <a:sym typeface="Playfair Display"/>
              </a:defRPr>
            </a:lvl2pPr>
            <a:lvl3pPr marL="1371600" marR="0" lvl="2" indent="-317500" algn="ctr" rtl="0">
              <a:lnSpc>
                <a:spcPct val="115000"/>
              </a:lnSpc>
              <a:spcBef>
                <a:spcPts val="0"/>
              </a:spcBef>
              <a:spcAft>
                <a:spcPts val="0"/>
              </a:spcAft>
              <a:buClr>
                <a:schemeClr val="dk1"/>
              </a:buClr>
              <a:buSzPts val="2100"/>
              <a:buFont typeface="Playfair Display"/>
              <a:buNone/>
              <a:defRPr sz="2100" b="1" i="0" u="none" strike="noStrike" cap="none">
                <a:solidFill>
                  <a:schemeClr val="dk1"/>
                </a:solidFill>
                <a:latin typeface="Playfair Display Black"/>
                <a:ea typeface="Playfair Display Black"/>
                <a:cs typeface="Playfair Display Black"/>
                <a:sym typeface="Playfair Display"/>
              </a:defRPr>
            </a:lvl3pPr>
            <a:lvl4pPr marL="1828800" marR="0" lvl="3" indent="-317500" algn="ctr" rtl="0">
              <a:lnSpc>
                <a:spcPct val="115000"/>
              </a:lnSpc>
              <a:spcBef>
                <a:spcPts val="0"/>
              </a:spcBef>
              <a:spcAft>
                <a:spcPts val="0"/>
              </a:spcAft>
              <a:buClr>
                <a:schemeClr val="dk1"/>
              </a:buClr>
              <a:buSzPts val="2100"/>
              <a:buFont typeface="Playfair Display"/>
              <a:buNone/>
              <a:defRPr sz="2100" b="1" i="0" u="none" strike="noStrike" cap="none">
                <a:solidFill>
                  <a:schemeClr val="dk1"/>
                </a:solidFill>
                <a:latin typeface="Playfair Display Black"/>
                <a:ea typeface="Playfair Display Black"/>
                <a:cs typeface="Playfair Display Black"/>
                <a:sym typeface="Playfair Display"/>
              </a:defRPr>
            </a:lvl4pPr>
            <a:lvl5pPr marL="2286000" marR="0" lvl="4" indent="-317500" algn="ctr" rtl="0">
              <a:lnSpc>
                <a:spcPct val="115000"/>
              </a:lnSpc>
              <a:spcBef>
                <a:spcPts val="0"/>
              </a:spcBef>
              <a:spcAft>
                <a:spcPts val="0"/>
              </a:spcAft>
              <a:buClr>
                <a:schemeClr val="dk1"/>
              </a:buClr>
              <a:buSzPts val="2100"/>
              <a:buFont typeface="Playfair Display"/>
              <a:buNone/>
              <a:defRPr sz="2100" b="1" i="0" u="none" strike="noStrike" cap="none">
                <a:solidFill>
                  <a:schemeClr val="dk1"/>
                </a:solidFill>
                <a:latin typeface="Playfair Display Black"/>
                <a:ea typeface="Playfair Display Black"/>
                <a:cs typeface="Playfair Display Black"/>
                <a:sym typeface="Playfair Display"/>
              </a:defRPr>
            </a:lvl5pPr>
            <a:lvl6pPr marL="2743200" marR="0" lvl="5" indent="-317500" algn="ctr" rtl="0">
              <a:lnSpc>
                <a:spcPct val="115000"/>
              </a:lnSpc>
              <a:spcBef>
                <a:spcPts val="0"/>
              </a:spcBef>
              <a:spcAft>
                <a:spcPts val="0"/>
              </a:spcAft>
              <a:buClr>
                <a:schemeClr val="dk1"/>
              </a:buClr>
              <a:buSzPts val="2100"/>
              <a:buFont typeface="Playfair Display"/>
              <a:buNone/>
              <a:defRPr sz="2100" b="1" i="0" u="none" strike="noStrike" cap="none">
                <a:solidFill>
                  <a:schemeClr val="dk1"/>
                </a:solidFill>
                <a:latin typeface="Playfair Display Black"/>
                <a:ea typeface="Playfair Display Black"/>
                <a:cs typeface="Playfair Display Black"/>
                <a:sym typeface="Playfair Display"/>
              </a:defRPr>
            </a:lvl6pPr>
            <a:lvl7pPr marL="3200400" marR="0" lvl="6" indent="-317500" algn="ctr" rtl="0">
              <a:lnSpc>
                <a:spcPct val="115000"/>
              </a:lnSpc>
              <a:spcBef>
                <a:spcPts val="0"/>
              </a:spcBef>
              <a:spcAft>
                <a:spcPts val="0"/>
              </a:spcAft>
              <a:buClr>
                <a:schemeClr val="dk1"/>
              </a:buClr>
              <a:buSzPts val="2100"/>
              <a:buFont typeface="Playfair Display"/>
              <a:buNone/>
              <a:defRPr sz="2100" b="1" i="0" u="none" strike="noStrike" cap="none">
                <a:solidFill>
                  <a:schemeClr val="dk1"/>
                </a:solidFill>
                <a:latin typeface="Playfair Display Black"/>
                <a:ea typeface="Playfair Display Black"/>
                <a:cs typeface="Playfair Display Black"/>
                <a:sym typeface="Playfair Display"/>
              </a:defRPr>
            </a:lvl7pPr>
            <a:lvl8pPr marL="3657600" marR="0" lvl="7" indent="-317500" algn="ctr" rtl="0">
              <a:lnSpc>
                <a:spcPct val="115000"/>
              </a:lnSpc>
              <a:spcBef>
                <a:spcPts val="0"/>
              </a:spcBef>
              <a:spcAft>
                <a:spcPts val="0"/>
              </a:spcAft>
              <a:buClr>
                <a:schemeClr val="dk1"/>
              </a:buClr>
              <a:buSzPts val="2100"/>
              <a:buFont typeface="Playfair Display"/>
              <a:buNone/>
              <a:defRPr sz="2100" b="1" i="0" u="none" strike="noStrike" cap="none">
                <a:solidFill>
                  <a:schemeClr val="dk1"/>
                </a:solidFill>
                <a:latin typeface="Playfair Display Black"/>
                <a:ea typeface="Playfair Display Black"/>
                <a:cs typeface="Playfair Display Black"/>
                <a:sym typeface="Playfair Display"/>
              </a:defRPr>
            </a:lvl8pPr>
            <a:lvl9pPr marL="4114800" marR="0" lvl="8" indent="-317500" algn="ctr" rtl="0">
              <a:lnSpc>
                <a:spcPct val="115000"/>
              </a:lnSpc>
              <a:spcBef>
                <a:spcPts val="0"/>
              </a:spcBef>
              <a:spcAft>
                <a:spcPts val="0"/>
              </a:spcAft>
              <a:buClr>
                <a:schemeClr val="dk1"/>
              </a:buClr>
              <a:buSzPts val="2100"/>
              <a:buFont typeface="Playfair Display"/>
              <a:buNone/>
              <a:defRPr sz="2100" b="1" i="0" u="none" strike="noStrike" cap="none">
                <a:solidFill>
                  <a:schemeClr val="dk1"/>
                </a:solidFill>
                <a:latin typeface="Playfair Display Black"/>
                <a:ea typeface="Playfair Display Black"/>
                <a:cs typeface="Playfair Display Black"/>
                <a:sym typeface="Playfair Display"/>
              </a:defRPr>
            </a:lvl9pPr>
          </a:lstStyle>
          <a:p>
            <a:pPr marL="0" indent="0"/>
            <a:r>
              <a:rPr lang="en-US" sz="2400" dirty="0"/>
              <a:t>Competence</a:t>
            </a:r>
          </a:p>
        </p:txBody>
      </p:sp>
      <p:sp>
        <p:nvSpPr>
          <p:cNvPr id="3727" name="TextBox 3726">
            <a:extLst>
              <a:ext uri="{FF2B5EF4-FFF2-40B4-BE49-F238E27FC236}">
                <a16:creationId xmlns:a16="http://schemas.microsoft.com/office/drawing/2014/main" id="{062195DA-D5D6-0C10-F1C4-B3B8F94CFE4A}"/>
              </a:ext>
            </a:extLst>
          </p:cNvPr>
          <p:cNvSpPr txBox="1"/>
          <p:nvPr/>
        </p:nvSpPr>
        <p:spPr>
          <a:xfrm>
            <a:off x="2421923" y="2376237"/>
            <a:ext cx="6200967" cy="369332"/>
          </a:xfrm>
          <a:prstGeom prst="rect">
            <a:avLst/>
          </a:prstGeom>
          <a:noFill/>
        </p:spPr>
        <p:txBody>
          <a:bodyPr wrap="square" rtlCol="0">
            <a:spAutoFit/>
          </a:bodyPr>
          <a:lstStyle/>
          <a:p>
            <a:r>
              <a:rPr lang="en-VN" sz="1800" spc="-150" dirty="0">
                <a:latin typeface="Be Vietnam Pro" pitchFamily="2" charset="77"/>
              </a:rPr>
              <a:t>have an overview about the topic “Healthy living for teens”</a:t>
            </a:r>
          </a:p>
        </p:txBody>
      </p:sp>
      <p:sp>
        <p:nvSpPr>
          <p:cNvPr id="3728" name="TextBox 3727">
            <a:extLst>
              <a:ext uri="{FF2B5EF4-FFF2-40B4-BE49-F238E27FC236}">
                <a16:creationId xmlns:a16="http://schemas.microsoft.com/office/drawing/2014/main" id="{27106CAD-2D9B-1D0C-AE37-4E0151A35C29}"/>
              </a:ext>
            </a:extLst>
          </p:cNvPr>
          <p:cNvSpPr txBox="1"/>
          <p:nvPr/>
        </p:nvSpPr>
        <p:spPr>
          <a:xfrm>
            <a:off x="2402258" y="3261140"/>
            <a:ext cx="6200967" cy="369332"/>
          </a:xfrm>
          <a:prstGeom prst="rect">
            <a:avLst/>
          </a:prstGeom>
          <a:noFill/>
        </p:spPr>
        <p:txBody>
          <a:bodyPr wrap="square" rtlCol="0">
            <a:spAutoFit/>
          </a:bodyPr>
          <a:lstStyle/>
          <a:p>
            <a:r>
              <a:rPr lang="en-VN" sz="1800" spc="-150" dirty="0">
                <a:latin typeface="Be Vietnam Pro" pitchFamily="2" charset="77"/>
              </a:rPr>
              <a:t>develop communication skills and awareness about the topic</a:t>
            </a:r>
          </a:p>
        </p:txBody>
      </p:sp>
      <p:sp>
        <p:nvSpPr>
          <p:cNvPr id="3729" name="TextBox 3728">
            <a:extLst>
              <a:ext uri="{FF2B5EF4-FFF2-40B4-BE49-F238E27FC236}">
                <a16:creationId xmlns:a16="http://schemas.microsoft.com/office/drawing/2014/main" id="{4DBED3D5-0A61-DD23-A13E-6BEEB77CABBC}"/>
              </a:ext>
            </a:extLst>
          </p:cNvPr>
          <p:cNvSpPr txBox="1"/>
          <p:nvPr/>
        </p:nvSpPr>
        <p:spPr>
          <a:xfrm>
            <a:off x="2382593" y="4323024"/>
            <a:ext cx="6200967" cy="369332"/>
          </a:xfrm>
          <a:prstGeom prst="rect">
            <a:avLst/>
          </a:prstGeom>
          <a:noFill/>
        </p:spPr>
        <p:txBody>
          <a:bodyPr wrap="square" rtlCol="0">
            <a:spAutoFit/>
          </a:bodyPr>
          <a:lstStyle/>
          <a:p>
            <a:r>
              <a:rPr lang="en-VN" sz="1800" spc="-150" dirty="0">
                <a:latin typeface="Be Vietnam Pro" pitchFamily="2" charset="77"/>
              </a:rPr>
              <a:t>collaboration skills and problem solving skills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strips(downLeft)">
                                      <p:cBhvr>
                                        <p:cTn id="7" dur="500"/>
                                        <p:tgtEl>
                                          <p:spTgt spid="22"/>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3761">
                                            <p:txEl>
                                              <p:pRg st="0" end="0"/>
                                            </p:txEl>
                                          </p:spTgt>
                                        </p:tgtEl>
                                        <p:attrNameLst>
                                          <p:attrName>style.visibility</p:attrName>
                                        </p:attrNameLst>
                                      </p:cBhvr>
                                      <p:to>
                                        <p:strVal val="visible"/>
                                      </p:to>
                                    </p:set>
                                    <p:animEffect transition="in" filter="strips(downLeft)">
                                      <p:cBhvr>
                                        <p:cTn id="10" dur="500"/>
                                        <p:tgtEl>
                                          <p:spTgt spid="3761">
                                            <p:txEl>
                                              <p:pRg st="0" end="0"/>
                                            </p:txEl>
                                          </p:spTgt>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3727"/>
                                        </p:tgtEl>
                                        <p:attrNameLst>
                                          <p:attrName>style.visibility</p:attrName>
                                        </p:attrNameLst>
                                      </p:cBhvr>
                                      <p:to>
                                        <p:strVal val="visible"/>
                                      </p:to>
                                    </p:set>
                                    <p:animEffect transition="in" filter="strips(downLeft)">
                                      <p:cBhvr>
                                        <p:cTn id="13" dur="500"/>
                                        <p:tgtEl>
                                          <p:spTgt spid="3727"/>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strips(downLeft)">
                                      <p:cBhvr>
                                        <p:cTn id="18" dur="500"/>
                                        <p:tgtEl>
                                          <p:spTgt spid="39"/>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3724"/>
                                        </p:tgtEl>
                                        <p:attrNameLst>
                                          <p:attrName>style.visibility</p:attrName>
                                        </p:attrNameLst>
                                      </p:cBhvr>
                                      <p:to>
                                        <p:strVal val="visible"/>
                                      </p:to>
                                    </p:set>
                                    <p:animEffect transition="in" filter="strips(downLeft)">
                                      <p:cBhvr>
                                        <p:cTn id="21" dur="500"/>
                                        <p:tgtEl>
                                          <p:spTgt spid="3724"/>
                                        </p:tgtEl>
                                      </p:cBhvr>
                                    </p:animEffect>
                                  </p:childTnLst>
                                </p:cTn>
                              </p:par>
                              <p:par>
                                <p:cTn id="22" presetID="18" presetClass="entr" presetSubtype="12" fill="hold" grpId="0" nodeType="withEffect">
                                  <p:stCondLst>
                                    <p:cond delay="0"/>
                                  </p:stCondLst>
                                  <p:childTnLst>
                                    <p:set>
                                      <p:cBhvr>
                                        <p:cTn id="23" dur="1" fill="hold">
                                          <p:stCondLst>
                                            <p:cond delay="0"/>
                                          </p:stCondLst>
                                        </p:cTn>
                                        <p:tgtEl>
                                          <p:spTgt spid="3728"/>
                                        </p:tgtEl>
                                        <p:attrNameLst>
                                          <p:attrName>style.visibility</p:attrName>
                                        </p:attrNameLst>
                                      </p:cBhvr>
                                      <p:to>
                                        <p:strVal val="visible"/>
                                      </p:to>
                                    </p:set>
                                    <p:animEffect transition="in" filter="strips(downLeft)">
                                      <p:cBhvr>
                                        <p:cTn id="24" dur="500"/>
                                        <p:tgtEl>
                                          <p:spTgt spid="3728"/>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nodeType="click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strips(downLeft)">
                                      <p:cBhvr>
                                        <p:cTn id="29" dur="500"/>
                                        <p:tgtEl>
                                          <p:spTgt spid="55"/>
                                        </p:tgtEl>
                                      </p:cBhvr>
                                    </p:animEffect>
                                  </p:childTnLst>
                                </p:cTn>
                              </p:par>
                              <p:par>
                                <p:cTn id="30" presetID="18" presetClass="entr" presetSubtype="12" fill="hold" grpId="0" nodeType="with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strips(downLeft)">
                                      <p:cBhvr>
                                        <p:cTn id="32" dur="500"/>
                                        <p:tgtEl>
                                          <p:spTgt spid="52"/>
                                        </p:tgtEl>
                                      </p:cBhvr>
                                    </p:animEffect>
                                  </p:childTnLst>
                                </p:cTn>
                              </p:par>
                              <p:par>
                                <p:cTn id="33" presetID="18" presetClass="entr" presetSubtype="12" fill="hold" grpId="0" nodeType="withEffect">
                                  <p:stCondLst>
                                    <p:cond delay="0"/>
                                  </p:stCondLst>
                                  <p:childTnLst>
                                    <p:set>
                                      <p:cBhvr>
                                        <p:cTn id="34" dur="1" fill="hold">
                                          <p:stCondLst>
                                            <p:cond delay="0"/>
                                          </p:stCondLst>
                                        </p:cTn>
                                        <p:tgtEl>
                                          <p:spTgt spid="3729"/>
                                        </p:tgtEl>
                                        <p:attrNameLst>
                                          <p:attrName>style.visibility</p:attrName>
                                        </p:attrNameLst>
                                      </p:cBhvr>
                                      <p:to>
                                        <p:strVal val="visible"/>
                                      </p:to>
                                    </p:set>
                                    <p:animEffect transition="in" filter="strips(downLeft)">
                                      <p:cBhvr>
                                        <p:cTn id="35" dur="500"/>
                                        <p:tgtEl>
                                          <p:spTgt spid="37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61" grpId="0" build="p"/>
      <p:bldP spid="52" grpId="0"/>
      <p:bldP spid="3724" grpId="0"/>
      <p:bldP spid="3727" grpId="0"/>
      <p:bldP spid="3728" grpId="0"/>
      <p:bldP spid="372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22BF7A-0A55-E7CD-BEFA-2DB28FF61375}"/>
              </a:ext>
            </a:extLst>
          </p:cNvPr>
          <p:cNvSpPr>
            <a:spLocks noGrp="1"/>
          </p:cNvSpPr>
          <p:nvPr>
            <p:ph type="title"/>
          </p:nvPr>
        </p:nvSpPr>
        <p:spPr>
          <a:xfrm>
            <a:off x="372131" y="201566"/>
            <a:ext cx="3991148" cy="750300"/>
          </a:xfrm>
        </p:spPr>
        <p:txBody>
          <a:bodyPr/>
          <a:lstStyle/>
          <a:p>
            <a:pPr algn="l"/>
            <a:r>
              <a:rPr lang="en-VN" b="1" dirty="0"/>
              <a:t>Check your answers</a:t>
            </a:r>
          </a:p>
        </p:txBody>
      </p:sp>
      <p:graphicFrame>
        <p:nvGraphicFramePr>
          <p:cNvPr id="6" name="Table 5">
            <a:extLst>
              <a:ext uri="{FF2B5EF4-FFF2-40B4-BE49-F238E27FC236}">
                <a16:creationId xmlns:a16="http://schemas.microsoft.com/office/drawing/2014/main" id="{41CFFDF9-5AC7-ECDD-2E39-7F1F4FEB4B07}"/>
              </a:ext>
            </a:extLst>
          </p:cNvPr>
          <p:cNvGraphicFramePr>
            <a:graphicFrameLocks noGrp="1"/>
          </p:cNvGraphicFramePr>
          <p:nvPr>
            <p:extLst>
              <p:ext uri="{D42A27DB-BD31-4B8C-83A1-F6EECF244321}">
                <p14:modId xmlns:p14="http://schemas.microsoft.com/office/powerpoint/2010/main" val="3712302742"/>
              </p:ext>
            </p:extLst>
          </p:nvPr>
        </p:nvGraphicFramePr>
        <p:xfrm>
          <a:off x="372131" y="951866"/>
          <a:ext cx="8494644" cy="1212550"/>
        </p:xfrm>
        <a:graphic>
          <a:graphicData uri="http://schemas.openxmlformats.org/drawingml/2006/table">
            <a:tbl>
              <a:tblPr firstRow="1" bandRow="1">
                <a:tableStyleId>{2D5ABB26-0587-4C30-8999-92F81FD0307C}</a:tableStyleId>
              </a:tblPr>
              <a:tblGrid>
                <a:gridCol w="6243315">
                  <a:extLst>
                    <a:ext uri="{9D8B030D-6E8A-4147-A177-3AD203B41FA5}">
                      <a16:colId xmlns:a16="http://schemas.microsoft.com/office/drawing/2014/main" val="413320705"/>
                    </a:ext>
                  </a:extLst>
                </a:gridCol>
                <a:gridCol w="1206187">
                  <a:extLst>
                    <a:ext uri="{9D8B030D-6E8A-4147-A177-3AD203B41FA5}">
                      <a16:colId xmlns:a16="http://schemas.microsoft.com/office/drawing/2014/main" val="3254737262"/>
                    </a:ext>
                  </a:extLst>
                </a:gridCol>
                <a:gridCol w="1045142">
                  <a:extLst>
                    <a:ext uri="{9D8B030D-6E8A-4147-A177-3AD203B41FA5}">
                      <a16:colId xmlns:a16="http://schemas.microsoft.com/office/drawing/2014/main" val="1138357891"/>
                    </a:ext>
                  </a:extLst>
                </a:gridCol>
              </a:tblGrid>
              <a:tr h="511510">
                <a:tc>
                  <a:txBody>
                    <a:bodyPr/>
                    <a:lstStyle/>
                    <a:p>
                      <a:pPr algn="ctr"/>
                      <a:r>
                        <a:rPr lang="en-VN" sz="2000" b="1">
                          <a:latin typeface="Be Vietnam Pro" pitchFamily="2" charset="77"/>
                        </a:rPr>
                        <a:t>Statements</a:t>
                      </a: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VN" sz="2000" b="1">
                          <a:latin typeface="Be Vietnam Pro" pitchFamily="2" charset="77"/>
                        </a:rPr>
                        <a:t>True</a:t>
                      </a: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VN" sz="2000" b="1">
                          <a:latin typeface="Be Vietnam Pro" pitchFamily="2" charset="77"/>
                        </a:rPr>
                        <a:t>False</a:t>
                      </a: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381833528"/>
                  </a:ext>
                </a:extLst>
              </a:tr>
              <a:tr h="511510">
                <a:tc>
                  <a:txBody>
                    <a:bodyPr/>
                    <a:lstStyle/>
                    <a:p>
                      <a:pPr algn="l"/>
                      <a:r>
                        <a:rPr lang="en-US" sz="2000" b="0" dirty="0">
                          <a:latin typeface="Be Vietnam Pro" pitchFamily="2" charset="77"/>
                        </a:rPr>
                        <a:t>3. Many students find it easy to get a good night’s sleep before exams.</a:t>
                      </a:r>
                      <a:endParaRPr lang="en-VN" sz="2000" b="0"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484657701"/>
                  </a:ext>
                </a:extLst>
              </a:tr>
            </a:tbl>
          </a:graphicData>
        </a:graphic>
      </p:graphicFrame>
      <p:cxnSp>
        <p:nvCxnSpPr>
          <p:cNvPr id="9" name="Straight Connector 8">
            <a:extLst>
              <a:ext uri="{FF2B5EF4-FFF2-40B4-BE49-F238E27FC236}">
                <a16:creationId xmlns:a16="http://schemas.microsoft.com/office/drawing/2014/main" id="{15D9E203-678C-4AFD-D59A-10248D711CF9}"/>
              </a:ext>
            </a:extLst>
          </p:cNvPr>
          <p:cNvCxnSpPr>
            <a:cxnSpLocks/>
          </p:cNvCxnSpPr>
          <p:nvPr/>
        </p:nvCxnSpPr>
        <p:spPr>
          <a:xfrm>
            <a:off x="742872" y="1808518"/>
            <a:ext cx="175094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A0C8168A-19DF-E0E9-F3D2-E22E536F4B94}"/>
              </a:ext>
            </a:extLst>
          </p:cNvPr>
          <p:cNvSpPr/>
          <p:nvPr/>
        </p:nvSpPr>
        <p:spPr>
          <a:xfrm>
            <a:off x="1550126" y="2571749"/>
            <a:ext cx="6222274" cy="2107827"/>
          </a:xfrm>
          <a:prstGeom prst="rect">
            <a:avLst/>
          </a:prstGeom>
          <a:solidFill>
            <a:schemeClr val="bg2"/>
          </a:solidFill>
          <a:ln w="19050">
            <a:solidFill>
              <a:srgbClr val="E8AFB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b="1" dirty="0" err="1">
                <a:solidFill>
                  <a:schemeClr val="tx1"/>
                </a:solidFill>
                <a:latin typeface="Be Vietnam Pro" pitchFamily="2" charset="77"/>
                <a:cs typeface="Poppins Medium" pitchFamily="2" charset="77"/>
              </a:rPr>
              <a:t>Phong</a:t>
            </a:r>
            <a:r>
              <a:rPr lang="en-US" sz="1800" dirty="0">
                <a:solidFill>
                  <a:schemeClr val="tx1"/>
                </a:solidFill>
                <a:latin typeface="Be Vietnam Pro" pitchFamily="2" charset="77"/>
                <a:cs typeface="Poppins Medium" pitchFamily="2" charset="77"/>
              </a:rPr>
              <a:t>: But </a:t>
            </a:r>
            <a:r>
              <a:rPr lang="en-US" sz="1800" dirty="0">
                <a:solidFill>
                  <a:schemeClr val="tx1"/>
                </a:solidFill>
                <a:highlight>
                  <a:srgbClr val="E8AFB1"/>
                </a:highlight>
                <a:latin typeface="Be Vietnam Pro" pitchFamily="2" charset="77"/>
                <a:cs typeface="Poppins Medium" pitchFamily="2" charset="77"/>
              </a:rPr>
              <a:t>we</a:t>
            </a:r>
            <a:r>
              <a:rPr lang="en-US" sz="1800" dirty="0">
                <a:solidFill>
                  <a:schemeClr val="tx1"/>
                </a:solidFill>
                <a:latin typeface="Be Vietnam Pro" pitchFamily="2" charset="77"/>
                <a:cs typeface="Poppins Medium" pitchFamily="2" charset="77"/>
              </a:rPr>
              <a:t> often find it </a:t>
            </a:r>
            <a:r>
              <a:rPr lang="en-US" sz="1800" dirty="0">
                <a:solidFill>
                  <a:schemeClr val="tx1"/>
                </a:solidFill>
                <a:highlight>
                  <a:srgbClr val="E8AFB1"/>
                </a:highlight>
                <a:latin typeface="Be Vietnam Pro" pitchFamily="2" charset="77"/>
                <a:cs typeface="Poppins Medium" pitchFamily="2" charset="77"/>
              </a:rPr>
              <a:t>difficult</a:t>
            </a:r>
            <a:r>
              <a:rPr lang="en-US" sz="1800" dirty="0">
                <a:solidFill>
                  <a:schemeClr val="tx1"/>
                </a:solidFill>
                <a:latin typeface="Be Vietnam Pro" pitchFamily="2" charset="77"/>
                <a:cs typeface="Poppins Medium" pitchFamily="2" charset="77"/>
              </a:rPr>
              <a:t> </a:t>
            </a:r>
            <a:r>
              <a:rPr lang="en-US" sz="1800" dirty="0">
                <a:solidFill>
                  <a:schemeClr val="tx1"/>
                </a:solidFill>
                <a:highlight>
                  <a:srgbClr val="E8AFB1"/>
                </a:highlight>
                <a:latin typeface="Be Vietnam Pro" pitchFamily="2" charset="77"/>
                <a:cs typeface="Poppins Medium" pitchFamily="2" charset="77"/>
              </a:rPr>
              <a:t>to get a good night's sleep</a:t>
            </a:r>
            <a:r>
              <a:rPr lang="en-US" sz="1800" dirty="0">
                <a:solidFill>
                  <a:schemeClr val="tx1"/>
                </a:solidFill>
                <a:latin typeface="Be Vietnam Pro" pitchFamily="2" charset="77"/>
                <a:cs typeface="Poppins Medium" pitchFamily="2" charset="77"/>
              </a:rPr>
              <a:t>, especially </a:t>
            </a:r>
            <a:r>
              <a:rPr lang="en-US" sz="1800" dirty="0">
                <a:solidFill>
                  <a:schemeClr val="tx1"/>
                </a:solidFill>
                <a:highlight>
                  <a:srgbClr val="E8AFB1"/>
                </a:highlight>
                <a:latin typeface="Be Vietnam Pro" pitchFamily="2" charset="77"/>
                <a:cs typeface="Poppins Medium" pitchFamily="2" charset="77"/>
              </a:rPr>
              <a:t>before exams. </a:t>
            </a:r>
            <a:r>
              <a:rPr lang="en-US" sz="1800" dirty="0">
                <a:solidFill>
                  <a:schemeClr val="tx1"/>
                </a:solidFill>
                <a:latin typeface="Be Vietnam Pro" pitchFamily="2" charset="77"/>
                <a:cs typeface="Poppins Medium" pitchFamily="2" charset="77"/>
              </a:rPr>
              <a:t>Could you offer us any advice? </a:t>
            </a:r>
          </a:p>
          <a:p>
            <a:r>
              <a:rPr lang="en-US" sz="1800" b="1" dirty="0">
                <a:solidFill>
                  <a:schemeClr val="tx1"/>
                </a:solidFill>
                <a:latin typeface="Be Vietnam Pro" pitchFamily="2" charset="77"/>
                <a:cs typeface="Poppins Medium" pitchFamily="2" charset="77"/>
              </a:rPr>
              <a:t>School Counsellor</a:t>
            </a:r>
            <a:r>
              <a:rPr lang="en-US" sz="1800" dirty="0">
                <a:solidFill>
                  <a:schemeClr val="tx1"/>
                </a:solidFill>
                <a:latin typeface="Be Vietnam Pro" pitchFamily="2" charset="77"/>
                <a:cs typeface="Poppins Medium" pitchFamily="2" charset="77"/>
              </a:rPr>
              <a:t>: I understand that exams bring about lots of stress. You can reduce this stress by studying long before the exam, not waiting until the night before it. </a:t>
            </a:r>
          </a:p>
        </p:txBody>
      </p:sp>
      <p:pic>
        <p:nvPicPr>
          <p:cNvPr id="20" name="Picture 19">
            <a:extLst>
              <a:ext uri="{FF2B5EF4-FFF2-40B4-BE49-F238E27FC236}">
                <a16:creationId xmlns:a16="http://schemas.microsoft.com/office/drawing/2014/main" id="{443963EB-C06C-9608-A0D4-D849E1B47C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13455" y="1583260"/>
            <a:ext cx="482555" cy="482555"/>
          </a:xfrm>
          <a:prstGeom prst="rect">
            <a:avLst/>
          </a:prstGeom>
        </p:spPr>
      </p:pic>
      <p:cxnSp>
        <p:nvCxnSpPr>
          <p:cNvPr id="5" name="Straight Connector 4">
            <a:extLst>
              <a:ext uri="{FF2B5EF4-FFF2-40B4-BE49-F238E27FC236}">
                <a16:creationId xmlns:a16="http://schemas.microsoft.com/office/drawing/2014/main" id="{8FBBE596-FB8F-538A-F40E-DA07E334E8E2}"/>
              </a:ext>
            </a:extLst>
          </p:cNvPr>
          <p:cNvCxnSpPr>
            <a:cxnSpLocks/>
          </p:cNvCxnSpPr>
          <p:nvPr/>
        </p:nvCxnSpPr>
        <p:spPr>
          <a:xfrm>
            <a:off x="3411481" y="1808518"/>
            <a:ext cx="55519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9D234E5-EB98-A7BD-D13D-03125E06462E}"/>
              </a:ext>
            </a:extLst>
          </p:cNvPr>
          <p:cNvCxnSpPr>
            <a:cxnSpLocks/>
          </p:cNvCxnSpPr>
          <p:nvPr/>
        </p:nvCxnSpPr>
        <p:spPr>
          <a:xfrm>
            <a:off x="4381170" y="1812771"/>
            <a:ext cx="133914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806259C-4CDB-C141-B888-08F70767CA6C}"/>
              </a:ext>
            </a:extLst>
          </p:cNvPr>
          <p:cNvCxnSpPr>
            <a:cxnSpLocks/>
          </p:cNvCxnSpPr>
          <p:nvPr/>
        </p:nvCxnSpPr>
        <p:spPr>
          <a:xfrm>
            <a:off x="462313" y="2114221"/>
            <a:ext cx="151218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90BA1BD-E3B7-D14D-8FCE-9C405395A114}"/>
              </a:ext>
            </a:extLst>
          </p:cNvPr>
          <p:cNvCxnSpPr>
            <a:cxnSpLocks/>
          </p:cNvCxnSpPr>
          <p:nvPr/>
        </p:nvCxnSpPr>
        <p:spPr>
          <a:xfrm>
            <a:off x="2049375" y="2124731"/>
            <a:ext cx="1754763"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3828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trips(down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22BF7A-0A55-E7CD-BEFA-2DB28FF61375}"/>
              </a:ext>
            </a:extLst>
          </p:cNvPr>
          <p:cNvSpPr>
            <a:spLocks noGrp="1"/>
          </p:cNvSpPr>
          <p:nvPr>
            <p:ph type="title"/>
          </p:nvPr>
        </p:nvSpPr>
        <p:spPr>
          <a:xfrm>
            <a:off x="372131" y="201566"/>
            <a:ext cx="3991148" cy="750300"/>
          </a:xfrm>
        </p:spPr>
        <p:txBody>
          <a:bodyPr/>
          <a:lstStyle/>
          <a:p>
            <a:pPr algn="l"/>
            <a:r>
              <a:rPr lang="en-VN" b="1" dirty="0"/>
              <a:t>Check your answers</a:t>
            </a:r>
          </a:p>
        </p:txBody>
      </p:sp>
      <p:graphicFrame>
        <p:nvGraphicFramePr>
          <p:cNvPr id="6" name="Table 5">
            <a:extLst>
              <a:ext uri="{FF2B5EF4-FFF2-40B4-BE49-F238E27FC236}">
                <a16:creationId xmlns:a16="http://schemas.microsoft.com/office/drawing/2014/main" id="{41CFFDF9-5AC7-ECDD-2E39-7F1F4FEB4B07}"/>
              </a:ext>
            </a:extLst>
          </p:cNvPr>
          <p:cNvGraphicFramePr>
            <a:graphicFrameLocks noGrp="1"/>
          </p:cNvGraphicFramePr>
          <p:nvPr>
            <p:extLst>
              <p:ext uri="{D42A27DB-BD31-4B8C-83A1-F6EECF244321}">
                <p14:modId xmlns:p14="http://schemas.microsoft.com/office/powerpoint/2010/main" val="1352835399"/>
              </p:ext>
            </p:extLst>
          </p:nvPr>
        </p:nvGraphicFramePr>
        <p:xfrm>
          <a:off x="372131" y="951866"/>
          <a:ext cx="8494644" cy="1212550"/>
        </p:xfrm>
        <a:graphic>
          <a:graphicData uri="http://schemas.openxmlformats.org/drawingml/2006/table">
            <a:tbl>
              <a:tblPr firstRow="1" bandRow="1">
                <a:tableStyleId>{2D5ABB26-0587-4C30-8999-92F81FD0307C}</a:tableStyleId>
              </a:tblPr>
              <a:tblGrid>
                <a:gridCol w="6243315">
                  <a:extLst>
                    <a:ext uri="{9D8B030D-6E8A-4147-A177-3AD203B41FA5}">
                      <a16:colId xmlns:a16="http://schemas.microsoft.com/office/drawing/2014/main" val="413320705"/>
                    </a:ext>
                  </a:extLst>
                </a:gridCol>
                <a:gridCol w="1206187">
                  <a:extLst>
                    <a:ext uri="{9D8B030D-6E8A-4147-A177-3AD203B41FA5}">
                      <a16:colId xmlns:a16="http://schemas.microsoft.com/office/drawing/2014/main" val="3254737262"/>
                    </a:ext>
                  </a:extLst>
                </a:gridCol>
                <a:gridCol w="1045142">
                  <a:extLst>
                    <a:ext uri="{9D8B030D-6E8A-4147-A177-3AD203B41FA5}">
                      <a16:colId xmlns:a16="http://schemas.microsoft.com/office/drawing/2014/main" val="1138357891"/>
                    </a:ext>
                  </a:extLst>
                </a:gridCol>
              </a:tblGrid>
              <a:tr h="511510">
                <a:tc>
                  <a:txBody>
                    <a:bodyPr/>
                    <a:lstStyle/>
                    <a:p>
                      <a:pPr algn="ctr"/>
                      <a:r>
                        <a:rPr lang="en-VN" sz="2000" b="1">
                          <a:latin typeface="Be Vietnam Pro" pitchFamily="2" charset="77"/>
                        </a:rPr>
                        <a:t>Statements</a:t>
                      </a: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VN" sz="2000" b="1">
                          <a:latin typeface="Be Vietnam Pro" pitchFamily="2" charset="77"/>
                        </a:rPr>
                        <a:t>True</a:t>
                      </a: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VN" sz="2000" b="1">
                          <a:latin typeface="Be Vietnam Pro" pitchFamily="2" charset="77"/>
                        </a:rPr>
                        <a:t>False</a:t>
                      </a: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381833528"/>
                  </a:ext>
                </a:extLst>
              </a:tr>
              <a:tr h="511510">
                <a:tc>
                  <a:txBody>
                    <a:bodyPr/>
                    <a:lstStyle/>
                    <a:p>
                      <a:pPr algn="l"/>
                      <a:r>
                        <a:rPr lang="en-US" sz="2000" b="0" dirty="0">
                          <a:latin typeface="Be Vietnam Pro" pitchFamily="2" charset="77"/>
                        </a:rPr>
                        <a:t>4. Nick doesn’t know how to have a well-balanced life.</a:t>
                      </a:r>
                      <a:endParaRPr lang="en-VN" sz="2000" b="0"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484657701"/>
                  </a:ext>
                </a:extLst>
              </a:tr>
            </a:tbl>
          </a:graphicData>
        </a:graphic>
      </p:graphicFrame>
      <p:cxnSp>
        <p:nvCxnSpPr>
          <p:cNvPr id="9" name="Straight Connector 8">
            <a:extLst>
              <a:ext uri="{FF2B5EF4-FFF2-40B4-BE49-F238E27FC236}">
                <a16:creationId xmlns:a16="http://schemas.microsoft.com/office/drawing/2014/main" id="{15D9E203-678C-4AFD-D59A-10248D711CF9}"/>
              </a:ext>
            </a:extLst>
          </p:cNvPr>
          <p:cNvCxnSpPr>
            <a:cxnSpLocks/>
          </p:cNvCxnSpPr>
          <p:nvPr/>
        </p:nvCxnSpPr>
        <p:spPr>
          <a:xfrm>
            <a:off x="766623" y="1808518"/>
            <a:ext cx="574085"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A0C8168A-19DF-E0E9-F3D2-E22E536F4B94}"/>
              </a:ext>
            </a:extLst>
          </p:cNvPr>
          <p:cNvSpPr/>
          <p:nvPr/>
        </p:nvSpPr>
        <p:spPr>
          <a:xfrm>
            <a:off x="1550126" y="2571749"/>
            <a:ext cx="6222274" cy="2107827"/>
          </a:xfrm>
          <a:prstGeom prst="rect">
            <a:avLst/>
          </a:prstGeom>
          <a:solidFill>
            <a:schemeClr val="bg2"/>
          </a:solidFill>
          <a:ln w="19050">
            <a:solidFill>
              <a:srgbClr val="E8AFB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Be Vietnam Pro" pitchFamily="2" charset="77"/>
                <a:cs typeface="Poppins Medium" pitchFamily="2" charset="77"/>
              </a:rPr>
              <a:t>School Counsellor: </a:t>
            </a:r>
            <a:r>
              <a:rPr lang="en-US" sz="2000" dirty="0">
                <a:solidFill>
                  <a:schemeClr val="tx1"/>
                </a:solidFill>
                <a:latin typeface="Be Vietnam Pro" pitchFamily="2" charset="77"/>
                <a:cs typeface="Poppins Medium" pitchFamily="2" charset="77"/>
              </a:rPr>
              <a:t>If you want to have good mental health, </a:t>
            </a:r>
            <a:r>
              <a:rPr lang="en-US" sz="2000" dirty="0">
                <a:solidFill>
                  <a:schemeClr val="tx1"/>
                </a:solidFill>
                <a:highlight>
                  <a:srgbClr val="E8AFB1"/>
                </a:highlight>
                <a:latin typeface="Be Vietnam Pro" pitchFamily="2" charset="77"/>
                <a:cs typeface="Poppins Medium" pitchFamily="2" charset="77"/>
              </a:rPr>
              <a:t>you should have a well-balanced life.</a:t>
            </a:r>
            <a:r>
              <a:rPr lang="en-US" sz="2000" dirty="0">
                <a:solidFill>
                  <a:schemeClr val="tx1"/>
                </a:solidFill>
                <a:latin typeface="Be Vietnam Pro" pitchFamily="2" charset="77"/>
                <a:cs typeface="Poppins Medium" pitchFamily="2" charset="77"/>
              </a:rPr>
              <a:t> I mean you should balance your study and life. </a:t>
            </a:r>
          </a:p>
          <a:p>
            <a:r>
              <a:rPr lang="en-US" sz="2000" b="1" dirty="0">
                <a:solidFill>
                  <a:schemeClr val="tx1"/>
                </a:solidFill>
                <a:highlight>
                  <a:srgbClr val="E8AFB1"/>
                </a:highlight>
                <a:latin typeface="Be Vietnam Pro" pitchFamily="2" charset="77"/>
                <a:cs typeface="Poppins Medium" pitchFamily="2" charset="77"/>
              </a:rPr>
              <a:t>Nick</a:t>
            </a:r>
            <a:r>
              <a:rPr lang="en-US" sz="2000" dirty="0">
                <a:solidFill>
                  <a:schemeClr val="tx1"/>
                </a:solidFill>
                <a:latin typeface="Be Vietnam Pro" pitchFamily="2" charset="77"/>
                <a:cs typeface="Poppins Medium" pitchFamily="2" charset="77"/>
              </a:rPr>
              <a:t>: But </a:t>
            </a:r>
            <a:r>
              <a:rPr lang="en-US" sz="2000" dirty="0">
                <a:solidFill>
                  <a:schemeClr val="tx1"/>
                </a:solidFill>
                <a:highlight>
                  <a:srgbClr val="E8AFB1"/>
                </a:highlight>
                <a:latin typeface="Be Vietnam Pro" pitchFamily="2" charset="77"/>
                <a:cs typeface="Poppins Medium" pitchFamily="2" charset="77"/>
              </a:rPr>
              <a:t>how</a:t>
            </a:r>
            <a:r>
              <a:rPr lang="en-US" sz="2000" dirty="0">
                <a:solidFill>
                  <a:schemeClr val="tx1"/>
                </a:solidFill>
                <a:latin typeface="Be Vietnam Pro" pitchFamily="2" charset="77"/>
                <a:cs typeface="Poppins Medium" pitchFamily="2" charset="77"/>
              </a:rPr>
              <a:t> can we </a:t>
            </a:r>
            <a:r>
              <a:rPr lang="en-US" sz="2000" dirty="0">
                <a:solidFill>
                  <a:schemeClr val="tx1"/>
                </a:solidFill>
                <a:highlight>
                  <a:srgbClr val="E8AFB1"/>
                </a:highlight>
                <a:latin typeface="Be Vietnam Pro" pitchFamily="2" charset="77"/>
                <a:cs typeface="Poppins Medium" pitchFamily="2" charset="77"/>
              </a:rPr>
              <a:t>balance</a:t>
            </a:r>
            <a:r>
              <a:rPr lang="en-US" sz="2000" dirty="0">
                <a:solidFill>
                  <a:schemeClr val="tx1"/>
                </a:solidFill>
                <a:latin typeface="Be Vietnam Pro" pitchFamily="2" charset="77"/>
                <a:cs typeface="Poppins Medium" pitchFamily="2" charset="77"/>
              </a:rPr>
              <a:t> them? </a:t>
            </a:r>
          </a:p>
        </p:txBody>
      </p:sp>
      <p:pic>
        <p:nvPicPr>
          <p:cNvPr id="20" name="Picture 19">
            <a:extLst>
              <a:ext uri="{FF2B5EF4-FFF2-40B4-BE49-F238E27FC236}">
                <a16:creationId xmlns:a16="http://schemas.microsoft.com/office/drawing/2014/main" id="{443963EB-C06C-9608-A0D4-D849E1B47C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0925" y="1558141"/>
            <a:ext cx="482555" cy="482555"/>
          </a:xfrm>
          <a:prstGeom prst="rect">
            <a:avLst/>
          </a:prstGeom>
        </p:spPr>
      </p:pic>
      <p:cxnSp>
        <p:nvCxnSpPr>
          <p:cNvPr id="4" name="Straight Connector 3">
            <a:extLst>
              <a:ext uri="{FF2B5EF4-FFF2-40B4-BE49-F238E27FC236}">
                <a16:creationId xmlns:a16="http://schemas.microsoft.com/office/drawing/2014/main" id="{CA298D23-E4A8-E545-9F97-14E3BAB7E3DE}"/>
              </a:ext>
            </a:extLst>
          </p:cNvPr>
          <p:cNvCxnSpPr>
            <a:cxnSpLocks/>
          </p:cNvCxnSpPr>
          <p:nvPr/>
        </p:nvCxnSpPr>
        <p:spPr>
          <a:xfrm>
            <a:off x="1415353" y="1814696"/>
            <a:ext cx="159969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DF6AA2B-32E7-3166-2173-5A8B81DFEEFF}"/>
              </a:ext>
            </a:extLst>
          </p:cNvPr>
          <p:cNvCxnSpPr>
            <a:cxnSpLocks/>
          </p:cNvCxnSpPr>
          <p:nvPr/>
        </p:nvCxnSpPr>
        <p:spPr>
          <a:xfrm>
            <a:off x="488596" y="2111259"/>
            <a:ext cx="1550269"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833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trips(down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22BF7A-0A55-E7CD-BEFA-2DB28FF61375}"/>
              </a:ext>
            </a:extLst>
          </p:cNvPr>
          <p:cNvSpPr>
            <a:spLocks noGrp="1"/>
          </p:cNvSpPr>
          <p:nvPr>
            <p:ph type="title"/>
          </p:nvPr>
        </p:nvSpPr>
        <p:spPr>
          <a:xfrm>
            <a:off x="372131" y="201566"/>
            <a:ext cx="3991148" cy="750300"/>
          </a:xfrm>
        </p:spPr>
        <p:txBody>
          <a:bodyPr/>
          <a:lstStyle/>
          <a:p>
            <a:pPr algn="l"/>
            <a:r>
              <a:rPr lang="en-VN" b="1" dirty="0"/>
              <a:t>Check your answers</a:t>
            </a:r>
          </a:p>
        </p:txBody>
      </p:sp>
      <p:graphicFrame>
        <p:nvGraphicFramePr>
          <p:cNvPr id="6" name="Table 5">
            <a:extLst>
              <a:ext uri="{FF2B5EF4-FFF2-40B4-BE49-F238E27FC236}">
                <a16:creationId xmlns:a16="http://schemas.microsoft.com/office/drawing/2014/main" id="{41CFFDF9-5AC7-ECDD-2E39-7F1F4FEB4B07}"/>
              </a:ext>
            </a:extLst>
          </p:cNvPr>
          <p:cNvGraphicFramePr>
            <a:graphicFrameLocks noGrp="1"/>
          </p:cNvGraphicFramePr>
          <p:nvPr>
            <p:extLst>
              <p:ext uri="{D42A27DB-BD31-4B8C-83A1-F6EECF244321}">
                <p14:modId xmlns:p14="http://schemas.microsoft.com/office/powerpoint/2010/main" val="1576964251"/>
              </p:ext>
            </p:extLst>
          </p:nvPr>
        </p:nvGraphicFramePr>
        <p:xfrm>
          <a:off x="372131" y="951866"/>
          <a:ext cx="8494644" cy="1212550"/>
        </p:xfrm>
        <a:graphic>
          <a:graphicData uri="http://schemas.openxmlformats.org/drawingml/2006/table">
            <a:tbl>
              <a:tblPr firstRow="1" bandRow="1">
                <a:tableStyleId>{2D5ABB26-0587-4C30-8999-92F81FD0307C}</a:tableStyleId>
              </a:tblPr>
              <a:tblGrid>
                <a:gridCol w="6243315">
                  <a:extLst>
                    <a:ext uri="{9D8B030D-6E8A-4147-A177-3AD203B41FA5}">
                      <a16:colId xmlns:a16="http://schemas.microsoft.com/office/drawing/2014/main" val="413320705"/>
                    </a:ext>
                  </a:extLst>
                </a:gridCol>
                <a:gridCol w="1206187">
                  <a:extLst>
                    <a:ext uri="{9D8B030D-6E8A-4147-A177-3AD203B41FA5}">
                      <a16:colId xmlns:a16="http://schemas.microsoft.com/office/drawing/2014/main" val="3254737262"/>
                    </a:ext>
                  </a:extLst>
                </a:gridCol>
                <a:gridCol w="1045142">
                  <a:extLst>
                    <a:ext uri="{9D8B030D-6E8A-4147-A177-3AD203B41FA5}">
                      <a16:colId xmlns:a16="http://schemas.microsoft.com/office/drawing/2014/main" val="1138357891"/>
                    </a:ext>
                  </a:extLst>
                </a:gridCol>
              </a:tblGrid>
              <a:tr h="511510">
                <a:tc>
                  <a:txBody>
                    <a:bodyPr/>
                    <a:lstStyle/>
                    <a:p>
                      <a:pPr algn="ctr"/>
                      <a:r>
                        <a:rPr lang="en-VN" sz="2000" b="1">
                          <a:latin typeface="Be Vietnam Pro" pitchFamily="2" charset="77"/>
                        </a:rPr>
                        <a:t>Statements</a:t>
                      </a: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VN" sz="2000" b="1">
                          <a:latin typeface="Be Vietnam Pro" pitchFamily="2" charset="77"/>
                        </a:rPr>
                        <a:t>True</a:t>
                      </a: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VN" sz="2000" b="1">
                          <a:latin typeface="Be Vietnam Pro" pitchFamily="2" charset="77"/>
                        </a:rPr>
                        <a:t>False</a:t>
                      </a: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381833528"/>
                  </a:ext>
                </a:extLst>
              </a:tr>
              <a:tr h="511510">
                <a:tc>
                  <a:txBody>
                    <a:bodyPr/>
                    <a:lstStyle/>
                    <a:p>
                      <a:pPr algn="l"/>
                      <a:r>
                        <a:rPr lang="en-US" sz="2000" b="0" dirty="0">
                          <a:latin typeface="Be Vietnam Pro" pitchFamily="2" charset="77"/>
                        </a:rPr>
                        <a:t>5. The school counsellor advises the students to balance their study and play time.</a:t>
                      </a:r>
                      <a:endParaRPr lang="en-VN" sz="2000" b="0"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484657701"/>
                  </a:ext>
                </a:extLst>
              </a:tr>
            </a:tbl>
          </a:graphicData>
        </a:graphic>
      </p:graphicFrame>
      <p:cxnSp>
        <p:nvCxnSpPr>
          <p:cNvPr id="9" name="Straight Connector 8">
            <a:extLst>
              <a:ext uri="{FF2B5EF4-FFF2-40B4-BE49-F238E27FC236}">
                <a16:creationId xmlns:a16="http://schemas.microsoft.com/office/drawing/2014/main" id="{15D9E203-678C-4AFD-D59A-10248D711CF9}"/>
              </a:ext>
            </a:extLst>
          </p:cNvPr>
          <p:cNvCxnSpPr>
            <a:cxnSpLocks/>
          </p:cNvCxnSpPr>
          <p:nvPr/>
        </p:nvCxnSpPr>
        <p:spPr>
          <a:xfrm>
            <a:off x="766623" y="1808518"/>
            <a:ext cx="2662377"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A0C8168A-19DF-E0E9-F3D2-E22E536F4B94}"/>
              </a:ext>
            </a:extLst>
          </p:cNvPr>
          <p:cNvSpPr/>
          <p:nvPr/>
        </p:nvSpPr>
        <p:spPr>
          <a:xfrm>
            <a:off x="1550126" y="2571749"/>
            <a:ext cx="6222274" cy="1702539"/>
          </a:xfrm>
          <a:prstGeom prst="rect">
            <a:avLst/>
          </a:prstGeom>
          <a:solidFill>
            <a:schemeClr val="bg2"/>
          </a:solidFill>
          <a:ln w="19050">
            <a:solidFill>
              <a:srgbClr val="E8AFB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Be Vietnam Pro" pitchFamily="2" charset="77"/>
                <a:cs typeface="Poppins Medium" pitchFamily="2" charset="77"/>
              </a:rPr>
              <a:t>School Counsellor:</a:t>
            </a:r>
            <a:r>
              <a:rPr lang="en-US" sz="2000" dirty="0">
                <a:solidFill>
                  <a:schemeClr val="tx1"/>
                </a:solidFill>
                <a:latin typeface="Be Vietnam Pro" pitchFamily="2" charset="77"/>
                <a:cs typeface="Poppins Medium" pitchFamily="2" charset="77"/>
              </a:rPr>
              <a:t> Well, you have to manage your time by planning your schedule and giving priority to your work. And you should </a:t>
            </a:r>
            <a:r>
              <a:rPr lang="en-US" sz="2000" dirty="0">
                <a:solidFill>
                  <a:schemeClr val="tx1"/>
                </a:solidFill>
                <a:highlight>
                  <a:srgbClr val="E8AFB1"/>
                </a:highlight>
                <a:latin typeface="Be Vietnam Pro" pitchFamily="2" charset="77"/>
                <a:cs typeface="Poppins Medium" pitchFamily="2" charset="77"/>
              </a:rPr>
              <a:t>keep a balance</a:t>
            </a:r>
            <a:r>
              <a:rPr lang="en-US" sz="2000" dirty="0">
                <a:solidFill>
                  <a:schemeClr val="tx1"/>
                </a:solidFill>
                <a:latin typeface="Be Vietnam Pro" pitchFamily="2" charset="77"/>
                <a:cs typeface="Poppins Medium" pitchFamily="2" charset="77"/>
              </a:rPr>
              <a:t> between </a:t>
            </a:r>
            <a:r>
              <a:rPr lang="en-US" sz="2000" dirty="0">
                <a:solidFill>
                  <a:schemeClr val="tx1"/>
                </a:solidFill>
                <a:highlight>
                  <a:srgbClr val="E8AFB1"/>
                </a:highlight>
                <a:latin typeface="Be Vietnam Pro" pitchFamily="2" charset="77"/>
                <a:cs typeface="Poppins Medium" pitchFamily="2" charset="77"/>
              </a:rPr>
              <a:t>study</a:t>
            </a:r>
            <a:r>
              <a:rPr lang="en-US" sz="2000" dirty="0">
                <a:solidFill>
                  <a:schemeClr val="tx1"/>
                </a:solidFill>
                <a:latin typeface="Be Vietnam Pro" pitchFamily="2" charset="77"/>
                <a:cs typeface="Poppins Medium" pitchFamily="2" charset="77"/>
              </a:rPr>
              <a:t> and </a:t>
            </a:r>
            <a:r>
              <a:rPr lang="en-US" sz="2000" dirty="0">
                <a:solidFill>
                  <a:schemeClr val="tx1"/>
                </a:solidFill>
                <a:highlight>
                  <a:srgbClr val="E8AFB1"/>
                </a:highlight>
                <a:latin typeface="Be Vietnam Pro" pitchFamily="2" charset="77"/>
                <a:cs typeface="Poppins Medium" pitchFamily="2" charset="77"/>
              </a:rPr>
              <a:t>play</a:t>
            </a:r>
            <a:r>
              <a:rPr lang="en-US" sz="2000" dirty="0">
                <a:solidFill>
                  <a:schemeClr val="tx1"/>
                </a:solidFill>
                <a:latin typeface="Be Vietnam Pro" pitchFamily="2" charset="77"/>
                <a:cs typeface="Poppins Medium" pitchFamily="2" charset="77"/>
              </a:rPr>
              <a:t>.</a:t>
            </a:r>
          </a:p>
        </p:txBody>
      </p:sp>
      <p:pic>
        <p:nvPicPr>
          <p:cNvPr id="20" name="Picture 19">
            <a:extLst>
              <a:ext uri="{FF2B5EF4-FFF2-40B4-BE49-F238E27FC236}">
                <a16:creationId xmlns:a16="http://schemas.microsoft.com/office/drawing/2014/main" id="{443963EB-C06C-9608-A0D4-D849E1B47C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0925" y="1558141"/>
            <a:ext cx="482555" cy="482555"/>
          </a:xfrm>
          <a:prstGeom prst="rect">
            <a:avLst/>
          </a:prstGeom>
        </p:spPr>
      </p:pic>
      <p:cxnSp>
        <p:nvCxnSpPr>
          <p:cNvPr id="5" name="Straight Connector 4">
            <a:extLst>
              <a:ext uri="{FF2B5EF4-FFF2-40B4-BE49-F238E27FC236}">
                <a16:creationId xmlns:a16="http://schemas.microsoft.com/office/drawing/2014/main" id="{0DF2519A-0B95-6A7C-9CDA-EB9C94FB203C}"/>
              </a:ext>
            </a:extLst>
          </p:cNvPr>
          <p:cNvCxnSpPr>
            <a:cxnSpLocks/>
          </p:cNvCxnSpPr>
          <p:nvPr/>
        </p:nvCxnSpPr>
        <p:spPr>
          <a:xfrm>
            <a:off x="4974556" y="1808518"/>
            <a:ext cx="111297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458871A-6F4F-3F82-B2C4-49463BFA8843}"/>
              </a:ext>
            </a:extLst>
          </p:cNvPr>
          <p:cNvCxnSpPr>
            <a:cxnSpLocks/>
          </p:cNvCxnSpPr>
          <p:nvPr/>
        </p:nvCxnSpPr>
        <p:spPr>
          <a:xfrm>
            <a:off x="461823" y="2104851"/>
            <a:ext cx="96904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E2B2D6E-7AB7-9157-B96C-FDA22CA573C4}"/>
              </a:ext>
            </a:extLst>
          </p:cNvPr>
          <p:cNvCxnSpPr>
            <a:cxnSpLocks/>
          </p:cNvCxnSpPr>
          <p:nvPr/>
        </p:nvCxnSpPr>
        <p:spPr>
          <a:xfrm>
            <a:off x="2231259" y="2104851"/>
            <a:ext cx="234911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358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trips(down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50"/>
        <p:cNvGrpSpPr/>
        <p:nvPr/>
      </p:nvGrpSpPr>
      <p:grpSpPr>
        <a:xfrm>
          <a:off x="0" y="0"/>
          <a:ext cx="0" cy="0"/>
          <a:chOff x="0" y="0"/>
          <a:chExt cx="0" cy="0"/>
        </a:xfrm>
      </p:grpSpPr>
      <p:sp>
        <p:nvSpPr>
          <p:cNvPr id="3751" name="Google Shape;3751;p39"/>
          <p:cNvSpPr txBox="1">
            <a:spLocks noGrp="1"/>
          </p:cNvSpPr>
          <p:nvPr>
            <p:ph type="title"/>
          </p:nvPr>
        </p:nvSpPr>
        <p:spPr>
          <a:xfrm>
            <a:off x="734550" y="539496"/>
            <a:ext cx="7674000" cy="5487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dirty="0"/>
              <a:t>Matching partners</a:t>
            </a:r>
            <a:endParaRPr dirty="0">
              <a:solidFill>
                <a:schemeClr val="lt1"/>
              </a:solidFill>
            </a:endParaRPr>
          </a:p>
        </p:txBody>
      </p:sp>
      <p:pic>
        <p:nvPicPr>
          <p:cNvPr id="15362" name="Picture 2" descr="Two students in a classroom, excitedly discovering they both have cards related to 'apple.' One student holds a card with the word 'apple,' and the other holds a card with a picture of an apple. They are smiling and showing each other their cards. The classroom is lively with colorful decorations, books, and desks. The students look happy and animated, celebrating their find. The scene captures the joy and excitement of their shared moment.">
            <a:extLst>
              <a:ext uri="{FF2B5EF4-FFF2-40B4-BE49-F238E27FC236}">
                <a16:creationId xmlns:a16="http://schemas.microsoft.com/office/drawing/2014/main" id="{F323F1A8-EC11-E89A-E42C-C0D285EDB1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666" y="1355552"/>
            <a:ext cx="4752810" cy="32484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03872F1-78C3-7BCD-4A91-2BAEC37F9115}"/>
              </a:ext>
            </a:extLst>
          </p:cNvPr>
          <p:cNvSpPr txBox="1"/>
          <p:nvPr/>
        </p:nvSpPr>
        <p:spPr>
          <a:xfrm>
            <a:off x="5328745" y="1450428"/>
            <a:ext cx="3468414" cy="3139321"/>
          </a:xfrm>
          <a:prstGeom prst="rect">
            <a:avLst/>
          </a:prstGeom>
          <a:noFill/>
        </p:spPr>
        <p:txBody>
          <a:bodyPr wrap="square" rtlCol="0">
            <a:spAutoFit/>
          </a:bodyPr>
          <a:lstStyle/>
          <a:p>
            <a:r>
              <a:rPr lang="en-VN" sz="2200" dirty="0">
                <a:latin typeface="Be Vietnam Pro" pitchFamily="2" charset="77"/>
              </a:rPr>
              <a:t>- Teacher gives students a random card.</a:t>
            </a:r>
          </a:p>
          <a:p>
            <a:r>
              <a:rPr lang="en-VN" sz="2200" dirty="0">
                <a:latin typeface="Be Vietnam Pro" pitchFamily="2" charset="77"/>
              </a:rPr>
              <a:t>- On each card, there’ll be a word or a definition.</a:t>
            </a:r>
          </a:p>
          <a:p>
            <a:r>
              <a:rPr lang="en-VN" sz="2200" dirty="0">
                <a:latin typeface="Be Vietnam Pro" pitchFamily="2" charset="77"/>
              </a:rPr>
              <a:t>- Ss find the partner and sit quickly at their table.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strips(down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strips(down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strips(downLeft)">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8582A-FF48-FA71-7BF7-321BBB90D7F5}"/>
              </a:ext>
            </a:extLst>
          </p:cNvPr>
          <p:cNvSpPr>
            <a:spLocks noGrp="1"/>
          </p:cNvSpPr>
          <p:nvPr>
            <p:ph type="title"/>
          </p:nvPr>
        </p:nvSpPr>
        <p:spPr>
          <a:xfrm>
            <a:off x="735000" y="224186"/>
            <a:ext cx="7674000" cy="548700"/>
          </a:xfrm>
        </p:spPr>
        <p:txBody>
          <a:bodyPr/>
          <a:lstStyle/>
          <a:p>
            <a:r>
              <a:rPr lang="en-VN" dirty="0"/>
              <a:t>Checking your answers</a:t>
            </a:r>
          </a:p>
        </p:txBody>
      </p:sp>
      <p:sp>
        <p:nvSpPr>
          <p:cNvPr id="5" name="Rounded Rectangle 4">
            <a:extLst>
              <a:ext uri="{FF2B5EF4-FFF2-40B4-BE49-F238E27FC236}">
                <a16:creationId xmlns:a16="http://schemas.microsoft.com/office/drawing/2014/main" id="{F5BA7FE7-6D03-2CCE-64AE-5E5BDB5C4463}"/>
              </a:ext>
            </a:extLst>
          </p:cNvPr>
          <p:cNvSpPr/>
          <p:nvPr/>
        </p:nvSpPr>
        <p:spPr>
          <a:xfrm>
            <a:off x="331303" y="1007164"/>
            <a:ext cx="2264413" cy="641811"/>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VN" sz="2000" b="1" dirty="0">
                <a:solidFill>
                  <a:schemeClr val="tx1"/>
                </a:solidFill>
                <a:latin typeface="Be Vietnam Pro" pitchFamily="2" charset="77"/>
              </a:rPr>
              <a:t>1. physical</a:t>
            </a:r>
          </a:p>
        </p:txBody>
      </p:sp>
      <p:sp>
        <p:nvSpPr>
          <p:cNvPr id="6" name="Rounded Rectangle 5">
            <a:extLst>
              <a:ext uri="{FF2B5EF4-FFF2-40B4-BE49-F238E27FC236}">
                <a16:creationId xmlns:a16="http://schemas.microsoft.com/office/drawing/2014/main" id="{0E9F28BD-A1D2-EDE5-7110-F446E2A290BF}"/>
              </a:ext>
            </a:extLst>
          </p:cNvPr>
          <p:cNvSpPr/>
          <p:nvPr/>
        </p:nvSpPr>
        <p:spPr>
          <a:xfrm>
            <a:off x="331303" y="1722781"/>
            <a:ext cx="2264413" cy="641811"/>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VN" sz="2000" b="1" dirty="0">
                <a:solidFill>
                  <a:schemeClr val="tx1"/>
                </a:solidFill>
                <a:latin typeface="Be Vietnam Pro" pitchFamily="2" charset="77"/>
              </a:rPr>
              <a:t>2. mental</a:t>
            </a:r>
          </a:p>
        </p:txBody>
      </p:sp>
      <p:sp>
        <p:nvSpPr>
          <p:cNvPr id="7" name="Rounded Rectangle 6">
            <a:extLst>
              <a:ext uri="{FF2B5EF4-FFF2-40B4-BE49-F238E27FC236}">
                <a16:creationId xmlns:a16="http://schemas.microsoft.com/office/drawing/2014/main" id="{6211CC44-0B9E-9C81-83C0-06572CD64540}"/>
              </a:ext>
            </a:extLst>
          </p:cNvPr>
          <p:cNvSpPr/>
          <p:nvPr/>
        </p:nvSpPr>
        <p:spPr>
          <a:xfrm>
            <a:off x="331303" y="2438398"/>
            <a:ext cx="2264413" cy="641811"/>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VN" sz="1800" b="1" dirty="0">
                <a:solidFill>
                  <a:schemeClr val="tx1"/>
                </a:solidFill>
                <a:latin typeface="Be Vietnam Pro" pitchFamily="2" charset="77"/>
              </a:rPr>
              <a:t>3. well-balanced</a:t>
            </a:r>
          </a:p>
        </p:txBody>
      </p:sp>
      <p:sp>
        <p:nvSpPr>
          <p:cNvPr id="8" name="Rounded Rectangle 7">
            <a:extLst>
              <a:ext uri="{FF2B5EF4-FFF2-40B4-BE49-F238E27FC236}">
                <a16:creationId xmlns:a16="http://schemas.microsoft.com/office/drawing/2014/main" id="{178F4AA5-CBCA-86F9-1A6E-384486F7246A}"/>
              </a:ext>
            </a:extLst>
          </p:cNvPr>
          <p:cNvSpPr/>
          <p:nvPr/>
        </p:nvSpPr>
        <p:spPr>
          <a:xfrm>
            <a:off x="331303" y="3154015"/>
            <a:ext cx="2264413" cy="641811"/>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VN" sz="2000" b="1" dirty="0">
                <a:solidFill>
                  <a:schemeClr val="tx1"/>
                </a:solidFill>
                <a:latin typeface="Be Vietnam Pro" pitchFamily="2" charset="77"/>
              </a:rPr>
              <a:t>4. priority</a:t>
            </a:r>
          </a:p>
        </p:txBody>
      </p:sp>
      <p:sp>
        <p:nvSpPr>
          <p:cNvPr id="9" name="Rounded Rectangle 8">
            <a:extLst>
              <a:ext uri="{FF2B5EF4-FFF2-40B4-BE49-F238E27FC236}">
                <a16:creationId xmlns:a16="http://schemas.microsoft.com/office/drawing/2014/main" id="{73A53B93-8823-BD30-FC8A-737B5F07E2F1}"/>
              </a:ext>
            </a:extLst>
          </p:cNvPr>
          <p:cNvSpPr/>
          <p:nvPr/>
        </p:nvSpPr>
        <p:spPr>
          <a:xfrm>
            <a:off x="331303" y="3869632"/>
            <a:ext cx="2264413" cy="641811"/>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VN" sz="2000" b="1" dirty="0">
                <a:solidFill>
                  <a:schemeClr val="tx1"/>
                </a:solidFill>
                <a:latin typeface="Be Vietnam Pro" pitchFamily="2" charset="77"/>
              </a:rPr>
              <a:t>5. counsellor</a:t>
            </a:r>
          </a:p>
        </p:txBody>
      </p:sp>
      <p:sp>
        <p:nvSpPr>
          <p:cNvPr id="10" name="Rounded Rectangle 9">
            <a:extLst>
              <a:ext uri="{FF2B5EF4-FFF2-40B4-BE49-F238E27FC236}">
                <a16:creationId xmlns:a16="http://schemas.microsoft.com/office/drawing/2014/main" id="{FB8F6AC2-E213-5632-82E8-1D274612F283}"/>
              </a:ext>
            </a:extLst>
          </p:cNvPr>
          <p:cNvSpPr/>
          <p:nvPr/>
        </p:nvSpPr>
        <p:spPr>
          <a:xfrm>
            <a:off x="3212432" y="1007164"/>
            <a:ext cx="5414210" cy="641811"/>
          </a:xfrm>
          <a:prstGeom prst="roundRect">
            <a:avLst>
              <a:gd name="adj" fmla="val 11043"/>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VN" sz="1700" dirty="0">
                <a:solidFill>
                  <a:schemeClr val="tx1"/>
                </a:solidFill>
                <a:latin typeface="Be Vietnam Pro" pitchFamily="2" charset="77"/>
              </a:rPr>
              <a:t>a. </a:t>
            </a:r>
            <a:r>
              <a:rPr lang="en-US" sz="1700" dirty="0">
                <a:solidFill>
                  <a:schemeClr val="tx1"/>
                </a:solidFill>
                <a:latin typeface="Be Vietnam Pro" pitchFamily="2" charset="77"/>
              </a:rPr>
              <a:t>a person whose job is to help and support people with problems</a:t>
            </a:r>
            <a:endParaRPr lang="en-VN" sz="1700" dirty="0">
              <a:solidFill>
                <a:schemeClr val="tx1"/>
              </a:solidFill>
              <a:latin typeface="Be Vietnam Pro" pitchFamily="2" charset="77"/>
            </a:endParaRPr>
          </a:p>
        </p:txBody>
      </p:sp>
      <p:sp>
        <p:nvSpPr>
          <p:cNvPr id="11" name="Rounded Rectangle 10">
            <a:extLst>
              <a:ext uri="{FF2B5EF4-FFF2-40B4-BE49-F238E27FC236}">
                <a16:creationId xmlns:a16="http://schemas.microsoft.com/office/drawing/2014/main" id="{8AE07619-698F-B0A4-83AC-1B29AA40BDBE}"/>
              </a:ext>
            </a:extLst>
          </p:cNvPr>
          <p:cNvSpPr/>
          <p:nvPr/>
        </p:nvSpPr>
        <p:spPr>
          <a:xfrm>
            <a:off x="3212432" y="1722781"/>
            <a:ext cx="5414210" cy="641811"/>
          </a:xfrm>
          <a:prstGeom prst="roundRect">
            <a:avLst>
              <a:gd name="adj" fmla="val 11043"/>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VN" sz="1700" dirty="0">
                <a:solidFill>
                  <a:schemeClr val="tx1"/>
                </a:solidFill>
                <a:latin typeface="Be Vietnam Pro" pitchFamily="2" charset="77"/>
              </a:rPr>
              <a:t>b. </a:t>
            </a:r>
            <a:r>
              <a:rPr lang="en-US" sz="1700" dirty="0">
                <a:solidFill>
                  <a:schemeClr val="tx1"/>
                </a:solidFill>
                <a:latin typeface="Be Vietnam Pro" pitchFamily="2" charset="77"/>
              </a:rPr>
              <a:t>connected with a person’s body rather than their mind</a:t>
            </a:r>
            <a:endParaRPr lang="en-VN" sz="1700" dirty="0">
              <a:solidFill>
                <a:schemeClr val="tx1"/>
              </a:solidFill>
              <a:latin typeface="Be Vietnam Pro" pitchFamily="2" charset="77"/>
            </a:endParaRPr>
          </a:p>
        </p:txBody>
      </p:sp>
      <p:sp>
        <p:nvSpPr>
          <p:cNvPr id="12" name="Rounded Rectangle 11">
            <a:extLst>
              <a:ext uri="{FF2B5EF4-FFF2-40B4-BE49-F238E27FC236}">
                <a16:creationId xmlns:a16="http://schemas.microsoft.com/office/drawing/2014/main" id="{BF0165CA-2C83-CCC8-1AD2-4A16E72F19D2}"/>
              </a:ext>
            </a:extLst>
          </p:cNvPr>
          <p:cNvSpPr/>
          <p:nvPr/>
        </p:nvSpPr>
        <p:spPr>
          <a:xfrm>
            <a:off x="3212432" y="2438398"/>
            <a:ext cx="5414210" cy="641811"/>
          </a:xfrm>
          <a:prstGeom prst="roundRect">
            <a:avLst>
              <a:gd name="adj" fmla="val 11043"/>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VN" sz="1700" dirty="0">
                <a:solidFill>
                  <a:schemeClr val="tx1"/>
                </a:solidFill>
                <a:latin typeface="Be Vietnam Pro" pitchFamily="2" charset="77"/>
              </a:rPr>
              <a:t>c. </a:t>
            </a:r>
            <a:r>
              <a:rPr lang="en-US" sz="1700" dirty="0">
                <a:solidFill>
                  <a:schemeClr val="tx1"/>
                </a:solidFill>
                <a:latin typeface="Be Vietnam Pro" pitchFamily="2" charset="77"/>
              </a:rPr>
              <a:t>something that you think is more important than other things and should be dealt with first</a:t>
            </a:r>
            <a:endParaRPr lang="en-VN" sz="1700" dirty="0">
              <a:solidFill>
                <a:schemeClr val="tx1"/>
              </a:solidFill>
              <a:latin typeface="Be Vietnam Pro" pitchFamily="2" charset="77"/>
            </a:endParaRPr>
          </a:p>
        </p:txBody>
      </p:sp>
      <p:sp>
        <p:nvSpPr>
          <p:cNvPr id="13" name="Rounded Rectangle 12">
            <a:extLst>
              <a:ext uri="{FF2B5EF4-FFF2-40B4-BE49-F238E27FC236}">
                <a16:creationId xmlns:a16="http://schemas.microsoft.com/office/drawing/2014/main" id="{AC059430-205C-785B-5BEC-1334E000C0B6}"/>
              </a:ext>
            </a:extLst>
          </p:cNvPr>
          <p:cNvSpPr/>
          <p:nvPr/>
        </p:nvSpPr>
        <p:spPr>
          <a:xfrm>
            <a:off x="3212432" y="3155833"/>
            <a:ext cx="5414210" cy="641811"/>
          </a:xfrm>
          <a:prstGeom prst="roundRect">
            <a:avLst>
              <a:gd name="adj" fmla="val 11043"/>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VN" sz="1700" dirty="0">
                <a:solidFill>
                  <a:schemeClr val="tx1"/>
                </a:solidFill>
                <a:latin typeface="Be Vietnam Pro" pitchFamily="2" charset="77"/>
              </a:rPr>
              <a:t>d. </a:t>
            </a:r>
            <a:r>
              <a:rPr lang="en-US" sz="1700" dirty="0">
                <a:solidFill>
                  <a:schemeClr val="tx1"/>
                </a:solidFill>
                <a:latin typeface="Be Vietnam Pro" pitchFamily="2" charset="77"/>
              </a:rPr>
              <a:t>connected with the state of health of the mind</a:t>
            </a:r>
            <a:endParaRPr lang="en-VN" sz="1700" dirty="0">
              <a:solidFill>
                <a:schemeClr val="tx1"/>
              </a:solidFill>
              <a:latin typeface="Be Vietnam Pro" pitchFamily="2" charset="77"/>
            </a:endParaRPr>
          </a:p>
        </p:txBody>
      </p:sp>
      <p:sp>
        <p:nvSpPr>
          <p:cNvPr id="14" name="Rounded Rectangle 13">
            <a:extLst>
              <a:ext uri="{FF2B5EF4-FFF2-40B4-BE49-F238E27FC236}">
                <a16:creationId xmlns:a16="http://schemas.microsoft.com/office/drawing/2014/main" id="{D9475499-A05E-C138-DB17-E1EBC3D15DAE}"/>
              </a:ext>
            </a:extLst>
          </p:cNvPr>
          <p:cNvSpPr/>
          <p:nvPr/>
        </p:nvSpPr>
        <p:spPr>
          <a:xfrm>
            <a:off x="3212432" y="3869632"/>
            <a:ext cx="5414210" cy="641811"/>
          </a:xfrm>
          <a:prstGeom prst="roundRect">
            <a:avLst>
              <a:gd name="adj" fmla="val 11043"/>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VN" sz="1700" dirty="0">
                <a:solidFill>
                  <a:schemeClr val="tx1"/>
                </a:solidFill>
                <a:latin typeface="Be Vietnam Pro" pitchFamily="2" charset="77"/>
              </a:rPr>
              <a:t>e. </a:t>
            </a:r>
            <a:r>
              <a:rPr lang="en-US" sz="1700" dirty="0">
                <a:solidFill>
                  <a:schemeClr val="tx1"/>
                </a:solidFill>
                <a:latin typeface="Be Vietnam Pro" pitchFamily="2" charset="77"/>
              </a:rPr>
              <a:t>having the right amounts of all the different parts that make up something</a:t>
            </a:r>
            <a:endParaRPr lang="en-VN" sz="1700" dirty="0">
              <a:solidFill>
                <a:schemeClr val="tx1"/>
              </a:solidFill>
              <a:latin typeface="Be Vietnam Pro" pitchFamily="2" charset="77"/>
            </a:endParaRPr>
          </a:p>
        </p:txBody>
      </p:sp>
      <p:sp>
        <p:nvSpPr>
          <p:cNvPr id="16" name="Rounded Rectangle 15">
            <a:extLst>
              <a:ext uri="{FF2B5EF4-FFF2-40B4-BE49-F238E27FC236}">
                <a16:creationId xmlns:a16="http://schemas.microsoft.com/office/drawing/2014/main" id="{83E0E0F2-16DE-9134-3BCC-857CEFB9D73F}"/>
              </a:ext>
            </a:extLst>
          </p:cNvPr>
          <p:cNvSpPr/>
          <p:nvPr/>
        </p:nvSpPr>
        <p:spPr>
          <a:xfrm>
            <a:off x="2686444" y="1147730"/>
            <a:ext cx="403597" cy="403597"/>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2000" b="1" dirty="0">
                <a:solidFill>
                  <a:schemeClr val="bg2"/>
                </a:solidFill>
              </a:rPr>
              <a:t>b</a:t>
            </a:r>
          </a:p>
        </p:txBody>
      </p:sp>
      <p:sp>
        <p:nvSpPr>
          <p:cNvPr id="17" name="Rounded Rectangle 16">
            <a:extLst>
              <a:ext uri="{FF2B5EF4-FFF2-40B4-BE49-F238E27FC236}">
                <a16:creationId xmlns:a16="http://schemas.microsoft.com/office/drawing/2014/main" id="{96D3681F-9EE0-B0B9-E611-F910058B4322}"/>
              </a:ext>
            </a:extLst>
          </p:cNvPr>
          <p:cNvSpPr/>
          <p:nvPr/>
        </p:nvSpPr>
        <p:spPr>
          <a:xfrm>
            <a:off x="2686443" y="1841887"/>
            <a:ext cx="403597" cy="403597"/>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2000" b="1" dirty="0">
                <a:solidFill>
                  <a:schemeClr val="bg2"/>
                </a:solidFill>
              </a:rPr>
              <a:t>d</a:t>
            </a:r>
          </a:p>
        </p:txBody>
      </p:sp>
      <p:sp>
        <p:nvSpPr>
          <p:cNvPr id="18" name="Rounded Rectangle 17">
            <a:extLst>
              <a:ext uri="{FF2B5EF4-FFF2-40B4-BE49-F238E27FC236}">
                <a16:creationId xmlns:a16="http://schemas.microsoft.com/office/drawing/2014/main" id="{4DAC9DB3-5DE8-0491-2A92-7AF18B1CD9B1}"/>
              </a:ext>
            </a:extLst>
          </p:cNvPr>
          <p:cNvSpPr/>
          <p:nvPr/>
        </p:nvSpPr>
        <p:spPr>
          <a:xfrm>
            <a:off x="2686443" y="2536044"/>
            <a:ext cx="403597" cy="403597"/>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2000" b="1" dirty="0">
                <a:solidFill>
                  <a:schemeClr val="bg2"/>
                </a:solidFill>
              </a:rPr>
              <a:t>e</a:t>
            </a:r>
          </a:p>
        </p:txBody>
      </p:sp>
      <p:sp>
        <p:nvSpPr>
          <p:cNvPr id="19" name="Rounded Rectangle 18">
            <a:extLst>
              <a:ext uri="{FF2B5EF4-FFF2-40B4-BE49-F238E27FC236}">
                <a16:creationId xmlns:a16="http://schemas.microsoft.com/office/drawing/2014/main" id="{C6BDA2E8-EBCE-3635-6639-2FE86C22AE38}"/>
              </a:ext>
            </a:extLst>
          </p:cNvPr>
          <p:cNvSpPr/>
          <p:nvPr/>
        </p:nvSpPr>
        <p:spPr>
          <a:xfrm>
            <a:off x="2686443" y="3230201"/>
            <a:ext cx="403597" cy="403597"/>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2000" b="1" dirty="0">
                <a:solidFill>
                  <a:schemeClr val="bg2"/>
                </a:solidFill>
              </a:rPr>
              <a:t>c</a:t>
            </a:r>
          </a:p>
        </p:txBody>
      </p:sp>
      <p:sp>
        <p:nvSpPr>
          <p:cNvPr id="20" name="Rounded Rectangle 19">
            <a:extLst>
              <a:ext uri="{FF2B5EF4-FFF2-40B4-BE49-F238E27FC236}">
                <a16:creationId xmlns:a16="http://schemas.microsoft.com/office/drawing/2014/main" id="{461230B0-F17D-F8A8-5F04-5FCE5715C354}"/>
              </a:ext>
            </a:extLst>
          </p:cNvPr>
          <p:cNvSpPr/>
          <p:nvPr/>
        </p:nvSpPr>
        <p:spPr>
          <a:xfrm>
            <a:off x="2686443" y="3924358"/>
            <a:ext cx="403597" cy="403597"/>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2000" b="1" dirty="0">
                <a:solidFill>
                  <a:schemeClr val="bg2"/>
                </a:solidFill>
              </a:rPr>
              <a:t>a</a:t>
            </a:r>
          </a:p>
        </p:txBody>
      </p:sp>
    </p:spTree>
    <p:extLst>
      <p:ext uri="{BB962C8B-B14F-4D97-AF65-F5344CB8AC3E}">
        <p14:creationId xmlns:p14="http://schemas.microsoft.com/office/powerpoint/2010/main" val="62646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strips(down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strips(down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strips(downLeft)">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strips(downLeft)">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3D2D5A0-6F26-79B3-6697-D946B9BB9E14}"/>
              </a:ext>
            </a:extLst>
          </p:cNvPr>
          <p:cNvSpPr>
            <a:spLocks noGrp="1"/>
          </p:cNvSpPr>
          <p:nvPr>
            <p:ph type="title"/>
          </p:nvPr>
        </p:nvSpPr>
        <p:spPr>
          <a:xfrm>
            <a:off x="735000" y="379476"/>
            <a:ext cx="7674000" cy="363474"/>
          </a:xfrm>
        </p:spPr>
        <p:txBody>
          <a:bodyPr anchor="ctr"/>
          <a:lstStyle/>
          <a:p>
            <a:r>
              <a:rPr lang="en-US" sz="2500" dirty="0"/>
              <a:t>Ex 4. Complete the sentences with the words in the box.</a:t>
            </a:r>
            <a:endParaRPr lang="en-VN" sz="2500" dirty="0"/>
          </a:p>
        </p:txBody>
      </p:sp>
      <p:pic>
        <p:nvPicPr>
          <p:cNvPr id="13" name="Picture 12">
            <a:extLst>
              <a:ext uri="{FF2B5EF4-FFF2-40B4-BE49-F238E27FC236}">
                <a16:creationId xmlns:a16="http://schemas.microsoft.com/office/drawing/2014/main" id="{7503A580-95CF-38F0-B825-14D4A1C0E351}"/>
              </a:ext>
            </a:extLst>
          </p:cNvPr>
          <p:cNvPicPr>
            <a:picLocks noChangeAspect="1"/>
          </p:cNvPicPr>
          <p:nvPr/>
        </p:nvPicPr>
        <p:blipFill>
          <a:blip r:embed="rId2"/>
          <a:stretch>
            <a:fillRect/>
          </a:stretch>
        </p:blipFill>
        <p:spPr>
          <a:xfrm>
            <a:off x="297180" y="-761238"/>
            <a:ext cx="7772400" cy="466344"/>
          </a:xfrm>
          <a:prstGeom prst="rect">
            <a:avLst/>
          </a:prstGeom>
        </p:spPr>
      </p:pic>
      <p:graphicFrame>
        <p:nvGraphicFramePr>
          <p:cNvPr id="14" name="Table 14">
            <a:extLst>
              <a:ext uri="{FF2B5EF4-FFF2-40B4-BE49-F238E27FC236}">
                <a16:creationId xmlns:a16="http://schemas.microsoft.com/office/drawing/2014/main" id="{05F1FD4C-553E-5F9D-2865-777AB8240B54}"/>
              </a:ext>
            </a:extLst>
          </p:cNvPr>
          <p:cNvGraphicFramePr>
            <a:graphicFrameLocks noGrp="1"/>
          </p:cNvGraphicFramePr>
          <p:nvPr>
            <p:extLst>
              <p:ext uri="{D42A27DB-BD31-4B8C-83A1-F6EECF244321}">
                <p14:modId xmlns:p14="http://schemas.microsoft.com/office/powerpoint/2010/main" val="292139959"/>
              </p:ext>
            </p:extLst>
          </p:nvPr>
        </p:nvGraphicFramePr>
        <p:xfrm>
          <a:off x="815340" y="867346"/>
          <a:ext cx="7825740" cy="792480"/>
        </p:xfrm>
        <a:graphic>
          <a:graphicData uri="http://schemas.openxmlformats.org/drawingml/2006/table">
            <a:tbl>
              <a:tblPr firstRow="1" bandRow="1">
                <a:tableStyleId>{602FED57-A3EA-4109-925B-620D8645E739}</a:tableStyleId>
              </a:tblPr>
              <a:tblGrid>
                <a:gridCol w="2608580">
                  <a:extLst>
                    <a:ext uri="{9D8B030D-6E8A-4147-A177-3AD203B41FA5}">
                      <a16:colId xmlns:a16="http://schemas.microsoft.com/office/drawing/2014/main" val="1558185653"/>
                    </a:ext>
                  </a:extLst>
                </a:gridCol>
                <a:gridCol w="1304290">
                  <a:extLst>
                    <a:ext uri="{9D8B030D-6E8A-4147-A177-3AD203B41FA5}">
                      <a16:colId xmlns:a16="http://schemas.microsoft.com/office/drawing/2014/main" val="1380622792"/>
                    </a:ext>
                  </a:extLst>
                </a:gridCol>
                <a:gridCol w="1304290">
                  <a:extLst>
                    <a:ext uri="{9D8B030D-6E8A-4147-A177-3AD203B41FA5}">
                      <a16:colId xmlns:a16="http://schemas.microsoft.com/office/drawing/2014/main" val="592111822"/>
                    </a:ext>
                  </a:extLst>
                </a:gridCol>
                <a:gridCol w="2608580">
                  <a:extLst>
                    <a:ext uri="{9D8B030D-6E8A-4147-A177-3AD203B41FA5}">
                      <a16:colId xmlns:a16="http://schemas.microsoft.com/office/drawing/2014/main" val="1600744750"/>
                    </a:ext>
                  </a:extLst>
                </a:gridCol>
              </a:tblGrid>
              <a:tr h="370840">
                <a:tc>
                  <a:txBody>
                    <a:bodyPr/>
                    <a:lstStyle/>
                    <a:p>
                      <a:pPr algn="ctr"/>
                      <a:r>
                        <a:rPr lang="en-US" sz="2000" b="1" dirty="0">
                          <a:solidFill>
                            <a:schemeClr val="tx1"/>
                          </a:solidFill>
                          <a:latin typeface="Be Vietnam Pro" pitchFamily="2" charset="77"/>
                        </a:rPr>
                        <a:t>p</a:t>
                      </a:r>
                      <a:r>
                        <a:rPr lang="en-VN" sz="2000" b="1" dirty="0">
                          <a:solidFill>
                            <a:schemeClr val="tx1"/>
                          </a:solidFill>
                          <a:latin typeface="Be Vietnam Pro" pitchFamily="2" charset="77"/>
                        </a:rPr>
                        <a:t>hysical</a:t>
                      </a:r>
                    </a:p>
                  </a:txBody>
                  <a:tcPr anchor="ctr"/>
                </a:tc>
                <a:tc gridSpan="2">
                  <a:txBody>
                    <a:bodyPr/>
                    <a:lstStyle/>
                    <a:p>
                      <a:pPr algn="ctr"/>
                      <a:r>
                        <a:rPr lang="en-US" sz="2000" b="1" i="0" u="none" strike="noStrike" cap="none" dirty="0">
                          <a:solidFill>
                            <a:schemeClr val="tx1"/>
                          </a:solidFill>
                          <a:latin typeface="Be Vietnam Pro" pitchFamily="2" charset="77"/>
                          <a:cs typeface="Arial"/>
                          <a:sym typeface="Arial"/>
                        </a:rPr>
                        <a:t>c</a:t>
                      </a:r>
                      <a:r>
                        <a:rPr lang="en-VN" sz="2000" b="1" i="0" u="none" strike="noStrike" cap="none" dirty="0">
                          <a:solidFill>
                            <a:schemeClr val="tx1"/>
                          </a:solidFill>
                          <a:latin typeface="Be Vietnam Pro" pitchFamily="2" charset="77"/>
                          <a:cs typeface="Arial"/>
                          <a:sym typeface="Arial"/>
                        </a:rPr>
                        <a:t>ounsellor</a:t>
                      </a:r>
                    </a:p>
                  </a:txBody>
                  <a:tcPr anchor="ctr"/>
                </a:tc>
                <a:tc hMerge="1">
                  <a:txBody>
                    <a:bodyPr/>
                    <a:lstStyle/>
                    <a:p>
                      <a:endParaRPr lang="en-VN"/>
                    </a:p>
                  </a:txBody>
                  <a:tcPr/>
                </a:tc>
                <a:tc>
                  <a:txBody>
                    <a:bodyPr/>
                    <a:lstStyle/>
                    <a:p>
                      <a:pPr algn="ctr"/>
                      <a:r>
                        <a:rPr lang="en-VN" sz="2000" b="1" i="0" u="none" strike="noStrike" cap="none" dirty="0">
                          <a:solidFill>
                            <a:schemeClr val="tx1"/>
                          </a:solidFill>
                          <a:latin typeface="Be Vietnam Pro" pitchFamily="2" charset="77"/>
                          <a:cs typeface="Arial"/>
                          <a:sym typeface="Arial"/>
                        </a:rPr>
                        <a:t>well-balanced</a:t>
                      </a:r>
                    </a:p>
                  </a:txBody>
                  <a:tcPr anchor="ctr"/>
                </a:tc>
                <a:extLst>
                  <a:ext uri="{0D108BD9-81ED-4DB2-BD59-A6C34878D82A}">
                    <a16:rowId xmlns:a16="http://schemas.microsoft.com/office/drawing/2014/main" val="3719697811"/>
                  </a:ext>
                </a:extLst>
              </a:tr>
              <a:tr h="370840">
                <a:tc gridSpan="2">
                  <a:txBody>
                    <a:bodyPr/>
                    <a:lstStyle/>
                    <a:p>
                      <a:pPr algn="ctr"/>
                      <a:r>
                        <a:rPr lang="en-US" sz="2000" b="1" dirty="0">
                          <a:solidFill>
                            <a:schemeClr val="tx1"/>
                          </a:solidFill>
                          <a:latin typeface="Be Vietnam Pro" pitchFamily="2" charset="77"/>
                        </a:rPr>
                        <a:t>p</a:t>
                      </a:r>
                      <a:r>
                        <a:rPr lang="en-VN" sz="2000" b="1" dirty="0">
                          <a:solidFill>
                            <a:schemeClr val="tx1"/>
                          </a:solidFill>
                          <a:latin typeface="Be Vietnam Pro" pitchFamily="2" charset="77"/>
                        </a:rPr>
                        <a:t>riority</a:t>
                      </a:r>
                    </a:p>
                  </a:txBody>
                  <a:tcPr anchor="ctr"/>
                </a:tc>
                <a:tc hMerge="1">
                  <a:txBody>
                    <a:bodyPr/>
                    <a:lstStyle/>
                    <a:p>
                      <a:endParaRPr lang="en-VN" sz="1800" b="1" i="0" u="none" strike="noStrike" cap="none" dirty="0">
                        <a:solidFill>
                          <a:schemeClr val="tx1"/>
                        </a:solidFill>
                        <a:latin typeface="Be Vietnam Pro" pitchFamily="2" charset="77"/>
                        <a:cs typeface="Arial"/>
                        <a:sym typeface="Arial"/>
                      </a:endParaRPr>
                    </a:p>
                  </a:txBody>
                  <a:tcPr/>
                </a:tc>
                <a:tc gridSpan="2">
                  <a:txBody>
                    <a:bodyPr/>
                    <a:lstStyle/>
                    <a:p>
                      <a:pPr algn="ctr"/>
                      <a:r>
                        <a:rPr lang="en-VN" sz="2000" b="1" dirty="0">
                          <a:solidFill>
                            <a:schemeClr val="tx1"/>
                          </a:solidFill>
                          <a:latin typeface="Be Vietnam Pro" pitchFamily="2" charset="77"/>
                        </a:rPr>
                        <a:t>mental</a:t>
                      </a:r>
                    </a:p>
                  </a:txBody>
                  <a:tcPr anchor="ctr"/>
                </a:tc>
                <a:tc hMerge="1">
                  <a:txBody>
                    <a:bodyPr/>
                    <a:lstStyle/>
                    <a:p>
                      <a:endParaRPr lang="en-VN" sz="1800" b="1" i="0" u="none" strike="noStrike" cap="none" dirty="0">
                        <a:solidFill>
                          <a:schemeClr val="tx1"/>
                        </a:solidFill>
                        <a:latin typeface="Be Vietnam Pro" pitchFamily="2" charset="77"/>
                        <a:cs typeface="Arial"/>
                        <a:sym typeface="Arial"/>
                      </a:endParaRPr>
                    </a:p>
                  </a:txBody>
                  <a:tcPr/>
                </a:tc>
                <a:extLst>
                  <a:ext uri="{0D108BD9-81ED-4DB2-BD59-A6C34878D82A}">
                    <a16:rowId xmlns:a16="http://schemas.microsoft.com/office/drawing/2014/main" val="2492349151"/>
                  </a:ext>
                </a:extLst>
              </a:tr>
            </a:tbl>
          </a:graphicData>
        </a:graphic>
      </p:graphicFrame>
      <p:sp>
        <p:nvSpPr>
          <p:cNvPr id="19" name="TextBox 18">
            <a:extLst>
              <a:ext uri="{FF2B5EF4-FFF2-40B4-BE49-F238E27FC236}">
                <a16:creationId xmlns:a16="http://schemas.microsoft.com/office/drawing/2014/main" id="{54FEB518-C012-C3E6-285D-E3F73C0AF5F5}"/>
              </a:ext>
            </a:extLst>
          </p:cNvPr>
          <p:cNvSpPr txBox="1"/>
          <p:nvPr/>
        </p:nvSpPr>
        <p:spPr>
          <a:xfrm>
            <a:off x="422910" y="1805940"/>
            <a:ext cx="8355330" cy="3098284"/>
          </a:xfrm>
          <a:prstGeom prst="rect">
            <a:avLst/>
          </a:prstGeom>
          <a:solidFill>
            <a:schemeClr val="bg2"/>
          </a:solidFill>
        </p:spPr>
        <p:txBody>
          <a:bodyPr wrap="square" rtlCol="0">
            <a:spAutoFit/>
          </a:bodyPr>
          <a:lstStyle/>
          <a:p>
            <a:pPr rtl="0">
              <a:spcBef>
                <a:spcPts val="0"/>
              </a:spcBef>
              <a:spcAft>
                <a:spcPts val="0"/>
              </a:spcAft>
            </a:pPr>
            <a:r>
              <a:rPr lang="en-US" sz="1800" b="0" i="0" u="none" strike="noStrike" dirty="0">
                <a:solidFill>
                  <a:srgbClr val="000000"/>
                </a:solidFill>
                <a:effectLst/>
                <a:latin typeface="Be Vietnam Pro" pitchFamily="2" charset="77"/>
              </a:rPr>
              <a:t>1. You should make a list of all the jobs you have to do and give _________ to them.</a:t>
            </a:r>
            <a:endParaRPr lang="en-US" sz="1800" b="0" dirty="0">
              <a:effectLst/>
              <a:latin typeface="Be Vietnam Pro" pitchFamily="2" charset="77"/>
            </a:endParaRPr>
          </a:p>
          <a:p>
            <a:pPr rtl="0">
              <a:spcBef>
                <a:spcPts val="1000"/>
              </a:spcBef>
              <a:spcAft>
                <a:spcPts val="0"/>
              </a:spcAft>
            </a:pPr>
            <a:r>
              <a:rPr lang="en-US" sz="1800" b="0" i="0" u="none" strike="noStrike" dirty="0">
                <a:solidFill>
                  <a:srgbClr val="000000"/>
                </a:solidFill>
                <a:effectLst/>
                <a:latin typeface="Be Vietnam Pro" pitchFamily="2" charset="77"/>
              </a:rPr>
              <a:t>2. Maintaining a ______________ life often means making time for the things you have to do, as well as the things you want to do in a suitable way.</a:t>
            </a:r>
            <a:endParaRPr lang="en-US" sz="1800" b="0" dirty="0">
              <a:effectLst/>
              <a:latin typeface="Be Vietnam Pro" pitchFamily="2" charset="77"/>
            </a:endParaRPr>
          </a:p>
          <a:p>
            <a:pPr rtl="0">
              <a:spcBef>
                <a:spcPts val="1000"/>
              </a:spcBef>
              <a:spcAft>
                <a:spcPts val="0"/>
              </a:spcAft>
            </a:pPr>
            <a:r>
              <a:rPr lang="en-US" sz="1800" b="0" i="0" u="none" strike="noStrike" dirty="0">
                <a:solidFill>
                  <a:srgbClr val="000000"/>
                </a:solidFill>
                <a:effectLst/>
                <a:latin typeface="Be Vietnam Pro" pitchFamily="2" charset="77"/>
              </a:rPr>
              <a:t>3. The police asked them to describe his ___________ appearance.</a:t>
            </a:r>
            <a:endParaRPr lang="en-US" sz="1800" b="0" dirty="0">
              <a:effectLst/>
              <a:latin typeface="Be Vietnam Pro" pitchFamily="2" charset="77"/>
            </a:endParaRPr>
          </a:p>
          <a:p>
            <a:pPr rtl="0">
              <a:spcBef>
                <a:spcPts val="1000"/>
              </a:spcBef>
              <a:spcAft>
                <a:spcPts val="0"/>
              </a:spcAft>
            </a:pPr>
            <a:r>
              <a:rPr lang="en-US" sz="1800" b="0" i="0" u="none" strike="noStrike" dirty="0">
                <a:solidFill>
                  <a:srgbClr val="000000"/>
                </a:solidFill>
                <a:effectLst/>
                <a:latin typeface="Be Vietnam Pro" pitchFamily="2" charset="77"/>
              </a:rPr>
              <a:t>4. You need to maintain your physical and ___________ health.</a:t>
            </a:r>
            <a:endParaRPr lang="en-US" sz="1800" b="0" dirty="0">
              <a:effectLst/>
              <a:latin typeface="Be Vietnam Pro" pitchFamily="2" charset="77"/>
            </a:endParaRPr>
          </a:p>
          <a:p>
            <a:pPr rtl="0">
              <a:spcBef>
                <a:spcPts val="1000"/>
              </a:spcBef>
              <a:spcAft>
                <a:spcPts val="0"/>
              </a:spcAft>
            </a:pPr>
            <a:r>
              <a:rPr lang="en-US" sz="1800" b="0" i="0" u="none" strike="noStrike" dirty="0">
                <a:solidFill>
                  <a:srgbClr val="000000"/>
                </a:solidFill>
                <a:effectLst/>
                <a:latin typeface="Be Vietnam Pro" pitchFamily="2" charset="77"/>
              </a:rPr>
              <a:t>5. The ______________ is willing to listen to the students to help them solve their problems.</a:t>
            </a:r>
            <a:endParaRPr lang="en-VN" sz="1800" dirty="0">
              <a:latin typeface="Be Vietnam Pro" pitchFamily="2" charset="77"/>
            </a:endParaRPr>
          </a:p>
        </p:txBody>
      </p:sp>
    </p:spTree>
    <p:extLst>
      <p:ext uri="{BB962C8B-B14F-4D97-AF65-F5344CB8AC3E}">
        <p14:creationId xmlns:p14="http://schemas.microsoft.com/office/powerpoint/2010/main" val="36502446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9">
            <a:extLst>
              <a:ext uri="{FF2B5EF4-FFF2-40B4-BE49-F238E27FC236}">
                <a16:creationId xmlns:a16="http://schemas.microsoft.com/office/drawing/2014/main" id="{5493B78A-1EC5-8C80-A6FF-F3D87B81DB5F}"/>
              </a:ext>
            </a:extLst>
          </p:cNvPr>
          <p:cNvSpPr txBox="1">
            <a:spLocks/>
          </p:cNvSpPr>
          <p:nvPr/>
        </p:nvSpPr>
        <p:spPr>
          <a:xfrm>
            <a:off x="643560" y="196596"/>
            <a:ext cx="7674000" cy="36347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600"/>
              <a:buFont typeface="Londrina Solid"/>
              <a:buNone/>
              <a:defRPr sz="34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500"/>
              <a:buFont typeface="Abril Fatface"/>
              <a:buNone/>
              <a:defRPr sz="3500" b="0"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3500"/>
              <a:buFont typeface="Abril Fatface"/>
              <a:buNone/>
              <a:defRPr sz="3500" b="0"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3500"/>
              <a:buFont typeface="Abril Fatface"/>
              <a:buNone/>
              <a:defRPr sz="3500" b="0"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3500"/>
              <a:buFont typeface="Abril Fatface"/>
              <a:buNone/>
              <a:defRPr sz="3500" b="0"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3500"/>
              <a:buFont typeface="Abril Fatface"/>
              <a:buNone/>
              <a:defRPr sz="3500" b="0"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3500"/>
              <a:buFont typeface="Abril Fatface"/>
              <a:buNone/>
              <a:defRPr sz="3500" b="0"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3500"/>
              <a:buFont typeface="Abril Fatface"/>
              <a:buNone/>
              <a:defRPr sz="3500" b="0"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3500"/>
              <a:buFont typeface="Abril Fatface"/>
              <a:buNone/>
              <a:defRPr sz="3500" b="0" i="0" u="none" strike="noStrike" cap="none">
                <a:solidFill>
                  <a:schemeClr val="dk1"/>
                </a:solidFill>
                <a:latin typeface="Abril Fatface"/>
                <a:ea typeface="Abril Fatface"/>
                <a:cs typeface="Abril Fatface"/>
                <a:sym typeface="Abril Fatface"/>
              </a:defRPr>
            </a:lvl9pPr>
          </a:lstStyle>
          <a:p>
            <a:pPr algn="l"/>
            <a:r>
              <a:rPr lang="en-US" sz="2500" dirty="0"/>
              <a:t>Check your answer</a:t>
            </a:r>
            <a:endParaRPr lang="en-VN" sz="2500" dirty="0"/>
          </a:p>
        </p:txBody>
      </p:sp>
      <p:graphicFrame>
        <p:nvGraphicFramePr>
          <p:cNvPr id="4" name="Table 14">
            <a:extLst>
              <a:ext uri="{FF2B5EF4-FFF2-40B4-BE49-F238E27FC236}">
                <a16:creationId xmlns:a16="http://schemas.microsoft.com/office/drawing/2014/main" id="{2697717F-E639-2947-6EA1-BC2B9F35ADE2}"/>
              </a:ext>
            </a:extLst>
          </p:cNvPr>
          <p:cNvGraphicFramePr>
            <a:graphicFrameLocks noGrp="1"/>
          </p:cNvGraphicFramePr>
          <p:nvPr>
            <p:extLst>
              <p:ext uri="{D42A27DB-BD31-4B8C-83A1-F6EECF244321}">
                <p14:modId xmlns:p14="http://schemas.microsoft.com/office/powerpoint/2010/main" val="968123828"/>
              </p:ext>
            </p:extLst>
          </p:nvPr>
        </p:nvGraphicFramePr>
        <p:xfrm>
          <a:off x="723900" y="684466"/>
          <a:ext cx="7825740" cy="731520"/>
        </p:xfrm>
        <a:graphic>
          <a:graphicData uri="http://schemas.openxmlformats.org/drawingml/2006/table">
            <a:tbl>
              <a:tblPr firstRow="1" bandRow="1">
                <a:tableStyleId>{602FED57-A3EA-4109-925B-620D8645E739}</a:tableStyleId>
              </a:tblPr>
              <a:tblGrid>
                <a:gridCol w="2608580">
                  <a:extLst>
                    <a:ext uri="{9D8B030D-6E8A-4147-A177-3AD203B41FA5}">
                      <a16:colId xmlns:a16="http://schemas.microsoft.com/office/drawing/2014/main" val="1558185653"/>
                    </a:ext>
                  </a:extLst>
                </a:gridCol>
                <a:gridCol w="1304290">
                  <a:extLst>
                    <a:ext uri="{9D8B030D-6E8A-4147-A177-3AD203B41FA5}">
                      <a16:colId xmlns:a16="http://schemas.microsoft.com/office/drawing/2014/main" val="1380622792"/>
                    </a:ext>
                  </a:extLst>
                </a:gridCol>
                <a:gridCol w="1304290">
                  <a:extLst>
                    <a:ext uri="{9D8B030D-6E8A-4147-A177-3AD203B41FA5}">
                      <a16:colId xmlns:a16="http://schemas.microsoft.com/office/drawing/2014/main" val="592111822"/>
                    </a:ext>
                  </a:extLst>
                </a:gridCol>
                <a:gridCol w="2608580">
                  <a:extLst>
                    <a:ext uri="{9D8B030D-6E8A-4147-A177-3AD203B41FA5}">
                      <a16:colId xmlns:a16="http://schemas.microsoft.com/office/drawing/2014/main" val="1600744750"/>
                    </a:ext>
                  </a:extLst>
                </a:gridCol>
              </a:tblGrid>
              <a:tr h="257207">
                <a:tc>
                  <a:txBody>
                    <a:bodyPr/>
                    <a:lstStyle/>
                    <a:p>
                      <a:pPr algn="ctr"/>
                      <a:r>
                        <a:rPr lang="en-US" sz="1800" b="1" dirty="0">
                          <a:solidFill>
                            <a:schemeClr val="tx1"/>
                          </a:solidFill>
                          <a:latin typeface="Be Vietnam Pro" pitchFamily="2" charset="77"/>
                        </a:rPr>
                        <a:t>p</a:t>
                      </a:r>
                      <a:r>
                        <a:rPr lang="en-VN" sz="1800" b="1" dirty="0">
                          <a:solidFill>
                            <a:schemeClr val="tx1"/>
                          </a:solidFill>
                          <a:latin typeface="Be Vietnam Pro" pitchFamily="2" charset="77"/>
                        </a:rPr>
                        <a:t>hysical</a:t>
                      </a:r>
                    </a:p>
                  </a:txBody>
                  <a:tcPr anchor="ctr"/>
                </a:tc>
                <a:tc gridSpan="2">
                  <a:txBody>
                    <a:bodyPr/>
                    <a:lstStyle/>
                    <a:p>
                      <a:pPr algn="ctr"/>
                      <a:r>
                        <a:rPr lang="en-US" sz="1800" b="1" i="0" u="none" strike="noStrike" cap="none" dirty="0">
                          <a:solidFill>
                            <a:schemeClr val="tx1"/>
                          </a:solidFill>
                          <a:latin typeface="Be Vietnam Pro" pitchFamily="2" charset="77"/>
                          <a:cs typeface="Arial"/>
                          <a:sym typeface="Arial"/>
                        </a:rPr>
                        <a:t>c</a:t>
                      </a:r>
                      <a:r>
                        <a:rPr lang="en-VN" sz="1800" b="1" i="0" u="none" strike="noStrike" cap="none" dirty="0">
                          <a:solidFill>
                            <a:schemeClr val="tx1"/>
                          </a:solidFill>
                          <a:latin typeface="Be Vietnam Pro" pitchFamily="2" charset="77"/>
                          <a:cs typeface="Arial"/>
                          <a:sym typeface="Arial"/>
                        </a:rPr>
                        <a:t>ounsellor</a:t>
                      </a:r>
                    </a:p>
                  </a:txBody>
                  <a:tcPr anchor="ctr"/>
                </a:tc>
                <a:tc hMerge="1">
                  <a:txBody>
                    <a:bodyPr/>
                    <a:lstStyle/>
                    <a:p>
                      <a:endParaRPr lang="en-VN"/>
                    </a:p>
                  </a:txBody>
                  <a:tcPr/>
                </a:tc>
                <a:tc>
                  <a:txBody>
                    <a:bodyPr/>
                    <a:lstStyle/>
                    <a:p>
                      <a:pPr algn="ctr"/>
                      <a:r>
                        <a:rPr lang="en-VN" sz="1800" b="1" i="0" u="none" strike="noStrike" cap="none" dirty="0">
                          <a:solidFill>
                            <a:schemeClr val="tx1"/>
                          </a:solidFill>
                          <a:latin typeface="Be Vietnam Pro" pitchFamily="2" charset="77"/>
                          <a:cs typeface="Arial"/>
                          <a:sym typeface="Arial"/>
                        </a:rPr>
                        <a:t>well-balanced</a:t>
                      </a:r>
                    </a:p>
                  </a:txBody>
                  <a:tcPr anchor="ctr"/>
                </a:tc>
                <a:extLst>
                  <a:ext uri="{0D108BD9-81ED-4DB2-BD59-A6C34878D82A}">
                    <a16:rowId xmlns:a16="http://schemas.microsoft.com/office/drawing/2014/main" val="3719697811"/>
                  </a:ext>
                </a:extLst>
              </a:tr>
              <a:tr h="257207">
                <a:tc gridSpan="2">
                  <a:txBody>
                    <a:bodyPr/>
                    <a:lstStyle/>
                    <a:p>
                      <a:pPr algn="ctr"/>
                      <a:r>
                        <a:rPr lang="en-US" sz="1800" b="1" dirty="0">
                          <a:solidFill>
                            <a:schemeClr val="tx1"/>
                          </a:solidFill>
                          <a:latin typeface="Be Vietnam Pro" pitchFamily="2" charset="77"/>
                        </a:rPr>
                        <a:t>p</a:t>
                      </a:r>
                      <a:r>
                        <a:rPr lang="en-VN" sz="1800" b="1" dirty="0">
                          <a:solidFill>
                            <a:schemeClr val="tx1"/>
                          </a:solidFill>
                          <a:latin typeface="Be Vietnam Pro" pitchFamily="2" charset="77"/>
                        </a:rPr>
                        <a:t>riority</a:t>
                      </a:r>
                    </a:p>
                  </a:txBody>
                  <a:tcPr anchor="ctr"/>
                </a:tc>
                <a:tc hMerge="1">
                  <a:txBody>
                    <a:bodyPr/>
                    <a:lstStyle/>
                    <a:p>
                      <a:endParaRPr lang="en-VN" sz="1800" b="1" i="0" u="none" strike="noStrike" cap="none" dirty="0">
                        <a:solidFill>
                          <a:schemeClr val="tx1"/>
                        </a:solidFill>
                        <a:latin typeface="Be Vietnam Pro" pitchFamily="2" charset="77"/>
                        <a:cs typeface="Arial"/>
                        <a:sym typeface="Arial"/>
                      </a:endParaRPr>
                    </a:p>
                  </a:txBody>
                  <a:tcPr/>
                </a:tc>
                <a:tc gridSpan="2">
                  <a:txBody>
                    <a:bodyPr/>
                    <a:lstStyle/>
                    <a:p>
                      <a:pPr algn="ctr"/>
                      <a:r>
                        <a:rPr lang="en-VN" sz="1800" b="1" dirty="0">
                          <a:solidFill>
                            <a:schemeClr val="tx1"/>
                          </a:solidFill>
                          <a:latin typeface="Be Vietnam Pro" pitchFamily="2" charset="77"/>
                        </a:rPr>
                        <a:t>mental</a:t>
                      </a:r>
                    </a:p>
                  </a:txBody>
                  <a:tcPr anchor="ctr"/>
                </a:tc>
                <a:tc hMerge="1">
                  <a:txBody>
                    <a:bodyPr/>
                    <a:lstStyle/>
                    <a:p>
                      <a:endParaRPr lang="en-VN" sz="1800" b="1" i="0" u="none" strike="noStrike" cap="none" dirty="0">
                        <a:solidFill>
                          <a:schemeClr val="tx1"/>
                        </a:solidFill>
                        <a:latin typeface="Be Vietnam Pro" pitchFamily="2" charset="77"/>
                        <a:cs typeface="Arial"/>
                        <a:sym typeface="Arial"/>
                      </a:endParaRPr>
                    </a:p>
                  </a:txBody>
                  <a:tcPr/>
                </a:tc>
                <a:extLst>
                  <a:ext uri="{0D108BD9-81ED-4DB2-BD59-A6C34878D82A}">
                    <a16:rowId xmlns:a16="http://schemas.microsoft.com/office/drawing/2014/main" val="2492349151"/>
                  </a:ext>
                </a:extLst>
              </a:tr>
            </a:tbl>
          </a:graphicData>
        </a:graphic>
      </p:graphicFrame>
      <p:sp>
        <p:nvSpPr>
          <p:cNvPr id="5" name="TextBox 4">
            <a:extLst>
              <a:ext uri="{FF2B5EF4-FFF2-40B4-BE49-F238E27FC236}">
                <a16:creationId xmlns:a16="http://schemas.microsoft.com/office/drawing/2014/main" id="{F68C8EE6-0A5E-6253-F400-3166460D34A6}"/>
              </a:ext>
            </a:extLst>
          </p:cNvPr>
          <p:cNvSpPr txBox="1"/>
          <p:nvPr/>
        </p:nvSpPr>
        <p:spPr>
          <a:xfrm>
            <a:off x="422910" y="1600200"/>
            <a:ext cx="6972300" cy="3285515"/>
          </a:xfrm>
          <a:prstGeom prst="rect">
            <a:avLst/>
          </a:prstGeom>
          <a:solidFill>
            <a:schemeClr val="bg2"/>
          </a:solidFill>
          <a:ln w="19050">
            <a:solidFill>
              <a:schemeClr val="tx1"/>
            </a:solidFill>
            <a:prstDash val="dash"/>
          </a:ln>
        </p:spPr>
        <p:txBody>
          <a:bodyPr wrap="square" rtlCol="0">
            <a:spAutoFit/>
          </a:bodyPr>
          <a:lstStyle/>
          <a:p>
            <a:pPr rtl="0">
              <a:lnSpc>
                <a:spcPts val="1900"/>
              </a:lnSpc>
              <a:spcBef>
                <a:spcPts val="0"/>
              </a:spcBef>
              <a:spcAft>
                <a:spcPts val="0"/>
              </a:spcAft>
            </a:pPr>
            <a:r>
              <a:rPr lang="en-US" sz="1800" b="0" i="0" u="none" strike="noStrike" dirty="0">
                <a:solidFill>
                  <a:srgbClr val="000000"/>
                </a:solidFill>
                <a:effectLst/>
                <a:latin typeface="Be Vietnam Pro" pitchFamily="2" charset="77"/>
              </a:rPr>
              <a:t>1. You should </a:t>
            </a:r>
            <a:r>
              <a:rPr lang="en-US" sz="1800" b="0" i="0" u="none" strike="noStrike" dirty="0">
                <a:solidFill>
                  <a:srgbClr val="000000"/>
                </a:solidFill>
                <a:effectLst/>
                <a:highlight>
                  <a:srgbClr val="E8AFB1"/>
                </a:highlight>
                <a:latin typeface="Be Vietnam Pro" pitchFamily="2" charset="77"/>
              </a:rPr>
              <a:t>make a list </a:t>
            </a:r>
            <a:r>
              <a:rPr lang="en-US" sz="1800" b="0" i="0" u="none" strike="noStrike" dirty="0">
                <a:solidFill>
                  <a:srgbClr val="000000"/>
                </a:solidFill>
                <a:effectLst/>
                <a:latin typeface="Be Vietnam Pro" pitchFamily="2" charset="77"/>
              </a:rPr>
              <a:t>of all the </a:t>
            </a:r>
            <a:r>
              <a:rPr lang="en-US" sz="1800" b="0" i="0" u="none" strike="noStrike" dirty="0">
                <a:solidFill>
                  <a:srgbClr val="000000"/>
                </a:solidFill>
                <a:effectLst/>
                <a:highlight>
                  <a:srgbClr val="E8AFB1"/>
                </a:highlight>
                <a:latin typeface="Be Vietnam Pro" pitchFamily="2" charset="77"/>
              </a:rPr>
              <a:t>jobs</a:t>
            </a:r>
            <a:r>
              <a:rPr lang="en-US" sz="1800" b="0" i="0" u="none" strike="noStrike" dirty="0">
                <a:solidFill>
                  <a:srgbClr val="000000"/>
                </a:solidFill>
                <a:effectLst/>
                <a:latin typeface="Be Vietnam Pro" pitchFamily="2" charset="77"/>
              </a:rPr>
              <a:t> you have to do and </a:t>
            </a:r>
            <a:r>
              <a:rPr lang="en-US" sz="1800" b="0" i="0" u="none" strike="noStrike" dirty="0">
                <a:solidFill>
                  <a:srgbClr val="000000"/>
                </a:solidFill>
                <a:effectLst/>
                <a:highlight>
                  <a:srgbClr val="E8AFB1"/>
                </a:highlight>
                <a:latin typeface="Be Vietnam Pro" pitchFamily="2" charset="77"/>
              </a:rPr>
              <a:t>give</a:t>
            </a:r>
            <a:r>
              <a:rPr lang="en-US" sz="1800" b="0" i="0" u="none" strike="noStrike" dirty="0">
                <a:solidFill>
                  <a:srgbClr val="000000"/>
                </a:solidFill>
                <a:effectLst/>
                <a:latin typeface="Be Vietnam Pro" pitchFamily="2" charset="77"/>
              </a:rPr>
              <a:t> _________ to them.</a:t>
            </a:r>
            <a:endParaRPr lang="en-US" sz="1800" b="0" dirty="0">
              <a:effectLst/>
              <a:latin typeface="Be Vietnam Pro" pitchFamily="2" charset="77"/>
            </a:endParaRPr>
          </a:p>
          <a:p>
            <a:pPr rtl="0">
              <a:lnSpc>
                <a:spcPts val="1900"/>
              </a:lnSpc>
              <a:spcBef>
                <a:spcPts val="1000"/>
              </a:spcBef>
              <a:spcAft>
                <a:spcPts val="0"/>
              </a:spcAft>
            </a:pPr>
            <a:r>
              <a:rPr lang="en-US" sz="1800" b="0" i="0" u="none" strike="noStrike" dirty="0">
                <a:solidFill>
                  <a:srgbClr val="000000"/>
                </a:solidFill>
                <a:effectLst/>
                <a:latin typeface="Be Vietnam Pro" pitchFamily="2" charset="77"/>
              </a:rPr>
              <a:t>2. </a:t>
            </a:r>
            <a:r>
              <a:rPr lang="en-US" sz="1800" b="0" i="0" u="none" strike="noStrike" dirty="0">
                <a:effectLst/>
                <a:highlight>
                  <a:srgbClr val="E8AFB1"/>
                </a:highlight>
                <a:latin typeface="Be Vietnam Pro" pitchFamily="2" charset="77"/>
              </a:rPr>
              <a:t>Maintaining</a:t>
            </a:r>
            <a:r>
              <a:rPr lang="en-US" sz="1800" b="0" i="0" u="none" strike="noStrike" dirty="0">
                <a:solidFill>
                  <a:srgbClr val="000000"/>
                </a:solidFill>
                <a:effectLst/>
                <a:latin typeface="Be Vietnam Pro" pitchFamily="2" charset="77"/>
              </a:rPr>
              <a:t> a ______________ </a:t>
            </a:r>
            <a:r>
              <a:rPr lang="en-US" sz="1800" b="0" i="0" u="none" strike="noStrike" dirty="0">
                <a:solidFill>
                  <a:srgbClr val="000000"/>
                </a:solidFill>
                <a:effectLst/>
                <a:highlight>
                  <a:srgbClr val="E8AFB1"/>
                </a:highlight>
                <a:latin typeface="Be Vietnam Pro" pitchFamily="2" charset="77"/>
              </a:rPr>
              <a:t>life</a:t>
            </a:r>
            <a:r>
              <a:rPr lang="en-US" sz="1800" b="0" i="0" u="none" strike="noStrike" dirty="0">
                <a:solidFill>
                  <a:srgbClr val="000000"/>
                </a:solidFill>
                <a:effectLst/>
                <a:latin typeface="Be Vietnam Pro" pitchFamily="2" charset="77"/>
              </a:rPr>
              <a:t> often means making time for the things you have to do, as well as the things you want to do in a suitable way.</a:t>
            </a:r>
            <a:endParaRPr lang="en-US" sz="1800" b="0" dirty="0">
              <a:effectLst/>
              <a:latin typeface="Be Vietnam Pro" pitchFamily="2" charset="77"/>
            </a:endParaRPr>
          </a:p>
          <a:p>
            <a:pPr rtl="0">
              <a:lnSpc>
                <a:spcPts val="1900"/>
              </a:lnSpc>
              <a:spcBef>
                <a:spcPts val="1000"/>
              </a:spcBef>
              <a:spcAft>
                <a:spcPts val="0"/>
              </a:spcAft>
            </a:pPr>
            <a:r>
              <a:rPr lang="en-US" sz="1800" b="0" i="0" u="none" strike="noStrike" dirty="0">
                <a:solidFill>
                  <a:srgbClr val="000000"/>
                </a:solidFill>
                <a:effectLst/>
                <a:latin typeface="Be Vietnam Pro" pitchFamily="2" charset="77"/>
              </a:rPr>
              <a:t>3. The police asked them to describe his ___________ </a:t>
            </a:r>
            <a:r>
              <a:rPr lang="en-US" sz="1800" b="0" i="0" u="none" strike="noStrike" dirty="0">
                <a:solidFill>
                  <a:srgbClr val="000000"/>
                </a:solidFill>
                <a:effectLst/>
                <a:highlight>
                  <a:srgbClr val="E8AFB1"/>
                </a:highlight>
                <a:latin typeface="Be Vietnam Pro" pitchFamily="2" charset="77"/>
              </a:rPr>
              <a:t>appearance</a:t>
            </a:r>
            <a:r>
              <a:rPr lang="en-US" sz="1800" b="0" i="0" u="none" strike="noStrike" dirty="0">
                <a:solidFill>
                  <a:srgbClr val="000000"/>
                </a:solidFill>
                <a:effectLst/>
                <a:latin typeface="Be Vietnam Pro" pitchFamily="2" charset="77"/>
              </a:rPr>
              <a:t>.</a:t>
            </a:r>
            <a:endParaRPr lang="en-US" sz="1800" b="0" dirty="0">
              <a:effectLst/>
              <a:latin typeface="Be Vietnam Pro" pitchFamily="2" charset="77"/>
            </a:endParaRPr>
          </a:p>
          <a:p>
            <a:pPr rtl="0">
              <a:lnSpc>
                <a:spcPts val="1900"/>
              </a:lnSpc>
              <a:spcBef>
                <a:spcPts val="1000"/>
              </a:spcBef>
              <a:spcAft>
                <a:spcPts val="0"/>
              </a:spcAft>
            </a:pPr>
            <a:r>
              <a:rPr lang="en-US" sz="1800" b="0" i="0" u="none" strike="noStrike" dirty="0">
                <a:solidFill>
                  <a:srgbClr val="000000"/>
                </a:solidFill>
                <a:effectLst/>
                <a:latin typeface="Be Vietnam Pro" pitchFamily="2" charset="77"/>
              </a:rPr>
              <a:t>4. You need to </a:t>
            </a:r>
            <a:r>
              <a:rPr lang="en-US" sz="1800" b="0" i="0" u="none" strike="noStrike" dirty="0">
                <a:solidFill>
                  <a:srgbClr val="000000"/>
                </a:solidFill>
                <a:effectLst/>
                <a:highlight>
                  <a:srgbClr val="E8AFB1"/>
                </a:highlight>
                <a:latin typeface="Be Vietnam Pro" pitchFamily="2" charset="77"/>
              </a:rPr>
              <a:t>maintain</a:t>
            </a:r>
            <a:r>
              <a:rPr lang="en-US" sz="1800" b="0" i="0" u="none" strike="noStrike" dirty="0">
                <a:solidFill>
                  <a:srgbClr val="000000"/>
                </a:solidFill>
                <a:effectLst/>
                <a:latin typeface="Be Vietnam Pro" pitchFamily="2" charset="77"/>
              </a:rPr>
              <a:t> your </a:t>
            </a:r>
            <a:r>
              <a:rPr lang="en-US" sz="1800" b="0" i="0" u="none" strike="noStrike" dirty="0">
                <a:solidFill>
                  <a:srgbClr val="000000"/>
                </a:solidFill>
                <a:effectLst/>
                <a:highlight>
                  <a:srgbClr val="E8AFB1"/>
                </a:highlight>
                <a:latin typeface="Be Vietnam Pro" pitchFamily="2" charset="77"/>
              </a:rPr>
              <a:t>physical</a:t>
            </a:r>
            <a:r>
              <a:rPr lang="en-US" sz="1800" b="0" i="0" u="none" strike="noStrike" dirty="0">
                <a:solidFill>
                  <a:srgbClr val="000000"/>
                </a:solidFill>
                <a:effectLst/>
                <a:latin typeface="Be Vietnam Pro" pitchFamily="2" charset="77"/>
              </a:rPr>
              <a:t> and ___________ </a:t>
            </a:r>
            <a:r>
              <a:rPr lang="en-US" sz="1800" b="0" i="0" u="none" strike="noStrike" dirty="0">
                <a:solidFill>
                  <a:srgbClr val="000000"/>
                </a:solidFill>
                <a:effectLst/>
                <a:highlight>
                  <a:srgbClr val="E8AFB1"/>
                </a:highlight>
                <a:latin typeface="Be Vietnam Pro" pitchFamily="2" charset="77"/>
              </a:rPr>
              <a:t>health</a:t>
            </a:r>
            <a:r>
              <a:rPr lang="en-US" sz="1800" b="0" i="0" u="none" strike="noStrike" dirty="0">
                <a:solidFill>
                  <a:srgbClr val="000000"/>
                </a:solidFill>
                <a:effectLst/>
                <a:latin typeface="Be Vietnam Pro" pitchFamily="2" charset="77"/>
              </a:rPr>
              <a:t>.</a:t>
            </a:r>
            <a:endParaRPr lang="en-US" sz="1800" b="0" dirty="0">
              <a:effectLst/>
              <a:latin typeface="Be Vietnam Pro" pitchFamily="2" charset="77"/>
            </a:endParaRPr>
          </a:p>
          <a:p>
            <a:pPr rtl="0">
              <a:lnSpc>
                <a:spcPts val="1900"/>
              </a:lnSpc>
              <a:spcBef>
                <a:spcPts val="1000"/>
              </a:spcBef>
              <a:spcAft>
                <a:spcPts val="0"/>
              </a:spcAft>
            </a:pPr>
            <a:r>
              <a:rPr lang="en-US" sz="1800" b="0" i="0" u="none" strike="noStrike" dirty="0">
                <a:solidFill>
                  <a:srgbClr val="000000"/>
                </a:solidFill>
                <a:effectLst/>
                <a:latin typeface="Be Vietnam Pro" pitchFamily="2" charset="77"/>
              </a:rPr>
              <a:t>5. The ______________ is willing to </a:t>
            </a:r>
            <a:r>
              <a:rPr lang="en-US" sz="1800" b="0" i="0" u="none" strike="noStrike" dirty="0">
                <a:solidFill>
                  <a:srgbClr val="000000"/>
                </a:solidFill>
                <a:effectLst/>
                <a:highlight>
                  <a:srgbClr val="E8AFB1"/>
                </a:highlight>
                <a:latin typeface="Be Vietnam Pro" pitchFamily="2" charset="77"/>
              </a:rPr>
              <a:t>listen</a:t>
            </a:r>
            <a:r>
              <a:rPr lang="en-US" sz="1800" b="0" i="0" u="none" strike="noStrike" dirty="0">
                <a:solidFill>
                  <a:srgbClr val="000000"/>
                </a:solidFill>
                <a:effectLst/>
                <a:latin typeface="Be Vietnam Pro" pitchFamily="2" charset="77"/>
              </a:rPr>
              <a:t> to the </a:t>
            </a:r>
            <a:r>
              <a:rPr lang="en-US" sz="1800" b="0" i="0" u="none" strike="noStrike" dirty="0">
                <a:solidFill>
                  <a:srgbClr val="000000"/>
                </a:solidFill>
                <a:effectLst/>
                <a:highlight>
                  <a:srgbClr val="E8AFB1"/>
                </a:highlight>
                <a:latin typeface="Be Vietnam Pro" pitchFamily="2" charset="77"/>
              </a:rPr>
              <a:t>students</a:t>
            </a:r>
            <a:r>
              <a:rPr lang="en-US" sz="1800" b="0" i="0" u="none" strike="noStrike" dirty="0">
                <a:solidFill>
                  <a:srgbClr val="000000"/>
                </a:solidFill>
                <a:effectLst/>
                <a:latin typeface="Be Vietnam Pro" pitchFamily="2" charset="77"/>
              </a:rPr>
              <a:t> to </a:t>
            </a:r>
            <a:r>
              <a:rPr lang="en-US" sz="1800" b="0" i="0" u="none" strike="noStrike" dirty="0">
                <a:solidFill>
                  <a:srgbClr val="000000"/>
                </a:solidFill>
                <a:effectLst/>
                <a:highlight>
                  <a:srgbClr val="E8AFB1"/>
                </a:highlight>
                <a:latin typeface="Be Vietnam Pro" pitchFamily="2" charset="77"/>
              </a:rPr>
              <a:t>help</a:t>
            </a:r>
            <a:r>
              <a:rPr lang="en-US" sz="1800" b="0" i="0" u="none" strike="noStrike" dirty="0">
                <a:solidFill>
                  <a:srgbClr val="000000"/>
                </a:solidFill>
                <a:effectLst/>
                <a:latin typeface="Be Vietnam Pro" pitchFamily="2" charset="77"/>
              </a:rPr>
              <a:t> them </a:t>
            </a:r>
            <a:r>
              <a:rPr lang="en-US" sz="1800" b="0" i="0" u="none" strike="noStrike" dirty="0">
                <a:solidFill>
                  <a:srgbClr val="000000"/>
                </a:solidFill>
                <a:effectLst/>
                <a:highlight>
                  <a:srgbClr val="E8AFB1"/>
                </a:highlight>
                <a:latin typeface="Be Vietnam Pro" pitchFamily="2" charset="77"/>
              </a:rPr>
              <a:t>solve</a:t>
            </a:r>
            <a:r>
              <a:rPr lang="en-US" sz="1800" b="0" i="0" u="none" strike="noStrike" dirty="0">
                <a:solidFill>
                  <a:srgbClr val="000000"/>
                </a:solidFill>
                <a:effectLst/>
                <a:latin typeface="Be Vietnam Pro" pitchFamily="2" charset="77"/>
              </a:rPr>
              <a:t> their </a:t>
            </a:r>
            <a:r>
              <a:rPr lang="en-US" sz="1800" b="0" i="0" u="none" strike="noStrike" dirty="0">
                <a:solidFill>
                  <a:srgbClr val="000000"/>
                </a:solidFill>
                <a:effectLst/>
                <a:highlight>
                  <a:srgbClr val="E8AFB1"/>
                </a:highlight>
                <a:latin typeface="Be Vietnam Pro" pitchFamily="2" charset="77"/>
              </a:rPr>
              <a:t>problems</a:t>
            </a:r>
            <a:r>
              <a:rPr lang="en-US" sz="1800" b="0" i="0" u="none" strike="noStrike" dirty="0">
                <a:solidFill>
                  <a:srgbClr val="000000"/>
                </a:solidFill>
                <a:effectLst/>
                <a:latin typeface="Be Vietnam Pro" pitchFamily="2" charset="77"/>
              </a:rPr>
              <a:t>.</a:t>
            </a:r>
            <a:endParaRPr lang="en-VN" sz="1800" dirty="0">
              <a:latin typeface="Be Vietnam Pro" pitchFamily="2" charset="77"/>
            </a:endParaRPr>
          </a:p>
        </p:txBody>
      </p:sp>
      <p:sp>
        <p:nvSpPr>
          <p:cNvPr id="6" name="Rectangle 5">
            <a:extLst>
              <a:ext uri="{FF2B5EF4-FFF2-40B4-BE49-F238E27FC236}">
                <a16:creationId xmlns:a16="http://schemas.microsoft.com/office/drawing/2014/main" id="{436D5176-562E-21FC-0884-347EF9A54F0D}"/>
              </a:ext>
            </a:extLst>
          </p:cNvPr>
          <p:cNvSpPr/>
          <p:nvPr/>
        </p:nvSpPr>
        <p:spPr>
          <a:xfrm>
            <a:off x="7487920" y="1659826"/>
            <a:ext cx="1656080" cy="348367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TextBox 7">
            <a:extLst>
              <a:ext uri="{FF2B5EF4-FFF2-40B4-BE49-F238E27FC236}">
                <a16:creationId xmlns:a16="http://schemas.microsoft.com/office/drawing/2014/main" id="{5A87DC12-0906-E434-4D59-22274976C07A}"/>
              </a:ext>
            </a:extLst>
          </p:cNvPr>
          <p:cNvSpPr txBox="1"/>
          <p:nvPr/>
        </p:nvSpPr>
        <p:spPr>
          <a:xfrm>
            <a:off x="2474260" y="2135100"/>
            <a:ext cx="2097740" cy="369332"/>
          </a:xfrm>
          <a:prstGeom prst="rect">
            <a:avLst/>
          </a:prstGeom>
          <a:noFill/>
        </p:spPr>
        <p:txBody>
          <a:bodyPr wrap="square">
            <a:spAutoFit/>
          </a:bodyPr>
          <a:lstStyle/>
          <a:p>
            <a:pPr algn="ctr"/>
            <a:r>
              <a:rPr lang="en-US" sz="1800" b="1" dirty="0">
                <a:solidFill>
                  <a:schemeClr val="accent4"/>
                </a:solidFill>
                <a:latin typeface="Be Vietnam Pro" pitchFamily="2" charset="77"/>
              </a:rPr>
              <a:t>well-balanced</a:t>
            </a:r>
            <a:endParaRPr lang="en-VN" b="1" dirty="0">
              <a:solidFill>
                <a:schemeClr val="accent4"/>
              </a:solidFill>
            </a:endParaRPr>
          </a:p>
        </p:txBody>
      </p:sp>
      <p:sp>
        <p:nvSpPr>
          <p:cNvPr id="9" name="TextBox 8">
            <a:extLst>
              <a:ext uri="{FF2B5EF4-FFF2-40B4-BE49-F238E27FC236}">
                <a16:creationId xmlns:a16="http://schemas.microsoft.com/office/drawing/2014/main" id="{D7ED584C-B820-18D7-E066-8F1C14F7B90E}"/>
              </a:ext>
            </a:extLst>
          </p:cNvPr>
          <p:cNvSpPr txBox="1"/>
          <p:nvPr/>
        </p:nvSpPr>
        <p:spPr>
          <a:xfrm>
            <a:off x="7407238" y="1540382"/>
            <a:ext cx="1438910" cy="738664"/>
          </a:xfrm>
          <a:prstGeom prst="rect">
            <a:avLst/>
          </a:prstGeom>
          <a:noFill/>
        </p:spPr>
        <p:txBody>
          <a:bodyPr wrap="square" rtlCol="0">
            <a:spAutoFit/>
          </a:bodyPr>
          <a:lstStyle/>
          <a:p>
            <a:r>
              <a:rPr lang="en-VN" b="1" dirty="0"/>
              <a:t>give priority to sth</a:t>
            </a:r>
            <a:r>
              <a:rPr lang="en-VN" dirty="0"/>
              <a:t>: dành ưu tiên cho thứ gì</a:t>
            </a:r>
          </a:p>
        </p:txBody>
      </p:sp>
      <p:sp>
        <p:nvSpPr>
          <p:cNvPr id="10" name="TextBox 9">
            <a:extLst>
              <a:ext uri="{FF2B5EF4-FFF2-40B4-BE49-F238E27FC236}">
                <a16:creationId xmlns:a16="http://schemas.microsoft.com/office/drawing/2014/main" id="{B7EC2817-0B61-B761-661F-00E0CB9F5CD1}"/>
              </a:ext>
            </a:extLst>
          </p:cNvPr>
          <p:cNvSpPr txBox="1"/>
          <p:nvPr/>
        </p:nvSpPr>
        <p:spPr>
          <a:xfrm>
            <a:off x="7381112" y="2263193"/>
            <a:ext cx="1762888" cy="738664"/>
          </a:xfrm>
          <a:prstGeom prst="rect">
            <a:avLst/>
          </a:prstGeom>
          <a:noFill/>
        </p:spPr>
        <p:txBody>
          <a:bodyPr wrap="square" rtlCol="0">
            <a:spAutoFit/>
          </a:bodyPr>
          <a:lstStyle/>
          <a:p>
            <a:r>
              <a:rPr lang="en-VN" b="1" dirty="0"/>
              <a:t>maintain a well-balanced life: </a:t>
            </a:r>
            <a:r>
              <a:rPr lang="en-VN" dirty="0"/>
              <a:t>duy trì c/sống cân bằng</a:t>
            </a:r>
          </a:p>
        </p:txBody>
      </p:sp>
      <p:sp>
        <p:nvSpPr>
          <p:cNvPr id="11" name="TextBox 10">
            <a:extLst>
              <a:ext uri="{FF2B5EF4-FFF2-40B4-BE49-F238E27FC236}">
                <a16:creationId xmlns:a16="http://schemas.microsoft.com/office/drawing/2014/main" id="{A65594AF-E6F7-3A5A-A577-218E0EDE8E6F}"/>
              </a:ext>
            </a:extLst>
          </p:cNvPr>
          <p:cNvSpPr txBox="1"/>
          <p:nvPr/>
        </p:nvSpPr>
        <p:spPr>
          <a:xfrm>
            <a:off x="4903695" y="2986747"/>
            <a:ext cx="2097740" cy="369332"/>
          </a:xfrm>
          <a:prstGeom prst="rect">
            <a:avLst/>
          </a:prstGeom>
          <a:noFill/>
        </p:spPr>
        <p:txBody>
          <a:bodyPr wrap="square">
            <a:spAutoFit/>
          </a:bodyPr>
          <a:lstStyle/>
          <a:p>
            <a:pPr algn="ctr"/>
            <a:r>
              <a:rPr lang="en-US" sz="1800" b="1" dirty="0">
                <a:solidFill>
                  <a:schemeClr val="accent4"/>
                </a:solidFill>
                <a:latin typeface="Be Vietnam Pro" pitchFamily="2" charset="77"/>
              </a:rPr>
              <a:t>physical</a:t>
            </a:r>
            <a:endParaRPr lang="en-VN" b="1" dirty="0">
              <a:solidFill>
                <a:schemeClr val="accent4"/>
              </a:solidFill>
            </a:endParaRPr>
          </a:p>
        </p:txBody>
      </p:sp>
      <p:sp>
        <p:nvSpPr>
          <p:cNvPr id="12" name="TextBox 11">
            <a:extLst>
              <a:ext uri="{FF2B5EF4-FFF2-40B4-BE49-F238E27FC236}">
                <a16:creationId xmlns:a16="http://schemas.microsoft.com/office/drawing/2014/main" id="{58A40F7D-8ACD-63D5-E09C-65BD58312E5B}"/>
              </a:ext>
            </a:extLst>
          </p:cNvPr>
          <p:cNvSpPr txBox="1"/>
          <p:nvPr/>
        </p:nvSpPr>
        <p:spPr>
          <a:xfrm>
            <a:off x="5074025" y="3605312"/>
            <a:ext cx="2097740" cy="369332"/>
          </a:xfrm>
          <a:prstGeom prst="rect">
            <a:avLst/>
          </a:prstGeom>
          <a:noFill/>
        </p:spPr>
        <p:txBody>
          <a:bodyPr wrap="square">
            <a:spAutoFit/>
          </a:bodyPr>
          <a:lstStyle/>
          <a:p>
            <a:pPr algn="ctr"/>
            <a:r>
              <a:rPr lang="en-US" sz="1800" b="1" dirty="0">
                <a:solidFill>
                  <a:schemeClr val="accent4"/>
                </a:solidFill>
                <a:latin typeface="Be Vietnam Pro" pitchFamily="2" charset="77"/>
              </a:rPr>
              <a:t>mental</a:t>
            </a:r>
            <a:endParaRPr lang="en-VN" b="1" dirty="0">
              <a:solidFill>
                <a:schemeClr val="accent4"/>
              </a:solidFill>
            </a:endParaRPr>
          </a:p>
        </p:txBody>
      </p:sp>
      <p:sp>
        <p:nvSpPr>
          <p:cNvPr id="13" name="TextBox 12">
            <a:extLst>
              <a:ext uri="{FF2B5EF4-FFF2-40B4-BE49-F238E27FC236}">
                <a16:creationId xmlns:a16="http://schemas.microsoft.com/office/drawing/2014/main" id="{CF008518-5E29-61C9-A02D-9915A559D685}"/>
              </a:ext>
            </a:extLst>
          </p:cNvPr>
          <p:cNvSpPr txBox="1"/>
          <p:nvPr/>
        </p:nvSpPr>
        <p:spPr>
          <a:xfrm>
            <a:off x="1183342" y="4229543"/>
            <a:ext cx="2097740" cy="369332"/>
          </a:xfrm>
          <a:prstGeom prst="rect">
            <a:avLst/>
          </a:prstGeom>
          <a:noFill/>
        </p:spPr>
        <p:txBody>
          <a:bodyPr wrap="square">
            <a:spAutoFit/>
          </a:bodyPr>
          <a:lstStyle/>
          <a:p>
            <a:pPr algn="ctr"/>
            <a:r>
              <a:rPr lang="en-US" sz="1800" b="1" dirty="0">
                <a:solidFill>
                  <a:schemeClr val="accent4"/>
                </a:solidFill>
                <a:latin typeface="Be Vietnam Pro" pitchFamily="2" charset="77"/>
              </a:rPr>
              <a:t>counsellor</a:t>
            </a:r>
            <a:endParaRPr lang="en-VN" b="1" dirty="0">
              <a:solidFill>
                <a:schemeClr val="accent4"/>
              </a:solidFill>
            </a:endParaRPr>
          </a:p>
        </p:txBody>
      </p:sp>
      <p:sp>
        <p:nvSpPr>
          <p:cNvPr id="14" name="TextBox 13">
            <a:extLst>
              <a:ext uri="{FF2B5EF4-FFF2-40B4-BE49-F238E27FC236}">
                <a16:creationId xmlns:a16="http://schemas.microsoft.com/office/drawing/2014/main" id="{56E4BBD7-8106-55C3-996E-4C411BE1568E}"/>
              </a:ext>
            </a:extLst>
          </p:cNvPr>
          <p:cNvSpPr txBox="1"/>
          <p:nvPr/>
        </p:nvSpPr>
        <p:spPr>
          <a:xfrm>
            <a:off x="824754" y="1789835"/>
            <a:ext cx="2097740" cy="369332"/>
          </a:xfrm>
          <a:prstGeom prst="rect">
            <a:avLst/>
          </a:prstGeom>
          <a:noFill/>
        </p:spPr>
        <p:txBody>
          <a:bodyPr wrap="square">
            <a:spAutoFit/>
          </a:bodyPr>
          <a:lstStyle/>
          <a:p>
            <a:pPr algn="ctr"/>
            <a:r>
              <a:rPr lang="en-US" sz="1800" b="1" dirty="0">
                <a:solidFill>
                  <a:schemeClr val="accent4"/>
                </a:solidFill>
                <a:latin typeface="Be Vietnam Pro" pitchFamily="2" charset="77"/>
              </a:rPr>
              <a:t>priority</a:t>
            </a:r>
            <a:endParaRPr lang="en-VN" b="1" dirty="0">
              <a:solidFill>
                <a:schemeClr val="accent4"/>
              </a:solidFill>
            </a:endParaRPr>
          </a:p>
        </p:txBody>
      </p:sp>
      <p:sp>
        <p:nvSpPr>
          <p:cNvPr id="16" name="TextBox 15">
            <a:extLst>
              <a:ext uri="{FF2B5EF4-FFF2-40B4-BE49-F238E27FC236}">
                <a16:creationId xmlns:a16="http://schemas.microsoft.com/office/drawing/2014/main" id="{811E5CE3-BB41-191B-CA32-B42A64834A54}"/>
              </a:ext>
            </a:extLst>
          </p:cNvPr>
          <p:cNvSpPr txBox="1"/>
          <p:nvPr/>
        </p:nvSpPr>
        <p:spPr>
          <a:xfrm>
            <a:off x="7372147" y="2962441"/>
            <a:ext cx="1762888" cy="738664"/>
          </a:xfrm>
          <a:prstGeom prst="rect">
            <a:avLst/>
          </a:prstGeom>
          <a:noFill/>
        </p:spPr>
        <p:txBody>
          <a:bodyPr wrap="square" rtlCol="0">
            <a:spAutoFit/>
          </a:bodyPr>
          <a:lstStyle/>
          <a:p>
            <a:r>
              <a:rPr lang="en-VN" b="1" dirty="0"/>
              <a:t>physical appearance: </a:t>
            </a:r>
            <a:r>
              <a:rPr lang="en-VN" dirty="0"/>
              <a:t>ngoại hình</a:t>
            </a:r>
          </a:p>
        </p:txBody>
      </p:sp>
      <p:sp>
        <p:nvSpPr>
          <p:cNvPr id="17" name="TextBox 16">
            <a:extLst>
              <a:ext uri="{FF2B5EF4-FFF2-40B4-BE49-F238E27FC236}">
                <a16:creationId xmlns:a16="http://schemas.microsoft.com/office/drawing/2014/main" id="{0ED284A8-63B0-470D-4236-6054C783D06C}"/>
              </a:ext>
            </a:extLst>
          </p:cNvPr>
          <p:cNvSpPr txBox="1"/>
          <p:nvPr/>
        </p:nvSpPr>
        <p:spPr>
          <a:xfrm>
            <a:off x="7363182" y="3652724"/>
            <a:ext cx="1762888" cy="523220"/>
          </a:xfrm>
          <a:prstGeom prst="rect">
            <a:avLst/>
          </a:prstGeom>
          <a:noFill/>
        </p:spPr>
        <p:txBody>
          <a:bodyPr wrap="square" rtlCol="0">
            <a:spAutoFit/>
          </a:bodyPr>
          <a:lstStyle/>
          <a:p>
            <a:r>
              <a:rPr lang="en-VN" b="1" dirty="0"/>
              <a:t>mental heath: </a:t>
            </a:r>
            <a:r>
              <a:rPr lang="en-VN" dirty="0"/>
              <a:t>sức khoẻ tinh thần</a:t>
            </a:r>
          </a:p>
        </p:txBody>
      </p:sp>
      <p:sp>
        <p:nvSpPr>
          <p:cNvPr id="18" name="TextBox 17">
            <a:extLst>
              <a:ext uri="{FF2B5EF4-FFF2-40B4-BE49-F238E27FC236}">
                <a16:creationId xmlns:a16="http://schemas.microsoft.com/office/drawing/2014/main" id="{C1A00ADF-6ADE-F445-9E65-082BB621545D}"/>
              </a:ext>
            </a:extLst>
          </p:cNvPr>
          <p:cNvSpPr txBox="1"/>
          <p:nvPr/>
        </p:nvSpPr>
        <p:spPr>
          <a:xfrm>
            <a:off x="7354217" y="4226465"/>
            <a:ext cx="1762888" cy="523220"/>
          </a:xfrm>
          <a:prstGeom prst="rect">
            <a:avLst/>
          </a:prstGeom>
          <a:noFill/>
        </p:spPr>
        <p:txBody>
          <a:bodyPr wrap="square" rtlCol="0">
            <a:spAutoFit/>
          </a:bodyPr>
          <a:lstStyle/>
          <a:p>
            <a:r>
              <a:rPr lang="en-VN" b="1" dirty="0"/>
              <a:t>counsellor: </a:t>
            </a:r>
            <a:r>
              <a:rPr lang="en-VN" dirty="0"/>
              <a:t>ng tham vấn/ tư vấn</a:t>
            </a:r>
          </a:p>
        </p:txBody>
      </p:sp>
    </p:spTree>
    <p:extLst>
      <p:ext uri="{BB962C8B-B14F-4D97-AF65-F5344CB8AC3E}">
        <p14:creationId xmlns:p14="http://schemas.microsoft.com/office/powerpoint/2010/main" val="2433814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strips(down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strips(down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strips(down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strips(downLeft)">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13"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35CC9-F613-96B6-ADA7-2AB1FFC9C7AA}"/>
              </a:ext>
            </a:extLst>
          </p:cNvPr>
          <p:cNvSpPr>
            <a:spLocks noGrp="1"/>
          </p:cNvSpPr>
          <p:nvPr>
            <p:ph type="title"/>
          </p:nvPr>
        </p:nvSpPr>
        <p:spPr/>
        <p:txBody>
          <a:bodyPr anchor="ctr"/>
          <a:lstStyle/>
          <a:p>
            <a:r>
              <a:rPr lang="en-VN" sz="3000" dirty="0"/>
              <a:t>Ex 5. Work in pairs. Interview each other about how healthy you are. Give each other advice.</a:t>
            </a:r>
          </a:p>
        </p:txBody>
      </p:sp>
      <p:pic>
        <p:nvPicPr>
          <p:cNvPr id="3" name="Picture 2">
            <a:extLst>
              <a:ext uri="{FF2B5EF4-FFF2-40B4-BE49-F238E27FC236}">
                <a16:creationId xmlns:a16="http://schemas.microsoft.com/office/drawing/2014/main" id="{C6784A00-4F5C-25F9-5CBB-4B1B2E812E84}"/>
              </a:ext>
            </a:extLst>
          </p:cNvPr>
          <p:cNvPicPr>
            <a:picLocks noChangeAspect="1"/>
          </p:cNvPicPr>
          <p:nvPr/>
        </p:nvPicPr>
        <p:blipFill>
          <a:blip r:embed="rId2"/>
          <a:stretch>
            <a:fillRect/>
          </a:stretch>
        </p:blipFill>
        <p:spPr>
          <a:xfrm>
            <a:off x="5511800" y="-3467100"/>
            <a:ext cx="4622800" cy="2882900"/>
          </a:xfrm>
          <a:prstGeom prst="rect">
            <a:avLst/>
          </a:prstGeom>
        </p:spPr>
      </p:pic>
      <p:sp>
        <p:nvSpPr>
          <p:cNvPr id="4" name="Rounded Rectangle 3">
            <a:extLst>
              <a:ext uri="{FF2B5EF4-FFF2-40B4-BE49-F238E27FC236}">
                <a16:creationId xmlns:a16="http://schemas.microsoft.com/office/drawing/2014/main" id="{CF189CFE-B759-2B49-FE7C-7DAAF127C6A6}"/>
              </a:ext>
            </a:extLst>
          </p:cNvPr>
          <p:cNvSpPr/>
          <p:nvPr/>
        </p:nvSpPr>
        <p:spPr>
          <a:xfrm>
            <a:off x="329532" y="1892300"/>
            <a:ext cx="4572668" cy="2711704"/>
          </a:xfrm>
          <a:prstGeom prst="roundRect">
            <a:avLst>
              <a:gd name="adj" fmla="val 11043"/>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latin typeface="Be Vietnam Pro" pitchFamily="2" charset="77"/>
              </a:rPr>
              <a:t>Ex: </a:t>
            </a:r>
          </a:p>
          <a:p>
            <a:r>
              <a:rPr lang="en-US" sz="2400" b="1" dirty="0">
                <a:solidFill>
                  <a:schemeClr val="tx1"/>
                </a:solidFill>
                <a:latin typeface="Be Vietnam Pro" pitchFamily="2" charset="77"/>
              </a:rPr>
              <a:t>A</a:t>
            </a:r>
            <a:r>
              <a:rPr lang="en-US" sz="2400" dirty="0">
                <a:solidFill>
                  <a:schemeClr val="tx1"/>
                </a:solidFill>
                <a:latin typeface="Be Vietnam Pro" pitchFamily="2" charset="77"/>
              </a:rPr>
              <a:t>: How healthy are you?</a:t>
            </a:r>
          </a:p>
          <a:p>
            <a:r>
              <a:rPr lang="en-US" sz="2400" b="1" dirty="0">
                <a:solidFill>
                  <a:schemeClr val="tx1"/>
                </a:solidFill>
                <a:latin typeface="Be Vietnam Pro" pitchFamily="2" charset="77"/>
              </a:rPr>
              <a:t>B: </a:t>
            </a:r>
            <a:r>
              <a:rPr lang="en-US" sz="2400" dirty="0">
                <a:solidFill>
                  <a:schemeClr val="tx1"/>
                </a:solidFill>
                <a:latin typeface="Be Vietnam Pro" pitchFamily="2" charset="77"/>
              </a:rPr>
              <a:t>I’m tired.</a:t>
            </a:r>
          </a:p>
          <a:p>
            <a:r>
              <a:rPr lang="en-US" sz="2400" b="1" dirty="0">
                <a:solidFill>
                  <a:schemeClr val="tx1"/>
                </a:solidFill>
                <a:latin typeface="Be Vietnam Pro" pitchFamily="2" charset="77"/>
              </a:rPr>
              <a:t>A: </a:t>
            </a:r>
            <a:r>
              <a:rPr lang="en-US" sz="2400" dirty="0">
                <a:solidFill>
                  <a:schemeClr val="tx1"/>
                </a:solidFill>
                <a:latin typeface="Be Vietnam Pro" pitchFamily="2" charset="77"/>
              </a:rPr>
              <a:t>you should take a break and do some physical exercise.</a:t>
            </a:r>
            <a:endParaRPr lang="en-VN" sz="2400" dirty="0">
              <a:solidFill>
                <a:schemeClr val="tx1"/>
              </a:solidFill>
              <a:latin typeface="Be Vietnam Pro" pitchFamily="2" charset="77"/>
            </a:endParaRPr>
          </a:p>
        </p:txBody>
      </p:sp>
      <p:pic>
        <p:nvPicPr>
          <p:cNvPr id="6" name="Picture 5">
            <a:extLst>
              <a:ext uri="{FF2B5EF4-FFF2-40B4-BE49-F238E27FC236}">
                <a16:creationId xmlns:a16="http://schemas.microsoft.com/office/drawing/2014/main" id="{A2CDAF00-36A1-402E-6711-39B8BB7F22A7}"/>
              </a:ext>
            </a:extLst>
          </p:cNvPr>
          <p:cNvPicPr>
            <a:picLocks noChangeAspect="1"/>
          </p:cNvPicPr>
          <p:nvPr/>
        </p:nvPicPr>
        <p:blipFill>
          <a:blip r:embed="rId3"/>
          <a:stretch>
            <a:fillRect/>
          </a:stretch>
        </p:blipFill>
        <p:spPr>
          <a:xfrm>
            <a:off x="5130800" y="1606925"/>
            <a:ext cx="3359150" cy="30457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359879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E6550-C84E-C0A7-532F-ACBBF62A8309}"/>
              </a:ext>
            </a:extLst>
          </p:cNvPr>
          <p:cNvSpPr>
            <a:spLocks noGrp="1"/>
          </p:cNvSpPr>
          <p:nvPr>
            <p:ph type="title"/>
          </p:nvPr>
        </p:nvSpPr>
        <p:spPr>
          <a:xfrm>
            <a:off x="735000" y="374396"/>
            <a:ext cx="7674000" cy="548700"/>
          </a:xfrm>
        </p:spPr>
        <p:txBody>
          <a:bodyPr anchor="ctr"/>
          <a:lstStyle/>
          <a:p>
            <a:r>
              <a:rPr lang="en-VN" dirty="0"/>
              <a:t>One-minute paper</a:t>
            </a:r>
          </a:p>
        </p:txBody>
      </p:sp>
      <p:sp>
        <p:nvSpPr>
          <p:cNvPr id="4" name="Rounded Rectangle 3">
            <a:extLst>
              <a:ext uri="{FF2B5EF4-FFF2-40B4-BE49-F238E27FC236}">
                <a16:creationId xmlns:a16="http://schemas.microsoft.com/office/drawing/2014/main" id="{C698E47F-2C0A-53E1-F622-5CC2C3618D7F}"/>
              </a:ext>
            </a:extLst>
          </p:cNvPr>
          <p:cNvSpPr/>
          <p:nvPr/>
        </p:nvSpPr>
        <p:spPr>
          <a:xfrm>
            <a:off x="971550" y="1377616"/>
            <a:ext cx="7437450" cy="596900"/>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VN" sz="2700" b="1" dirty="0">
                <a:solidFill>
                  <a:schemeClr val="tx1"/>
                </a:solidFill>
                <a:latin typeface="Be Vietnam Pro" pitchFamily="2" charset="77"/>
              </a:rPr>
              <a:t>1. Take out a piece of paper </a:t>
            </a:r>
          </a:p>
        </p:txBody>
      </p:sp>
      <p:sp>
        <p:nvSpPr>
          <p:cNvPr id="5" name="Rounded Rectangle 4">
            <a:extLst>
              <a:ext uri="{FF2B5EF4-FFF2-40B4-BE49-F238E27FC236}">
                <a16:creationId xmlns:a16="http://schemas.microsoft.com/office/drawing/2014/main" id="{84A43233-E072-40F3-5168-3C649CEAC547}"/>
              </a:ext>
            </a:extLst>
          </p:cNvPr>
          <p:cNvSpPr/>
          <p:nvPr/>
        </p:nvSpPr>
        <p:spPr>
          <a:xfrm>
            <a:off x="971550" y="2270293"/>
            <a:ext cx="7437450" cy="1917700"/>
          </a:xfrm>
          <a:prstGeom prst="roundRect">
            <a:avLst>
              <a:gd name="adj" fmla="val 5289"/>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VN" sz="2700" b="1" dirty="0">
                <a:solidFill>
                  <a:schemeClr val="tx1"/>
                </a:solidFill>
                <a:latin typeface="Be Vietnam Pro" pitchFamily="2" charset="77"/>
              </a:rPr>
              <a:t>2. Write your answers to these questions:</a:t>
            </a:r>
          </a:p>
          <a:p>
            <a:r>
              <a:rPr lang="en-VN" sz="2700" dirty="0">
                <a:solidFill>
                  <a:schemeClr val="tx1"/>
                </a:solidFill>
                <a:latin typeface="Be Vietnam Pro" pitchFamily="2" charset="77"/>
              </a:rPr>
              <a:t>- What is the topic of the lesson?</a:t>
            </a:r>
          </a:p>
          <a:p>
            <a:r>
              <a:rPr lang="en-VN" sz="2700" dirty="0">
                <a:solidFill>
                  <a:schemeClr val="tx1"/>
                </a:solidFill>
                <a:latin typeface="Be Vietnam Pro" pitchFamily="2" charset="77"/>
              </a:rPr>
              <a:t>- </a:t>
            </a:r>
            <a:r>
              <a:rPr lang="en-US" sz="2700" dirty="0">
                <a:solidFill>
                  <a:schemeClr val="tx1"/>
                </a:solidFill>
                <a:latin typeface="Be Vietnam Pro" pitchFamily="2" charset="77"/>
              </a:rPr>
              <a:t>What will you do if you want to maintain good mental and physical health</a:t>
            </a:r>
            <a:r>
              <a:rPr lang="en-VN" sz="2700" dirty="0">
                <a:solidFill>
                  <a:schemeClr val="tx1"/>
                </a:solidFill>
                <a:latin typeface="Be Vietnam Pro" pitchFamily="2" charset="77"/>
              </a:rPr>
              <a:t>?</a:t>
            </a:r>
          </a:p>
          <a:p>
            <a:r>
              <a:rPr lang="en-VN" sz="2700" b="1" dirty="0">
                <a:solidFill>
                  <a:schemeClr val="tx1"/>
                </a:solidFill>
                <a:latin typeface="Be Vietnam Pro" pitchFamily="2" charset="77"/>
              </a:rPr>
              <a:t>	</a:t>
            </a:r>
          </a:p>
        </p:txBody>
      </p:sp>
    </p:spTree>
    <p:extLst>
      <p:ext uri="{BB962C8B-B14F-4D97-AF65-F5344CB8AC3E}">
        <p14:creationId xmlns:p14="http://schemas.microsoft.com/office/powerpoint/2010/main" val="2479422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583"/>
        <p:cNvGrpSpPr/>
        <p:nvPr/>
      </p:nvGrpSpPr>
      <p:grpSpPr>
        <a:xfrm>
          <a:off x="0" y="0"/>
          <a:ext cx="0" cy="0"/>
          <a:chOff x="0" y="0"/>
          <a:chExt cx="0" cy="0"/>
        </a:xfrm>
      </p:grpSpPr>
      <p:grpSp>
        <p:nvGrpSpPr>
          <p:cNvPr id="5584" name="Google Shape;5584;p72"/>
          <p:cNvGrpSpPr/>
          <p:nvPr/>
        </p:nvGrpSpPr>
        <p:grpSpPr>
          <a:xfrm>
            <a:off x="2928837" y="1204553"/>
            <a:ext cx="1554614" cy="2031885"/>
            <a:chOff x="2443968" y="2597853"/>
            <a:chExt cx="555021" cy="725414"/>
          </a:xfrm>
        </p:grpSpPr>
        <p:sp>
          <p:nvSpPr>
            <p:cNvPr id="5585" name="Google Shape;5585;p72"/>
            <p:cNvSpPr/>
            <p:nvPr/>
          </p:nvSpPr>
          <p:spPr>
            <a:xfrm>
              <a:off x="2518842" y="2832390"/>
              <a:ext cx="240056" cy="68607"/>
            </a:xfrm>
            <a:custGeom>
              <a:avLst/>
              <a:gdLst/>
              <a:ahLst/>
              <a:cxnLst/>
              <a:rect l="l" t="t" r="r" b="b"/>
              <a:pathLst>
                <a:path w="7047" h="2014" extrusionOk="0">
                  <a:moveTo>
                    <a:pt x="1" y="0"/>
                  </a:moveTo>
                  <a:lnTo>
                    <a:pt x="1" y="2013"/>
                  </a:lnTo>
                  <a:lnTo>
                    <a:pt x="7046" y="2013"/>
                  </a:lnTo>
                  <a:lnTo>
                    <a:pt x="70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6" name="Google Shape;5586;p72"/>
            <p:cNvSpPr/>
            <p:nvPr/>
          </p:nvSpPr>
          <p:spPr>
            <a:xfrm>
              <a:off x="2705825" y="2597853"/>
              <a:ext cx="30556" cy="30420"/>
            </a:xfrm>
            <a:custGeom>
              <a:avLst/>
              <a:gdLst/>
              <a:ahLst/>
              <a:cxnLst/>
              <a:rect l="l" t="t" r="r" b="b"/>
              <a:pathLst>
                <a:path w="897" h="893" extrusionOk="0">
                  <a:moveTo>
                    <a:pt x="449" y="0"/>
                  </a:moveTo>
                  <a:cubicBezTo>
                    <a:pt x="202" y="0"/>
                    <a:pt x="1" y="198"/>
                    <a:pt x="1" y="448"/>
                  </a:cubicBezTo>
                  <a:cubicBezTo>
                    <a:pt x="1" y="692"/>
                    <a:pt x="202" y="892"/>
                    <a:pt x="449" y="892"/>
                  </a:cubicBezTo>
                  <a:cubicBezTo>
                    <a:pt x="696" y="892"/>
                    <a:pt x="896" y="695"/>
                    <a:pt x="896" y="448"/>
                  </a:cubicBezTo>
                  <a:cubicBezTo>
                    <a:pt x="896" y="201"/>
                    <a:pt x="696" y="0"/>
                    <a:pt x="4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7" name="Google Shape;5587;p72"/>
            <p:cNvSpPr/>
            <p:nvPr/>
          </p:nvSpPr>
          <p:spPr>
            <a:xfrm>
              <a:off x="2462669" y="2608345"/>
              <a:ext cx="516357" cy="178092"/>
            </a:xfrm>
            <a:custGeom>
              <a:avLst/>
              <a:gdLst/>
              <a:ahLst/>
              <a:cxnLst/>
              <a:rect l="l" t="t" r="r" b="b"/>
              <a:pathLst>
                <a:path w="15158" h="5228" extrusionOk="0">
                  <a:moveTo>
                    <a:pt x="7630" y="1"/>
                  </a:moveTo>
                  <a:lnTo>
                    <a:pt x="1" y="5117"/>
                  </a:lnTo>
                  <a:lnTo>
                    <a:pt x="78" y="5228"/>
                  </a:lnTo>
                  <a:lnTo>
                    <a:pt x="7630" y="158"/>
                  </a:lnTo>
                  <a:lnTo>
                    <a:pt x="15083" y="5228"/>
                  </a:lnTo>
                  <a:lnTo>
                    <a:pt x="15157" y="5117"/>
                  </a:lnTo>
                  <a:lnTo>
                    <a:pt x="763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8" name="Google Shape;5588;p72"/>
            <p:cNvSpPr/>
            <p:nvPr/>
          </p:nvSpPr>
          <p:spPr>
            <a:xfrm>
              <a:off x="2443968" y="2763715"/>
              <a:ext cx="554817" cy="559552"/>
            </a:xfrm>
            <a:custGeom>
              <a:avLst/>
              <a:gdLst/>
              <a:ahLst/>
              <a:cxnLst/>
              <a:rect l="l" t="t" r="r" b="b"/>
              <a:pathLst>
                <a:path w="16287" h="16426" extrusionOk="0">
                  <a:moveTo>
                    <a:pt x="0" y="0"/>
                  </a:moveTo>
                  <a:lnTo>
                    <a:pt x="0" y="16425"/>
                  </a:lnTo>
                  <a:lnTo>
                    <a:pt x="16286" y="16425"/>
                  </a:lnTo>
                  <a:lnTo>
                    <a:pt x="16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9" name="Google Shape;5589;p72"/>
            <p:cNvSpPr/>
            <p:nvPr/>
          </p:nvSpPr>
          <p:spPr>
            <a:xfrm>
              <a:off x="2444172" y="2763715"/>
              <a:ext cx="554817" cy="559552"/>
            </a:xfrm>
            <a:custGeom>
              <a:avLst/>
              <a:gdLst/>
              <a:ahLst/>
              <a:cxnLst/>
              <a:rect l="l" t="t" r="r" b="b"/>
              <a:pathLst>
                <a:path w="16287" h="16426" extrusionOk="0">
                  <a:moveTo>
                    <a:pt x="15598" y="689"/>
                  </a:moveTo>
                  <a:lnTo>
                    <a:pt x="15598" y="15783"/>
                  </a:lnTo>
                  <a:lnTo>
                    <a:pt x="640" y="15783"/>
                  </a:lnTo>
                  <a:lnTo>
                    <a:pt x="640" y="689"/>
                  </a:lnTo>
                  <a:close/>
                  <a:moveTo>
                    <a:pt x="0" y="0"/>
                  </a:moveTo>
                  <a:lnTo>
                    <a:pt x="0" y="16425"/>
                  </a:lnTo>
                  <a:lnTo>
                    <a:pt x="16287" y="16425"/>
                  </a:lnTo>
                  <a:lnTo>
                    <a:pt x="1628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0" name="Google Shape;5590;p72"/>
            <p:cNvSpPr/>
            <p:nvPr/>
          </p:nvSpPr>
          <p:spPr>
            <a:xfrm>
              <a:off x="2487605" y="2810486"/>
              <a:ext cx="107645" cy="107645"/>
            </a:xfrm>
            <a:custGeom>
              <a:avLst/>
              <a:gdLst/>
              <a:ahLst/>
              <a:cxnLst/>
              <a:rect l="l" t="t" r="r" b="b"/>
              <a:pathLst>
                <a:path w="3160" h="3160" extrusionOk="0">
                  <a:moveTo>
                    <a:pt x="1" y="1"/>
                  </a:moveTo>
                  <a:lnTo>
                    <a:pt x="1" y="3159"/>
                  </a:lnTo>
                  <a:lnTo>
                    <a:pt x="3159" y="3159"/>
                  </a:lnTo>
                  <a:lnTo>
                    <a:pt x="31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1" name="Google Shape;5591;p72"/>
            <p:cNvSpPr/>
            <p:nvPr/>
          </p:nvSpPr>
          <p:spPr>
            <a:xfrm>
              <a:off x="2503275" y="2966265"/>
              <a:ext cx="107509" cy="107611"/>
            </a:xfrm>
            <a:custGeom>
              <a:avLst/>
              <a:gdLst/>
              <a:ahLst/>
              <a:cxnLst/>
              <a:rect l="l" t="t" r="r" b="b"/>
              <a:pathLst>
                <a:path w="3156" h="3159" extrusionOk="0">
                  <a:moveTo>
                    <a:pt x="1" y="0"/>
                  </a:moveTo>
                  <a:lnTo>
                    <a:pt x="1" y="3159"/>
                  </a:lnTo>
                  <a:lnTo>
                    <a:pt x="3156" y="3159"/>
                  </a:lnTo>
                  <a:lnTo>
                    <a:pt x="31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2" name="Google Shape;5592;p72"/>
            <p:cNvSpPr/>
            <p:nvPr/>
          </p:nvSpPr>
          <p:spPr>
            <a:xfrm>
              <a:off x="2777464" y="3148615"/>
              <a:ext cx="107611" cy="107645"/>
            </a:xfrm>
            <a:custGeom>
              <a:avLst/>
              <a:gdLst/>
              <a:ahLst/>
              <a:cxnLst/>
              <a:rect l="l" t="t" r="r" b="b"/>
              <a:pathLst>
                <a:path w="3159" h="3160" extrusionOk="0">
                  <a:moveTo>
                    <a:pt x="1" y="1"/>
                  </a:moveTo>
                  <a:lnTo>
                    <a:pt x="1" y="3159"/>
                  </a:lnTo>
                  <a:lnTo>
                    <a:pt x="3159" y="3159"/>
                  </a:lnTo>
                  <a:lnTo>
                    <a:pt x="31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3" name="Google Shape;5593;p72"/>
            <p:cNvSpPr/>
            <p:nvPr/>
          </p:nvSpPr>
          <p:spPr>
            <a:xfrm>
              <a:off x="2497075" y="3112881"/>
              <a:ext cx="201120" cy="71639"/>
            </a:xfrm>
            <a:custGeom>
              <a:avLst/>
              <a:gdLst/>
              <a:ahLst/>
              <a:cxnLst/>
              <a:rect l="l" t="t" r="r" b="b"/>
              <a:pathLst>
                <a:path w="5904" h="2103" extrusionOk="0">
                  <a:moveTo>
                    <a:pt x="0" y="0"/>
                  </a:moveTo>
                  <a:lnTo>
                    <a:pt x="0" y="2103"/>
                  </a:lnTo>
                  <a:lnTo>
                    <a:pt x="5904" y="2103"/>
                  </a:lnTo>
                  <a:lnTo>
                    <a:pt x="59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4" name="Google Shape;5594;p72"/>
            <p:cNvSpPr/>
            <p:nvPr/>
          </p:nvSpPr>
          <p:spPr>
            <a:xfrm>
              <a:off x="2522010" y="3207957"/>
              <a:ext cx="201018" cy="71639"/>
            </a:xfrm>
            <a:custGeom>
              <a:avLst/>
              <a:gdLst/>
              <a:ahLst/>
              <a:cxnLst/>
              <a:rect l="l" t="t" r="r" b="b"/>
              <a:pathLst>
                <a:path w="5901" h="2103" extrusionOk="0">
                  <a:moveTo>
                    <a:pt x="0" y="0"/>
                  </a:moveTo>
                  <a:lnTo>
                    <a:pt x="0" y="2103"/>
                  </a:lnTo>
                  <a:lnTo>
                    <a:pt x="5900" y="2103"/>
                  </a:lnTo>
                  <a:lnTo>
                    <a:pt x="59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5" name="Google Shape;5595;p72"/>
            <p:cNvSpPr/>
            <p:nvPr/>
          </p:nvSpPr>
          <p:spPr>
            <a:xfrm>
              <a:off x="2822702" y="2819854"/>
              <a:ext cx="107611" cy="107543"/>
            </a:xfrm>
            <a:custGeom>
              <a:avLst/>
              <a:gdLst/>
              <a:ahLst/>
              <a:cxnLst/>
              <a:rect l="l" t="t" r="r" b="b"/>
              <a:pathLst>
                <a:path w="3159" h="3157" extrusionOk="0">
                  <a:moveTo>
                    <a:pt x="0" y="1"/>
                  </a:moveTo>
                  <a:lnTo>
                    <a:pt x="0" y="3156"/>
                  </a:lnTo>
                  <a:lnTo>
                    <a:pt x="3159" y="3156"/>
                  </a:lnTo>
                  <a:lnTo>
                    <a:pt x="31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6" name="Google Shape;5596;p72"/>
            <p:cNvSpPr/>
            <p:nvPr/>
          </p:nvSpPr>
          <p:spPr>
            <a:xfrm>
              <a:off x="2638853" y="2840055"/>
              <a:ext cx="168315" cy="251093"/>
            </a:xfrm>
            <a:custGeom>
              <a:avLst/>
              <a:gdLst/>
              <a:ahLst/>
              <a:cxnLst/>
              <a:rect l="l" t="t" r="r" b="b"/>
              <a:pathLst>
                <a:path w="4941" h="7371" extrusionOk="0">
                  <a:moveTo>
                    <a:pt x="0" y="1"/>
                  </a:moveTo>
                  <a:lnTo>
                    <a:pt x="0" y="7370"/>
                  </a:lnTo>
                  <a:lnTo>
                    <a:pt x="4940" y="7370"/>
                  </a:lnTo>
                  <a:lnTo>
                    <a:pt x="49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7" name="Google Shape;5597;p72"/>
            <p:cNvSpPr/>
            <p:nvPr/>
          </p:nvSpPr>
          <p:spPr>
            <a:xfrm>
              <a:off x="2652956" y="2857292"/>
              <a:ext cx="140212" cy="10969"/>
            </a:xfrm>
            <a:custGeom>
              <a:avLst/>
              <a:gdLst/>
              <a:ahLst/>
              <a:cxnLst/>
              <a:rect l="l" t="t" r="r" b="b"/>
              <a:pathLst>
                <a:path w="4116" h="322" extrusionOk="0">
                  <a:moveTo>
                    <a:pt x="0" y="1"/>
                  </a:moveTo>
                  <a:lnTo>
                    <a:pt x="0" y="322"/>
                  </a:lnTo>
                  <a:lnTo>
                    <a:pt x="4116" y="322"/>
                  </a:lnTo>
                  <a:lnTo>
                    <a:pt x="41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8" name="Google Shape;5598;p72"/>
            <p:cNvSpPr/>
            <p:nvPr/>
          </p:nvSpPr>
          <p:spPr>
            <a:xfrm>
              <a:off x="2652956" y="2880558"/>
              <a:ext cx="140212" cy="10969"/>
            </a:xfrm>
            <a:custGeom>
              <a:avLst/>
              <a:gdLst/>
              <a:ahLst/>
              <a:cxnLst/>
              <a:rect l="l" t="t" r="r" b="b"/>
              <a:pathLst>
                <a:path w="4116" h="322" extrusionOk="0">
                  <a:moveTo>
                    <a:pt x="0" y="0"/>
                  </a:moveTo>
                  <a:lnTo>
                    <a:pt x="0" y="321"/>
                  </a:lnTo>
                  <a:lnTo>
                    <a:pt x="4116" y="321"/>
                  </a:lnTo>
                  <a:lnTo>
                    <a:pt x="41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9" name="Google Shape;5599;p72"/>
            <p:cNvSpPr/>
            <p:nvPr/>
          </p:nvSpPr>
          <p:spPr>
            <a:xfrm>
              <a:off x="2652956" y="2903995"/>
              <a:ext cx="140212" cy="10969"/>
            </a:xfrm>
            <a:custGeom>
              <a:avLst/>
              <a:gdLst/>
              <a:ahLst/>
              <a:cxnLst/>
              <a:rect l="l" t="t" r="r" b="b"/>
              <a:pathLst>
                <a:path w="4116" h="322" extrusionOk="0">
                  <a:moveTo>
                    <a:pt x="0" y="1"/>
                  </a:moveTo>
                  <a:lnTo>
                    <a:pt x="0" y="322"/>
                  </a:lnTo>
                  <a:lnTo>
                    <a:pt x="4116" y="322"/>
                  </a:lnTo>
                  <a:lnTo>
                    <a:pt x="41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0" name="Google Shape;5600;p72"/>
            <p:cNvSpPr/>
            <p:nvPr/>
          </p:nvSpPr>
          <p:spPr>
            <a:xfrm>
              <a:off x="2652956" y="2927363"/>
              <a:ext cx="140212" cy="10969"/>
            </a:xfrm>
            <a:custGeom>
              <a:avLst/>
              <a:gdLst/>
              <a:ahLst/>
              <a:cxnLst/>
              <a:rect l="l" t="t" r="r" b="b"/>
              <a:pathLst>
                <a:path w="4116" h="322" extrusionOk="0">
                  <a:moveTo>
                    <a:pt x="0" y="0"/>
                  </a:moveTo>
                  <a:lnTo>
                    <a:pt x="0" y="321"/>
                  </a:lnTo>
                  <a:lnTo>
                    <a:pt x="4116" y="321"/>
                  </a:lnTo>
                  <a:lnTo>
                    <a:pt x="41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1" name="Google Shape;5601;p72"/>
            <p:cNvSpPr/>
            <p:nvPr/>
          </p:nvSpPr>
          <p:spPr>
            <a:xfrm>
              <a:off x="2652956" y="2952367"/>
              <a:ext cx="140212" cy="10867"/>
            </a:xfrm>
            <a:custGeom>
              <a:avLst/>
              <a:gdLst/>
              <a:ahLst/>
              <a:cxnLst/>
              <a:rect l="l" t="t" r="r" b="b"/>
              <a:pathLst>
                <a:path w="4116" h="319" extrusionOk="0">
                  <a:moveTo>
                    <a:pt x="0" y="1"/>
                  </a:moveTo>
                  <a:lnTo>
                    <a:pt x="0" y="319"/>
                  </a:lnTo>
                  <a:lnTo>
                    <a:pt x="4116" y="319"/>
                  </a:lnTo>
                  <a:lnTo>
                    <a:pt x="41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2" name="Google Shape;5602;p72"/>
            <p:cNvSpPr/>
            <p:nvPr/>
          </p:nvSpPr>
          <p:spPr>
            <a:xfrm>
              <a:off x="2652956" y="2988135"/>
              <a:ext cx="79542" cy="10969"/>
            </a:xfrm>
            <a:custGeom>
              <a:avLst/>
              <a:gdLst/>
              <a:ahLst/>
              <a:cxnLst/>
              <a:rect l="l" t="t" r="r" b="b"/>
              <a:pathLst>
                <a:path w="2335" h="322" extrusionOk="0">
                  <a:moveTo>
                    <a:pt x="0" y="1"/>
                  </a:moveTo>
                  <a:lnTo>
                    <a:pt x="0" y="322"/>
                  </a:lnTo>
                  <a:lnTo>
                    <a:pt x="2334" y="322"/>
                  </a:lnTo>
                  <a:lnTo>
                    <a:pt x="23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3" name="Google Shape;5603;p72"/>
            <p:cNvSpPr/>
            <p:nvPr/>
          </p:nvSpPr>
          <p:spPr>
            <a:xfrm>
              <a:off x="2501708" y="2823022"/>
              <a:ext cx="79542" cy="10969"/>
            </a:xfrm>
            <a:custGeom>
              <a:avLst/>
              <a:gdLst/>
              <a:ahLst/>
              <a:cxnLst/>
              <a:rect l="l" t="t" r="r" b="b"/>
              <a:pathLst>
                <a:path w="2335" h="322" extrusionOk="0">
                  <a:moveTo>
                    <a:pt x="0" y="0"/>
                  </a:moveTo>
                  <a:lnTo>
                    <a:pt x="0" y="321"/>
                  </a:lnTo>
                  <a:lnTo>
                    <a:pt x="2334" y="321"/>
                  </a:lnTo>
                  <a:lnTo>
                    <a:pt x="23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4" name="Google Shape;5604;p72"/>
            <p:cNvSpPr/>
            <p:nvPr/>
          </p:nvSpPr>
          <p:spPr>
            <a:xfrm>
              <a:off x="2501708" y="2847821"/>
              <a:ext cx="79542" cy="11003"/>
            </a:xfrm>
            <a:custGeom>
              <a:avLst/>
              <a:gdLst/>
              <a:ahLst/>
              <a:cxnLst/>
              <a:rect l="l" t="t" r="r" b="b"/>
              <a:pathLst>
                <a:path w="2335" h="323" extrusionOk="0">
                  <a:moveTo>
                    <a:pt x="0" y="1"/>
                  </a:moveTo>
                  <a:lnTo>
                    <a:pt x="0" y="322"/>
                  </a:lnTo>
                  <a:lnTo>
                    <a:pt x="2334" y="322"/>
                  </a:lnTo>
                  <a:lnTo>
                    <a:pt x="23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5" name="Google Shape;5605;p72"/>
            <p:cNvSpPr/>
            <p:nvPr/>
          </p:nvSpPr>
          <p:spPr>
            <a:xfrm>
              <a:off x="2517378" y="2986568"/>
              <a:ext cx="79542" cy="10867"/>
            </a:xfrm>
            <a:custGeom>
              <a:avLst/>
              <a:gdLst/>
              <a:ahLst/>
              <a:cxnLst/>
              <a:rect l="l" t="t" r="r" b="b"/>
              <a:pathLst>
                <a:path w="2335" h="319" extrusionOk="0">
                  <a:moveTo>
                    <a:pt x="0" y="0"/>
                  </a:moveTo>
                  <a:lnTo>
                    <a:pt x="0" y="318"/>
                  </a:lnTo>
                  <a:lnTo>
                    <a:pt x="2334" y="318"/>
                  </a:lnTo>
                  <a:lnTo>
                    <a:pt x="23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6" name="Google Shape;5606;p72"/>
            <p:cNvSpPr/>
            <p:nvPr/>
          </p:nvSpPr>
          <p:spPr>
            <a:xfrm>
              <a:off x="2839837" y="2835524"/>
              <a:ext cx="79542" cy="10867"/>
            </a:xfrm>
            <a:custGeom>
              <a:avLst/>
              <a:gdLst/>
              <a:ahLst/>
              <a:cxnLst/>
              <a:rect l="l" t="t" r="r" b="b"/>
              <a:pathLst>
                <a:path w="2335" h="319" extrusionOk="0">
                  <a:moveTo>
                    <a:pt x="0" y="1"/>
                  </a:moveTo>
                  <a:lnTo>
                    <a:pt x="0" y="319"/>
                  </a:lnTo>
                  <a:lnTo>
                    <a:pt x="2334" y="319"/>
                  </a:lnTo>
                  <a:lnTo>
                    <a:pt x="23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7" name="Google Shape;5607;p72"/>
            <p:cNvSpPr/>
            <p:nvPr/>
          </p:nvSpPr>
          <p:spPr>
            <a:xfrm>
              <a:off x="2511076" y="3126746"/>
              <a:ext cx="79542" cy="10969"/>
            </a:xfrm>
            <a:custGeom>
              <a:avLst/>
              <a:gdLst/>
              <a:ahLst/>
              <a:cxnLst/>
              <a:rect l="l" t="t" r="r" b="b"/>
              <a:pathLst>
                <a:path w="2335" h="322" extrusionOk="0">
                  <a:moveTo>
                    <a:pt x="0" y="1"/>
                  </a:moveTo>
                  <a:lnTo>
                    <a:pt x="0" y="322"/>
                  </a:lnTo>
                  <a:lnTo>
                    <a:pt x="2334" y="322"/>
                  </a:lnTo>
                  <a:lnTo>
                    <a:pt x="23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8" name="Google Shape;5608;p72"/>
            <p:cNvSpPr/>
            <p:nvPr/>
          </p:nvSpPr>
          <p:spPr>
            <a:xfrm>
              <a:off x="2785367" y="3165886"/>
              <a:ext cx="79644" cy="10969"/>
            </a:xfrm>
            <a:custGeom>
              <a:avLst/>
              <a:gdLst/>
              <a:ahLst/>
              <a:cxnLst/>
              <a:rect l="l" t="t" r="r" b="b"/>
              <a:pathLst>
                <a:path w="2338" h="322" extrusionOk="0">
                  <a:moveTo>
                    <a:pt x="0" y="0"/>
                  </a:moveTo>
                  <a:lnTo>
                    <a:pt x="0" y="321"/>
                  </a:lnTo>
                  <a:lnTo>
                    <a:pt x="2337" y="321"/>
                  </a:lnTo>
                  <a:lnTo>
                    <a:pt x="23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9" name="Google Shape;5609;p72"/>
            <p:cNvSpPr/>
            <p:nvPr/>
          </p:nvSpPr>
          <p:spPr>
            <a:xfrm>
              <a:off x="2785367" y="3192287"/>
              <a:ext cx="79644" cy="10969"/>
            </a:xfrm>
            <a:custGeom>
              <a:avLst/>
              <a:gdLst/>
              <a:ahLst/>
              <a:cxnLst/>
              <a:rect l="l" t="t" r="r" b="b"/>
              <a:pathLst>
                <a:path w="2338" h="322" extrusionOk="0">
                  <a:moveTo>
                    <a:pt x="0" y="0"/>
                  </a:moveTo>
                  <a:lnTo>
                    <a:pt x="0" y="321"/>
                  </a:lnTo>
                  <a:lnTo>
                    <a:pt x="2337" y="321"/>
                  </a:lnTo>
                  <a:lnTo>
                    <a:pt x="23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0" name="Google Shape;5610;p72"/>
            <p:cNvSpPr/>
            <p:nvPr/>
          </p:nvSpPr>
          <p:spPr>
            <a:xfrm>
              <a:off x="2785367" y="3218789"/>
              <a:ext cx="79644" cy="10969"/>
            </a:xfrm>
            <a:custGeom>
              <a:avLst/>
              <a:gdLst/>
              <a:ahLst/>
              <a:cxnLst/>
              <a:rect l="l" t="t" r="r" b="b"/>
              <a:pathLst>
                <a:path w="2338" h="322" extrusionOk="0">
                  <a:moveTo>
                    <a:pt x="0" y="0"/>
                  </a:moveTo>
                  <a:lnTo>
                    <a:pt x="0" y="321"/>
                  </a:lnTo>
                  <a:lnTo>
                    <a:pt x="2337" y="321"/>
                  </a:lnTo>
                  <a:lnTo>
                    <a:pt x="23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1" name="Google Shape;5611;p72"/>
            <p:cNvSpPr/>
            <p:nvPr/>
          </p:nvSpPr>
          <p:spPr>
            <a:xfrm>
              <a:off x="2607718" y="3248426"/>
              <a:ext cx="79542" cy="10867"/>
            </a:xfrm>
            <a:custGeom>
              <a:avLst/>
              <a:gdLst/>
              <a:ahLst/>
              <a:cxnLst/>
              <a:rect l="l" t="t" r="r" b="b"/>
              <a:pathLst>
                <a:path w="2335" h="319" extrusionOk="0">
                  <a:moveTo>
                    <a:pt x="0" y="1"/>
                  </a:moveTo>
                  <a:lnTo>
                    <a:pt x="0" y="319"/>
                  </a:lnTo>
                  <a:lnTo>
                    <a:pt x="2335" y="319"/>
                  </a:lnTo>
                  <a:lnTo>
                    <a:pt x="23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2" name="Google Shape;5612;p72"/>
            <p:cNvSpPr/>
            <p:nvPr/>
          </p:nvSpPr>
          <p:spPr>
            <a:xfrm>
              <a:off x="2511076" y="3154952"/>
              <a:ext cx="154314" cy="10969"/>
            </a:xfrm>
            <a:custGeom>
              <a:avLst/>
              <a:gdLst/>
              <a:ahLst/>
              <a:cxnLst/>
              <a:rect l="l" t="t" r="r" b="b"/>
              <a:pathLst>
                <a:path w="4530" h="322" extrusionOk="0">
                  <a:moveTo>
                    <a:pt x="0" y="0"/>
                  </a:moveTo>
                  <a:lnTo>
                    <a:pt x="0" y="321"/>
                  </a:lnTo>
                  <a:lnTo>
                    <a:pt x="4529" y="321"/>
                  </a:lnTo>
                  <a:lnTo>
                    <a:pt x="45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3" name="Google Shape;5613;p72"/>
            <p:cNvSpPr/>
            <p:nvPr/>
          </p:nvSpPr>
          <p:spPr>
            <a:xfrm>
              <a:off x="2543778" y="3221821"/>
              <a:ext cx="154417" cy="10969"/>
            </a:xfrm>
            <a:custGeom>
              <a:avLst/>
              <a:gdLst/>
              <a:ahLst/>
              <a:cxnLst/>
              <a:rect l="l" t="t" r="r" b="b"/>
              <a:pathLst>
                <a:path w="4533" h="322" extrusionOk="0">
                  <a:moveTo>
                    <a:pt x="0" y="1"/>
                  </a:moveTo>
                  <a:lnTo>
                    <a:pt x="0" y="322"/>
                  </a:lnTo>
                  <a:lnTo>
                    <a:pt x="4533" y="322"/>
                  </a:lnTo>
                  <a:lnTo>
                    <a:pt x="453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4" name="Google Shape;5614;p72"/>
            <p:cNvSpPr/>
            <p:nvPr/>
          </p:nvSpPr>
          <p:spPr>
            <a:xfrm>
              <a:off x="2517378" y="3011504"/>
              <a:ext cx="79542" cy="10969"/>
            </a:xfrm>
            <a:custGeom>
              <a:avLst/>
              <a:gdLst/>
              <a:ahLst/>
              <a:cxnLst/>
              <a:rect l="l" t="t" r="r" b="b"/>
              <a:pathLst>
                <a:path w="2335" h="322" extrusionOk="0">
                  <a:moveTo>
                    <a:pt x="0" y="0"/>
                  </a:moveTo>
                  <a:lnTo>
                    <a:pt x="0" y="321"/>
                  </a:lnTo>
                  <a:lnTo>
                    <a:pt x="2334" y="321"/>
                  </a:lnTo>
                  <a:lnTo>
                    <a:pt x="23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5" name="Google Shape;5615;p72"/>
            <p:cNvSpPr/>
            <p:nvPr/>
          </p:nvSpPr>
          <p:spPr>
            <a:xfrm>
              <a:off x="2501708" y="2872757"/>
              <a:ext cx="79542" cy="10969"/>
            </a:xfrm>
            <a:custGeom>
              <a:avLst/>
              <a:gdLst/>
              <a:ahLst/>
              <a:cxnLst/>
              <a:rect l="l" t="t" r="r" b="b"/>
              <a:pathLst>
                <a:path w="2335" h="322" extrusionOk="0">
                  <a:moveTo>
                    <a:pt x="0" y="1"/>
                  </a:moveTo>
                  <a:lnTo>
                    <a:pt x="0" y="322"/>
                  </a:lnTo>
                  <a:lnTo>
                    <a:pt x="2334" y="322"/>
                  </a:lnTo>
                  <a:lnTo>
                    <a:pt x="23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6" name="Google Shape;5616;p72"/>
            <p:cNvSpPr/>
            <p:nvPr/>
          </p:nvSpPr>
          <p:spPr>
            <a:xfrm>
              <a:off x="2652956" y="3013071"/>
              <a:ext cx="79542" cy="10969"/>
            </a:xfrm>
            <a:custGeom>
              <a:avLst/>
              <a:gdLst/>
              <a:ahLst/>
              <a:cxnLst/>
              <a:rect l="l" t="t" r="r" b="b"/>
              <a:pathLst>
                <a:path w="2335" h="322" extrusionOk="0">
                  <a:moveTo>
                    <a:pt x="0" y="0"/>
                  </a:moveTo>
                  <a:lnTo>
                    <a:pt x="0" y="321"/>
                  </a:lnTo>
                  <a:lnTo>
                    <a:pt x="2334" y="321"/>
                  </a:lnTo>
                  <a:lnTo>
                    <a:pt x="23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7" name="Google Shape;5617;p72"/>
            <p:cNvSpPr/>
            <p:nvPr/>
          </p:nvSpPr>
          <p:spPr>
            <a:xfrm>
              <a:off x="2652956" y="3036508"/>
              <a:ext cx="79542" cy="10867"/>
            </a:xfrm>
            <a:custGeom>
              <a:avLst/>
              <a:gdLst/>
              <a:ahLst/>
              <a:cxnLst/>
              <a:rect l="l" t="t" r="r" b="b"/>
              <a:pathLst>
                <a:path w="2335" h="319" extrusionOk="0">
                  <a:moveTo>
                    <a:pt x="0" y="1"/>
                  </a:moveTo>
                  <a:lnTo>
                    <a:pt x="0" y="319"/>
                  </a:lnTo>
                  <a:lnTo>
                    <a:pt x="2334" y="319"/>
                  </a:lnTo>
                  <a:lnTo>
                    <a:pt x="23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18" name="Google Shape;5618;p72"/>
          <p:cNvGrpSpPr/>
          <p:nvPr/>
        </p:nvGrpSpPr>
        <p:grpSpPr>
          <a:xfrm>
            <a:off x="-204919" y="2443040"/>
            <a:ext cx="3133753" cy="3081292"/>
            <a:chOff x="-204919" y="2443040"/>
            <a:chExt cx="3133753" cy="3081292"/>
          </a:xfrm>
        </p:grpSpPr>
        <p:grpSp>
          <p:nvGrpSpPr>
            <p:cNvPr id="5619" name="Google Shape;5619;p72"/>
            <p:cNvGrpSpPr/>
            <p:nvPr/>
          </p:nvGrpSpPr>
          <p:grpSpPr>
            <a:xfrm>
              <a:off x="587573" y="2443040"/>
              <a:ext cx="555670" cy="1330989"/>
              <a:chOff x="3751246" y="2303702"/>
              <a:chExt cx="642022" cy="1537827"/>
            </a:xfrm>
          </p:grpSpPr>
          <p:sp>
            <p:nvSpPr>
              <p:cNvPr id="5620" name="Google Shape;5620;p72"/>
              <p:cNvSpPr/>
              <p:nvPr/>
            </p:nvSpPr>
            <p:spPr>
              <a:xfrm>
                <a:off x="3751246" y="2481909"/>
                <a:ext cx="642022" cy="1359620"/>
              </a:xfrm>
              <a:custGeom>
                <a:avLst/>
                <a:gdLst/>
                <a:ahLst/>
                <a:cxnLst/>
                <a:rect l="l" t="t" r="r" b="b"/>
                <a:pathLst>
                  <a:path w="7000" h="14824" extrusionOk="0">
                    <a:moveTo>
                      <a:pt x="1" y="1"/>
                    </a:moveTo>
                    <a:lnTo>
                      <a:pt x="1" y="14824"/>
                    </a:lnTo>
                    <a:lnTo>
                      <a:pt x="7000" y="14824"/>
                    </a:lnTo>
                    <a:lnTo>
                      <a:pt x="70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1" name="Google Shape;5621;p72"/>
              <p:cNvSpPr/>
              <p:nvPr/>
            </p:nvSpPr>
            <p:spPr>
              <a:xfrm>
                <a:off x="4057395" y="2481909"/>
                <a:ext cx="29533" cy="1359620"/>
              </a:xfrm>
              <a:custGeom>
                <a:avLst/>
                <a:gdLst/>
                <a:ahLst/>
                <a:cxnLst/>
                <a:rect l="l" t="t" r="r" b="b"/>
                <a:pathLst>
                  <a:path w="322" h="14824" extrusionOk="0">
                    <a:moveTo>
                      <a:pt x="0" y="1"/>
                    </a:moveTo>
                    <a:lnTo>
                      <a:pt x="0" y="14824"/>
                    </a:lnTo>
                    <a:lnTo>
                      <a:pt x="321" y="14824"/>
                    </a:lnTo>
                    <a:lnTo>
                      <a:pt x="3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2" name="Google Shape;5622;p72"/>
              <p:cNvSpPr/>
              <p:nvPr/>
            </p:nvSpPr>
            <p:spPr>
              <a:xfrm>
                <a:off x="3751246" y="3149061"/>
                <a:ext cx="642022" cy="29533"/>
              </a:xfrm>
              <a:custGeom>
                <a:avLst/>
                <a:gdLst/>
                <a:ahLst/>
                <a:cxnLst/>
                <a:rect l="l" t="t" r="r" b="b"/>
                <a:pathLst>
                  <a:path w="7000" h="322" extrusionOk="0">
                    <a:moveTo>
                      <a:pt x="1" y="1"/>
                    </a:moveTo>
                    <a:lnTo>
                      <a:pt x="1" y="322"/>
                    </a:lnTo>
                    <a:lnTo>
                      <a:pt x="7000" y="322"/>
                    </a:lnTo>
                    <a:lnTo>
                      <a:pt x="70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3" name="Google Shape;5623;p72"/>
              <p:cNvSpPr/>
              <p:nvPr/>
            </p:nvSpPr>
            <p:spPr>
              <a:xfrm>
                <a:off x="3803066" y="2303702"/>
                <a:ext cx="305878" cy="175822"/>
              </a:xfrm>
              <a:custGeom>
                <a:avLst/>
                <a:gdLst/>
                <a:ahLst/>
                <a:cxnLst/>
                <a:rect l="l" t="t" r="r" b="b"/>
                <a:pathLst>
                  <a:path w="3335" h="1917" extrusionOk="0">
                    <a:moveTo>
                      <a:pt x="964" y="311"/>
                    </a:moveTo>
                    <a:cubicBezTo>
                      <a:pt x="1047" y="311"/>
                      <a:pt x="1127" y="326"/>
                      <a:pt x="1205" y="357"/>
                    </a:cubicBezTo>
                    <a:cubicBezTo>
                      <a:pt x="1442" y="459"/>
                      <a:pt x="2112" y="1082"/>
                      <a:pt x="2631" y="1592"/>
                    </a:cubicBezTo>
                    <a:cubicBezTo>
                      <a:pt x="2375" y="1602"/>
                      <a:pt x="2091" y="1608"/>
                      <a:pt x="1821" y="1608"/>
                    </a:cubicBezTo>
                    <a:cubicBezTo>
                      <a:pt x="1319" y="1608"/>
                      <a:pt x="863" y="1586"/>
                      <a:pt x="717" y="1524"/>
                    </a:cubicBezTo>
                    <a:cubicBezTo>
                      <a:pt x="562" y="1459"/>
                      <a:pt x="439" y="1336"/>
                      <a:pt x="377" y="1181"/>
                    </a:cubicBezTo>
                    <a:cubicBezTo>
                      <a:pt x="315" y="1027"/>
                      <a:pt x="315" y="851"/>
                      <a:pt x="380" y="697"/>
                    </a:cubicBezTo>
                    <a:cubicBezTo>
                      <a:pt x="445" y="542"/>
                      <a:pt x="569" y="419"/>
                      <a:pt x="723" y="357"/>
                    </a:cubicBezTo>
                    <a:cubicBezTo>
                      <a:pt x="800" y="326"/>
                      <a:pt x="880" y="311"/>
                      <a:pt x="964" y="311"/>
                    </a:cubicBezTo>
                    <a:close/>
                    <a:moveTo>
                      <a:pt x="967" y="1"/>
                    </a:moveTo>
                    <a:cubicBezTo>
                      <a:pt x="847" y="1"/>
                      <a:pt x="727" y="24"/>
                      <a:pt x="612" y="70"/>
                    </a:cubicBezTo>
                    <a:cubicBezTo>
                      <a:pt x="377" y="165"/>
                      <a:pt x="195" y="341"/>
                      <a:pt x="99" y="573"/>
                    </a:cubicBezTo>
                    <a:cubicBezTo>
                      <a:pt x="1" y="805"/>
                      <a:pt x="1" y="1061"/>
                      <a:pt x="93" y="1292"/>
                    </a:cubicBezTo>
                    <a:cubicBezTo>
                      <a:pt x="192" y="1527"/>
                      <a:pt x="368" y="1709"/>
                      <a:pt x="600" y="1805"/>
                    </a:cubicBezTo>
                    <a:cubicBezTo>
                      <a:pt x="803" y="1894"/>
                      <a:pt x="1337" y="1916"/>
                      <a:pt x="1850" y="1916"/>
                    </a:cubicBezTo>
                    <a:cubicBezTo>
                      <a:pt x="2384" y="1916"/>
                      <a:pt x="2893" y="1894"/>
                      <a:pt x="2995" y="1882"/>
                    </a:cubicBezTo>
                    <a:lnTo>
                      <a:pt x="3335" y="1864"/>
                    </a:lnTo>
                    <a:lnTo>
                      <a:pt x="3097" y="1620"/>
                    </a:lnTo>
                    <a:cubicBezTo>
                      <a:pt x="2961" y="1481"/>
                      <a:pt x="1745" y="249"/>
                      <a:pt x="1328" y="73"/>
                    </a:cubicBezTo>
                    <a:cubicBezTo>
                      <a:pt x="1211" y="25"/>
                      <a:pt x="1089" y="1"/>
                      <a:pt x="9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4" name="Google Shape;5624;p72"/>
              <p:cNvSpPr/>
              <p:nvPr/>
            </p:nvSpPr>
            <p:spPr>
              <a:xfrm>
                <a:off x="3955407" y="2455036"/>
                <a:ext cx="232320" cy="136292"/>
              </a:xfrm>
              <a:custGeom>
                <a:avLst/>
                <a:gdLst/>
                <a:ahLst/>
                <a:cxnLst/>
                <a:rect l="l" t="t" r="r" b="b"/>
                <a:pathLst>
                  <a:path w="2533" h="1486" extrusionOk="0">
                    <a:moveTo>
                      <a:pt x="1266" y="1"/>
                    </a:moveTo>
                    <a:lnTo>
                      <a:pt x="1" y="1266"/>
                    </a:lnTo>
                    <a:lnTo>
                      <a:pt x="220" y="1486"/>
                    </a:lnTo>
                    <a:lnTo>
                      <a:pt x="1266" y="436"/>
                    </a:lnTo>
                    <a:lnTo>
                      <a:pt x="2313" y="1486"/>
                    </a:lnTo>
                    <a:lnTo>
                      <a:pt x="2532" y="1266"/>
                    </a:lnTo>
                    <a:lnTo>
                      <a:pt x="126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5" name="Google Shape;5625;p72"/>
              <p:cNvSpPr/>
              <p:nvPr/>
            </p:nvSpPr>
            <p:spPr>
              <a:xfrm flipH="1">
                <a:off x="4034116" y="2303702"/>
                <a:ext cx="305878" cy="175822"/>
              </a:xfrm>
              <a:custGeom>
                <a:avLst/>
                <a:gdLst/>
                <a:ahLst/>
                <a:cxnLst/>
                <a:rect l="l" t="t" r="r" b="b"/>
                <a:pathLst>
                  <a:path w="3335" h="1917" extrusionOk="0">
                    <a:moveTo>
                      <a:pt x="964" y="311"/>
                    </a:moveTo>
                    <a:cubicBezTo>
                      <a:pt x="1047" y="311"/>
                      <a:pt x="1127" y="326"/>
                      <a:pt x="1205" y="357"/>
                    </a:cubicBezTo>
                    <a:cubicBezTo>
                      <a:pt x="1442" y="459"/>
                      <a:pt x="2112" y="1082"/>
                      <a:pt x="2631" y="1592"/>
                    </a:cubicBezTo>
                    <a:cubicBezTo>
                      <a:pt x="2375" y="1602"/>
                      <a:pt x="2091" y="1608"/>
                      <a:pt x="1821" y="1608"/>
                    </a:cubicBezTo>
                    <a:cubicBezTo>
                      <a:pt x="1319" y="1608"/>
                      <a:pt x="863" y="1586"/>
                      <a:pt x="717" y="1524"/>
                    </a:cubicBezTo>
                    <a:cubicBezTo>
                      <a:pt x="562" y="1459"/>
                      <a:pt x="439" y="1336"/>
                      <a:pt x="377" y="1181"/>
                    </a:cubicBezTo>
                    <a:cubicBezTo>
                      <a:pt x="315" y="1027"/>
                      <a:pt x="315" y="851"/>
                      <a:pt x="380" y="697"/>
                    </a:cubicBezTo>
                    <a:cubicBezTo>
                      <a:pt x="445" y="542"/>
                      <a:pt x="569" y="419"/>
                      <a:pt x="723" y="357"/>
                    </a:cubicBezTo>
                    <a:cubicBezTo>
                      <a:pt x="800" y="326"/>
                      <a:pt x="880" y="311"/>
                      <a:pt x="964" y="311"/>
                    </a:cubicBezTo>
                    <a:close/>
                    <a:moveTo>
                      <a:pt x="967" y="1"/>
                    </a:moveTo>
                    <a:cubicBezTo>
                      <a:pt x="847" y="1"/>
                      <a:pt x="727" y="24"/>
                      <a:pt x="612" y="70"/>
                    </a:cubicBezTo>
                    <a:cubicBezTo>
                      <a:pt x="377" y="165"/>
                      <a:pt x="195" y="341"/>
                      <a:pt x="99" y="573"/>
                    </a:cubicBezTo>
                    <a:cubicBezTo>
                      <a:pt x="1" y="805"/>
                      <a:pt x="1" y="1061"/>
                      <a:pt x="93" y="1292"/>
                    </a:cubicBezTo>
                    <a:cubicBezTo>
                      <a:pt x="192" y="1527"/>
                      <a:pt x="368" y="1709"/>
                      <a:pt x="600" y="1805"/>
                    </a:cubicBezTo>
                    <a:cubicBezTo>
                      <a:pt x="803" y="1894"/>
                      <a:pt x="1337" y="1916"/>
                      <a:pt x="1850" y="1916"/>
                    </a:cubicBezTo>
                    <a:cubicBezTo>
                      <a:pt x="2384" y="1916"/>
                      <a:pt x="2893" y="1894"/>
                      <a:pt x="2995" y="1882"/>
                    </a:cubicBezTo>
                    <a:lnTo>
                      <a:pt x="3335" y="1864"/>
                    </a:lnTo>
                    <a:lnTo>
                      <a:pt x="3097" y="1620"/>
                    </a:lnTo>
                    <a:cubicBezTo>
                      <a:pt x="2961" y="1481"/>
                      <a:pt x="1745" y="249"/>
                      <a:pt x="1328" y="73"/>
                    </a:cubicBezTo>
                    <a:cubicBezTo>
                      <a:pt x="1211" y="25"/>
                      <a:pt x="1089" y="1"/>
                      <a:pt x="9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26" name="Google Shape;5626;p72"/>
            <p:cNvGrpSpPr/>
            <p:nvPr/>
          </p:nvGrpSpPr>
          <p:grpSpPr>
            <a:xfrm>
              <a:off x="-169911" y="2805495"/>
              <a:ext cx="904473" cy="968533"/>
              <a:chOff x="2345786" y="2722484"/>
              <a:chExt cx="1045029" cy="1119045"/>
            </a:xfrm>
          </p:grpSpPr>
          <p:sp>
            <p:nvSpPr>
              <p:cNvPr id="5627" name="Google Shape;5627;p72"/>
              <p:cNvSpPr/>
              <p:nvPr/>
            </p:nvSpPr>
            <p:spPr>
              <a:xfrm>
                <a:off x="2408703" y="3018822"/>
                <a:ext cx="914699" cy="822706"/>
              </a:xfrm>
              <a:custGeom>
                <a:avLst/>
                <a:gdLst/>
                <a:ahLst/>
                <a:cxnLst/>
                <a:rect l="l" t="t" r="r" b="b"/>
                <a:pathLst>
                  <a:path w="9973" h="8970" extrusionOk="0">
                    <a:moveTo>
                      <a:pt x="0" y="1"/>
                    </a:moveTo>
                    <a:lnTo>
                      <a:pt x="0" y="8970"/>
                    </a:lnTo>
                    <a:lnTo>
                      <a:pt x="9973" y="8970"/>
                    </a:lnTo>
                    <a:lnTo>
                      <a:pt x="997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8" name="Google Shape;5628;p72"/>
              <p:cNvSpPr/>
              <p:nvPr/>
            </p:nvSpPr>
            <p:spPr>
              <a:xfrm>
                <a:off x="2408703" y="3018822"/>
                <a:ext cx="914699" cy="265430"/>
              </a:xfrm>
              <a:custGeom>
                <a:avLst/>
                <a:gdLst/>
                <a:ahLst/>
                <a:cxnLst/>
                <a:rect l="l" t="t" r="r" b="b"/>
                <a:pathLst>
                  <a:path w="9973" h="2894" extrusionOk="0">
                    <a:moveTo>
                      <a:pt x="0" y="1"/>
                    </a:moveTo>
                    <a:lnTo>
                      <a:pt x="0" y="2433"/>
                    </a:lnTo>
                    <a:lnTo>
                      <a:pt x="9973" y="2894"/>
                    </a:lnTo>
                    <a:lnTo>
                      <a:pt x="99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9" name="Google Shape;5629;p72"/>
              <p:cNvSpPr/>
              <p:nvPr/>
            </p:nvSpPr>
            <p:spPr>
              <a:xfrm>
                <a:off x="2345786" y="2943522"/>
                <a:ext cx="1045029" cy="272768"/>
              </a:xfrm>
              <a:custGeom>
                <a:avLst/>
                <a:gdLst/>
                <a:ahLst/>
                <a:cxnLst/>
                <a:rect l="l" t="t" r="r" b="b"/>
                <a:pathLst>
                  <a:path w="11394" h="2974" extrusionOk="0">
                    <a:moveTo>
                      <a:pt x="1" y="0"/>
                    </a:moveTo>
                    <a:lnTo>
                      <a:pt x="1" y="2974"/>
                    </a:lnTo>
                    <a:lnTo>
                      <a:pt x="11394" y="2974"/>
                    </a:lnTo>
                    <a:lnTo>
                      <a:pt x="1139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0" name="Google Shape;5630;p72"/>
              <p:cNvSpPr/>
              <p:nvPr/>
            </p:nvSpPr>
            <p:spPr>
              <a:xfrm>
                <a:off x="2790702" y="2939303"/>
                <a:ext cx="155553" cy="902225"/>
              </a:xfrm>
              <a:custGeom>
                <a:avLst/>
                <a:gdLst/>
                <a:ahLst/>
                <a:cxnLst/>
                <a:rect l="l" t="t" r="r" b="b"/>
                <a:pathLst>
                  <a:path w="1696" h="9837" extrusionOk="0">
                    <a:moveTo>
                      <a:pt x="0" y="0"/>
                    </a:moveTo>
                    <a:lnTo>
                      <a:pt x="0" y="9837"/>
                    </a:lnTo>
                    <a:lnTo>
                      <a:pt x="1695" y="9837"/>
                    </a:lnTo>
                    <a:lnTo>
                      <a:pt x="169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1" name="Google Shape;5631;p72"/>
              <p:cNvSpPr/>
              <p:nvPr/>
            </p:nvSpPr>
            <p:spPr>
              <a:xfrm>
                <a:off x="2502162" y="2722484"/>
                <a:ext cx="363935" cy="244886"/>
              </a:xfrm>
              <a:custGeom>
                <a:avLst/>
                <a:gdLst/>
                <a:ahLst/>
                <a:cxnLst/>
                <a:rect l="l" t="t" r="r" b="b"/>
                <a:pathLst>
                  <a:path w="3968" h="2670" extrusionOk="0">
                    <a:moveTo>
                      <a:pt x="1151" y="1"/>
                    </a:moveTo>
                    <a:cubicBezTo>
                      <a:pt x="854" y="1"/>
                      <a:pt x="560" y="139"/>
                      <a:pt x="374" y="404"/>
                    </a:cubicBezTo>
                    <a:cubicBezTo>
                      <a:pt x="0" y="944"/>
                      <a:pt x="297" y="1691"/>
                      <a:pt x="930" y="1861"/>
                    </a:cubicBezTo>
                    <a:lnTo>
                      <a:pt x="3964" y="2669"/>
                    </a:lnTo>
                    <a:lnTo>
                      <a:pt x="3964" y="2669"/>
                    </a:lnTo>
                    <a:lnTo>
                      <a:pt x="3964" y="1808"/>
                    </a:lnTo>
                    <a:lnTo>
                      <a:pt x="1698" y="175"/>
                    </a:lnTo>
                    <a:cubicBezTo>
                      <a:pt x="1534" y="58"/>
                      <a:pt x="1342" y="1"/>
                      <a:pt x="1151" y="1"/>
                    </a:cubicBezTo>
                    <a:close/>
                    <a:moveTo>
                      <a:pt x="3964" y="2669"/>
                    </a:moveTo>
                    <a:lnTo>
                      <a:pt x="3964" y="2670"/>
                    </a:lnTo>
                    <a:lnTo>
                      <a:pt x="3968" y="2670"/>
                    </a:lnTo>
                    <a:lnTo>
                      <a:pt x="3964" y="2669"/>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2" name="Google Shape;5632;p72"/>
              <p:cNvSpPr/>
              <p:nvPr/>
            </p:nvSpPr>
            <p:spPr>
              <a:xfrm>
                <a:off x="2866001" y="2722575"/>
                <a:ext cx="366228" cy="244794"/>
              </a:xfrm>
              <a:custGeom>
                <a:avLst/>
                <a:gdLst/>
                <a:ahLst/>
                <a:cxnLst/>
                <a:rect l="l" t="t" r="r" b="b"/>
                <a:pathLst>
                  <a:path w="3993" h="2669" extrusionOk="0">
                    <a:moveTo>
                      <a:pt x="2818" y="0"/>
                    </a:moveTo>
                    <a:cubicBezTo>
                      <a:pt x="2627" y="0"/>
                      <a:pt x="2435" y="58"/>
                      <a:pt x="2270" y="177"/>
                    </a:cubicBezTo>
                    <a:lnTo>
                      <a:pt x="4" y="1810"/>
                    </a:lnTo>
                    <a:lnTo>
                      <a:pt x="4" y="2668"/>
                    </a:lnTo>
                    <a:lnTo>
                      <a:pt x="4" y="2668"/>
                    </a:lnTo>
                    <a:lnTo>
                      <a:pt x="3060" y="1857"/>
                    </a:lnTo>
                    <a:cubicBezTo>
                      <a:pt x="3736" y="1681"/>
                      <a:pt x="3993" y="853"/>
                      <a:pt x="3533" y="325"/>
                    </a:cubicBezTo>
                    <a:cubicBezTo>
                      <a:pt x="3346" y="112"/>
                      <a:pt x="3083" y="0"/>
                      <a:pt x="2818" y="0"/>
                    </a:cubicBezTo>
                    <a:close/>
                    <a:moveTo>
                      <a:pt x="4" y="2668"/>
                    </a:moveTo>
                    <a:lnTo>
                      <a:pt x="1" y="2669"/>
                    </a:lnTo>
                    <a:lnTo>
                      <a:pt x="4" y="2669"/>
                    </a:lnTo>
                    <a:lnTo>
                      <a:pt x="4" y="266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3" name="Google Shape;5633;p72"/>
              <p:cNvSpPr/>
              <p:nvPr/>
            </p:nvSpPr>
            <p:spPr>
              <a:xfrm>
                <a:off x="2807394" y="2818879"/>
                <a:ext cx="121251" cy="120517"/>
              </a:xfrm>
              <a:custGeom>
                <a:avLst/>
                <a:gdLst/>
                <a:ahLst/>
                <a:cxnLst/>
                <a:rect l="l" t="t" r="r" b="b"/>
                <a:pathLst>
                  <a:path w="1322" h="1314" extrusionOk="0">
                    <a:moveTo>
                      <a:pt x="659" y="1"/>
                    </a:moveTo>
                    <a:cubicBezTo>
                      <a:pt x="606" y="1"/>
                      <a:pt x="552" y="7"/>
                      <a:pt x="498" y="19"/>
                    </a:cubicBezTo>
                    <a:cubicBezTo>
                      <a:pt x="201" y="90"/>
                      <a:pt x="0" y="368"/>
                      <a:pt x="0" y="674"/>
                    </a:cubicBezTo>
                    <a:lnTo>
                      <a:pt x="0" y="1313"/>
                    </a:lnTo>
                    <a:lnTo>
                      <a:pt x="1322" y="1313"/>
                    </a:lnTo>
                    <a:lnTo>
                      <a:pt x="1322" y="658"/>
                    </a:lnTo>
                    <a:cubicBezTo>
                      <a:pt x="1322" y="294"/>
                      <a:pt x="1025" y="1"/>
                      <a:pt x="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34" name="Google Shape;5634;p72"/>
            <p:cNvGrpSpPr/>
            <p:nvPr/>
          </p:nvGrpSpPr>
          <p:grpSpPr>
            <a:xfrm>
              <a:off x="-204919" y="3774181"/>
              <a:ext cx="3133753" cy="1750150"/>
              <a:chOff x="654976" y="3557021"/>
              <a:chExt cx="916383" cy="511770"/>
            </a:xfrm>
          </p:grpSpPr>
          <p:sp>
            <p:nvSpPr>
              <p:cNvPr id="5635" name="Google Shape;5635;p72"/>
              <p:cNvSpPr/>
              <p:nvPr/>
            </p:nvSpPr>
            <p:spPr>
              <a:xfrm>
                <a:off x="654976" y="3578788"/>
                <a:ext cx="877480" cy="489412"/>
              </a:xfrm>
              <a:custGeom>
                <a:avLst/>
                <a:gdLst/>
                <a:ahLst/>
                <a:cxnLst/>
                <a:rect l="l" t="t" r="r" b="b"/>
                <a:pathLst>
                  <a:path w="25759" h="14367" extrusionOk="0">
                    <a:moveTo>
                      <a:pt x="0" y="1"/>
                    </a:moveTo>
                    <a:lnTo>
                      <a:pt x="0" y="14366"/>
                    </a:lnTo>
                    <a:lnTo>
                      <a:pt x="5400" y="14366"/>
                    </a:lnTo>
                    <a:lnTo>
                      <a:pt x="5400" y="3020"/>
                    </a:lnTo>
                    <a:lnTo>
                      <a:pt x="14184" y="3020"/>
                    </a:lnTo>
                    <a:lnTo>
                      <a:pt x="14184" y="14184"/>
                    </a:lnTo>
                    <a:lnTo>
                      <a:pt x="20405" y="14184"/>
                    </a:lnTo>
                    <a:lnTo>
                      <a:pt x="20405" y="14366"/>
                    </a:lnTo>
                    <a:lnTo>
                      <a:pt x="25759" y="14366"/>
                    </a:lnTo>
                    <a:lnTo>
                      <a:pt x="257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6" name="Google Shape;5636;p72"/>
              <p:cNvSpPr/>
              <p:nvPr/>
            </p:nvSpPr>
            <p:spPr>
              <a:xfrm>
                <a:off x="654976" y="3557021"/>
                <a:ext cx="916383" cy="38936"/>
              </a:xfrm>
              <a:custGeom>
                <a:avLst/>
                <a:gdLst/>
                <a:ahLst/>
                <a:cxnLst/>
                <a:rect l="l" t="t" r="r" b="b"/>
                <a:pathLst>
                  <a:path w="26901" h="1143" extrusionOk="0">
                    <a:moveTo>
                      <a:pt x="0" y="0"/>
                    </a:moveTo>
                    <a:lnTo>
                      <a:pt x="0" y="1143"/>
                    </a:lnTo>
                    <a:lnTo>
                      <a:pt x="26901" y="1143"/>
                    </a:lnTo>
                    <a:lnTo>
                      <a:pt x="269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7" name="Google Shape;5637;p72"/>
              <p:cNvSpPr/>
              <p:nvPr/>
            </p:nvSpPr>
            <p:spPr>
              <a:xfrm>
                <a:off x="1138125" y="3681525"/>
                <a:ext cx="211971" cy="387266"/>
              </a:xfrm>
              <a:custGeom>
                <a:avLst/>
                <a:gdLst/>
                <a:ahLst/>
                <a:cxnLst/>
                <a:rect l="l" t="t" r="r" b="b"/>
                <a:pathLst>
                  <a:path w="6223" h="11162" extrusionOk="0">
                    <a:moveTo>
                      <a:pt x="1" y="1"/>
                    </a:moveTo>
                    <a:lnTo>
                      <a:pt x="1" y="11162"/>
                    </a:lnTo>
                    <a:lnTo>
                      <a:pt x="6222" y="11162"/>
                    </a:lnTo>
                    <a:lnTo>
                      <a:pt x="62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638" name="Google Shape;5638;p72"/>
          <p:cNvSpPr txBox="1">
            <a:spLocks noGrp="1"/>
          </p:cNvSpPr>
          <p:nvPr>
            <p:ph type="title"/>
          </p:nvPr>
        </p:nvSpPr>
        <p:spPr>
          <a:xfrm>
            <a:off x="4699338" y="606788"/>
            <a:ext cx="3691800" cy="1203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THANKS</a:t>
            </a:r>
            <a:r>
              <a:rPr lang="en">
                <a:solidFill>
                  <a:schemeClr val="lt1"/>
                </a:solidFill>
              </a:rPr>
              <a:t>!</a:t>
            </a:r>
            <a:endParaRPr>
              <a:solidFill>
                <a:schemeClr val="lt1"/>
              </a:solidFill>
            </a:endParaRPr>
          </a:p>
        </p:txBody>
      </p:sp>
      <p:sp>
        <p:nvSpPr>
          <p:cNvPr id="5639" name="Google Shape;5639;p72"/>
          <p:cNvSpPr txBox="1">
            <a:spLocks noGrp="1"/>
          </p:cNvSpPr>
          <p:nvPr>
            <p:ph type="subTitle" idx="1"/>
          </p:nvPr>
        </p:nvSpPr>
        <p:spPr>
          <a:xfrm>
            <a:off x="4681475" y="2405163"/>
            <a:ext cx="3727500" cy="988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E6F3FF"/>
              </a:buClr>
              <a:buSzPts val="1100"/>
              <a:buFont typeface="Arial"/>
              <a:buNone/>
            </a:pPr>
            <a:r>
              <a:rPr lang="en" b="1"/>
              <a:t>Does anyone have any questions?</a:t>
            </a:r>
            <a:endParaRPr b="1"/>
          </a:p>
          <a:p>
            <a:pPr marL="0" lvl="0" indent="0" algn="ctr" rtl="0">
              <a:spcBef>
                <a:spcPts val="0"/>
              </a:spcBef>
              <a:spcAft>
                <a:spcPts val="0"/>
              </a:spcAft>
              <a:buClr>
                <a:srgbClr val="E6F3FF"/>
              </a:buClr>
              <a:buSzPts val="1100"/>
              <a:buFont typeface="Arial"/>
              <a:buNone/>
            </a:pPr>
            <a:r>
              <a:rPr lang="en"/>
              <a:t>addyouremail@freepik.com</a:t>
            </a:r>
            <a:endParaRPr/>
          </a:p>
          <a:p>
            <a:pPr marL="0" lvl="0" indent="0" algn="ctr" rtl="0">
              <a:spcBef>
                <a:spcPts val="0"/>
              </a:spcBef>
              <a:spcAft>
                <a:spcPts val="0"/>
              </a:spcAft>
              <a:buClr>
                <a:srgbClr val="E6F3FF"/>
              </a:buClr>
              <a:buSzPts val="1100"/>
              <a:buFont typeface="Arial"/>
              <a:buNone/>
            </a:pPr>
            <a:r>
              <a:rPr lang="en"/>
              <a:t>+91  620 421 838 </a:t>
            </a:r>
            <a:endParaRPr/>
          </a:p>
          <a:p>
            <a:pPr marL="0" lvl="0" indent="0" algn="ctr" rtl="0">
              <a:spcBef>
                <a:spcPts val="0"/>
              </a:spcBef>
              <a:spcAft>
                <a:spcPts val="0"/>
              </a:spcAft>
              <a:buNone/>
            </a:pPr>
            <a:r>
              <a:rPr lang="en"/>
              <a:t>yourcompany.com</a:t>
            </a:r>
            <a:endParaRPr/>
          </a:p>
        </p:txBody>
      </p:sp>
      <p:sp>
        <p:nvSpPr>
          <p:cNvPr id="5640" name="Google Shape;5640;p72"/>
          <p:cNvSpPr txBox="1"/>
          <p:nvPr/>
        </p:nvSpPr>
        <p:spPr>
          <a:xfrm>
            <a:off x="4681475" y="4182100"/>
            <a:ext cx="3727500" cy="35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solidFill>
                  <a:schemeClr val="dk1"/>
                </a:solidFill>
                <a:latin typeface="Actor"/>
                <a:ea typeface="Actor"/>
                <a:cs typeface="Actor"/>
                <a:sym typeface="Actor"/>
              </a:rPr>
              <a:t>Please keep this slide for attribution</a:t>
            </a:r>
            <a:endParaRPr sz="1100" b="1">
              <a:solidFill>
                <a:schemeClr val="dk1"/>
              </a:solidFill>
              <a:latin typeface="Actor"/>
              <a:ea typeface="Actor"/>
              <a:cs typeface="Actor"/>
              <a:sym typeface="Actor"/>
            </a:endParaRPr>
          </a:p>
        </p:txBody>
      </p:sp>
      <p:grpSp>
        <p:nvGrpSpPr>
          <p:cNvPr id="5641" name="Google Shape;5641;p72"/>
          <p:cNvGrpSpPr/>
          <p:nvPr/>
        </p:nvGrpSpPr>
        <p:grpSpPr>
          <a:xfrm>
            <a:off x="1578740" y="1443614"/>
            <a:ext cx="2102166" cy="4230147"/>
            <a:chOff x="4421596" y="262202"/>
            <a:chExt cx="596376" cy="1200076"/>
          </a:xfrm>
        </p:grpSpPr>
        <p:sp>
          <p:nvSpPr>
            <p:cNvPr id="5642" name="Google Shape;5642;p72"/>
            <p:cNvSpPr/>
            <p:nvPr/>
          </p:nvSpPr>
          <p:spPr>
            <a:xfrm>
              <a:off x="4885732" y="602409"/>
              <a:ext cx="88705" cy="139496"/>
            </a:xfrm>
            <a:custGeom>
              <a:avLst/>
              <a:gdLst/>
              <a:ahLst/>
              <a:cxnLst/>
              <a:rect l="l" t="t" r="r" b="b"/>
              <a:pathLst>
                <a:path w="2604" h="4095" extrusionOk="0">
                  <a:moveTo>
                    <a:pt x="44" y="1"/>
                  </a:moveTo>
                  <a:lnTo>
                    <a:pt x="1" y="29"/>
                  </a:lnTo>
                  <a:cubicBezTo>
                    <a:pt x="819" y="1393"/>
                    <a:pt x="1683" y="2764"/>
                    <a:pt x="2560" y="4095"/>
                  </a:cubicBezTo>
                  <a:lnTo>
                    <a:pt x="2603" y="4067"/>
                  </a:lnTo>
                  <a:cubicBezTo>
                    <a:pt x="1726" y="2736"/>
                    <a:pt x="865" y="1365"/>
                    <a:pt x="44" y="1"/>
                  </a:cubicBezTo>
                  <a:close/>
                </a:path>
              </a:pathLst>
            </a:custGeom>
            <a:solidFill>
              <a:srgbClr val="ECD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3" name="Google Shape;5643;p72"/>
            <p:cNvSpPr/>
            <p:nvPr/>
          </p:nvSpPr>
          <p:spPr>
            <a:xfrm>
              <a:off x="4644790" y="262202"/>
              <a:ext cx="183168" cy="164364"/>
            </a:xfrm>
            <a:custGeom>
              <a:avLst/>
              <a:gdLst/>
              <a:ahLst/>
              <a:cxnLst/>
              <a:rect l="l" t="t" r="r" b="b"/>
              <a:pathLst>
                <a:path w="5377" h="4825" extrusionOk="0">
                  <a:moveTo>
                    <a:pt x="2917" y="1"/>
                  </a:moveTo>
                  <a:cubicBezTo>
                    <a:pt x="2885" y="1"/>
                    <a:pt x="2852" y="2"/>
                    <a:pt x="2819" y="3"/>
                  </a:cubicBezTo>
                  <a:cubicBezTo>
                    <a:pt x="544" y="111"/>
                    <a:pt x="726" y="1034"/>
                    <a:pt x="494" y="2198"/>
                  </a:cubicBezTo>
                  <a:cubicBezTo>
                    <a:pt x="266" y="3365"/>
                    <a:pt x="0" y="4560"/>
                    <a:pt x="250" y="4634"/>
                  </a:cubicBezTo>
                  <a:cubicBezTo>
                    <a:pt x="250" y="4634"/>
                    <a:pt x="1506" y="4802"/>
                    <a:pt x="2107" y="4802"/>
                  </a:cubicBezTo>
                  <a:cubicBezTo>
                    <a:pt x="2211" y="4802"/>
                    <a:pt x="2295" y="4797"/>
                    <a:pt x="2350" y="4786"/>
                  </a:cubicBezTo>
                  <a:cubicBezTo>
                    <a:pt x="2501" y="4753"/>
                    <a:pt x="2577" y="4613"/>
                    <a:pt x="2614" y="4459"/>
                  </a:cubicBezTo>
                  <a:lnTo>
                    <a:pt x="2614" y="4459"/>
                  </a:lnTo>
                  <a:cubicBezTo>
                    <a:pt x="2627" y="4563"/>
                    <a:pt x="2657" y="4656"/>
                    <a:pt x="2720" y="4705"/>
                  </a:cubicBezTo>
                  <a:cubicBezTo>
                    <a:pt x="2830" y="4787"/>
                    <a:pt x="3257" y="4824"/>
                    <a:pt x="3614" y="4824"/>
                  </a:cubicBezTo>
                  <a:cubicBezTo>
                    <a:pt x="3900" y="4824"/>
                    <a:pt x="4141" y="4800"/>
                    <a:pt x="4134" y="4758"/>
                  </a:cubicBezTo>
                  <a:cubicBezTo>
                    <a:pt x="4128" y="4720"/>
                    <a:pt x="4135" y="4653"/>
                    <a:pt x="4144" y="4594"/>
                  </a:cubicBezTo>
                  <a:lnTo>
                    <a:pt x="4144" y="4594"/>
                  </a:lnTo>
                  <a:cubicBezTo>
                    <a:pt x="4147" y="4670"/>
                    <a:pt x="4169" y="4758"/>
                    <a:pt x="4234" y="4758"/>
                  </a:cubicBezTo>
                  <a:cubicBezTo>
                    <a:pt x="4237" y="4758"/>
                    <a:pt x="4239" y="4758"/>
                    <a:pt x="4242" y="4758"/>
                  </a:cubicBezTo>
                  <a:cubicBezTo>
                    <a:pt x="4350" y="4745"/>
                    <a:pt x="4894" y="4782"/>
                    <a:pt x="4983" y="4634"/>
                  </a:cubicBezTo>
                  <a:cubicBezTo>
                    <a:pt x="5072" y="4491"/>
                    <a:pt x="5377" y="1"/>
                    <a:pt x="2917" y="1"/>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4" name="Google Shape;5644;p72"/>
            <p:cNvSpPr/>
            <p:nvPr/>
          </p:nvSpPr>
          <p:spPr>
            <a:xfrm>
              <a:off x="4441695" y="438999"/>
              <a:ext cx="242032" cy="241725"/>
            </a:xfrm>
            <a:custGeom>
              <a:avLst/>
              <a:gdLst/>
              <a:ahLst/>
              <a:cxnLst/>
              <a:rect l="l" t="t" r="r" b="b"/>
              <a:pathLst>
                <a:path w="7105" h="7096" extrusionOk="0">
                  <a:moveTo>
                    <a:pt x="6384" y="1"/>
                  </a:moveTo>
                  <a:cubicBezTo>
                    <a:pt x="3428" y="1"/>
                    <a:pt x="2028" y="1440"/>
                    <a:pt x="1038" y="3118"/>
                  </a:cubicBezTo>
                  <a:cubicBezTo>
                    <a:pt x="386" y="4224"/>
                    <a:pt x="0" y="6480"/>
                    <a:pt x="0" y="6480"/>
                  </a:cubicBezTo>
                  <a:cubicBezTo>
                    <a:pt x="0" y="6480"/>
                    <a:pt x="3192" y="7096"/>
                    <a:pt x="4417" y="7096"/>
                  </a:cubicBezTo>
                  <a:cubicBezTo>
                    <a:pt x="4630" y="7096"/>
                    <a:pt x="4784" y="7077"/>
                    <a:pt x="4851" y="7033"/>
                  </a:cubicBezTo>
                  <a:cubicBezTo>
                    <a:pt x="5295" y="6737"/>
                    <a:pt x="7105" y="15"/>
                    <a:pt x="6589" y="3"/>
                  </a:cubicBezTo>
                  <a:cubicBezTo>
                    <a:pt x="6520" y="2"/>
                    <a:pt x="6451" y="1"/>
                    <a:pt x="6384" y="1"/>
                  </a:cubicBezTo>
                  <a:close/>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5" name="Google Shape;5645;p72"/>
            <p:cNvSpPr/>
            <p:nvPr/>
          </p:nvSpPr>
          <p:spPr>
            <a:xfrm>
              <a:off x="4657190" y="262372"/>
              <a:ext cx="176389" cy="131116"/>
            </a:xfrm>
            <a:custGeom>
              <a:avLst/>
              <a:gdLst/>
              <a:ahLst/>
              <a:cxnLst/>
              <a:rect l="l" t="t" r="r" b="b"/>
              <a:pathLst>
                <a:path w="5178" h="3849" extrusionOk="0">
                  <a:moveTo>
                    <a:pt x="2466" y="0"/>
                  </a:moveTo>
                  <a:cubicBezTo>
                    <a:pt x="2447" y="0"/>
                    <a:pt x="2428" y="1"/>
                    <a:pt x="2409" y="1"/>
                  </a:cubicBezTo>
                  <a:cubicBezTo>
                    <a:pt x="714" y="48"/>
                    <a:pt x="1" y="1443"/>
                    <a:pt x="346" y="2641"/>
                  </a:cubicBezTo>
                  <a:cubicBezTo>
                    <a:pt x="683" y="3803"/>
                    <a:pt x="1595" y="3823"/>
                    <a:pt x="1658" y="3823"/>
                  </a:cubicBezTo>
                  <a:cubicBezTo>
                    <a:pt x="1660" y="3823"/>
                    <a:pt x="1662" y="3823"/>
                    <a:pt x="1662" y="3823"/>
                  </a:cubicBezTo>
                  <a:cubicBezTo>
                    <a:pt x="1817" y="3840"/>
                    <a:pt x="1966" y="3848"/>
                    <a:pt x="2106" y="3848"/>
                  </a:cubicBezTo>
                  <a:cubicBezTo>
                    <a:pt x="5178" y="3848"/>
                    <a:pt x="4735" y="0"/>
                    <a:pt x="2466" y="0"/>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6" name="Google Shape;5646;p72"/>
            <p:cNvSpPr/>
            <p:nvPr/>
          </p:nvSpPr>
          <p:spPr>
            <a:xfrm>
              <a:off x="4609669" y="889270"/>
              <a:ext cx="133910" cy="518503"/>
            </a:xfrm>
            <a:custGeom>
              <a:avLst/>
              <a:gdLst/>
              <a:ahLst/>
              <a:cxnLst/>
              <a:rect l="l" t="t" r="r" b="b"/>
              <a:pathLst>
                <a:path w="3931" h="15221" extrusionOk="0">
                  <a:moveTo>
                    <a:pt x="3107" y="0"/>
                  </a:moveTo>
                  <a:cubicBezTo>
                    <a:pt x="2291" y="0"/>
                    <a:pt x="552" y="441"/>
                    <a:pt x="300" y="1521"/>
                  </a:cubicBezTo>
                  <a:cubicBezTo>
                    <a:pt x="0" y="2790"/>
                    <a:pt x="1436" y="14285"/>
                    <a:pt x="1482" y="14634"/>
                  </a:cubicBezTo>
                  <a:cubicBezTo>
                    <a:pt x="1528" y="14986"/>
                    <a:pt x="2881" y="15220"/>
                    <a:pt x="2881" y="15220"/>
                  </a:cubicBezTo>
                  <a:cubicBezTo>
                    <a:pt x="2881" y="15220"/>
                    <a:pt x="3930" y="212"/>
                    <a:pt x="3436" y="39"/>
                  </a:cubicBezTo>
                  <a:cubicBezTo>
                    <a:pt x="3363" y="14"/>
                    <a:pt x="3249" y="0"/>
                    <a:pt x="3107" y="0"/>
                  </a:cubicBezTo>
                  <a:close/>
                </a:path>
              </a:pathLst>
            </a:custGeom>
            <a:solidFill>
              <a:srgbClr val="D68B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7" name="Google Shape;5647;p72"/>
            <p:cNvSpPr/>
            <p:nvPr/>
          </p:nvSpPr>
          <p:spPr>
            <a:xfrm>
              <a:off x="4615869" y="1385632"/>
              <a:ext cx="96574" cy="76646"/>
            </a:xfrm>
            <a:custGeom>
              <a:avLst/>
              <a:gdLst/>
              <a:ahLst/>
              <a:cxnLst/>
              <a:rect l="l" t="t" r="r" b="b"/>
              <a:pathLst>
                <a:path w="2835" h="2250" extrusionOk="0">
                  <a:moveTo>
                    <a:pt x="2557" y="1"/>
                  </a:moveTo>
                  <a:lnTo>
                    <a:pt x="1390" y="146"/>
                  </a:lnTo>
                  <a:lnTo>
                    <a:pt x="1402" y="810"/>
                  </a:lnTo>
                  <a:cubicBezTo>
                    <a:pt x="1414" y="1474"/>
                    <a:pt x="0" y="1971"/>
                    <a:pt x="124" y="2190"/>
                  </a:cubicBezTo>
                  <a:cubicBezTo>
                    <a:pt x="147" y="2231"/>
                    <a:pt x="238" y="2249"/>
                    <a:pt x="373" y="2249"/>
                  </a:cubicBezTo>
                  <a:cubicBezTo>
                    <a:pt x="952" y="2249"/>
                    <a:pt x="2331" y="1918"/>
                    <a:pt x="2557" y="1693"/>
                  </a:cubicBezTo>
                  <a:cubicBezTo>
                    <a:pt x="2835" y="1418"/>
                    <a:pt x="2557" y="1"/>
                    <a:pt x="2557" y="1"/>
                  </a:cubicBezTo>
                  <a:close/>
                </a:path>
              </a:pathLst>
            </a:custGeom>
            <a:solidFill>
              <a:srgbClr val="2025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8" name="Google Shape;5648;p72"/>
            <p:cNvSpPr/>
            <p:nvPr/>
          </p:nvSpPr>
          <p:spPr>
            <a:xfrm>
              <a:off x="4647209" y="1372312"/>
              <a:ext cx="61351" cy="71196"/>
            </a:xfrm>
            <a:custGeom>
              <a:avLst/>
              <a:gdLst/>
              <a:ahLst/>
              <a:cxnLst/>
              <a:rect l="l" t="t" r="r" b="b"/>
              <a:pathLst>
                <a:path w="1801" h="2090" extrusionOk="0">
                  <a:moveTo>
                    <a:pt x="1765" y="1"/>
                  </a:moveTo>
                  <a:cubicBezTo>
                    <a:pt x="1573" y="1"/>
                    <a:pt x="359" y="315"/>
                    <a:pt x="380" y="460"/>
                  </a:cubicBezTo>
                  <a:cubicBezTo>
                    <a:pt x="405" y="608"/>
                    <a:pt x="510" y="1315"/>
                    <a:pt x="417" y="1457"/>
                  </a:cubicBezTo>
                  <a:cubicBezTo>
                    <a:pt x="328" y="1593"/>
                    <a:pt x="0" y="1911"/>
                    <a:pt x="0" y="1911"/>
                  </a:cubicBezTo>
                  <a:cubicBezTo>
                    <a:pt x="0" y="1911"/>
                    <a:pt x="133" y="2089"/>
                    <a:pt x="308" y="2089"/>
                  </a:cubicBezTo>
                  <a:cubicBezTo>
                    <a:pt x="325" y="2089"/>
                    <a:pt x="343" y="2088"/>
                    <a:pt x="362" y="2084"/>
                  </a:cubicBezTo>
                  <a:cubicBezTo>
                    <a:pt x="562" y="2041"/>
                    <a:pt x="1739" y="1596"/>
                    <a:pt x="1754" y="1435"/>
                  </a:cubicBezTo>
                  <a:cubicBezTo>
                    <a:pt x="1800" y="917"/>
                    <a:pt x="1785" y="3"/>
                    <a:pt x="1785" y="3"/>
                  </a:cubicBezTo>
                  <a:cubicBezTo>
                    <a:pt x="1781" y="2"/>
                    <a:pt x="1774" y="1"/>
                    <a:pt x="1765" y="1"/>
                  </a:cubicBezTo>
                  <a:close/>
                </a:path>
              </a:pathLst>
            </a:custGeom>
            <a:solidFill>
              <a:srgbClr val="D68B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9" name="Google Shape;5649;p72"/>
            <p:cNvSpPr/>
            <p:nvPr/>
          </p:nvSpPr>
          <p:spPr>
            <a:xfrm>
              <a:off x="4726614" y="889270"/>
              <a:ext cx="133807" cy="518503"/>
            </a:xfrm>
            <a:custGeom>
              <a:avLst/>
              <a:gdLst/>
              <a:ahLst/>
              <a:cxnLst/>
              <a:rect l="l" t="t" r="r" b="b"/>
              <a:pathLst>
                <a:path w="3928" h="15221" extrusionOk="0">
                  <a:moveTo>
                    <a:pt x="824" y="0"/>
                  </a:moveTo>
                  <a:cubicBezTo>
                    <a:pt x="682" y="0"/>
                    <a:pt x="568" y="14"/>
                    <a:pt x="494" y="39"/>
                  </a:cubicBezTo>
                  <a:cubicBezTo>
                    <a:pt x="0" y="212"/>
                    <a:pt x="1050" y="15220"/>
                    <a:pt x="1050" y="15220"/>
                  </a:cubicBezTo>
                  <a:cubicBezTo>
                    <a:pt x="1050" y="15220"/>
                    <a:pt x="2402" y="14986"/>
                    <a:pt x="2446" y="14634"/>
                  </a:cubicBezTo>
                  <a:cubicBezTo>
                    <a:pt x="2492" y="14285"/>
                    <a:pt x="3928" y="2790"/>
                    <a:pt x="3631" y="1521"/>
                  </a:cubicBezTo>
                  <a:cubicBezTo>
                    <a:pt x="3379" y="441"/>
                    <a:pt x="1639" y="0"/>
                    <a:pt x="824" y="0"/>
                  </a:cubicBezTo>
                  <a:close/>
                </a:path>
              </a:pathLst>
            </a:custGeom>
            <a:solidFill>
              <a:srgbClr val="D68B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0" name="Google Shape;5650;p72"/>
            <p:cNvSpPr/>
            <p:nvPr/>
          </p:nvSpPr>
          <p:spPr>
            <a:xfrm>
              <a:off x="4757852" y="1385632"/>
              <a:ext cx="96574" cy="76646"/>
            </a:xfrm>
            <a:custGeom>
              <a:avLst/>
              <a:gdLst/>
              <a:ahLst/>
              <a:cxnLst/>
              <a:rect l="l" t="t" r="r" b="b"/>
              <a:pathLst>
                <a:path w="2835" h="2250" extrusionOk="0">
                  <a:moveTo>
                    <a:pt x="278" y="1"/>
                  </a:moveTo>
                  <a:cubicBezTo>
                    <a:pt x="278" y="1"/>
                    <a:pt x="0" y="1418"/>
                    <a:pt x="278" y="1693"/>
                  </a:cubicBezTo>
                  <a:cubicBezTo>
                    <a:pt x="504" y="1918"/>
                    <a:pt x="1883" y="2249"/>
                    <a:pt x="2462" y="2249"/>
                  </a:cubicBezTo>
                  <a:cubicBezTo>
                    <a:pt x="2596" y="2249"/>
                    <a:pt x="2688" y="2231"/>
                    <a:pt x="2711" y="2190"/>
                  </a:cubicBezTo>
                  <a:cubicBezTo>
                    <a:pt x="2835" y="1971"/>
                    <a:pt x="1420" y="1474"/>
                    <a:pt x="1433" y="810"/>
                  </a:cubicBezTo>
                  <a:lnTo>
                    <a:pt x="1445" y="146"/>
                  </a:lnTo>
                  <a:lnTo>
                    <a:pt x="278" y="1"/>
                  </a:lnTo>
                  <a:close/>
                </a:path>
              </a:pathLst>
            </a:custGeom>
            <a:solidFill>
              <a:srgbClr val="2025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1" name="Google Shape;5651;p72"/>
            <p:cNvSpPr/>
            <p:nvPr/>
          </p:nvSpPr>
          <p:spPr>
            <a:xfrm>
              <a:off x="4761531" y="1372312"/>
              <a:ext cx="61453" cy="71196"/>
            </a:xfrm>
            <a:custGeom>
              <a:avLst/>
              <a:gdLst/>
              <a:ahLst/>
              <a:cxnLst/>
              <a:rect l="l" t="t" r="r" b="b"/>
              <a:pathLst>
                <a:path w="1804" h="2090" extrusionOk="0">
                  <a:moveTo>
                    <a:pt x="36" y="1"/>
                  </a:moveTo>
                  <a:cubicBezTo>
                    <a:pt x="27" y="1"/>
                    <a:pt x="20" y="2"/>
                    <a:pt x="16" y="3"/>
                  </a:cubicBezTo>
                  <a:cubicBezTo>
                    <a:pt x="16" y="3"/>
                    <a:pt x="0" y="917"/>
                    <a:pt x="47" y="1435"/>
                  </a:cubicBezTo>
                  <a:cubicBezTo>
                    <a:pt x="62" y="1596"/>
                    <a:pt x="1238" y="2041"/>
                    <a:pt x="1439" y="2084"/>
                  </a:cubicBezTo>
                  <a:cubicBezTo>
                    <a:pt x="1457" y="2088"/>
                    <a:pt x="1475" y="2089"/>
                    <a:pt x="1493" y="2089"/>
                  </a:cubicBezTo>
                  <a:cubicBezTo>
                    <a:pt x="1668" y="2089"/>
                    <a:pt x="1803" y="1911"/>
                    <a:pt x="1803" y="1911"/>
                  </a:cubicBezTo>
                  <a:cubicBezTo>
                    <a:pt x="1803" y="1911"/>
                    <a:pt x="1479" y="1593"/>
                    <a:pt x="1387" y="1457"/>
                  </a:cubicBezTo>
                  <a:cubicBezTo>
                    <a:pt x="1294" y="1315"/>
                    <a:pt x="1399" y="608"/>
                    <a:pt x="1421" y="460"/>
                  </a:cubicBezTo>
                  <a:cubicBezTo>
                    <a:pt x="1444" y="315"/>
                    <a:pt x="230" y="1"/>
                    <a:pt x="36" y="1"/>
                  </a:cubicBezTo>
                  <a:close/>
                </a:path>
              </a:pathLst>
            </a:custGeom>
            <a:solidFill>
              <a:srgbClr val="D68B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2" name="Google Shape;5652;p72"/>
            <p:cNvSpPr/>
            <p:nvPr/>
          </p:nvSpPr>
          <p:spPr>
            <a:xfrm>
              <a:off x="4791167" y="1102722"/>
              <a:ext cx="50859" cy="329443"/>
            </a:xfrm>
            <a:custGeom>
              <a:avLst/>
              <a:gdLst/>
              <a:ahLst/>
              <a:cxnLst/>
              <a:rect l="l" t="t" r="r" b="b"/>
              <a:pathLst>
                <a:path w="1493" h="9671" extrusionOk="0">
                  <a:moveTo>
                    <a:pt x="1492" y="1"/>
                  </a:moveTo>
                  <a:cubicBezTo>
                    <a:pt x="1492" y="1"/>
                    <a:pt x="936" y="137"/>
                    <a:pt x="458" y="661"/>
                  </a:cubicBezTo>
                  <a:cubicBezTo>
                    <a:pt x="84" y="1072"/>
                    <a:pt x="1" y="8735"/>
                    <a:pt x="121" y="9149"/>
                  </a:cubicBezTo>
                  <a:cubicBezTo>
                    <a:pt x="245" y="9562"/>
                    <a:pt x="782" y="9671"/>
                    <a:pt x="782" y="9671"/>
                  </a:cubicBezTo>
                  <a:cubicBezTo>
                    <a:pt x="782" y="9671"/>
                    <a:pt x="554" y="9473"/>
                    <a:pt x="513" y="9207"/>
                  </a:cubicBezTo>
                  <a:cubicBezTo>
                    <a:pt x="458" y="8843"/>
                    <a:pt x="1492" y="1"/>
                    <a:pt x="1492" y="1"/>
                  </a:cubicBezTo>
                  <a:close/>
                </a:path>
              </a:pathLst>
            </a:custGeom>
            <a:solidFill>
              <a:srgbClr val="DDA2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3" name="Google Shape;5653;p72"/>
            <p:cNvSpPr/>
            <p:nvPr/>
          </p:nvSpPr>
          <p:spPr>
            <a:xfrm>
              <a:off x="4688019" y="1091991"/>
              <a:ext cx="42615" cy="325832"/>
            </a:xfrm>
            <a:custGeom>
              <a:avLst/>
              <a:gdLst/>
              <a:ahLst/>
              <a:cxnLst/>
              <a:rect l="l" t="t" r="r" b="b"/>
              <a:pathLst>
                <a:path w="1251" h="9565" extrusionOk="0">
                  <a:moveTo>
                    <a:pt x="1136" y="1"/>
                  </a:moveTo>
                  <a:lnTo>
                    <a:pt x="1136" y="1"/>
                  </a:lnTo>
                  <a:cubicBezTo>
                    <a:pt x="1136" y="1"/>
                    <a:pt x="365" y="322"/>
                    <a:pt x="105" y="2029"/>
                  </a:cubicBezTo>
                  <a:cubicBezTo>
                    <a:pt x="0" y="2715"/>
                    <a:pt x="201" y="8945"/>
                    <a:pt x="170" y="9275"/>
                  </a:cubicBezTo>
                  <a:cubicBezTo>
                    <a:pt x="150" y="9537"/>
                    <a:pt x="410" y="9564"/>
                    <a:pt x="519" y="9564"/>
                  </a:cubicBezTo>
                  <a:cubicBezTo>
                    <a:pt x="547" y="9564"/>
                    <a:pt x="565" y="9563"/>
                    <a:pt x="565" y="9563"/>
                  </a:cubicBezTo>
                  <a:cubicBezTo>
                    <a:pt x="565" y="9563"/>
                    <a:pt x="1251" y="439"/>
                    <a:pt x="1136" y="1"/>
                  </a:cubicBezTo>
                  <a:close/>
                </a:path>
              </a:pathLst>
            </a:custGeom>
            <a:solidFill>
              <a:srgbClr val="DDA2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4" name="Google Shape;5654;p72"/>
            <p:cNvSpPr/>
            <p:nvPr/>
          </p:nvSpPr>
          <p:spPr>
            <a:xfrm>
              <a:off x="4570120" y="328663"/>
              <a:ext cx="351721" cy="313875"/>
            </a:xfrm>
            <a:custGeom>
              <a:avLst/>
              <a:gdLst/>
              <a:ahLst/>
              <a:cxnLst/>
              <a:rect l="l" t="t" r="r" b="b"/>
              <a:pathLst>
                <a:path w="10325" h="9214" extrusionOk="0">
                  <a:moveTo>
                    <a:pt x="5545" y="0"/>
                  </a:moveTo>
                  <a:lnTo>
                    <a:pt x="4165" y="568"/>
                  </a:lnTo>
                  <a:cubicBezTo>
                    <a:pt x="4165" y="568"/>
                    <a:pt x="4341" y="3001"/>
                    <a:pt x="4048" y="3261"/>
                  </a:cubicBezTo>
                  <a:cubicBezTo>
                    <a:pt x="3751" y="3520"/>
                    <a:pt x="633" y="3946"/>
                    <a:pt x="318" y="4443"/>
                  </a:cubicBezTo>
                  <a:cubicBezTo>
                    <a:pt x="0" y="4940"/>
                    <a:pt x="1309" y="8275"/>
                    <a:pt x="1309" y="8275"/>
                  </a:cubicBezTo>
                  <a:lnTo>
                    <a:pt x="8092" y="9213"/>
                  </a:lnTo>
                  <a:cubicBezTo>
                    <a:pt x="8092" y="9213"/>
                    <a:pt x="10325" y="4564"/>
                    <a:pt x="8864" y="3785"/>
                  </a:cubicBezTo>
                  <a:cubicBezTo>
                    <a:pt x="8580" y="3637"/>
                    <a:pt x="5551" y="3609"/>
                    <a:pt x="5490" y="2875"/>
                  </a:cubicBezTo>
                  <a:cubicBezTo>
                    <a:pt x="5459" y="2526"/>
                    <a:pt x="5545" y="0"/>
                    <a:pt x="5545" y="0"/>
                  </a:cubicBezTo>
                  <a:close/>
                </a:path>
              </a:pathLst>
            </a:custGeom>
            <a:solidFill>
              <a:srgbClr val="D68B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5" name="Google Shape;5655;p72"/>
            <p:cNvSpPr/>
            <p:nvPr/>
          </p:nvSpPr>
          <p:spPr>
            <a:xfrm>
              <a:off x="4537928" y="562110"/>
              <a:ext cx="370866" cy="692099"/>
            </a:xfrm>
            <a:custGeom>
              <a:avLst/>
              <a:gdLst/>
              <a:ahLst/>
              <a:cxnLst/>
              <a:rect l="l" t="t" r="r" b="b"/>
              <a:pathLst>
                <a:path w="10887" h="20317" extrusionOk="0">
                  <a:moveTo>
                    <a:pt x="6843" y="1"/>
                  </a:moveTo>
                  <a:cubicBezTo>
                    <a:pt x="4635" y="1"/>
                    <a:pt x="1949" y="390"/>
                    <a:pt x="1949" y="390"/>
                  </a:cubicBezTo>
                  <a:cubicBezTo>
                    <a:pt x="1949" y="390"/>
                    <a:pt x="2347" y="3669"/>
                    <a:pt x="2063" y="5049"/>
                  </a:cubicBezTo>
                  <a:cubicBezTo>
                    <a:pt x="1782" y="6432"/>
                    <a:pt x="0" y="8989"/>
                    <a:pt x="939" y="20317"/>
                  </a:cubicBezTo>
                  <a:lnTo>
                    <a:pt x="10618" y="20317"/>
                  </a:lnTo>
                  <a:cubicBezTo>
                    <a:pt x="10618" y="20317"/>
                    <a:pt x="10887" y="15086"/>
                    <a:pt x="10451" y="8927"/>
                  </a:cubicBezTo>
                  <a:cubicBezTo>
                    <a:pt x="10316" y="7007"/>
                    <a:pt x="8926" y="2947"/>
                    <a:pt x="9652" y="1054"/>
                  </a:cubicBezTo>
                  <a:cubicBezTo>
                    <a:pt x="9968" y="233"/>
                    <a:pt x="8548" y="1"/>
                    <a:pt x="6843" y="1"/>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6" name="Google Shape;5656;p72"/>
            <p:cNvSpPr/>
            <p:nvPr/>
          </p:nvSpPr>
          <p:spPr>
            <a:xfrm>
              <a:off x="4545388" y="439919"/>
              <a:ext cx="394541" cy="260461"/>
            </a:xfrm>
            <a:custGeom>
              <a:avLst/>
              <a:gdLst/>
              <a:ahLst/>
              <a:cxnLst/>
              <a:rect l="l" t="t" r="r" b="b"/>
              <a:pathLst>
                <a:path w="11582" h="7646" extrusionOk="0">
                  <a:moveTo>
                    <a:pt x="7173" y="1"/>
                  </a:moveTo>
                  <a:cubicBezTo>
                    <a:pt x="7173" y="1"/>
                    <a:pt x="6508" y="1976"/>
                    <a:pt x="5923" y="1976"/>
                  </a:cubicBezTo>
                  <a:cubicBezTo>
                    <a:pt x="5886" y="1976"/>
                    <a:pt x="5850" y="1968"/>
                    <a:pt x="5814" y="1952"/>
                  </a:cubicBezTo>
                  <a:cubicBezTo>
                    <a:pt x="5206" y="1680"/>
                    <a:pt x="4209" y="124"/>
                    <a:pt x="4209" y="124"/>
                  </a:cubicBezTo>
                  <a:cubicBezTo>
                    <a:pt x="4209" y="124"/>
                    <a:pt x="3709" y="53"/>
                    <a:pt x="3096" y="53"/>
                  </a:cubicBezTo>
                  <a:cubicBezTo>
                    <a:pt x="2173" y="53"/>
                    <a:pt x="992" y="214"/>
                    <a:pt x="862" y="1023"/>
                  </a:cubicBezTo>
                  <a:cubicBezTo>
                    <a:pt x="1" y="6574"/>
                    <a:pt x="2177" y="7645"/>
                    <a:pt x="2177" y="7645"/>
                  </a:cubicBezTo>
                  <a:lnTo>
                    <a:pt x="9488" y="7645"/>
                  </a:lnTo>
                  <a:cubicBezTo>
                    <a:pt x="9488" y="7645"/>
                    <a:pt x="11582" y="973"/>
                    <a:pt x="9186" y="337"/>
                  </a:cubicBezTo>
                  <a:cubicBezTo>
                    <a:pt x="8679" y="201"/>
                    <a:pt x="7475" y="84"/>
                    <a:pt x="7173" y="1"/>
                  </a:cubicBezTo>
                  <a:close/>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7" name="Google Shape;5657;p72"/>
            <p:cNvSpPr/>
            <p:nvPr/>
          </p:nvSpPr>
          <p:spPr>
            <a:xfrm>
              <a:off x="4683488" y="290578"/>
              <a:ext cx="101105" cy="119943"/>
            </a:xfrm>
            <a:custGeom>
              <a:avLst/>
              <a:gdLst/>
              <a:ahLst/>
              <a:cxnLst/>
              <a:rect l="l" t="t" r="r" b="b"/>
              <a:pathLst>
                <a:path w="2968" h="3521" extrusionOk="0">
                  <a:moveTo>
                    <a:pt x="1482" y="1"/>
                  </a:moveTo>
                  <a:cubicBezTo>
                    <a:pt x="896" y="1"/>
                    <a:pt x="303" y="261"/>
                    <a:pt x="278" y="816"/>
                  </a:cubicBezTo>
                  <a:cubicBezTo>
                    <a:pt x="278" y="816"/>
                    <a:pt x="1" y="3520"/>
                    <a:pt x="1495" y="3520"/>
                  </a:cubicBezTo>
                  <a:cubicBezTo>
                    <a:pt x="1496" y="3520"/>
                    <a:pt x="1497" y="3520"/>
                    <a:pt x="1498" y="3520"/>
                  </a:cubicBezTo>
                  <a:cubicBezTo>
                    <a:pt x="2526" y="3520"/>
                    <a:pt x="2967" y="1764"/>
                    <a:pt x="2625" y="587"/>
                  </a:cubicBezTo>
                  <a:cubicBezTo>
                    <a:pt x="2512" y="204"/>
                    <a:pt x="1999" y="1"/>
                    <a:pt x="1482" y="1"/>
                  </a:cubicBezTo>
                  <a:close/>
                </a:path>
              </a:pathLst>
            </a:custGeom>
            <a:solidFill>
              <a:srgbClr val="D68B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8" name="Google Shape;5658;p72"/>
            <p:cNvSpPr/>
            <p:nvPr/>
          </p:nvSpPr>
          <p:spPr>
            <a:xfrm>
              <a:off x="4750255" y="352304"/>
              <a:ext cx="6370" cy="7937"/>
            </a:xfrm>
            <a:custGeom>
              <a:avLst/>
              <a:gdLst/>
              <a:ahLst/>
              <a:cxnLst/>
              <a:rect l="l" t="t" r="r" b="b"/>
              <a:pathLst>
                <a:path w="187" h="233" extrusionOk="0">
                  <a:moveTo>
                    <a:pt x="94" y="1"/>
                  </a:moveTo>
                  <a:cubicBezTo>
                    <a:pt x="38" y="1"/>
                    <a:pt x="1" y="53"/>
                    <a:pt x="1" y="118"/>
                  </a:cubicBezTo>
                  <a:cubicBezTo>
                    <a:pt x="1" y="183"/>
                    <a:pt x="41" y="233"/>
                    <a:pt x="94" y="233"/>
                  </a:cubicBezTo>
                  <a:cubicBezTo>
                    <a:pt x="143" y="233"/>
                    <a:pt x="186" y="183"/>
                    <a:pt x="186" y="118"/>
                  </a:cubicBezTo>
                  <a:cubicBezTo>
                    <a:pt x="186" y="53"/>
                    <a:pt x="143" y="1"/>
                    <a:pt x="94" y="1"/>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9" name="Google Shape;5659;p72"/>
            <p:cNvSpPr/>
            <p:nvPr/>
          </p:nvSpPr>
          <p:spPr>
            <a:xfrm>
              <a:off x="4712205" y="352202"/>
              <a:ext cx="6336" cy="7937"/>
            </a:xfrm>
            <a:custGeom>
              <a:avLst/>
              <a:gdLst/>
              <a:ahLst/>
              <a:cxnLst/>
              <a:rect l="l" t="t" r="r" b="b"/>
              <a:pathLst>
                <a:path w="186" h="233" extrusionOk="0">
                  <a:moveTo>
                    <a:pt x="93" y="1"/>
                  </a:moveTo>
                  <a:cubicBezTo>
                    <a:pt x="44" y="1"/>
                    <a:pt x="0" y="50"/>
                    <a:pt x="0" y="118"/>
                  </a:cubicBezTo>
                  <a:cubicBezTo>
                    <a:pt x="0" y="183"/>
                    <a:pt x="44" y="232"/>
                    <a:pt x="93" y="232"/>
                  </a:cubicBezTo>
                  <a:cubicBezTo>
                    <a:pt x="145" y="232"/>
                    <a:pt x="186" y="183"/>
                    <a:pt x="186" y="118"/>
                  </a:cubicBezTo>
                  <a:cubicBezTo>
                    <a:pt x="186" y="50"/>
                    <a:pt x="142" y="1"/>
                    <a:pt x="93" y="1"/>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0" name="Google Shape;5660;p72"/>
            <p:cNvSpPr/>
            <p:nvPr/>
          </p:nvSpPr>
          <p:spPr>
            <a:xfrm>
              <a:off x="4767935" y="348863"/>
              <a:ext cx="24118" cy="29262"/>
            </a:xfrm>
            <a:custGeom>
              <a:avLst/>
              <a:gdLst/>
              <a:ahLst/>
              <a:cxnLst/>
              <a:rect l="l" t="t" r="r" b="b"/>
              <a:pathLst>
                <a:path w="708" h="859" extrusionOk="0">
                  <a:moveTo>
                    <a:pt x="376" y="1"/>
                  </a:moveTo>
                  <a:cubicBezTo>
                    <a:pt x="214" y="1"/>
                    <a:pt x="99" y="334"/>
                    <a:pt x="99" y="334"/>
                  </a:cubicBezTo>
                  <a:cubicBezTo>
                    <a:pt x="1" y="534"/>
                    <a:pt x="44" y="855"/>
                    <a:pt x="254" y="858"/>
                  </a:cubicBezTo>
                  <a:cubicBezTo>
                    <a:pt x="254" y="858"/>
                    <a:pt x="255" y="858"/>
                    <a:pt x="255" y="858"/>
                  </a:cubicBezTo>
                  <a:cubicBezTo>
                    <a:pt x="465" y="858"/>
                    <a:pt x="707" y="268"/>
                    <a:pt x="488" y="56"/>
                  </a:cubicBezTo>
                  <a:cubicBezTo>
                    <a:pt x="449" y="17"/>
                    <a:pt x="411" y="1"/>
                    <a:pt x="376" y="1"/>
                  </a:cubicBezTo>
                  <a:close/>
                </a:path>
              </a:pathLst>
            </a:custGeom>
            <a:solidFill>
              <a:srgbClr val="D68B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1" name="Google Shape;5661;p72"/>
            <p:cNvSpPr/>
            <p:nvPr/>
          </p:nvSpPr>
          <p:spPr>
            <a:xfrm>
              <a:off x="4679094" y="349681"/>
              <a:ext cx="25140" cy="28444"/>
            </a:xfrm>
            <a:custGeom>
              <a:avLst/>
              <a:gdLst/>
              <a:ahLst/>
              <a:cxnLst/>
              <a:rect l="l" t="t" r="r" b="b"/>
              <a:pathLst>
                <a:path w="738" h="835" extrusionOk="0">
                  <a:moveTo>
                    <a:pt x="334" y="0"/>
                  </a:moveTo>
                  <a:cubicBezTo>
                    <a:pt x="302" y="0"/>
                    <a:pt x="265" y="17"/>
                    <a:pt x="222" y="59"/>
                  </a:cubicBezTo>
                  <a:cubicBezTo>
                    <a:pt x="1" y="274"/>
                    <a:pt x="305" y="834"/>
                    <a:pt x="518" y="834"/>
                  </a:cubicBezTo>
                  <a:cubicBezTo>
                    <a:pt x="519" y="834"/>
                    <a:pt x="520" y="834"/>
                    <a:pt x="522" y="834"/>
                  </a:cubicBezTo>
                  <a:cubicBezTo>
                    <a:pt x="738" y="831"/>
                    <a:pt x="617" y="492"/>
                    <a:pt x="515" y="291"/>
                  </a:cubicBezTo>
                  <a:cubicBezTo>
                    <a:pt x="515" y="291"/>
                    <a:pt x="467" y="0"/>
                    <a:pt x="334" y="0"/>
                  </a:cubicBezTo>
                  <a:close/>
                </a:path>
              </a:pathLst>
            </a:custGeom>
            <a:solidFill>
              <a:srgbClr val="D68B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2" name="Google Shape;5662;p72"/>
            <p:cNvSpPr/>
            <p:nvPr/>
          </p:nvSpPr>
          <p:spPr>
            <a:xfrm>
              <a:off x="4702428" y="337179"/>
              <a:ext cx="19179" cy="6098"/>
            </a:xfrm>
            <a:custGeom>
              <a:avLst/>
              <a:gdLst/>
              <a:ahLst/>
              <a:cxnLst/>
              <a:rect l="l" t="t" r="r" b="b"/>
              <a:pathLst>
                <a:path w="563" h="179" extrusionOk="0">
                  <a:moveTo>
                    <a:pt x="284" y="0"/>
                  </a:moveTo>
                  <a:cubicBezTo>
                    <a:pt x="215" y="0"/>
                    <a:pt x="128" y="26"/>
                    <a:pt x="40" y="118"/>
                  </a:cubicBezTo>
                  <a:cubicBezTo>
                    <a:pt x="1" y="161"/>
                    <a:pt x="65" y="179"/>
                    <a:pt x="155" y="179"/>
                  </a:cubicBezTo>
                  <a:cubicBezTo>
                    <a:pt x="317" y="179"/>
                    <a:pt x="562" y="119"/>
                    <a:pt x="423" y="37"/>
                  </a:cubicBezTo>
                  <a:cubicBezTo>
                    <a:pt x="423" y="37"/>
                    <a:pt x="367" y="0"/>
                    <a:pt x="284" y="0"/>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3" name="Google Shape;5663;p72"/>
            <p:cNvSpPr/>
            <p:nvPr/>
          </p:nvSpPr>
          <p:spPr>
            <a:xfrm>
              <a:off x="4746849" y="338746"/>
              <a:ext cx="18872" cy="5723"/>
            </a:xfrm>
            <a:custGeom>
              <a:avLst/>
              <a:gdLst/>
              <a:ahLst/>
              <a:cxnLst/>
              <a:rect l="l" t="t" r="r" b="b"/>
              <a:pathLst>
                <a:path w="554" h="168" extrusionOk="0">
                  <a:moveTo>
                    <a:pt x="269" y="0"/>
                  </a:moveTo>
                  <a:cubicBezTo>
                    <a:pt x="167" y="0"/>
                    <a:pt x="101" y="56"/>
                    <a:pt x="101" y="56"/>
                  </a:cubicBezTo>
                  <a:cubicBezTo>
                    <a:pt x="0" y="135"/>
                    <a:pt x="137" y="168"/>
                    <a:pt x="278" y="168"/>
                  </a:cubicBezTo>
                  <a:cubicBezTo>
                    <a:pt x="413" y="168"/>
                    <a:pt x="554" y="137"/>
                    <a:pt x="490" y="87"/>
                  </a:cubicBezTo>
                  <a:cubicBezTo>
                    <a:pt x="407" y="21"/>
                    <a:pt x="332" y="0"/>
                    <a:pt x="269" y="0"/>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4" name="Google Shape;5664;p72"/>
            <p:cNvSpPr/>
            <p:nvPr/>
          </p:nvSpPr>
          <p:spPr>
            <a:xfrm>
              <a:off x="4725865" y="376422"/>
              <a:ext cx="19281" cy="12604"/>
            </a:xfrm>
            <a:custGeom>
              <a:avLst/>
              <a:gdLst/>
              <a:ahLst/>
              <a:cxnLst/>
              <a:rect l="l" t="t" r="r" b="b"/>
              <a:pathLst>
                <a:path w="566" h="370" extrusionOk="0">
                  <a:moveTo>
                    <a:pt x="485" y="1"/>
                  </a:moveTo>
                  <a:cubicBezTo>
                    <a:pt x="328" y="1"/>
                    <a:pt x="1" y="59"/>
                    <a:pt x="1" y="59"/>
                  </a:cubicBezTo>
                  <a:cubicBezTo>
                    <a:pt x="1" y="59"/>
                    <a:pt x="72" y="333"/>
                    <a:pt x="285" y="367"/>
                  </a:cubicBezTo>
                  <a:cubicBezTo>
                    <a:pt x="294" y="369"/>
                    <a:pt x="302" y="370"/>
                    <a:pt x="311" y="370"/>
                  </a:cubicBezTo>
                  <a:cubicBezTo>
                    <a:pt x="501" y="370"/>
                    <a:pt x="566" y="15"/>
                    <a:pt x="566" y="15"/>
                  </a:cubicBezTo>
                  <a:cubicBezTo>
                    <a:pt x="557" y="5"/>
                    <a:pt x="527" y="1"/>
                    <a:pt x="4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5" name="Google Shape;5665;p72"/>
            <p:cNvSpPr/>
            <p:nvPr/>
          </p:nvSpPr>
          <p:spPr>
            <a:xfrm>
              <a:off x="4728828" y="354314"/>
              <a:ext cx="11071" cy="17816"/>
            </a:xfrm>
            <a:custGeom>
              <a:avLst/>
              <a:gdLst/>
              <a:ahLst/>
              <a:cxnLst/>
              <a:rect l="l" t="t" r="r" b="b"/>
              <a:pathLst>
                <a:path w="325" h="523" extrusionOk="0">
                  <a:moveTo>
                    <a:pt x="204" y="1"/>
                  </a:moveTo>
                  <a:lnTo>
                    <a:pt x="151" y="16"/>
                  </a:lnTo>
                  <a:cubicBezTo>
                    <a:pt x="204" y="204"/>
                    <a:pt x="253" y="421"/>
                    <a:pt x="250" y="467"/>
                  </a:cubicBezTo>
                  <a:cubicBezTo>
                    <a:pt x="246" y="468"/>
                    <a:pt x="241" y="469"/>
                    <a:pt x="234" y="469"/>
                  </a:cubicBezTo>
                  <a:cubicBezTo>
                    <a:pt x="193" y="469"/>
                    <a:pt x="106" y="446"/>
                    <a:pt x="19" y="414"/>
                  </a:cubicBezTo>
                  <a:lnTo>
                    <a:pt x="0" y="464"/>
                  </a:lnTo>
                  <a:cubicBezTo>
                    <a:pt x="105" y="504"/>
                    <a:pt x="185" y="522"/>
                    <a:pt x="235" y="522"/>
                  </a:cubicBezTo>
                  <a:cubicBezTo>
                    <a:pt x="269" y="522"/>
                    <a:pt x="293" y="513"/>
                    <a:pt x="300" y="495"/>
                  </a:cubicBezTo>
                  <a:cubicBezTo>
                    <a:pt x="324" y="448"/>
                    <a:pt x="250" y="167"/>
                    <a:pt x="204" y="1"/>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6" name="Google Shape;5666;p72"/>
            <p:cNvSpPr/>
            <p:nvPr/>
          </p:nvSpPr>
          <p:spPr>
            <a:xfrm>
              <a:off x="4690539" y="356528"/>
              <a:ext cx="5723" cy="15704"/>
            </a:xfrm>
            <a:custGeom>
              <a:avLst/>
              <a:gdLst/>
              <a:ahLst/>
              <a:cxnLst/>
              <a:rect l="l" t="t" r="r" b="b"/>
              <a:pathLst>
                <a:path w="168" h="461" extrusionOk="0">
                  <a:moveTo>
                    <a:pt x="19" y="0"/>
                  </a:moveTo>
                  <a:lnTo>
                    <a:pt x="0" y="53"/>
                  </a:lnTo>
                  <a:cubicBezTo>
                    <a:pt x="3" y="53"/>
                    <a:pt x="108" y="105"/>
                    <a:pt x="90" y="457"/>
                  </a:cubicBezTo>
                  <a:lnTo>
                    <a:pt x="142" y="460"/>
                  </a:lnTo>
                  <a:cubicBezTo>
                    <a:pt x="167" y="62"/>
                    <a:pt x="34" y="7"/>
                    <a:pt x="19" y="0"/>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7" name="Google Shape;5667;p72"/>
            <p:cNvSpPr/>
            <p:nvPr/>
          </p:nvSpPr>
          <p:spPr>
            <a:xfrm>
              <a:off x="4773522" y="355267"/>
              <a:ext cx="9606" cy="15295"/>
            </a:xfrm>
            <a:custGeom>
              <a:avLst/>
              <a:gdLst/>
              <a:ahLst/>
              <a:cxnLst/>
              <a:rect l="l" t="t" r="r" b="b"/>
              <a:pathLst>
                <a:path w="282" h="449" extrusionOk="0">
                  <a:moveTo>
                    <a:pt x="263" y="0"/>
                  </a:moveTo>
                  <a:cubicBezTo>
                    <a:pt x="263" y="3"/>
                    <a:pt x="0" y="96"/>
                    <a:pt x="44" y="448"/>
                  </a:cubicBezTo>
                  <a:lnTo>
                    <a:pt x="96" y="439"/>
                  </a:lnTo>
                  <a:cubicBezTo>
                    <a:pt x="62" y="133"/>
                    <a:pt x="275" y="56"/>
                    <a:pt x="281" y="53"/>
                  </a:cubicBezTo>
                  <a:lnTo>
                    <a:pt x="263" y="0"/>
                  </a:ln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8" name="Google Shape;5668;p72"/>
            <p:cNvSpPr/>
            <p:nvPr/>
          </p:nvSpPr>
          <p:spPr>
            <a:xfrm>
              <a:off x="4715237" y="397236"/>
              <a:ext cx="46226" cy="13796"/>
            </a:xfrm>
            <a:custGeom>
              <a:avLst/>
              <a:gdLst/>
              <a:ahLst/>
              <a:cxnLst/>
              <a:rect l="l" t="t" r="r" b="b"/>
              <a:pathLst>
                <a:path w="1357" h="405" extrusionOk="0">
                  <a:moveTo>
                    <a:pt x="1313" y="0"/>
                  </a:moveTo>
                  <a:cubicBezTo>
                    <a:pt x="1079" y="276"/>
                    <a:pt x="811" y="356"/>
                    <a:pt x="580" y="356"/>
                  </a:cubicBezTo>
                  <a:cubicBezTo>
                    <a:pt x="282" y="356"/>
                    <a:pt x="46" y="222"/>
                    <a:pt x="29" y="210"/>
                  </a:cubicBezTo>
                  <a:lnTo>
                    <a:pt x="1" y="257"/>
                  </a:lnTo>
                  <a:cubicBezTo>
                    <a:pt x="4" y="263"/>
                    <a:pt x="260" y="405"/>
                    <a:pt x="584" y="405"/>
                  </a:cubicBezTo>
                  <a:cubicBezTo>
                    <a:pt x="828" y="405"/>
                    <a:pt x="1112" y="318"/>
                    <a:pt x="1356" y="34"/>
                  </a:cubicBezTo>
                  <a:lnTo>
                    <a:pt x="1313" y="0"/>
                  </a:ln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9" name="Google Shape;5669;p72"/>
            <p:cNvSpPr/>
            <p:nvPr/>
          </p:nvSpPr>
          <p:spPr>
            <a:xfrm>
              <a:off x="4747326" y="405854"/>
              <a:ext cx="35598" cy="38698"/>
            </a:xfrm>
            <a:custGeom>
              <a:avLst/>
              <a:gdLst/>
              <a:ahLst/>
              <a:cxnLst/>
              <a:rect l="l" t="t" r="r" b="b"/>
              <a:pathLst>
                <a:path w="1045" h="1136" extrusionOk="0">
                  <a:moveTo>
                    <a:pt x="281" y="0"/>
                  </a:moveTo>
                  <a:lnTo>
                    <a:pt x="281" y="0"/>
                  </a:lnTo>
                  <a:cubicBezTo>
                    <a:pt x="281" y="1"/>
                    <a:pt x="1" y="738"/>
                    <a:pt x="356" y="1032"/>
                  </a:cubicBezTo>
                  <a:cubicBezTo>
                    <a:pt x="456" y="1115"/>
                    <a:pt x="628" y="1136"/>
                    <a:pt x="775" y="1136"/>
                  </a:cubicBezTo>
                  <a:cubicBezTo>
                    <a:pt x="922" y="1136"/>
                    <a:pt x="1044" y="1115"/>
                    <a:pt x="1044" y="1115"/>
                  </a:cubicBezTo>
                  <a:cubicBezTo>
                    <a:pt x="1044" y="1115"/>
                    <a:pt x="461" y="939"/>
                    <a:pt x="340" y="751"/>
                  </a:cubicBezTo>
                  <a:cubicBezTo>
                    <a:pt x="257" y="627"/>
                    <a:pt x="281" y="1"/>
                    <a:pt x="281" y="0"/>
                  </a:cubicBezTo>
                  <a:close/>
                </a:path>
              </a:pathLst>
            </a:custGeom>
            <a:solidFill>
              <a:srgbClr val="DDA2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0" name="Google Shape;5670;p72"/>
            <p:cNvSpPr/>
            <p:nvPr/>
          </p:nvSpPr>
          <p:spPr>
            <a:xfrm>
              <a:off x="4656338" y="429495"/>
              <a:ext cx="165488" cy="110609"/>
            </a:xfrm>
            <a:custGeom>
              <a:avLst/>
              <a:gdLst/>
              <a:ahLst/>
              <a:cxnLst/>
              <a:rect l="l" t="t" r="r" b="b"/>
              <a:pathLst>
                <a:path w="4858" h="3247" extrusionOk="0">
                  <a:moveTo>
                    <a:pt x="3841" y="0"/>
                  </a:moveTo>
                  <a:cubicBezTo>
                    <a:pt x="3474" y="0"/>
                    <a:pt x="2326" y="1977"/>
                    <a:pt x="2326" y="1977"/>
                  </a:cubicBezTo>
                  <a:cubicBezTo>
                    <a:pt x="2048" y="1179"/>
                    <a:pt x="889" y="18"/>
                    <a:pt x="732" y="18"/>
                  </a:cubicBezTo>
                  <a:cubicBezTo>
                    <a:pt x="729" y="18"/>
                    <a:pt x="726" y="19"/>
                    <a:pt x="723" y="20"/>
                  </a:cubicBezTo>
                  <a:cubicBezTo>
                    <a:pt x="606" y="75"/>
                    <a:pt x="1" y="461"/>
                    <a:pt x="1" y="461"/>
                  </a:cubicBezTo>
                  <a:cubicBezTo>
                    <a:pt x="226" y="1706"/>
                    <a:pt x="1493" y="3246"/>
                    <a:pt x="1498" y="3246"/>
                  </a:cubicBezTo>
                  <a:cubicBezTo>
                    <a:pt x="1498" y="3246"/>
                    <a:pt x="1498" y="3246"/>
                    <a:pt x="1498" y="3246"/>
                  </a:cubicBezTo>
                  <a:lnTo>
                    <a:pt x="2406" y="2311"/>
                  </a:lnTo>
                  <a:cubicBezTo>
                    <a:pt x="2406" y="2311"/>
                    <a:pt x="3159" y="2952"/>
                    <a:pt x="3303" y="2952"/>
                  </a:cubicBezTo>
                  <a:cubicBezTo>
                    <a:pt x="3312" y="2952"/>
                    <a:pt x="3319" y="2949"/>
                    <a:pt x="3323" y="2943"/>
                  </a:cubicBezTo>
                  <a:cubicBezTo>
                    <a:pt x="3385" y="2845"/>
                    <a:pt x="4857" y="458"/>
                    <a:pt x="4857" y="458"/>
                  </a:cubicBezTo>
                  <a:cubicBezTo>
                    <a:pt x="4428" y="128"/>
                    <a:pt x="3854" y="1"/>
                    <a:pt x="3854" y="1"/>
                  </a:cubicBezTo>
                  <a:cubicBezTo>
                    <a:pt x="3850" y="1"/>
                    <a:pt x="3845" y="0"/>
                    <a:pt x="3841" y="0"/>
                  </a:cubicBezTo>
                  <a:close/>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1" name="Google Shape;5671;p72"/>
            <p:cNvSpPr/>
            <p:nvPr/>
          </p:nvSpPr>
          <p:spPr>
            <a:xfrm>
              <a:off x="4652761" y="449491"/>
              <a:ext cx="84175" cy="83766"/>
            </a:xfrm>
            <a:custGeom>
              <a:avLst/>
              <a:gdLst/>
              <a:ahLst/>
              <a:cxnLst/>
              <a:rect l="l" t="t" r="r" b="b"/>
              <a:pathLst>
                <a:path w="2471" h="2459" extrusionOk="0">
                  <a:moveTo>
                    <a:pt x="53" y="1"/>
                  </a:moveTo>
                  <a:lnTo>
                    <a:pt x="1" y="25"/>
                  </a:lnTo>
                  <a:cubicBezTo>
                    <a:pt x="47" y="121"/>
                    <a:pt x="1134" y="2316"/>
                    <a:pt x="1427" y="2452"/>
                  </a:cubicBezTo>
                  <a:lnTo>
                    <a:pt x="1446" y="2458"/>
                  </a:lnTo>
                  <a:lnTo>
                    <a:pt x="2471" y="1409"/>
                  </a:lnTo>
                  <a:lnTo>
                    <a:pt x="2434" y="1372"/>
                  </a:lnTo>
                  <a:lnTo>
                    <a:pt x="1433" y="2390"/>
                  </a:lnTo>
                  <a:cubicBezTo>
                    <a:pt x="1183" y="2221"/>
                    <a:pt x="356" y="618"/>
                    <a:pt x="53" y="1"/>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2" name="Google Shape;5672;p72"/>
            <p:cNvSpPr/>
            <p:nvPr/>
          </p:nvSpPr>
          <p:spPr>
            <a:xfrm>
              <a:off x="4734177" y="444858"/>
              <a:ext cx="87854" cy="86082"/>
            </a:xfrm>
            <a:custGeom>
              <a:avLst/>
              <a:gdLst/>
              <a:ahLst/>
              <a:cxnLst/>
              <a:rect l="l" t="t" r="r" b="b"/>
              <a:pathLst>
                <a:path w="2579" h="2527" extrusionOk="0">
                  <a:moveTo>
                    <a:pt x="2526" y="1"/>
                  </a:moveTo>
                  <a:cubicBezTo>
                    <a:pt x="2517" y="449"/>
                    <a:pt x="1189" y="2215"/>
                    <a:pt x="1016" y="2446"/>
                  </a:cubicBezTo>
                  <a:lnTo>
                    <a:pt x="41" y="1498"/>
                  </a:lnTo>
                  <a:lnTo>
                    <a:pt x="1" y="1538"/>
                  </a:lnTo>
                  <a:lnTo>
                    <a:pt x="1023" y="2526"/>
                  </a:lnTo>
                  <a:lnTo>
                    <a:pt x="1038" y="2502"/>
                  </a:lnTo>
                  <a:cubicBezTo>
                    <a:pt x="1100" y="2421"/>
                    <a:pt x="2572" y="495"/>
                    <a:pt x="2579" y="1"/>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3" name="Google Shape;5673;p72"/>
            <p:cNvSpPr/>
            <p:nvPr/>
          </p:nvSpPr>
          <p:spPr>
            <a:xfrm>
              <a:off x="4869755" y="886477"/>
              <a:ext cx="37982" cy="337550"/>
            </a:xfrm>
            <a:custGeom>
              <a:avLst/>
              <a:gdLst/>
              <a:ahLst/>
              <a:cxnLst/>
              <a:rect l="l" t="t" r="r" b="b"/>
              <a:pathLst>
                <a:path w="1115" h="9909" extrusionOk="0">
                  <a:moveTo>
                    <a:pt x="818" y="1"/>
                  </a:moveTo>
                  <a:cubicBezTo>
                    <a:pt x="818" y="1"/>
                    <a:pt x="445" y="57"/>
                    <a:pt x="223" y="1711"/>
                  </a:cubicBezTo>
                  <a:cubicBezTo>
                    <a:pt x="0" y="3366"/>
                    <a:pt x="207" y="9519"/>
                    <a:pt x="911" y="9908"/>
                  </a:cubicBezTo>
                  <a:cubicBezTo>
                    <a:pt x="911" y="9908"/>
                    <a:pt x="911" y="9908"/>
                    <a:pt x="911" y="9908"/>
                  </a:cubicBezTo>
                  <a:cubicBezTo>
                    <a:pt x="911" y="9908"/>
                    <a:pt x="1115" y="2779"/>
                    <a:pt x="818" y="1"/>
                  </a:cubicBezTo>
                  <a:close/>
                </a:path>
              </a:pathLst>
            </a:custGeom>
            <a:solidFill>
              <a:srgbClr val="4B47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4" name="Google Shape;5674;p72"/>
            <p:cNvSpPr/>
            <p:nvPr/>
          </p:nvSpPr>
          <p:spPr>
            <a:xfrm>
              <a:off x="4701474" y="343379"/>
              <a:ext cx="27899" cy="27899"/>
            </a:xfrm>
            <a:custGeom>
              <a:avLst/>
              <a:gdLst/>
              <a:ahLst/>
              <a:cxnLst/>
              <a:rect l="l" t="t" r="r" b="b"/>
              <a:pathLst>
                <a:path w="819" h="819" extrusionOk="0">
                  <a:moveTo>
                    <a:pt x="408" y="59"/>
                  </a:moveTo>
                  <a:cubicBezTo>
                    <a:pt x="606" y="59"/>
                    <a:pt x="763" y="217"/>
                    <a:pt x="763" y="411"/>
                  </a:cubicBezTo>
                  <a:cubicBezTo>
                    <a:pt x="763" y="603"/>
                    <a:pt x="606" y="763"/>
                    <a:pt x="408" y="763"/>
                  </a:cubicBezTo>
                  <a:cubicBezTo>
                    <a:pt x="213" y="763"/>
                    <a:pt x="53" y="603"/>
                    <a:pt x="53" y="411"/>
                  </a:cubicBezTo>
                  <a:cubicBezTo>
                    <a:pt x="53" y="217"/>
                    <a:pt x="213" y="59"/>
                    <a:pt x="408" y="59"/>
                  </a:cubicBezTo>
                  <a:close/>
                  <a:moveTo>
                    <a:pt x="408" y="1"/>
                  </a:moveTo>
                  <a:cubicBezTo>
                    <a:pt x="186" y="1"/>
                    <a:pt x="0" y="186"/>
                    <a:pt x="0" y="411"/>
                  </a:cubicBezTo>
                  <a:cubicBezTo>
                    <a:pt x="0" y="637"/>
                    <a:pt x="183" y="819"/>
                    <a:pt x="408" y="819"/>
                  </a:cubicBezTo>
                  <a:cubicBezTo>
                    <a:pt x="636" y="819"/>
                    <a:pt x="819" y="633"/>
                    <a:pt x="819" y="411"/>
                  </a:cubicBezTo>
                  <a:cubicBezTo>
                    <a:pt x="819" y="183"/>
                    <a:pt x="636" y="1"/>
                    <a:pt x="408" y="1"/>
                  </a:cubicBezTo>
                  <a:close/>
                </a:path>
              </a:pathLst>
            </a:custGeom>
            <a:solidFill>
              <a:srgbClr val="EBD3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5" name="Google Shape;5675;p72"/>
            <p:cNvSpPr/>
            <p:nvPr/>
          </p:nvSpPr>
          <p:spPr>
            <a:xfrm>
              <a:off x="4739320" y="343379"/>
              <a:ext cx="28035" cy="27899"/>
            </a:xfrm>
            <a:custGeom>
              <a:avLst/>
              <a:gdLst/>
              <a:ahLst/>
              <a:cxnLst/>
              <a:rect l="l" t="t" r="r" b="b"/>
              <a:pathLst>
                <a:path w="823" h="819" extrusionOk="0">
                  <a:moveTo>
                    <a:pt x="408" y="59"/>
                  </a:moveTo>
                  <a:cubicBezTo>
                    <a:pt x="606" y="59"/>
                    <a:pt x="763" y="217"/>
                    <a:pt x="763" y="411"/>
                  </a:cubicBezTo>
                  <a:cubicBezTo>
                    <a:pt x="763" y="603"/>
                    <a:pt x="606" y="763"/>
                    <a:pt x="408" y="763"/>
                  </a:cubicBezTo>
                  <a:cubicBezTo>
                    <a:pt x="214" y="763"/>
                    <a:pt x="53" y="603"/>
                    <a:pt x="53" y="411"/>
                  </a:cubicBezTo>
                  <a:cubicBezTo>
                    <a:pt x="53" y="217"/>
                    <a:pt x="214" y="59"/>
                    <a:pt x="408" y="59"/>
                  </a:cubicBezTo>
                  <a:close/>
                  <a:moveTo>
                    <a:pt x="408" y="1"/>
                  </a:moveTo>
                  <a:cubicBezTo>
                    <a:pt x="186" y="1"/>
                    <a:pt x="1" y="186"/>
                    <a:pt x="1" y="411"/>
                  </a:cubicBezTo>
                  <a:cubicBezTo>
                    <a:pt x="1" y="637"/>
                    <a:pt x="183" y="819"/>
                    <a:pt x="408" y="819"/>
                  </a:cubicBezTo>
                  <a:cubicBezTo>
                    <a:pt x="637" y="819"/>
                    <a:pt x="822" y="633"/>
                    <a:pt x="819" y="411"/>
                  </a:cubicBezTo>
                  <a:cubicBezTo>
                    <a:pt x="819" y="183"/>
                    <a:pt x="637" y="1"/>
                    <a:pt x="408" y="1"/>
                  </a:cubicBezTo>
                  <a:close/>
                </a:path>
              </a:pathLst>
            </a:custGeom>
            <a:solidFill>
              <a:srgbClr val="EBD3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6" name="Google Shape;5676;p72"/>
            <p:cNvSpPr/>
            <p:nvPr/>
          </p:nvSpPr>
          <p:spPr>
            <a:xfrm>
              <a:off x="4690437" y="348012"/>
              <a:ext cx="13388" cy="7392"/>
            </a:xfrm>
            <a:custGeom>
              <a:avLst/>
              <a:gdLst/>
              <a:ahLst/>
              <a:cxnLst/>
              <a:rect l="l" t="t" r="r" b="b"/>
              <a:pathLst>
                <a:path w="393" h="217" extrusionOk="0">
                  <a:moveTo>
                    <a:pt x="22" y="0"/>
                  </a:moveTo>
                  <a:lnTo>
                    <a:pt x="0" y="50"/>
                  </a:lnTo>
                  <a:lnTo>
                    <a:pt x="371" y="216"/>
                  </a:lnTo>
                  <a:lnTo>
                    <a:pt x="392" y="167"/>
                  </a:lnTo>
                  <a:lnTo>
                    <a:pt x="22" y="0"/>
                  </a:lnTo>
                  <a:close/>
                </a:path>
              </a:pathLst>
            </a:custGeom>
            <a:solidFill>
              <a:srgbClr val="EBD3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7" name="Google Shape;5677;p72"/>
            <p:cNvSpPr/>
            <p:nvPr/>
          </p:nvSpPr>
          <p:spPr>
            <a:xfrm>
              <a:off x="4727875" y="354688"/>
              <a:ext cx="13081" cy="3645"/>
            </a:xfrm>
            <a:custGeom>
              <a:avLst/>
              <a:gdLst/>
              <a:ahLst/>
              <a:cxnLst/>
              <a:rect l="l" t="t" r="r" b="b"/>
              <a:pathLst>
                <a:path w="384" h="107" extrusionOk="0">
                  <a:moveTo>
                    <a:pt x="217" y="1"/>
                  </a:moveTo>
                  <a:cubicBezTo>
                    <a:pt x="110" y="1"/>
                    <a:pt x="8" y="52"/>
                    <a:pt x="0" y="54"/>
                  </a:cubicBezTo>
                  <a:lnTo>
                    <a:pt x="28" y="107"/>
                  </a:lnTo>
                  <a:cubicBezTo>
                    <a:pt x="30" y="103"/>
                    <a:pt x="124" y="53"/>
                    <a:pt x="218" y="53"/>
                  </a:cubicBezTo>
                  <a:cubicBezTo>
                    <a:pt x="263" y="53"/>
                    <a:pt x="308" y="65"/>
                    <a:pt x="343" y="98"/>
                  </a:cubicBezTo>
                  <a:lnTo>
                    <a:pt x="383" y="61"/>
                  </a:lnTo>
                  <a:cubicBezTo>
                    <a:pt x="335" y="15"/>
                    <a:pt x="275" y="1"/>
                    <a:pt x="217" y="1"/>
                  </a:cubicBezTo>
                  <a:close/>
                </a:path>
              </a:pathLst>
            </a:custGeom>
            <a:solidFill>
              <a:srgbClr val="EBD3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8" name="Google Shape;5678;p72"/>
            <p:cNvSpPr/>
            <p:nvPr/>
          </p:nvSpPr>
          <p:spPr>
            <a:xfrm>
              <a:off x="4765721" y="348863"/>
              <a:ext cx="12979" cy="8107"/>
            </a:xfrm>
            <a:custGeom>
              <a:avLst/>
              <a:gdLst/>
              <a:ahLst/>
              <a:cxnLst/>
              <a:rect l="l" t="t" r="r" b="b"/>
              <a:pathLst>
                <a:path w="381" h="238" extrusionOk="0">
                  <a:moveTo>
                    <a:pt x="353" y="0"/>
                  </a:moveTo>
                  <a:lnTo>
                    <a:pt x="1" y="191"/>
                  </a:lnTo>
                  <a:lnTo>
                    <a:pt x="29" y="238"/>
                  </a:lnTo>
                  <a:lnTo>
                    <a:pt x="381" y="49"/>
                  </a:lnTo>
                  <a:lnTo>
                    <a:pt x="353" y="0"/>
                  </a:lnTo>
                  <a:close/>
                </a:path>
              </a:pathLst>
            </a:custGeom>
            <a:solidFill>
              <a:srgbClr val="EBD3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9" name="Google Shape;5679;p72"/>
            <p:cNvSpPr/>
            <p:nvPr/>
          </p:nvSpPr>
          <p:spPr>
            <a:xfrm>
              <a:off x="4541301" y="560441"/>
              <a:ext cx="157653" cy="178126"/>
            </a:xfrm>
            <a:custGeom>
              <a:avLst/>
              <a:gdLst/>
              <a:ahLst/>
              <a:cxnLst/>
              <a:rect l="l" t="t" r="r" b="b"/>
              <a:pathLst>
                <a:path w="4628" h="5229" extrusionOk="0">
                  <a:moveTo>
                    <a:pt x="3293" y="1"/>
                  </a:moveTo>
                  <a:cubicBezTo>
                    <a:pt x="3291" y="1"/>
                    <a:pt x="3290" y="1"/>
                    <a:pt x="3288" y="1"/>
                  </a:cubicBezTo>
                  <a:cubicBezTo>
                    <a:pt x="2986" y="44"/>
                    <a:pt x="0" y="899"/>
                    <a:pt x="0" y="899"/>
                  </a:cubicBezTo>
                  <a:cubicBezTo>
                    <a:pt x="0" y="899"/>
                    <a:pt x="1049" y="5229"/>
                    <a:pt x="1310" y="5229"/>
                  </a:cubicBezTo>
                  <a:cubicBezTo>
                    <a:pt x="1312" y="5229"/>
                    <a:pt x="1314" y="5228"/>
                    <a:pt x="1316" y="5228"/>
                  </a:cubicBezTo>
                  <a:cubicBezTo>
                    <a:pt x="1569" y="5157"/>
                    <a:pt x="4409" y="4521"/>
                    <a:pt x="4520" y="4462"/>
                  </a:cubicBezTo>
                  <a:cubicBezTo>
                    <a:pt x="4628" y="4404"/>
                    <a:pt x="3601" y="1"/>
                    <a:pt x="3293" y="1"/>
                  </a:cubicBezTo>
                  <a:close/>
                </a:path>
              </a:pathLst>
            </a:custGeom>
            <a:solidFill>
              <a:srgbClr val="C33F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0" name="Google Shape;5680;p72"/>
            <p:cNvSpPr/>
            <p:nvPr/>
          </p:nvSpPr>
          <p:spPr>
            <a:xfrm>
              <a:off x="4536974" y="638075"/>
              <a:ext cx="156324" cy="118444"/>
            </a:xfrm>
            <a:custGeom>
              <a:avLst/>
              <a:gdLst/>
              <a:ahLst/>
              <a:cxnLst/>
              <a:rect l="l" t="t" r="r" b="b"/>
              <a:pathLst>
                <a:path w="4589" h="3477" extrusionOk="0">
                  <a:moveTo>
                    <a:pt x="3973" y="1"/>
                  </a:moveTo>
                  <a:cubicBezTo>
                    <a:pt x="3779" y="1"/>
                    <a:pt x="3449" y="81"/>
                    <a:pt x="2699" y="411"/>
                  </a:cubicBezTo>
                  <a:cubicBezTo>
                    <a:pt x="1733" y="834"/>
                    <a:pt x="204" y="2041"/>
                    <a:pt x="204" y="2041"/>
                  </a:cubicBezTo>
                  <a:cubicBezTo>
                    <a:pt x="1" y="2449"/>
                    <a:pt x="538" y="3310"/>
                    <a:pt x="788" y="3468"/>
                  </a:cubicBezTo>
                  <a:cubicBezTo>
                    <a:pt x="798" y="3474"/>
                    <a:pt x="810" y="3477"/>
                    <a:pt x="826" y="3477"/>
                  </a:cubicBezTo>
                  <a:cubicBezTo>
                    <a:pt x="1211" y="3477"/>
                    <a:pt x="3272" y="1597"/>
                    <a:pt x="3406" y="1384"/>
                  </a:cubicBezTo>
                  <a:cubicBezTo>
                    <a:pt x="3545" y="1164"/>
                    <a:pt x="4116" y="1211"/>
                    <a:pt x="4289" y="1180"/>
                  </a:cubicBezTo>
                  <a:cubicBezTo>
                    <a:pt x="4462" y="1149"/>
                    <a:pt x="4589" y="1211"/>
                    <a:pt x="4567" y="1022"/>
                  </a:cubicBezTo>
                  <a:cubicBezTo>
                    <a:pt x="4542" y="834"/>
                    <a:pt x="4292" y="53"/>
                    <a:pt x="4110" y="16"/>
                  </a:cubicBezTo>
                  <a:cubicBezTo>
                    <a:pt x="4071" y="7"/>
                    <a:pt x="4027" y="1"/>
                    <a:pt x="3973" y="1"/>
                  </a:cubicBezTo>
                  <a:close/>
                </a:path>
              </a:pathLst>
            </a:custGeom>
            <a:solidFill>
              <a:srgbClr val="D68B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1" name="Google Shape;5681;p72"/>
            <p:cNvSpPr/>
            <p:nvPr/>
          </p:nvSpPr>
          <p:spPr>
            <a:xfrm>
              <a:off x="4421596" y="631228"/>
              <a:ext cx="233516" cy="162763"/>
            </a:xfrm>
            <a:custGeom>
              <a:avLst/>
              <a:gdLst/>
              <a:ahLst/>
              <a:cxnLst/>
              <a:rect l="l" t="t" r="r" b="b"/>
              <a:pathLst>
                <a:path w="6855" h="4778" extrusionOk="0">
                  <a:moveTo>
                    <a:pt x="1974" y="1"/>
                  </a:moveTo>
                  <a:cubicBezTo>
                    <a:pt x="1385" y="1"/>
                    <a:pt x="946" y="47"/>
                    <a:pt x="850" y="171"/>
                  </a:cubicBezTo>
                  <a:cubicBezTo>
                    <a:pt x="1" y="1245"/>
                    <a:pt x="186" y="4604"/>
                    <a:pt x="2292" y="4777"/>
                  </a:cubicBezTo>
                  <a:cubicBezTo>
                    <a:pt x="2299" y="4778"/>
                    <a:pt x="2306" y="4778"/>
                    <a:pt x="2314" y="4778"/>
                  </a:cubicBezTo>
                  <a:cubicBezTo>
                    <a:pt x="3071" y="4778"/>
                    <a:pt x="6732" y="1959"/>
                    <a:pt x="6793" y="1739"/>
                  </a:cubicBezTo>
                  <a:cubicBezTo>
                    <a:pt x="6855" y="1520"/>
                    <a:pt x="6290" y="371"/>
                    <a:pt x="6290" y="371"/>
                  </a:cubicBezTo>
                  <a:cubicBezTo>
                    <a:pt x="6096" y="315"/>
                    <a:pt x="3517" y="1"/>
                    <a:pt x="1974" y="1"/>
                  </a:cubicBezTo>
                  <a:close/>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2" name="Google Shape;5682;p72"/>
            <p:cNvSpPr/>
            <p:nvPr/>
          </p:nvSpPr>
          <p:spPr>
            <a:xfrm>
              <a:off x="4565180" y="580301"/>
              <a:ext cx="88160" cy="56582"/>
            </a:xfrm>
            <a:custGeom>
              <a:avLst/>
              <a:gdLst/>
              <a:ahLst/>
              <a:cxnLst/>
              <a:rect l="l" t="t" r="r" b="b"/>
              <a:pathLst>
                <a:path w="2588" h="1661" extrusionOk="0">
                  <a:moveTo>
                    <a:pt x="2254" y="0"/>
                  </a:moveTo>
                  <a:cubicBezTo>
                    <a:pt x="2036" y="0"/>
                    <a:pt x="0" y="607"/>
                    <a:pt x="0" y="607"/>
                  </a:cubicBezTo>
                  <a:cubicBezTo>
                    <a:pt x="0" y="607"/>
                    <a:pt x="185" y="1625"/>
                    <a:pt x="278" y="1659"/>
                  </a:cubicBezTo>
                  <a:cubicBezTo>
                    <a:pt x="280" y="1660"/>
                    <a:pt x="284" y="1661"/>
                    <a:pt x="290" y="1661"/>
                  </a:cubicBezTo>
                  <a:cubicBezTo>
                    <a:pt x="486" y="1661"/>
                    <a:pt x="2587" y="959"/>
                    <a:pt x="2587" y="959"/>
                  </a:cubicBezTo>
                  <a:cubicBezTo>
                    <a:pt x="2587" y="959"/>
                    <a:pt x="2306" y="69"/>
                    <a:pt x="2272" y="5"/>
                  </a:cubicBezTo>
                  <a:cubicBezTo>
                    <a:pt x="2271" y="2"/>
                    <a:pt x="2265" y="0"/>
                    <a:pt x="2254" y="0"/>
                  </a:cubicBezTo>
                  <a:close/>
                </a:path>
              </a:pathLst>
            </a:custGeom>
            <a:solidFill>
              <a:srgbClr val="ECD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3" name="Google Shape;5683;p72"/>
            <p:cNvSpPr/>
            <p:nvPr/>
          </p:nvSpPr>
          <p:spPr>
            <a:xfrm>
              <a:off x="4847238" y="841886"/>
              <a:ext cx="59546" cy="117558"/>
            </a:xfrm>
            <a:custGeom>
              <a:avLst/>
              <a:gdLst/>
              <a:ahLst/>
              <a:cxnLst/>
              <a:rect l="l" t="t" r="r" b="b"/>
              <a:pathLst>
                <a:path w="1748" h="3451" extrusionOk="0">
                  <a:moveTo>
                    <a:pt x="776" y="1"/>
                  </a:moveTo>
                  <a:cubicBezTo>
                    <a:pt x="606" y="1"/>
                    <a:pt x="482" y="75"/>
                    <a:pt x="491" y="242"/>
                  </a:cubicBezTo>
                  <a:cubicBezTo>
                    <a:pt x="522" y="776"/>
                    <a:pt x="1" y="2097"/>
                    <a:pt x="136" y="2174"/>
                  </a:cubicBezTo>
                  <a:cubicBezTo>
                    <a:pt x="146" y="2180"/>
                    <a:pt x="155" y="2182"/>
                    <a:pt x="163" y="2182"/>
                  </a:cubicBezTo>
                  <a:cubicBezTo>
                    <a:pt x="309" y="2182"/>
                    <a:pt x="359" y="1489"/>
                    <a:pt x="466" y="1489"/>
                  </a:cubicBezTo>
                  <a:cubicBezTo>
                    <a:pt x="474" y="1489"/>
                    <a:pt x="483" y="1493"/>
                    <a:pt x="491" y="1501"/>
                  </a:cubicBezTo>
                  <a:cubicBezTo>
                    <a:pt x="599" y="1612"/>
                    <a:pt x="378" y="3156"/>
                    <a:pt x="480" y="3156"/>
                  </a:cubicBezTo>
                  <a:cubicBezTo>
                    <a:pt x="483" y="3156"/>
                    <a:pt x="487" y="3154"/>
                    <a:pt x="491" y="3150"/>
                  </a:cubicBezTo>
                  <a:cubicBezTo>
                    <a:pt x="604" y="3048"/>
                    <a:pt x="739" y="2131"/>
                    <a:pt x="776" y="2131"/>
                  </a:cubicBezTo>
                  <a:cubicBezTo>
                    <a:pt x="780" y="2131"/>
                    <a:pt x="783" y="2144"/>
                    <a:pt x="785" y="2174"/>
                  </a:cubicBezTo>
                  <a:cubicBezTo>
                    <a:pt x="791" y="2452"/>
                    <a:pt x="677" y="3301"/>
                    <a:pt x="834" y="3450"/>
                  </a:cubicBezTo>
                  <a:cubicBezTo>
                    <a:pt x="835" y="3450"/>
                    <a:pt x="836" y="3451"/>
                    <a:pt x="837" y="3451"/>
                  </a:cubicBezTo>
                  <a:cubicBezTo>
                    <a:pt x="878" y="3451"/>
                    <a:pt x="1010" y="2716"/>
                    <a:pt x="1054" y="2461"/>
                  </a:cubicBezTo>
                  <a:lnTo>
                    <a:pt x="1054" y="2461"/>
                  </a:lnTo>
                  <a:cubicBezTo>
                    <a:pt x="979" y="2982"/>
                    <a:pt x="1175" y="3444"/>
                    <a:pt x="1254" y="3444"/>
                  </a:cubicBezTo>
                  <a:cubicBezTo>
                    <a:pt x="1282" y="3444"/>
                    <a:pt x="1296" y="3388"/>
                    <a:pt x="1279" y="3258"/>
                  </a:cubicBezTo>
                  <a:cubicBezTo>
                    <a:pt x="1208" y="2739"/>
                    <a:pt x="1618" y="893"/>
                    <a:pt x="1618" y="893"/>
                  </a:cubicBezTo>
                  <a:cubicBezTo>
                    <a:pt x="1748" y="362"/>
                    <a:pt x="1151" y="1"/>
                    <a:pt x="776" y="1"/>
                  </a:cubicBezTo>
                  <a:close/>
                </a:path>
              </a:pathLst>
            </a:custGeom>
            <a:solidFill>
              <a:srgbClr val="D68B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4" name="Google Shape;5684;p72"/>
            <p:cNvSpPr/>
            <p:nvPr/>
          </p:nvSpPr>
          <p:spPr>
            <a:xfrm>
              <a:off x="4802204" y="457701"/>
              <a:ext cx="213349" cy="429253"/>
            </a:xfrm>
            <a:custGeom>
              <a:avLst/>
              <a:gdLst/>
              <a:ahLst/>
              <a:cxnLst/>
              <a:rect l="l" t="t" r="r" b="b"/>
              <a:pathLst>
                <a:path w="6263" h="12601" extrusionOk="0">
                  <a:moveTo>
                    <a:pt x="2051" y="1"/>
                  </a:moveTo>
                  <a:cubicBezTo>
                    <a:pt x="2051" y="1"/>
                    <a:pt x="0" y="4589"/>
                    <a:pt x="1079" y="4589"/>
                  </a:cubicBezTo>
                  <a:cubicBezTo>
                    <a:pt x="1107" y="4589"/>
                    <a:pt x="1138" y="4586"/>
                    <a:pt x="1171" y="4579"/>
                  </a:cubicBezTo>
                  <a:cubicBezTo>
                    <a:pt x="1206" y="4572"/>
                    <a:pt x="1238" y="4569"/>
                    <a:pt x="1268" y="4569"/>
                  </a:cubicBezTo>
                  <a:cubicBezTo>
                    <a:pt x="2049" y="4569"/>
                    <a:pt x="1313" y="6860"/>
                    <a:pt x="1458" y="7244"/>
                  </a:cubicBezTo>
                  <a:cubicBezTo>
                    <a:pt x="1610" y="7642"/>
                    <a:pt x="1137" y="11727"/>
                    <a:pt x="1733" y="12171"/>
                  </a:cubicBezTo>
                  <a:cubicBezTo>
                    <a:pt x="2079" y="12427"/>
                    <a:pt x="2172" y="12335"/>
                    <a:pt x="2805" y="12588"/>
                  </a:cubicBezTo>
                  <a:cubicBezTo>
                    <a:pt x="2826" y="12597"/>
                    <a:pt x="2848" y="12601"/>
                    <a:pt x="2871" y="12601"/>
                  </a:cubicBezTo>
                  <a:cubicBezTo>
                    <a:pt x="3545" y="12601"/>
                    <a:pt x="5088" y="9087"/>
                    <a:pt x="5488" y="6679"/>
                  </a:cubicBezTo>
                  <a:cubicBezTo>
                    <a:pt x="6262" y="2007"/>
                    <a:pt x="2051" y="1"/>
                    <a:pt x="2051" y="1"/>
                  </a:cubicBezTo>
                  <a:close/>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5" name="Google Shape;5685;p72"/>
            <p:cNvSpPr/>
            <p:nvPr/>
          </p:nvSpPr>
          <p:spPr>
            <a:xfrm>
              <a:off x="4737447" y="507879"/>
              <a:ext cx="1805" cy="187562"/>
            </a:xfrm>
            <a:custGeom>
              <a:avLst/>
              <a:gdLst/>
              <a:ahLst/>
              <a:cxnLst/>
              <a:rect l="l" t="t" r="r" b="b"/>
              <a:pathLst>
                <a:path w="53" h="5506" extrusionOk="0">
                  <a:moveTo>
                    <a:pt x="0" y="0"/>
                  </a:moveTo>
                  <a:lnTo>
                    <a:pt x="0" y="5505"/>
                  </a:lnTo>
                  <a:lnTo>
                    <a:pt x="53" y="5505"/>
                  </a:lnTo>
                  <a:lnTo>
                    <a:pt x="53" y="0"/>
                  </a:ln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6" name="Google Shape;5686;p72"/>
            <p:cNvSpPr/>
            <p:nvPr/>
          </p:nvSpPr>
          <p:spPr>
            <a:xfrm>
              <a:off x="4845467" y="530498"/>
              <a:ext cx="30318" cy="178398"/>
            </a:xfrm>
            <a:custGeom>
              <a:avLst/>
              <a:gdLst/>
              <a:ahLst/>
              <a:cxnLst/>
              <a:rect l="l" t="t" r="r" b="b"/>
              <a:pathLst>
                <a:path w="890" h="5237" extrusionOk="0">
                  <a:moveTo>
                    <a:pt x="420" y="0"/>
                  </a:moveTo>
                  <a:lnTo>
                    <a:pt x="364" y="12"/>
                  </a:lnTo>
                  <a:cubicBezTo>
                    <a:pt x="371" y="34"/>
                    <a:pt x="834" y="2411"/>
                    <a:pt x="803" y="3118"/>
                  </a:cubicBezTo>
                  <a:cubicBezTo>
                    <a:pt x="775" y="3816"/>
                    <a:pt x="6" y="5196"/>
                    <a:pt x="0" y="5209"/>
                  </a:cubicBezTo>
                  <a:lnTo>
                    <a:pt x="49" y="5236"/>
                  </a:lnTo>
                  <a:cubicBezTo>
                    <a:pt x="83" y="5181"/>
                    <a:pt x="834" y="3832"/>
                    <a:pt x="858" y="3118"/>
                  </a:cubicBezTo>
                  <a:cubicBezTo>
                    <a:pt x="889" y="2408"/>
                    <a:pt x="439" y="96"/>
                    <a:pt x="420" y="0"/>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7" name="Google Shape;5687;p72"/>
            <p:cNvSpPr/>
            <p:nvPr/>
          </p:nvSpPr>
          <p:spPr>
            <a:xfrm>
              <a:off x="4556528" y="530498"/>
              <a:ext cx="19417" cy="54811"/>
            </a:xfrm>
            <a:custGeom>
              <a:avLst/>
              <a:gdLst/>
              <a:ahLst/>
              <a:cxnLst/>
              <a:rect l="l" t="t" r="r" b="b"/>
              <a:pathLst>
                <a:path w="570" h="1609" extrusionOk="0">
                  <a:moveTo>
                    <a:pt x="517" y="0"/>
                  </a:moveTo>
                  <a:cubicBezTo>
                    <a:pt x="427" y="250"/>
                    <a:pt x="1" y="1522"/>
                    <a:pt x="242" y="1609"/>
                  </a:cubicBezTo>
                  <a:lnTo>
                    <a:pt x="260" y="1559"/>
                  </a:lnTo>
                  <a:cubicBezTo>
                    <a:pt x="137" y="1516"/>
                    <a:pt x="319" y="741"/>
                    <a:pt x="569" y="19"/>
                  </a:cubicBezTo>
                  <a:lnTo>
                    <a:pt x="517" y="0"/>
                  </a:ln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8" name="Google Shape;5688;p72"/>
            <p:cNvSpPr/>
            <p:nvPr/>
          </p:nvSpPr>
          <p:spPr>
            <a:xfrm>
              <a:off x="4471127" y="629831"/>
              <a:ext cx="151385" cy="22687"/>
            </a:xfrm>
            <a:custGeom>
              <a:avLst/>
              <a:gdLst/>
              <a:ahLst/>
              <a:cxnLst/>
              <a:rect l="l" t="t" r="r" b="b"/>
              <a:pathLst>
                <a:path w="4444" h="666" extrusionOk="0">
                  <a:moveTo>
                    <a:pt x="1449" y="1"/>
                  </a:moveTo>
                  <a:cubicBezTo>
                    <a:pt x="389" y="1"/>
                    <a:pt x="1" y="190"/>
                    <a:pt x="1" y="190"/>
                  </a:cubicBezTo>
                  <a:cubicBezTo>
                    <a:pt x="1" y="190"/>
                    <a:pt x="2039" y="650"/>
                    <a:pt x="2891" y="665"/>
                  </a:cubicBezTo>
                  <a:cubicBezTo>
                    <a:pt x="2910" y="666"/>
                    <a:pt x="2929" y="666"/>
                    <a:pt x="2948" y="666"/>
                  </a:cubicBezTo>
                  <a:cubicBezTo>
                    <a:pt x="3774" y="666"/>
                    <a:pt x="4444" y="344"/>
                    <a:pt x="4444" y="344"/>
                  </a:cubicBezTo>
                  <a:cubicBezTo>
                    <a:pt x="3110" y="81"/>
                    <a:pt x="2138" y="1"/>
                    <a:pt x="1449" y="1"/>
                  </a:cubicBezTo>
                  <a:close/>
                </a:path>
              </a:pathLst>
            </a:custGeom>
            <a:solidFill>
              <a:srgbClr val="F0C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9" name="Google Shape;5689;p72"/>
            <p:cNvSpPr/>
            <p:nvPr/>
          </p:nvSpPr>
          <p:spPr>
            <a:xfrm>
              <a:off x="4846285" y="448231"/>
              <a:ext cx="171688" cy="300419"/>
            </a:xfrm>
            <a:custGeom>
              <a:avLst/>
              <a:gdLst/>
              <a:ahLst/>
              <a:cxnLst/>
              <a:rect l="l" t="t" r="r" b="b"/>
              <a:pathLst>
                <a:path w="5040" h="8819" extrusionOk="0">
                  <a:moveTo>
                    <a:pt x="1" y="1"/>
                  </a:moveTo>
                  <a:lnTo>
                    <a:pt x="1" y="1"/>
                  </a:lnTo>
                  <a:cubicBezTo>
                    <a:pt x="1" y="1"/>
                    <a:pt x="1946" y="1754"/>
                    <a:pt x="2955" y="2461"/>
                  </a:cubicBezTo>
                  <a:cubicBezTo>
                    <a:pt x="3962" y="3168"/>
                    <a:pt x="3733" y="8818"/>
                    <a:pt x="3733" y="8818"/>
                  </a:cubicBezTo>
                  <a:cubicBezTo>
                    <a:pt x="3733" y="8818"/>
                    <a:pt x="5039" y="6043"/>
                    <a:pt x="3928" y="3205"/>
                  </a:cubicBezTo>
                  <a:cubicBezTo>
                    <a:pt x="2813" y="371"/>
                    <a:pt x="1" y="1"/>
                    <a:pt x="1" y="1"/>
                  </a:cubicBezTo>
                  <a:close/>
                </a:path>
              </a:pathLst>
            </a:custGeom>
            <a:solidFill>
              <a:srgbClr val="F0C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0" name="Google Shape;5690;p72"/>
            <p:cNvSpPr/>
            <p:nvPr/>
          </p:nvSpPr>
          <p:spPr>
            <a:xfrm>
              <a:off x="4470718" y="440464"/>
              <a:ext cx="160412" cy="116979"/>
            </a:xfrm>
            <a:custGeom>
              <a:avLst/>
              <a:gdLst/>
              <a:ahLst/>
              <a:cxnLst/>
              <a:rect l="l" t="t" r="r" b="b"/>
              <a:pathLst>
                <a:path w="4709" h="3434" extrusionOk="0">
                  <a:moveTo>
                    <a:pt x="4709" y="0"/>
                  </a:moveTo>
                  <a:lnTo>
                    <a:pt x="4709" y="0"/>
                  </a:lnTo>
                  <a:cubicBezTo>
                    <a:pt x="881" y="414"/>
                    <a:pt x="1" y="3433"/>
                    <a:pt x="1" y="3433"/>
                  </a:cubicBezTo>
                  <a:cubicBezTo>
                    <a:pt x="1" y="3433"/>
                    <a:pt x="1850" y="1448"/>
                    <a:pt x="2860" y="1223"/>
                  </a:cubicBezTo>
                  <a:cubicBezTo>
                    <a:pt x="3869" y="1001"/>
                    <a:pt x="4709" y="0"/>
                    <a:pt x="4709" y="0"/>
                  </a:cubicBezTo>
                  <a:close/>
                </a:path>
              </a:pathLst>
            </a:custGeom>
            <a:solidFill>
              <a:srgbClr val="F0C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1" name="Google Shape;5691;p72"/>
            <p:cNvSpPr/>
            <p:nvPr/>
          </p:nvSpPr>
          <p:spPr>
            <a:xfrm>
              <a:off x="4665093" y="273239"/>
              <a:ext cx="122430" cy="61351"/>
            </a:xfrm>
            <a:custGeom>
              <a:avLst/>
              <a:gdLst/>
              <a:ahLst/>
              <a:cxnLst/>
              <a:rect l="l" t="t" r="r" b="b"/>
              <a:pathLst>
                <a:path w="3594" h="1801" extrusionOk="0">
                  <a:moveTo>
                    <a:pt x="2268" y="0"/>
                  </a:moveTo>
                  <a:cubicBezTo>
                    <a:pt x="2264" y="0"/>
                    <a:pt x="2261" y="0"/>
                    <a:pt x="2257" y="0"/>
                  </a:cubicBezTo>
                  <a:cubicBezTo>
                    <a:pt x="914" y="13"/>
                    <a:pt x="0" y="223"/>
                    <a:pt x="488" y="1686"/>
                  </a:cubicBezTo>
                  <a:cubicBezTo>
                    <a:pt x="508" y="1747"/>
                    <a:pt x="842" y="1788"/>
                    <a:pt x="1118" y="1788"/>
                  </a:cubicBezTo>
                  <a:cubicBezTo>
                    <a:pt x="1275" y="1788"/>
                    <a:pt x="1414" y="1775"/>
                    <a:pt x="1467" y="1745"/>
                  </a:cubicBezTo>
                  <a:cubicBezTo>
                    <a:pt x="1563" y="1690"/>
                    <a:pt x="1567" y="1262"/>
                    <a:pt x="1560" y="991"/>
                  </a:cubicBezTo>
                  <a:lnTo>
                    <a:pt x="1560" y="991"/>
                  </a:lnTo>
                  <a:cubicBezTo>
                    <a:pt x="1574" y="1258"/>
                    <a:pt x="1607" y="1678"/>
                    <a:pt x="1674" y="1751"/>
                  </a:cubicBezTo>
                  <a:cubicBezTo>
                    <a:pt x="1706" y="1788"/>
                    <a:pt x="1799" y="1800"/>
                    <a:pt x="1909" y="1800"/>
                  </a:cubicBezTo>
                  <a:cubicBezTo>
                    <a:pt x="2142" y="1800"/>
                    <a:pt x="2455" y="1745"/>
                    <a:pt x="2455" y="1745"/>
                  </a:cubicBezTo>
                  <a:lnTo>
                    <a:pt x="2575" y="1093"/>
                  </a:lnTo>
                  <a:lnTo>
                    <a:pt x="2575" y="1772"/>
                  </a:lnTo>
                  <a:cubicBezTo>
                    <a:pt x="2575" y="1772"/>
                    <a:pt x="2881" y="1793"/>
                    <a:pt x="3122" y="1793"/>
                  </a:cubicBezTo>
                  <a:cubicBezTo>
                    <a:pt x="3263" y="1793"/>
                    <a:pt x="3382" y="1786"/>
                    <a:pt x="3402" y="1763"/>
                  </a:cubicBezTo>
                  <a:cubicBezTo>
                    <a:pt x="3455" y="1698"/>
                    <a:pt x="3593" y="0"/>
                    <a:pt x="2268" y="0"/>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92" name="Google Shape;5692;p72"/>
          <p:cNvGrpSpPr/>
          <p:nvPr/>
        </p:nvGrpSpPr>
        <p:grpSpPr>
          <a:xfrm>
            <a:off x="-379361" y="1287525"/>
            <a:ext cx="1872274" cy="801398"/>
            <a:chOff x="-379361" y="1287525"/>
            <a:chExt cx="1872274" cy="801398"/>
          </a:xfrm>
        </p:grpSpPr>
        <p:grpSp>
          <p:nvGrpSpPr>
            <p:cNvPr id="5693" name="Google Shape;5693;p72"/>
            <p:cNvGrpSpPr/>
            <p:nvPr/>
          </p:nvGrpSpPr>
          <p:grpSpPr>
            <a:xfrm>
              <a:off x="751296" y="1287525"/>
              <a:ext cx="494446" cy="688961"/>
              <a:chOff x="7533146" y="1840725"/>
              <a:chExt cx="494446" cy="688961"/>
            </a:xfrm>
          </p:grpSpPr>
          <p:sp>
            <p:nvSpPr>
              <p:cNvPr id="5694" name="Google Shape;5694;p72"/>
              <p:cNvSpPr/>
              <p:nvPr/>
            </p:nvSpPr>
            <p:spPr>
              <a:xfrm>
                <a:off x="7533146" y="1840725"/>
                <a:ext cx="164987" cy="688961"/>
              </a:xfrm>
              <a:custGeom>
                <a:avLst/>
                <a:gdLst/>
                <a:ahLst/>
                <a:cxnLst/>
                <a:rect l="l" t="t" r="r" b="b"/>
                <a:pathLst>
                  <a:path w="2267" h="9467" extrusionOk="0">
                    <a:moveTo>
                      <a:pt x="106" y="0"/>
                    </a:moveTo>
                    <a:cubicBezTo>
                      <a:pt x="44" y="0"/>
                      <a:pt x="1" y="47"/>
                      <a:pt x="4" y="99"/>
                    </a:cubicBezTo>
                    <a:lnTo>
                      <a:pt x="4" y="9368"/>
                    </a:lnTo>
                    <a:cubicBezTo>
                      <a:pt x="4" y="9420"/>
                      <a:pt x="50" y="9466"/>
                      <a:pt x="106" y="9466"/>
                    </a:cubicBezTo>
                    <a:lnTo>
                      <a:pt x="2165" y="9466"/>
                    </a:lnTo>
                    <a:cubicBezTo>
                      <a:pt x="2221" y="9466"/>
                      <a:pt x="2267" y="9420"/>
                      <a:pt x="2267" y="9368"/>
                    </a:cubicBezTo>
                    <a:lnTo>
                      <a:pt x="2267" y="99"/>
                    </a:lnTo>
                    <a:cubicBezTo>
                      <a:pt x="2267" y="47"/>
                      <a:pt x="2221" y="0"/>
                      <a:pt x="2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5" name="Google Shape;5695;p72"/>
              <p:cNvSpPr/>
              <p:nvPr/>
            </p:nvSpPr>
            <p:spPr>
              <a:xfrm>
                <a:off x="7533146" y="2372354"/>
                <a:ext cx="164987" cy="37334"/>
              </a:xfrm>
              <a:custGeom>
                <a:avLst/>
                <a:gdLst/>
                <a:ahLst/>
                <a:cxnLst/>
                <a:rect l="l" t="t" r="r" b="b"/>
                <a:pathLst>
                  <a:path w="2267" h="513" extrusionOk="0">
                    <a:moveTo>
                      <a:pt x="1" y="0"/>
                    </a:moveTo>
                    <a:lnTo>
                      <a:pt x="1" y="513"/>
                    </a:lnTo>
                    <a:lnTo>
                      <a:pt x="2267" y="513"/>
                    </a:lnTo>
                    <a:lnTo>
                      <a:pt x="22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6" name="Google Shape;5696;p72"/>
              <p:cNvSpPr/>
              <p:nvPr/>
            </p:nvSpPr>
            <p:spPr>
              <a:xfrm>
                <a:off x="7698058" y="1840725"/>
                <a:ext cx="164550" cy="688961"/>
              </a:xfrm>
              <a:custGeom>
                <a:avLst/>
                <a:gdLst/>
                <a:ahLst/>
                <a:cxnLst/>
                <a:rect l="l" t="t" r="r" b="b"/>
                <a:pathLst>
                  <a:path w="2261" h="9467" extrusionOk="0">
                    <a:moveTo>
                      <a:pt x="100" y="0"/>
                    </a:moveTo>
                    <a:cubicBezTo>
                      <a:pt x="44" y="0"/>
                      <a:pt x="1" y="47"/>
                      <a:pt x="1" y="99"/>
                    </a:cubicBezTo>
                    <a:lnTo>
                      <a:pt x="1" y="9368"/>
                    </a:lnTo>
                    <a:cubicBezTo>
                      <a:pt x="1" y="9420"/>
                      <a:pt x="47" y="9466"/>
                      <a:pt x="100" y="9466"/>
                    </a:cubicBezTo>
                    <a:lnTo>
                      <a:pt x="2162" y="9466"/>
                    </a:lnTo>
                    <a:cubicBezTo>
                      <a:pt x="2215" y="9466"/>
                      <a:pt x="2261" y="9420"/>
                      <a:pt x="2261" y="9368"/>
                    </a:cubicBezTo>
                    <a:lnTo>
                      <a:pt x="2261" y="99"/>
                    </a:lnTo>
                    <a:cubicBezTo>
                      <a:pt x="2261" y="47"/>
                      <a:pt x="2215" y="0"/>
                      <a:pt x="2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7" name="Google Shape;5697;p72"/>
              <p:cNvSpPr/>
              <p:nvPr/>
            </p:nvSpPr>
            <p:spPr>
              <a:xfrm>
                <a:off x="7698058" y="2057743"/>
                <a:ext cx="165059" cy="37406"/>
              </a:xfrm>
              <a:custGeom>
                <a:avLst/>
                <a:gdLst/>
                <a:ahLst/>
                <a:cxnLst/>
                <a:rect l="l" t="t" r="r" b="b"/>
                <a:pathLst>
                  <a:path w="2268" h="514" extrusionOk="0">
                    <a:moveTo>
                      <a:pt x="1" y="1"/>
                    </a:moveTo>
                    <a:lnTo>
                      <a:pt x="1" y="513"/>
                    </a:lnTo>
                    <a:lnTo>
                      <a:pt x="2267" y="513"/>
                    </a:lnTo>
                    <a:lnTo>
                      <a:pt x="226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8" name="Google Shape;5698;p72"/>
              <p:cNvSpPr/>
              <p:nvPr/>
            </p:nvSpPr>
            <p:spPr>
              <a:xfrm>
                <a:off x="7698058" y="2215012"/>
                <a:ext cx="165059" cy="37406"/>
              </a:xfrm>
              <a:custGeom>
                <a:avLst/>
                <a:gdLst/>
                <a:ahLst/>
                <a:cxnLst/>
                <a:rect l="l" t="t" r="r" b="b"/>
                <a:pathLst>
                  <a:path w="2268" h="514" extrusionOk="0">
                    <a:moveTo>
                      <a:pt x="1" y="1"/>
                    </a:moveTo>
                    <a:lnTo>
                      <a:pt x="1" y="513"/>
                    </a:lnTo>
                    <a:lnTo>
                      <a:pt x="2267" y="513"/>
                    </a:lnTo>
                    <a:lnTo>
                      <a:pt x="226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9" name="Google Shape;5699;p72"/>
              <p:cNvSpPr/>
              <p:nvPr/>
            </p:nvSpPr>
            <p:spPr>
              <a:xfrm>
                <a:off x="7862533" y="1840725"/>
                <a:ext cx="165059" cy="688961"/>
              </a:xfrm>
              <a:custGeom>
                <a:avLst/>
                <a:gdLst/>
                <a:ahLst/>
                <a:cxnLst/>
                <a:rect l="l" t="t" r="r" b="b"/>
                <a:pathLst>
                  <a:path w="2268" h="9467" extrusionOk="0">
                    <a:moveTo>
                      <a:pt x="106" y="0"/>
                    </a:moveTo>
                    <a:cubicBezTo>
                      <a:pt x="47" y="0"/>
                      <a:pt x="1" y="47"/>
                      <a:pt x="7" y="99"/>
                    </a:cubicBezTo>
                    <a:lnTo>
                      <a:pt x="7" y="9368"/>
                    </a:lnTo>
                    <a:cubicBezTo>
                      <a:pt x="7" y="9420"/>
                      <a:pt x="50" y="9466"/>
                      <a:pt x="106" y="9466"/>
                    </a:cubicBezTo>
                    <a:lnTo>
                      <a:pt x="2168" y="9466"/>
                    </a:lnTo>
                    <a:cubicBezTo>
                      <a:pt x="2221" y="9466"/>
                      <a:pt x="2267" y="9420"/>
                      <a:pt x="2267" y="9368"/>
                    </a:cubicBezTo>
                    <a:lnTo>
                      <a:pt x="2267" y="99"/>
                    </a:lnTo>
                    <a:cubicBezTo>
                      <a:pt x="2267" y="47"/>
                      <a:pt x="2221" y="0"/>
                      <a:pt x="21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0" name="Google Shape;5700;p72"/>
              <p:cNvSpPr/>
              <p:nvPr/>
            </p:nvSpPr>
            <p:spPr>
              <a:xfrm>
                <a:off x="7862533" y="1893269"/>
                <a:ext cx="165059" cy="37406"/>
              </a:xfrm>
              <a:custGeom>
                <a:avLst/>
                <a:gdLst/>
                <a:ahLst/>
                <a:cxnLst/>
                <a:rect l="l" t="t" r="r" b="b"/>
                <a:pathLst>
                  <a:path w="2268" h="514" extrusionOk="0">
                    <a:moveTo>
                      <a:pt x="1" y="1"/>
                    </a:moveTo>
                    <a:lnTo>
                      <a:pt x="1" y="513"/>
                    </a:lnTo>
                    <a:lnTo>
                      <a:pt x="2267" y="513"/>
                    </a:lnTo>
                    <a:lnTo>
                      <a:pt x="226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1" name="Google Shape;5701;p72"/>
              <p:cNvSpPr/>
              <p:nvPr/>
            </p:nvSpPr>
            <p:spPr>
              <a:xfrm>
                <a:off x="7862533" y="2432104"/>
                <a:ext cx="165059" cy="37625"/>
              </a:xfrm>
              <a:custGeom>
                <a:avLst/>
                <a:gdLst/>
                <a:ahLst/>
                <a:cxnLst/>
                <a:rect l="l" t="t" r="r" b="b"/>
                <a:pathLst>
                  <a:path w="2268" h="517" extrusionOk="0">
                    <a:moveTo>
                      <a:pt x="1" y="0"/>
                    </a:moveTo>
                    <a:lnTo>
                      <a:pt x="1" y="516"/>
                    </a:lnTo>
                    <a:lnTo>
                      <a:pt x="2267" y="516"/>
                    </a:lnTo>
                    <a:lnTo>
                      <a:pt x="22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02" name="Google Shape;5702;p72"/>
            <p:cNvGrpSpPr/>
            <p:nvPr/>
          </p:nvGrpSpPr>
          <p:grpSpPr>
            <a:xfrm>
              <a:off x="-169910" y="1482332"/>
              <a:ext cx="846255" cy="494147"/>
              <a:chOff x="6611940" y="2020482"/>
              <a:chExt cx="846255" cy="494147"/>
            </a:xfrm>
          </p:grpSpPr>
          <p:sp>
            <p:nvSpPr>
              <p:cNvPr id="5703" name="Google Shape;5703;p72"/>
              <p:cNvSpPr/>
              <p:nvPr/>
            </p:nvSpPr>
            <p:spPr>
              <a:xfrm>
                <a:off x="6679331" y="2349867"/>
                <a:ext cx="688985" cy="164763"/>
              </a:xfrm>
              <a:custGeom>
                <a:avLst/>
                <a:gdLst/>
                <a:ahLst/>
                <a:cxnLst/>
                <a:rect l="l" t="t" r="r" b="b"/>
                <a:pathLst>
                  <a:path w="9467" h="2264" extrusionOk="0">
                    <a:moveTo>
                      <a:pt x="99" y="0"/>
                    </a:moveTo>
                    <a:cubicBezTo>
                      <a:pt x="47" y="0"/>
                      <a:pt x="1" y="47"/>
                      <a:pt x="1" y="102"/>
                    </a:cubicBezTo>
                    <a:lnTo>
                      <a:pt x="1" y="2162"/>
                    </a:lnTo>
                    <a:cubicBezTo>
                      <a:pt x="1" y="2218"/>
                      <a:pt x="44" y="2264"/>
                      <a:pt x="94" y="2264"/>
                    </a:cubicBezTo>
                    <a:cubicBezTo>
                      <a:pt x="96" y="2264"/>
                      <a:pt x="98" y="2264"/>
                      <a:pt x="99" y="2264"/>
                    </a:cubicBezTo>
                    <a:lnTo>
                      <a:pt x="9368" y="2264"/>
                    </a:lnTo>
                    <a:cubicBezTo>
                      <a:pt x="9420" y="2264"/>
                      <a:pt x="9467" y="2217"/>
                      <a:pt x="9467" y="2162"/>
                    </a:cubicBezTo>
                    <a:lnTo>
                      <a:pt x="9467" y="102"/>
                    </a:lnTo>
                    <a:cubicBezTo>
                      <a:pt x="9467" y="47"/>
                      <a:pt x="9420" y="0"/>
                      <a:pt x="93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4" name="Google Shape;5704;p72"/>
              <p:cNvSpPr/>
              <p:nvPr/>
            </p:nvSpPr>
            <p:spPr>
              <a:xfrm>
                <a:off x="6709242" y="2379996"/>
                <a:ext cx="659073" cy="112583"/>
              </a:xfrm>
              <a:custGeom>
                <a:avLst/>
                <a:gdLst/>
                <a:ahLst/>
                <a:cxnLst/>
                <a:rect l="l" t="t" r="r" b="b"/>
                <a:pathLst>
                  <a:path w="9056" h="1547" extrusionOk="0">
                    <a:moveTo>
                      <a:pt x="77" y="0"/>
                    </a:moveTo>
                    <a:cubicBezTo>
                      <a:pt x="34" y="0"/>
                      <a:pt x="0" y="34"/>
                      <a:pt x="0" y="77"/>
                    </a:cubicBezTo>
                    <a:lnTo>
                      <a:pt x="0" y="1470"/>
                    </a:lnTo>
                    <a:cubicBezTo>
                      <a:pt x="0" y="1513"/>
                      <a:pt x="34" y="1547"/>
                      <a:pt x="77" y="1547"/>
                    </a:cubicBezTo>
                    <a:lnTo>
                      <a:pt x="9056" y="1547"/>
                    </a:lnTo>
                    <a:lnTo>
                      <a:pt x="9056" y="1544"/>
                    </a:lnTo>
                    <a:lnTo>
                      <a:pt x="905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5" name="Google Shape;5705;p72"/>
              <p:cNvSpPr/>
              <p:nvPr/>
            </p:nvSpPr>
            <p:spPr>
              <a:xfrm>
                <a:off x="6769210" y="2184956"/>
                <a:ext cx="688985" cy="164981"/>
              </a:xfrm>
              <a:custGeom>
                <a:avLst/>
                <a:gdLst/>
                <a:ahLst/>
                <a:cxnLst/>
                <a:rect l="l" t="t" r="r" b="b"/>
                <a:pathLst>
                  <a:path w="9467" h="2267" extrusionOk="0">
                    <a:moveTo>
                      <a:pt x="102" y="0"/>
                    </a:moveTo>
                    <a:cubicBezTo>
                      <a:pt x="47" y="0"/>
                      <a:pt x="1" y="47"/>
                      <a:pt x="1" y="102"/>
                    </a:cubicBezTo>
                    <a:lnTo>
                      <a:pt x="1" y="2168"/>
                    </a:lnTo>
                    <a:cubicBezTo>
                      <a:pt x="1" y="2220"/>
                      <a:pt x="47" y="2266"/>
                      <a:pt x="102" y="2266"/>
                    </a:cubicBezTo>
                    <a:lnTo>
                      <a:pt x="9368" y="2266"/>
                    </a:lnTo>
                    <a:cubicBezTo>
                      <a:pt x="9426" y="2266"/>
                      <a:pt x="9467" y="2223"/>
                      <a:pt x="9467" y="2161"/>
                    </a:cubicBezTo>
                    <a:lnTo>
                      <a:pt x="9467" y="102"/>
                    </a:lnTo>
                    <a:cubicBezTo>
                      <a:pt x="9467" y="47"/>
                      <a:pt x="9420" y="0"/>
                      <a:pt x="9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6" name="Google Shape;5706;p72"/>
              <p:cNvSpPr/>
              <p:nvPr/>
            </p:nvSpPr>
            <p:spPr>
              <a:xfrm>
                <a:off x="6762005" y="2207371"/>
                <a:ext cx="659146" cy="112874"/>
              </a:xfrm>
              <a:custGeom>
                <a:avLst/>
                <a:gdLst/>
                <a:ahLst/>
                <a:cxnLst/>
                <a:rect l="l" t="t" r="r" b="b"/>
                <a:pathLst>
                  <a:path w="9057" h="1551" extrusionOk="0">
                    <a:moveTo>
                      <a:pt x="1" y="1"/>
                    </a:moveTo>
                    <a:lnTo>
                      <a:pt x="1" y="1545"/>
                    </a:lnTo>
                    <a:lnTo>
                      <a:pt x="1" y="1551"/>
                    </a:lnTo>
                    <a:lnTo>
                      <a:pt x="8979" y="1551"/>
                    </a:lnTo>
                    <a:cubicBezTo>
                      <a:pt x="9022" y="1551"/>
                      <a:pt x="9056" y="1514"/>
                      <a:pt x="9056" y="1474"/>
                    </a:cubicBezTo>
                    <a:lnTo>
                      <a:pt x="9056" y="78"/>
                    </a:lnTo>
                    <a:cubicBezTo>
                      <a:pt x="9056" y="38"/>
                      <a:pt x="9022" y="1"/>
                      <a:pt x="89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7" name="Google Shape;5707;p72"/>
              <p:cNvSpPr/>
              <p:nvPr/>
            </p:nvSpPr>
            <p:spPr>
              <a:xfrm>
                <a:off x="6611940" y="2020482"/>
                <a:ext cx="688985" cy="164544"/>
              </a:xfrm>
              <a:custGeom>
                <a:avLst/>
                <a:gdLst/>
                <a:ahLst/>
                <a:cxnLst/>
                <a:rect l="l" t="t" r="r" b="b"/>
                <a:pathLst>
                  <a:path w="9467" h="2261" extrusionOk="0">
                    <a:moveTo>
                      <a:pt x="99" y="0"/>
                    </a:moveTo>
                    <a:cubicBezTo>
                      <a:pt x="47" y="0"/>
                      <a:pt x="0" y="47"/>
                      <a:pt x="0" y="99"/>
                    </a:cubicBezTo>
                    <a:lnTo>
                      <a:pt x="0" y="2161"/>
                    </a:lnTo>
                    <a:cubicBezTo>
                      <a:pt x="0" y="2220"/>
                      <a:pt x="47" y="2260"/>
                      <a:pt x="99" y="2260"/>
                    </a:cubicBezTo>
                    <a:lnTo>
                      <a:pt x="9368" y="2260"/>
                    </a:lnTo>
                    <a:cubicBezTo>
                      <a:pt x="9420" y="2260"/>
                      <a:pt x="9466" y="2214"/>
                      <a:pt x="9466" y="2161"/>
                    </a:cubicBezTo>
                    <a:lnTo>
                      <a:pt x="9466" y="99"/>
                    </a:lnTo>
                    <a:cubicBezTo>
                      <a:pt x="9466" y="47"/>
                      <a:pt x="9420" y="0"/>
                      <a:pt x="9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8" name="Google Shape;5708;p72"/>
              <p:cNvSpPr/>
              <p:nvPr/>
            </p:nvSpPr>
            <p:spPr>
              <a:xfrm>
                <a:off x="6641778" y="2042970"/>
                <a:ext cx="659146" cy="112583"/>
              </a:xfrm>
              <a:custGeom>
                <a:avLst/>
                <a:gdLst/>
                <a:ahLst/>
                <a:cxnLst/>
                <a:rect l="l" t="t" r="r" b="b"/>
                <a:pathLst>
                  <a:path w="9057" h="1547" extrusionOk="0">
                    <a:moveTo>
                      <a:pt x="78" y="0"/>
                    </a:moveTo>
                    <a:cubicBezTo>
                      <a:pt x="35" y="0"/>
                      <a:pt x="1" y="34"/>
                      <a:pt x="1" y="77"/>
                    </a:cubicBezTo>
                    <a:lnTo>
                      <a:pt x="1" y="1470"/>
                    </a:lnTo>
                    <a:cubicBezTo>
                      <a:pt x="1" y="1513"/>
                      <a:pt x="35" y="1547"/>
                      <a:pt x="78" y="1547"/>
                    </a:cubicBezTo>
                    <a:lnTo>
                      <a:pt x="9056" y="1547"/>
                    </a:lnTo>
                    <a:lnTo>
                      <a:pt x="9056" y="1544"/>
                    </a:lnTo>
                    <a:lnTo>
                      <a:pt x="905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09" name="Google Shape;5709;p72"/>
            <p:cNvSpPr/>
            <p:nvPr/>
          </p:nvSpPr>
          <p:spPr>
            <a:xfrm>
              <a:off x="-379361" y="1976486"/>
              <a:ext cx="1872274" cy="112437"/>
            </a:xfrm>
            <a:custGeom>
              <a:avLst/>
              <a:gdLst/>
              <a:ahLst/>
              <a:cxnLst/>
              <a:rect l="l" t="t" r="r" b="b"/>
              <a:pathLst>
                <a:path w="25726" h="1545" extrusionOk="0">
                  <a:moveTo>
                    <a:pt x="1" y="1"/>
                  </a:moveTo>
                  <a:lnTo>
                    <a:pt x="1" y="1544"/>
                  </a:lnTo>
                  <a:lnTo>
                    <a:pt x="25725" y="1544"/>
                  </a:lnTo>
                  <a:lnTo>
                    <a:pt x="257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10" name="Google Shape;5710;p72"/>
          <p:cNvGrpSpPr/>
          <p:nvPr/>
        </p:nvGrpSpPr>
        <p:grpSpPr>
          <a:xfrm>
            <a:off x="7670762" y="3337035"/>
            <a:ext cx="2251561" cy="2466889"/>
            <a:chOff x="7670762" y="3337035"/>
            <a:chExt cx="2251561" cy="2466889"/>
          </a:xfrm>
        </p:grpSpPr>
        <p:grpSp>
          <p:nvGrpSpPr>
            <p:cNvPr id="5711" name="Google Shape;5711;p72"/>
            <p:cNvGrpSpPr/>
            <p:nvPr/>
          </p:nvGrpSpPr>
          <p:grpSpPr>
            <a:xfrm rot="-1940536" flipH="1">
              <a:off x="8833602" y="3415801"/>
              <a:ext cx="737388" cy="1527159"/>
              <a:chOff x="5682507" y="1165906"/>
              <a:chExt cx="695618" cy="1440766"/>
            </a:xfrm>
          </p:grpSpPr>
          <p:sp>
            <p:nvSpPr>
              <p:cNvPr id="5712" name="Google Shape;5712;p72"/>
              <p:cNvSpPr/>
              <p:nvPr/>
            </p:nvSpPr>
            <p:spPr>
              <a:xfrm>
                <a:off x="5682507" y="1165906"/>
                <a:ext cx="695618" cy="1241579"/>
              </a:xfrm>
              <a:custGeom>
                <a:avLst/>
                <a:gdLst/>
                <a:ahLst/>
                <a:cxnLst/>
                <a:rect l="l" t="t" r="r" b="b"/>
                <a:pathLst>
                  <a:path w="9761" h="17422" extrusionOk="0">
                    <a:moveTo>
                      <a:pt x="3201" y="1"/>
                    </a:moveTo>
                    <a:cubicBezTo>
                      <a:pt x="883" y="1"/>
                      <a:pt x="0" y="2057"/>
                      <a:pt x="73" y="4210"/>
                    </a:cubicBezTo>
                    <a:cubicBezTo>
                      <a:pt x="181" y="7359"/>
                      <a:pt x="1252" y="10447"/>
                      <a:pt x="2993" y="13059"/>
                    </a:cubicBezTo>
                    <a:cubicBezTo>
                      <a:pt x="3756" y="14204"/>
                      <a:pt x="4559" y="15383"/>
                      <a:pt x="5587" y="16313"/>
                    </a:cubicBezTo>
                    <a:cubicBezTo>
                      <a:pt x="6146" y="16819"/>
                      <a:pt x="7007" y="17412"/>
                      <a:pt x="7791" y="17421"/>
                    </a:cubicBezTo>
                    <a:cubicBezTo>
                      <a:pt x="7794" y="17421"/>
                      <a:pt x="7797" y="17421"/>
                      <a:pt x="7799" y="17421"/>
                    </a:cubicBezTo>
                    <a:cubicBezTo>
                      <a:pt x="8326" y="17421"/>
                      <a:pt x="8666" y="17129"/>
                      <a:pt x="8896" y="16708"/>
                    </a:cubicBezTo>
                    <a:cubicBezTo>
                      <a:pt x="9341" y="15884"/>
                      <a:pt x="9360" y="14556"/>
                      <a:pt x="9458" y="13892"/>
                    </a:cubicBezTo>
                    <a:cubicBezTo>
                      <a:pt x="9761" y="11805"/>
                      <a:pt x="9613" y="9625"/>
                      <a:pt x="9221" y="7557"/>
                    </a:cubicBezTo>
                    <a:cubicBezTo>
                      <a:pt x="8711" y="4855"/>
                      <a:pt x="6917" y="403"/>
                      <a:pt x="3694" y="30"/>
                    </a:cubicBezTo>
                    <a:cubicBezTo>
                      <a:pt x="3523" y="10"/>
                      <a:pt x="3358" y="1"/>
                      <a:pt x="32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3" name="Google Shape;5713;p72"/>
              <p:cNvSpPr/>
              <p:nvPr/>
            </p:nvSpPr>
            <p:spPr>
              <a:xfrm>
                <a:off x="5906995" y="1354191"/>
                <a:ext cx="361812" cy="1049733"/>
              </a:xfrm>
              <a:custGeom>
                <a:avLst/>
                <a:gdLst/>
                <a:ahLst/>
                <a:cxnLst/>
                <a:rect l="l" t="t" r="r" b="b"/>
                <a:pathLst>
                  <a:path w="5077" h="14730" extrusionOk="0">
                    <a:moveTo>
                      <a:pt x="369" y="0"/>
                    </a:moveTo>
                    <a:cubicBezTo>
                      <a:pt x="238" y="0"/>
                      <a:pt x="138" y="109"/>
                      <a:pt x="93" y="386"/>
                    </a:cubicBezTo>
                    <a:cubicBezTo>
                      <a:pt x="1" y="963"/>
                      <a:pt x="7" y="1556"/>
                      <a:pt x="66" y="2136"/>
                    </a:cubicBezTo>
                    <a:cubicBezTo>
                      <a:pt x="72" y="2254"/>
                      <a:pt x="87" y="2383"/>
                      <a:pt x="106" y="2507"/>
                    </a:cubicBezTo>
                    <a:cubicBezTo>
                      <a:pt x="260" y="3603"/>
                      <a:pt x="600" y="4665"/>
                      <a:pt x="952" y="5708"/>
                    </a:cubicBezTo>
                    <a:cubicBezTo>
                      <a:pt x="1492" y="7320"/>
                      <a:pt x="2057" y="8925"/>
                      <a:pt x="2826" y="10444"/>
                    </a:cubicBezTo>
                    <a:cubicBezTo>
                      <a:pt x="3181" y="11148"/>
                      <a:pt x="3733" y="11815"/>
                      <a:pt x="4002" y="12553"/>
                    </a:cubicBezTo>
                    <a:cubicBezTo>
                      <a:pt x="4261" y="13266"/>
                      <a:pt x="4490" y="14007"/>
                      <a:pt x="4737" y="14730"/>
                    </a:cubicBezTo>
                    <a:cubicBezTo>
                      <a:pt x="4703" y="14631"/>
                      <a:pt x="4944" y="14115"/>
                      <a:pt x="4972" y="13976"/>
                    </a:cubicBezTo>
                    <a:cubicBezTo>
                      <a:pt x="5021" y="13689"/>
                      <a:pt x="5021" y="13396"/>
                      <a:pt x="5033" y="13112"/>
                    </a:cubicBezTo>
                    <a:cubicBezTo>
                      <a:pt x="5052" y="12569"/>
                      <a:pt x="5076" y="12059"/>
                      <a:pt x="5024" y="11513"/>
                    </a:cubicBezTo>
                    <a:cubicBezTo>
                      <a:pt x="4897" y="10062"/>
                      <a:pt x="4592" y="8669"/>
                      <a:pt x="4305" y="7249"/>
                    </a:cubicBezTo>
                    <a:cubicBezTo>
                      <a:pt x="4067" y="6091"/>
                      <a:pt x="3681" y="5150"/>
                      <a:pt x="3162" y="4072"/>
                    </a:cubicBezTo>
                    <a:cubicBezTo>
                      <a:pt x="2733" y="3189"/>
                      <a:pt x="2301" y="2297"/>
                      <a:pt x="1757" y="1479"/>
                    </a:cubicBezTo>
                    <a:cubicBezTo>
                      <a:pt x="1549" y="1167"/>
                      <a:pt x="797" y="0"/>
                      <a:pt x="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4" name="Google Shape;5714;p72"/>
              <p:cNvSpPr/>
              <p:nvPr/>
            </p:nvSpPr>
            <p:spPr>
              <a:xfrm>
                <a:off x="5904572" y="1274231"/>
                <a:ext cx="417257" cy="1332442"/>
              </a:xfrm>
              <a:custGeom>
                <a:avLst/>
                <a:gdLst/>
                <a:ahLst/>
                <a:cxnLst/>
                <a:rect l="l" t="t" r="r" b="b"/>
                <a:pathLst>
                  <a:path w="5855" h="18697" extrusionOk="0">
                    <a:moveTo>
                      <a:pt x="38" y="1"/>
                    </a:moveTo>
                    <a:lnTo>
                      <a:pt x="1" y="19"/>
                    </a:lnTo>
                    <a:cubicBezTo>
                      <a:pt x="482" y="1205"/>
                      <a:pt x="887" y="2415"/>
                      <a:pt x="1236" y="3644"/>
                    </a:cubicBezTo>
                    <a:cubicBezTo>
                      <a:pt x="1582" y="4870"/>
                      <a:pt x="2872" y="8565"/>
                      <a:pt x="3060" y="9819"/>
                    </a:cubicBezTo>
                    <a:cubicBezTo>
                      <a:pt x="3153" y="10418"/>
                      <a:pt x="5052" y="18038"/>
                      <a:pt x="5388" y="18559"/>
                    </a:cubicBezTo>
                    <a:cubicBezTo>
                      <a:pt x="5425" y="18618"/>
                      <a:pt x="5478" y="18677"/>
                      <a:pt x="5543" y="18692"/>
                    </a:cubicBezTo>
                    <a:cubicBezTo>
                      <a:pt x="5554" y="18695"/>
                      <a:pt x="5566" y="18696"/>
                      <a:pt x="5578" y="18696"/>
                    </a:cubicBezTo>
                    <a:cubicBezTo>
                      <a:pt x="5676" y="18696"/>
                      <a:pt x="5768" y="18606"/>
                      <a:pt x="5796" y="18507"/>
                    </a:cubicBezTo>
                    <a:cubicBezTo>
                      <a:pt x="5855" y="18282"/>
                      <a:pt x="5682" y="17914"/>
                      <a:pt x="5645" y="17689"/>
                    </a:cubicBezTo>
                    <a:cubicBezTo>
                      <a:pt x="5586" y="17278"/>
                      <a:pt x="3520" y="10162"/>
                      <a:pt x="3443" y="9754"/>
                    </a:cubicBezTo>
                    <a:cubicBezTo>
                      <a:pt x="3199" y="8488"/>
                      <a:pt x="1859" y="4793"/>
                      <a:pt x="1464" y="3573"/>
                    </a:cubicBezTo>
                    <a:cubicBezTo>
                      <a:pt x="1054" y="2360"/>
                      <a:pt x="594" y="1159"/>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15" name="Google Shape;5715;p72"/>
            <p:cNvGrpSpPr/>
            <p:nvPr/>
          </p:nvGrpSpPr>
          <p:grpSpPr>
            <a:xfrm rot="-1694886" flipH="1">
              <a:off x="8367476" y="3886500"/>
              <a:ext cx="1066681" cy="1770422"/>
              <a:chOff x="6081526" y="1274231"/>
              <a:chExt cx="861665" cy="1430148"/>
            </a:xfrm>
          </p:grpSpPr>
          <p:sp>
            <p:nvSpPr>
              <p:cNvPr id="5716" name="Google Shape;5716;p72"/>
              <p:cNvSpPr/>
              <p:nvPr/>
            </p:nvSpPr>
            <p:spPr>
              <a:xfrm>
                <a:off x="6081526" y="1274231"/>
                <a:ext cx="861665" cy="1207372"/>
              </a:xfrm>
              <a:custGeom>
                <a:avLst/>
                <a:gdLst/>
                <a:ahLst/>
                <a:cxnLst/>
                <a:rect l="l" t="t" r="r" b="b"/>
                <a:pathLst>
                  <a:path w="12091" h="16942" extrusionOk="0">
                    <a:moveTo>
                      <a:pt x="9929" y="1"/>
                    </a:moveTo>
                    <a:cubicBezTo>
                      <a:pt x="8833" y="1727"/>
                      <a:pt x="5872" y="1532"/>
                      <a:pt x="4847" y="3301"/>
                    </a:cubicBezTo>
                    <a:cubicBezTo>
                      <a:pt x="4665" y="3610"/>
                      <a:pt x="4557" y="3965"/>
                      <a:pt x="4347" y="4259"/>
                    </a:cubicBezTo>
                    <a:cubicBezTo>
                      <a:pt x="3967" y="4799"/>
                      <a:pt x="3294" y="5052"/>
                      <a:pt x="2794" y="5484"/>
                    </a:cubicBezTo>
                    <a:cubicBezTo>
                      <a:pt x="2319" y="5895"/>
                      <a:pt x="1995" y="6472"/>
                      <a:pt x="1896" y="7093"/>
                    </a:cubicBezTo>
                    <a:cubicBezTo>
                      <a:pt x="1837" y="7485"/>
                      <a:pt x="1856" y="7905"/>
                      <a:pt x="1661" y="8247"/>
                    </a:cubicBezTo>
                    <a:cubicBezTo>
                      <a:pt x="1538" y="8473"/>
                      <a:pt x="1334" y="8636"/>
                      <a:pt x="1158" y="8822"/>
                    </a:cubicBezTo>
                    <a:cubicBezTo>
                      <a:pt x="56" y="9964"/>
                      <a:pt x="0" y="11937"/>
                      <a:pt x="1028" y="13187"/>
                    </a:cubicBezTo>
                    <a:cubicBezTo>
                      <a:pt x="1365" y="13598"/>
                      <a:pt x="1791" y="13922"/>
                      <a:pt x="2183" y="14280"/>
                    </a:cubicBezTo>
                    <a:cubicBezTo>
                      <a:pt x="2248" y="14339"/>
                      <a:pt x="2309" y="14401"/>
                      <a:pt x="2377" y="14462"/>
                    </a:cubicBezTo>
                    <a:cubicBezTo>
                      <a:pt x="2779" y="14851"/>
                      <a:pt x="3186" y="15327"/>
                      <a:pt x="3458" y="15815"/>
                    </a:cubicBezTo>
                    <a:cubicBezTo>
                      <a:pt x="3591" y="16062"/>
                      <a:pt x="3628" y="16645"/>
                      <a:pt x="3813" y="16827"/>
                    </a:cubicBezTo>
                    <a:cubicBezTo>
                      <a:pt x="3896" y="16908"/>
                      <a:pt x="3963" y="16941"/>
                      <a:pt x="4023" y="16941"/>
                    </a:cubicBezTo>
                    <a:cubicBezTo>
                      <a:pt x="4179" y="16941"/>
                      <a:pt x="4292" y="16723"/>
                      <a:pt x="4526" y="16556"/>
                    </a:cubicBezTo>
                    <a:cubicBezTo>
                      <a:pt x="4795" y="16361"/>
                      <a:pt x="5100" y="16216"/>
                      <a:pt x="5412" y="16099"/>
                    </a:cubicBezTo>
                    <a:cubicBezTo>
                      <a:pt x="5545" y="16046"/>
                      <a:pt x="5675" y="16000"/>
                      <a:pt x="5808" y="15960"/>
                    </a:cubicBezTo>
                    <a:cubicBezTo>
                      <a:pt x="6703" y="15660"/>
                      <a:pt x="7635" y="15466"/>
                      <a:pt x="8583" y="15373"/>
                    </a:cubicBezTo>
                    <a:cubicBezTo>
                      <a:pt x="9441" y="15287"/>
                      <a:pt x="10399" y="15253"/>
                      <a:pt x="11013" y="14663"/>
                    </a:cubicBezTo>
                    <a:cubicBezTo>
                      <a:pt x="11334" y="14348"/>
                      <a:pt x="11519" y="13901"/>
                      <a:pt x="11507" y="13459"/>
                    </a:cubicBezTo>
                    <a:cubicBezTo>
                      <a:pt x="11488" y="12672"/>
                      <a:pt x="10917" y="11847"/>
                      <a:pt x="11275" y="11153"/>
                    </a:cubicBezTo>
                    <a:cubicBezTo>
                      <a:pt x="11402" y="10912"/>
                      <a:pt x="11627" y="10730"/>
                      <a:pt x="11760" y="10489"/>
                    </a:cubicBezTo>
                    <a:cubicBezTo>
                      <a:pt x="12090" y="9908"/>
                      <a:pt x="11800" y="9177"/>
                      <a:pt x="11513" y="8559"/>
                    </a:cubicBezTo>
                    <a:cubicBezTo>
                      <a:pt x="11248" y="7979"/>
                      <a:pt x="11090" y="7457"/>
                      <a:pt x="11214" y="6830"/>
                    </a:cubicBezTo>
                    <a:cubicBezTo>
                      <a:pt x="11328" y="6238"/>
                      <a:pt x="11680" y="5682"/>
                      <a:pt x="11754" y="5077"/>
                    </a:cubicBezTo>
                    <a:cubicBezTo>
                      <a:pt x="11831" y="4453"/>
                      <a:pt x="11529" y="3836"/>
                      <a:pt x="11155" y="3320"/>
                    </a:cubicBezTo>
                    <a:cubicBezTo>
                      <a:pt x="10781" y="2801"/>
                      <a:pt x="10324" y="2335"/>
                      <a:pt x="10028" y="1776"/>
                    </a:cubicBezTo>
                    <a:cubicBezTo>
                      <a:pt x="9732" y="1211"/>
                      <a:pt x="9605" y="532"/>
                      <a:pt x="99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7" name="Google Shape;5717;p72"/>
              <p:cNvSpPr/>
              <p:nvPr/>
            </p:nvSpPr>
            <p:spPr>
              <a:xfrm>
                <a:off x="6237029" y="1455816"/>
                <a:ext cx="549738" cy="1025788"/>
              </a:xfrm>
              <a:custGeom>
                <a:avLst/>
                <a:gdLst/>
                <a:ahLst/>
                <a:cxnLst/>
                <a:rect l="l" t="t" r="r" b="b"/>
                <a:pathLst>
                  <a:path w="7714" h="14394" extrusionOk="0">
                    <a:moveTo>
                      <a:pt x="6126" y="1"/>
                    </a:moveTo>
                    <a:cubicBezTo>
                      <a:pt x="6118" y="1"/>
                      <a:pt x="6110" y="1"/>
                      <a:pt x="6102" y="3"/>
                    </a:cubicBezTo>
                    <a:cubicBezTo>
                      <a:pt x="5895" y="46"/>
                      <a:pt x="5447" y="899"/>
                      <a:pt x="5296" y="1084"/>
                    </a:cubicBezTo>
                    <a:cubicBezTo>
                      <a:pt x="5021" y="1420"/>
                      <a:pt x="4737" y="1741"/>
                      <a:pt x="4431" y="2044"/>
                    </a:cubicBezTo>
                    <a:cubicBezTo>
                      <a:pt x="4043" y="2435"/>
                      <a:pt x="3573" y="2826"/>
                      <a:pt x="3018" y="2826"/>
                    </a:cubicBezTo>
                    <a:cubicBezTo>
                      <a:pt x="3004" y="2826"/>
                      <a:pt x="2989" y="2826"/>
                      <a:pt x="2974" y="2825"/>
                    </a:cubicBezTo>
                    <a:lnTo>
                      <a:pt x="2974" y="2825"/>
                    </a:lnTo>
                    <a:cubicBezTo>
                      <a:pt x="3206" y="3619"/>
                      <a:pt x="3128" y="4461"/>
                      <a:pt x="2959" y="5261"/>
                    </a:cubicBezTo>
                    <a:cubicBezTo>
                      <a:pt x="2854" y="5749"/>
                      <a:pt x="2705" y="6240"/>
                      <a:pt x="2403" y="6638"/>
                    </a:cubicBezTo>
                    <a:cubicBezTo>
                      <a:pt x="2119" y="7008"/>
                      <a:pt x="1676" y="7279"/>
                      <a:pt x="1206" y="7279"/>
                    </a:cubicBezTo>
                    <a:cubicBezTo>
                      <a:pt x="1170" y="7279"/>
                      <a:pt x="1133" y="7277"/>
                      <a:pt x="1097" y="7274"/>
                    </a:cubicBezTo>
                    <a:lnTo>
                      <a:pt x="1097" y="7274"/>
                    </a:lnTo>
                    <a:cubicBezTo>
                      <a:pt x="1545" y="7675"/>
                      <a:pt x="1684" y="8370"/>
                      <a:pt x="1421" y="8895"/>
                    </a:cubicBezTo>
                    <a:cubicBezTo>
                      <a:pt x="1224" y="9290"/>
                      <a:pt x="844" y="9559"/>
                      <a:pt x="569" y="9908"/>
                    </a:cubicBezTo>
                    <a:cubicBezTo>
                      <a:pt x="165" y="10420"/>
                      <a:pt x="19" y="11068"/>
                      <a:pt x="1" y="11732"/>
                    </a:cubicBezTo>
                    <a:cubicBezTo>
                      <a:pt x="66" y="11791"/>
                      <a:pt x="127" y="11853"/>
                      <a:pt x="195" y="11914"/>
                    </a:cubicBezTo>
                    <a:cubicBezTo>
                      <a:pt x="597" y="12303"/>
                      <a:pt x="1004" y="12779"/>
                      <a:pt x="1276" y="13267"/>
                    </a:cubicBezTo>
                    <a:cubicBezTo>
                      <a:pt x="1409" y="13514"/>
                      <a:pt x="1446" y="14097"/>
                      <a:pt x="1631" y="14279"/>
                    </a:cubicBezTo>
                    <a:cubicBezTo>
                      <a:pt x="1714" y="14360"/>
                      <a:pt x="1781" y="14393"/>
                      <a:pt x="1841" y="14393"/>
                    </a:cubicBezTo>
                    <a:cubicBezTo>
                      <a:pt x="1997" y="14393"/>
                      <a:pt x="2110" y="14175"/>
                      <a:pt x="2344" y="14008"/>
                    </a:cubicBezTo>
                    <a:cubicBezTo>
                      <a:pt x="2613" y="13813"/>
                      <a:pt x="2918" y="13668"/>
                      <a:pt x="3230" y="13551"/>
                    </a:cubicBezTo>
                    <a:cubicBezTo>
                      <a:pt x="3669" y="11779"/>
                      <a:pt x="4576" y="10099"/>
                      <a:pt x="6037" y="9006"/>
                    </a:cubicBezTo>
                    <a:cubicBezTo>
                      <a:pt x="5969" y="8980"/>
                      <a:pt x="5898" y="8973"/>
                      <a:pt x="5825" y="8973"/>
                    </a:cubicBezTo>
                    <a:cubicBezTo>
                      <a:pt x="5760" y="8973"/>
                      <a:pt x="5693" y="8978"/>
                      <a:pt x="5627" y="8978"/>
                    </a:cubicBezTo>
                    <a:cubicBezTo>
                      <a:pt x="5578" y="8978"/>
                      <a:pt x="5529" y="8976"/>
                      <a:pt x="5481" y="8966"/>
                    </a:cubicBezTo>
                    <a:cubicBezTo>
                      <a:pt x="5015" y="8867"/>
                      <a:pt x="4922" y="8247"/>
                      <a:pt x="4999" y="7787"/>
                    </a:cubicBezTo>
                    <a:cubicBezTo>
                      <a:pt x="5274" y="6187"/>
                      <a:pt x="6293" y="4739"/>
                      <a:pt x="7713" y="3927"/>
                    </a:cubicBezTo>
                    <a:cubicBezTo>
                      <a:pt x="7303" y="3903"/>
                      <a:pt x="6948" y="3615"/>
                      <a:pt x="6744" y="3263"/>
                    </a:cubicBezTo>
                    <a:cubicBezTo>
                      <a:pt x="6543" y="2912"/>
                      <a:pt x="6469" y="2507"/>
                      <a:pt x="6423" y="2112"/>
                    </a:cubicBezTo>
                    <a:cubicBezTo>
                      <a:pt x="6386" y="1770"/>
                      <a:pt x="6492" y="1"/>
                      <a:pt x="6126" y="1"/>
                    </a:cubicBezTo>
                    <a:close/>
                  </a:path>
                </a:pathLst>
              </a:custGeom>
              <a:solidFill>
                <a:srgbClr val="FFF6F1">
                  <a:alpha val="24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8" name="Google Shape;5718;p72"/>
              <p:cNvSpPr/>
              <p:nvPr/>
            </p:nvSpPr>
            <p:spPr>
              <a:xfrm>
                <a:off x="6294042" y="1397663"/>
                <a:ext cx="411270" cy="1306715"/>
              </a:xfrm>
              <a:custGeom>
                <a:avLst/>
                <a:gdLst/>
                <a:ahLst/>
                <a:cxnLst/>
                <a:rect l="l" t="t" r="r" b="b"/>
                <a:pathLst>
                  <a:path w="5771" h="18336" extrusionOk="0">
                    <a:moveTo>
                      <a:pt x="5712" y="1"/>
                    </a:moveTo>
                    <a:cubicBezTo>
                      <a:pt x="4910" y="1563"/>
                      <a:pt x="4243" y="3193"/>
                      <a:pt x="3644" y="4848"/>
                    </a:cubicBezTo>
                    <a:cubicBezTo>
                      <a:pt x="3063" y="6506"/>
                      <a:pt x="992" y="13536"/>
                      <a:pt x="624" y="15268"/>
                    </a:cubicBezTo>
                    <a:cubicBezTo>
                      <a:pt x="510" y="15824"/>
                      <a:pt x="402" y="16383"/>
                      <a:pt x="306" y="16948"/>
                    </a:cubicBezTo>
                    <a:cubicBezTo>
                      <a:pt x="251" y="17260"/>
                      <a:pt x="1" y="17754"/>
                      <a:pt x="78" y="18065"/>
                    </a:cubicBezTo>
                    <a:cubicBezTo>
                      <a:pt x="111" y="18205"/>
                      <a:pt x="241" y="18335"/>
                      <a:pt x="385" y="18335"/>
                    </a:cubicBezTo>
                    <a:cubicBezTo>
                      <a:pt x="400" y="18335"/>
                      <a:pt x="415" y="18334"/>
                      <a:pt x="430" y="18331"/>
                    </a:cubicBezTo>
                    <a:cubicBezTo>
                      <a:pt x="522" y="18312"/>
                      <a:pt x="593" y="18235"/>
                      <a:pt x="649" y="18158"/>
                    </a:cubicBezTo>
                    <a:cubicBezTo>
                      <a:pt x="1131" y="17460"/>
                      <a:pt x="1019" y="16195"/>
                      <a:pt x="1161" y="15376"/>
                    </a:cubicBezTo>
                    <a:cubicBezTo>
                      <a:pt x="1455" y="13660"/>
                      <a:pt x="3455" y="6627"/>
                      <a:pt x="3968" y="4956"/>
                    </a:cubicBezTo>
                    <a:cubicBezTo>
                      <a:pt x="4474" y="3286"/>
                      <a:pt x="5070" y="1637"/>
                      <a:pt x="5771" y="32"/>
                    </a:cubicBezTo>
                    <a:lnTo>
                      <a:pt x="57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9" name="Google Shape;5719;p72"/>
              <p:cNvSpPr/>
              <p:nvPr/>
            </p:nvSpPr>
            <p:spPr>
              <a:xfrm>
                <a:off x="6496010" y="1730618"/>
                <a:ext cx="378061" cy="197262"/>
              </a:xfrm>
              <a:custGeom>
                <a:avLst/>
                <a:gdLst/>
                <a:ahLst/>
                <a:cxnLst/>
                <a:rect l="l" t="t" r="r" b="b"/>
                <a:pathLst>
                  <a:path w="5305" h="2768" extrusionOk="0">
                    <a:moveTo>
                      <a:pt x="5246" y="0"/>
                    </a:moveTo>
                    <a:cubicBezTo>
                      <a:pt x="1705" y="176"/>
                      <a:pt x="35" y="2655"/>
                      <a:pt x="16" y="2680"/>
                    </a:cubicBezTo>
                    <a:cubicBezTo>
                      <a:pt x="1" y="2708"/>
                      <a:pt x="7" y="2742"/>
                      <a:pt x="35" y="2757"/>
                    </a:cubicBezTo>
                    <a:lnTo>
                      <a:pt x="38" y="2764"/>
                    </a:lnTo>
                    <a:cubicBezTo>
                      <a:pt x="44" y="2766"/>
                      <a:pt x="51" y="2768"/>
                      <a:pt x="58" y="2768"/>
                    </a:cubicBezTo>
                    <a:cubicBezTo>
                      <a:pt x="76" y="2768"/>
                      <a:pt x="95" y="2759"/>
                      <a:pt x="106" y="2742"/>
                    </a:cubicBezTo>
                    <a:cubicBezTo>
                      <a:pt x="124" y="2720"/>
                      <a:pt x="1767" y="287"/>
                      <a:pt x="5249" y="111"/>
                    </a:cubicBezTo>
                    <a:cubicBezTo>
                      <a:pt x="5283" y="111"/>
                      <a:pt x="5305" y="84"/>
                      <a:pt x="5305" y="53"/>
                    </a:cubicBezTo>
                    <a:cubicBezTo>
                      <a:pt x="5305" y="22"/>
                      <a:pt x="5277" y="0"/>
                      <a:pt x="52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0" name="Google Shape;5720;p72"/>
              <p:cNvSpPr/>
              <p:nvPr/>
            </p:nvSpPr>
            <p:spPr>
              <a:xfrm>
                <a:off x="6396808" y="2088159"/>
                <a:ext cx="378061" cy="197475"/>
              </a:xfrm>
              <a:custGeom>
                <a:avLst/>
                <a:gdLst/>
                <a:ahLst/>
                <a:cxnLst/>
                <a:rect l="l" t="t" r="r" b="b"/>
                <a:pathLst>
                  <a:path w="5305" h="2771" extrusionOk="0">
                    <a:moveTo>
                      <a:pt x="5246" y="0"/>
                    </a:moveTo>
                    <a:cubicBezTo>
                      <a:pt x="1702" y="176"/>
                      <a:pt x="31" y="2659"/>
                      <a:pt x="16" y="2680"/>
                    </a:cubicBezTo>
                    <a:cubicBezTo>
                      <a:pt x="0" y="2708"/>
                      <a:pt x="7" y="2742"/>
                      <a:pt x="31" y="2757"/>
                    </a:cubicBezTo>
                    <a:lnTo>
                      <a:pt x="37" y="2764"/>
                    </a:lnTo>
                    <a:cubicBezTo>
                      <a:pt x="45" y="2769"/>
                      <a:pt x="54" y="2771"/>
                      <a:pt x="63" y="2771"/>
                    </a:cubicBezTo>
                    <a:cubicBezTo>
                      <a:pt x="80" y="2771"/>
                      <a:pt x="97" y="2761"/>
                      <a:pt x="105" y="2742"/>
                    </a:cubicBezTo>
                    <a:cubicBezTo>
                      <a:pt x="124" y="2720"/>
                      <a:pt x="1763" y="284"/>
                      <a:pt x="5249" y="111"/>
                    </a:cubicBezTo>
                    <a:cubicBezTo>
                      <a:pt x="5280" y="111"/>
                      <a:pt x="5305" y="84"/>
                      <a:pt x="5305" y="53"/>
                    </a:cubicBezTo>
                    <a:cubicBezTo>
                      <a:pt x="5305" y="22"/>
                      <a:pt x="5277" y="0"/>
                      <a:pt x="52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1" name="Google Shape;5721;p72"/>
              <p:cNvSpPr/>
              <p:nvPr/>
            </p:nvSpPr>
            <p:spPr>
              <a:xfrm>
                <a:off x="6424958" y="1596139"/>
                <a:ext cx="104831" cy="289265"/>
              </a:xfrm>
              <a:custGeom>
                <a:avLst/>
                <a:gdLst/>
                <a:ahLst/>
                <a:cxnLst/>
                <a:rect l="l" t="t" r="r" b="b"/>
                <a:pathLst>
                  <a:path w="1471" h="4059" extrusionOk="0">
                    <a:moveTo>
                      <a:pt x="65" y="1"/>
                    </a:moveTo>
                    <a:cubicBezTo>
                      <a:pt x="54" y="1"/>
                      <a:pt x="42" y="4"/>
                      <a:pt x="31" y="10"/>
                    </a:cubicBezTo>
                    <a:cubicBezTo>
                      <a:pt x="4" y="29"/>
                      <a:pt x="1" y="60"/>
                      <a:pt x="16" y="87"/>
                    </a:cubicBezTo>
                    <a:cubicBezTo>
                      <a:pt x="1356" y="2045"/>
                      <a:pt x="1220" y="3977"/>
                      <a:pt x="1220" y="3996"/>
                    </a:cubicBezTo>
                    <a:cubicBezTo>
                      <a:pt x="1220" y="4021"/>
                      <a:pt x="1232" y="4039"/>
                      <a:pt x="1251" y="4052"/>
                    </a:cubicBezTo>
                    <a:lnTo>
                      <a:pt x="1273" y="4058"/>
                    </a:lnTo>
                    <a:cubicBezTo>
                      <a:pt x="1276" y="4058"/>
                      <a:pt x="1279" y="4059"/>
                      <a:pt x="1282" y="4059"/>
                    </a:cubicBezTo>
                    <a:cubicBezTo>
                      <a:pt x="1308" y="4059"/>
                      <a:pt x="1328" y="4036"/>
                      <a:pt x="1331" y="4008"/>
                    </a:cubicBezTo>
                    <a:cubicBezTo>
                      <a:pt x="1331" y="3990"/>
                      <a:pt x="1470" y="2017"/>
                      <a:pt x="109" y="26"/>
                    </a:cubicBezTo>
                    <a:cubicBezTo>
                      <a:pt x="97" y="9"/>
                      <a:pt x="81"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2" name="Google Shape;5722;p72"/>
              <p:cNvSpPr/>
              <p:nvPr/>
            </p:nvSpPr>
            <p:spPr>
              <a:xfrm>
                <a:off x="6210019" y="1871867"/>
                <a:ext cx="205101" cy="380484"/>
              </a:xfrm>
              <a:custGeom>
                <a:avLst/>
                <a:gdLst/>
                <a:ahLst/>
                <a:cxnLst/>
                <a:rect l="l" t="t" r="r" b="b"/>
                <a:pathLst>
                  <a:path w="2878" h="5339" extrusionOk="0">
                    <a:moveTo>
                      <a:pt x="63" y="1"/>
                    </a:moveTo>
                    <a:cubicBezTo>
                      <a:pt x="47" y="1"/>
                      <a:pt x="32" y="7"/>
                      <a:pt x="22" y="19"/>
                    </a:cubicBezTo>
                    <a:cubicBezTo>
                      <a:pt x="0" y="44"/>
                      <a:pt x="6" y="78"/>
                      <a:pt x="28" y="96"/>
                    </a:cubicBezTo>
                    <a:cubicBezTo>
                      <a:pt x="2760" y="2301"/>
                      <a:pt x="2699" y="5249"/>
                      <a:pt x="2699" y="5280"/>
                    </a:cubicBezTo>
                    <a:cubicBezTo>
                      <a:pt x="2699" y="5305"/>
                      <a:pt x="2711" y="5323"/>
                      <a:pt x="2729" y="5329"/>
                    </a:cubicBezTo>
                    <a:lnTo>
                      <a:pt x="2754" y="5339"/>
                    </a:lnTo>
                    <a:cubicBezTo>
                      <a:pt x="2785" y="5339"/>
                      <a:pt x="2813" y="5314"/>
                      <a:pt x="2813" y="5283"/>
                    </a:cubicBezTo>
                    <a:cubicBezTo>
                      <a:pt x="2813" y="5252"/>
                      <a:pt x="2878" y="2251"/>
                      <a:pt x="99" y="13"/>
                    </a:cubicBezTo>
                    <a:cubicBezTo>
                      <a:pt x="88" y="5"/>
                      <a:pt x="75" y="1"/>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23" name="Google Shape;5723;p72"/>
            <p:cNvGrpSpPr/>
            <p:nvPr/>
          </p:nvGrpSpPr>
          <p:grpSpPr>
            <a:xfrm rot="-5267009" flipH="1">
              <a:off x="8079342" y="4332935"/>
              <a:ext cx="737420" cy="1527202"/>
              <a:chOff x="5682507" y="1165906"/>
              <a:chExt cx="695618" cy="1440766"/>
            </a:xfrm>
          </p:grpSpPr>
          <p:sp>
            <p:nvSpPr>
              <p:cNvPr id="5724" name="Google Shape;5724;p72"/>
              <p:cNvSpPr/>
              <p:nvPr/>
            </p:nvSpPr>
            <p:spPr>
              <a:xfrm>
                <a:off x="5682507" y="1165906"/>
                <a:ext cx="695618" cy="1241579"/>
              </a:xfrm>
              <a:custGeom>
                <a:avLst/>
                <a:gdLst/>
                <a:ahLst/>
                <a:cxnLst/>
                <a:rect l="l" t="t" r="r" b="b"/>
                <a:pathLst>
                  <a:path w="9761" h="17422" extrusionOk="0">
                    <a:moveTo>
                      <a:pt x="3201" y="1"/>
                    </a:moveTo>
                    <a:cubicBezTo>
                      <a:pt x="883" y="1"/>
                      <a:pt x="0" y="2057"/>
                      <a:pt x="73" y="4210"/>
                    </a:cubicBezTo>
                    <a:cubicBezTo>
                      <a:pt x="181" y="7359"/>
                      <a:pt x="1252" y="10447"/>
                      <a:pt x="2993" y="13059"/>
                    </a:cubicBezTo>
                    <a:cubicBezTo>
                      <a:pt x="3756" y="14204"/>
                      <a:pt x="4559" y="15383"/>
                      <a:pt x="5587" y="16313"/>
                    </a:cubicBezTo>
                    <a:cubicBezTo>
                      <a:pt x="6146" y="16819"/>
                      <a:pt x="7007" y="17412"/>
                      <a:pt x="7791" y="17421"/>
                    </a:cubicBezTo>
                    <a:cubicBezTo>
                      <a:pt x="7794" y="17421"/>
                      <a:pt x="7797" y="17421"/>
                      <a:pt x="7799" y="17421"/>
                    </a:cubicBezTo>
                    <a:cubicBezTo>
                      <a:pt x="8326" y="17421"/>
                      <a:pt x="8666" y="17129"/>
                      <a:pt x="8896" y="16708"/>
                    </a:cubicBezTo>
                    <a:cubicBezTo>
                      <a:pt x="9341" y="15884"/>
                      <a:pt x="9360" y="14556"/>
                      <a:pt x="9458" y="13892"/>
                    </a:cubicBezTo>
                    <a:cubicBezTo>
                      <a:pt x="9761" y="11805"/>
                      <a:pt x="9613" y="9625"/>
                      <a:pt x="9221" y="7557"/>
                    </a:cubicBezTo>
                    <a:cubicBezTo>
                      <a:pt x="8711" y="4855"/>
                      <a:pt x="6917" y="403"/>
                      <a:pt x="3694" y="30"/>
                    </a:cubicBezTo>
                    <a:cubicBezTo>
                      <a:pt x="3523" y="10"/>
                      <a:pt x="3358" y="1"/>
                      <a:pt x="32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5" name="Google Shape;5725;p72"/>
              <p:cNvSpPr/>
              <p:nvPr/>
            </p:nvSpPr>
            <p:spPr>
              <a:xfrm>
                <a:off x="5906995" y="1354191"/>
                <a:ext cx="361812" cy="1049733"/>
              </a:xfrm>
              <a:custGeom>
                <a:avLst/>
                <a:gdLst/>
                <a:ahLst/>
                <a:cxnLst/>
                <a:rect l="l" t="t" r="r" b="b"/>
                <a:pathLst>
                  <a:path w="5077" h="14730" extrusionOk="0">
                    <a:moveTo>
                      <a:pt x="369" y="0"/>
                    </a:moveTo>
                    <a:cubicBezTo>
                      <a:pt x="238" y="0"/>
                      <a:pt x="138" y="109"/>
                      <a:pt x="93" y="386"/>
                    </a:cubicBezTo>
                    <a:cubicBezTo>
                      <a:pt x="1" y="963"/>
                      <a:pt x="7" y="1556"/>
                      <a:pt x="66" y="2136"/>
                    </a:cubicBezTo>
                    <a:cubicBezTo>
                      <a:pt x="72" y="2254"/>
                      <a:pt x="87" y="2383"/>
                      <a:pt x="106" y="2507"/>
                    </a:cubicBezTo>
                    <a:cubicBezTo>
                      <a:pt x="260" y="3603"/>
                      <a:pt x="600" y="4665"/>
                      <a:pt x="952" y="5708"/>
                    </a:cubicBezTo>
                    <a:cubicBezTo>
                      <a:pt x="1492" y="7320"/>
                      <a:pt x="2057" y="8925"/>
                      <a:pt x="2826" y="10444"/>
                    </a:cubicBezTo>
                    <a:cubicBezTo>
                      <a:pt x="3181" y="11148"/>
                      <a:pt x="3733" y="11815"/>
                      <a:pt x="4002" y="12553"/>
                    </a:cubicBezTo>
                    <a:cubicBezTo>
                      <a:pt x="4261" y="13266"/>
                      <a:pt x="4490" y="14007"/>
                      <a:pt x="4737" y="14730"/>
                    </a:cubicBezTo>
                    <a:cubicBezTo>
                      <a:pt x="4703" y="14631"/>
                      <a:pt x="4944" y="14115"/>
                      <a:pt x="4972" y="13976"/>
                    </a:cubicBezTo>
                    <a:cubicBezTo>
                      <a:pt x="5021" y="13689"/>
                      <a:pt x="5021" y="13396"/>
                      <a:pt x="5033" y="13112"/>
                    </a:cubicBezTo>
                    <a:cubicBezTo>
                      <a:pt x="5052" y="12569"/>
                      <a:pt x="5076" y="12059"/>
                      <a:pt x="5024" y="11513"/>
                    </a:cubicBezTo>
                    <a:cubicBezTo>
                      <a:pt x="4897" y="10062"/>
                      <a:pt x="4592" y="8669"/>
                      <a:pt x="4305" y="7249"/>
                    </a:cubicBezTo>
                    <a:cubicBezTo>
                      <a:pt x="4067" y="6091"/>
                      <a:pt x="3681" y="5150"/>
                      <a:pt x="3162" y="4072"/>
                    </a:cubicBezTo>
                    <a:cubicBezTo>
                      <a:pt x="2733" y="3189"/>
                      <a:pt x="2301" y="2297"/>
                      <a:pt x="1757" y="1479"/>
                    </a:cubicBezTo>
                    <a:cubicBezTo>
                      <a:pt x="1549" y="1167"/>
                      <a:pt x="797" y="0"/>
                      <a:pt x="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6" name="Google Shape;5726;p72"/>
              <p:cNvSpPr/>
              <p:nvPr/>
            </p:nvSpPr>
            <p:spPr>
              <a:xfrm>
                <a:off x="5904572" y="1274231"/>
                <a:ext cx="417257" cy="1332442"/>
              </a:xfrm>
              <a:custGeom>
                <a:avLst/>
                <a:gdLst/>
                <a:ahLst/>
                <a:cxnLst/>
                <a:rect l="l" t="t" r="r" b="b"/>
                <a:pathLst>
                  <a:path w="5855" h="18697" extrusionOk="0">
                    <a:moveTo>
                      <a:pt x="38" y="1"/>
                    </a:moveTo>
                    <a:lnTo>
                      <a:pt x="1" y="19"/>
                    </a:lnTo>
                    <a:cubicBezTo>
                      <a:pt x="482" y="1205"/>
                      <a:pt x="887" y="2415"/>
                      <a:pt x="1236" y="3644"/>
                    </a:cubicBezTo>
                    <a:cubicBezTo>
                      <a:pt x="1582" y="4870"/>
                      <a:pt x="2872" y="8565"/>
                      <a:pt x="3060" y="9819"/>
                    </a:cubicBezTo>
                    <a:cubicBezTo>
                      <a:pt x="3153" y="10418"/>
                      <a:pt x="5052" y="18038"/>
                      <a:pt x="5388" y="18559"/>
                    </a:cubicBezTo>
                    <a:cubicBezTo>
                      <a:pt x="5425" y="18618"/>
                      <a:pt x="5478" y="18677"/>
                      <a:pt x="5543" y="18692"/>
                    </a:cubicBezTo>
                    <a:cubicBezTo>
                      <a:pt x="5554" y="18695"/>
                      <a:pt x="5566" y="18696"/>
                      <a:pt x="5578" y="18696"/>
                    </a:cubicBezTo>
                    <a:cubicBezTo>
                      <a:pt x="5676" y="18696"/>
                      <a:pt x="5768" y="18606"/>
                      <a:pt x="5796" y="18507"/>
                    </a:cubicBezTo>
                    <a:cubicBezTo>
                      <a:pt x="5855" y="18282"/>
                      <a:pt x="5682" y="17914"/>
                      <a:pt x="5645" y="17689"/>
                    </a:cubicBezTo>
                    <a:cubicBezTo>
                      <a:pt x="5586" y="17278"/>
                      <a:pt x="3520" y="10162"/>
                      <a:pt x="3443" y="9754"/>
                    </a:cubicBezTo>
                    <a:cubicBezTo>
                      <a:pt x="3199" y="8488"/>
                      <a:pt x="1859" y="4793"/>
                      <a:pt x="1464" y="3573"/>
                    </a:cubicBezTo>
                    <a:cubicBezTo>
                      <a:pt x="1054" y="2360"/>
                      <a:pt x="594" y="1159"/>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727" name="Google Shape;5727;p72"/>
          <p:cNvGrpSpPr/>
          <p:nvPr/>
        </p:nvGrpSpPr>
        <p:grpSpPr>
          <a:xfrm>
            <a:off x="7134812" y="1856161"/>
            <a:ext cx="446830" cy="440421"/>
            <a:chOff x="1190200" y="238125"/>
            <a:chExt cx="5306767" cy="5212083"/>
          </a:xfrm>
        </p:grpSpPr>
        <p:grpSp>
          <p:nvGrpSpPr>
            <p:cNvPr id="5728" name="Google Shape;5728;p72"/>
            <p:cNvGrpSpPr/>
            <p:nvPr/>
          </p:nvGrpSpPr>
          <p:grpSpPr>
            <a:xfrm>
              <a:off x="1190200" y="238125"/>
              <a:ext cx="5212075" cy="5212075"/>
              <a:chOff x="1190200" y="238125"/>
              <a:chExt cx="5212075" cy="5212075"/>
            </a:xfrm>
          </p:grpSpPr>
          <p:sp>
            <p:nvSpPr>
              <p:cNvPr id="5729" name="Google Shape;5729;p72"/>
              <p:cNvSpPr/>
              <p:nvPr/>
            </p:nvSpPr>
            <p:spPr>
              <a:xfrm>
                <a:off x="1190200" y="238125"/>
                <a:ext cx="5212075" cy="5212075"/>
              </a:xfrm>
              <a:custGeom>
                <a:avLst/>
                <a:gdLst/>
                <a:ahLst/>
                <a:cxnLst/>
                <a:rect l="l" t="t" r="r" b="b"/>
                <a:pathLst>
                  <a:path w="208483" h="208483" extrusionOk="0">
                    <a:moveTo>
                      <a:pt x="104241" y="0"/>
                    </a:moveTo>
                    <a:cubicBezTo>
                      <a:pt x="46667" y="0"/>
                      <a:pt x="0" y="46667"/>
                      <a:pt x="0" y="104241"/>
                    </a:cubicBezTo>
                    <a:cubicBezTo>
                      <a:pt x="0" y="161816"/>
                      <a:pt x="46667" y="208483"/>
                      <a:pt x="104241" y="208483"/>
                    </a:cubicBezTo>
                    <a:cubicBezTo>
                      <a:pt x="161816" y="208483"/>
                      <a:pt x="208482" y="161816"/>
                      <a:pt x="208482" y="104241"/>
                    </a:cubicBezTo>
                    <a:cubicBezTo>
                      <a:pt x="208482" y="46667"/>
                      <a:pt x="161816" y="0"/>
                      <a:pt x="104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0" name="Google Shape;5730;p72"/>
              <p:cNvSpPr/>
              <p:nvPr/>
            </p:nvSpPr>
            <p:spPr>
              <a:xfrm>
                <a:off x="2368338" y="1220419"/>
                <a:ext cx="2856522" cy="3247339"/>
              </a:xfrm>
              <a:custGeom>
                <a:avLst/>
                <a:gdLst/>
                <a:ahLst/>
                <a:cxnLst/>
                <a:rect l="l" t="t" r="r" b="b"/>
                <a:pathLst>
                  <a:path w="130928" h="148841" extrusionOk="0">
                    <a:moveTo>
                      <a:pt x="70184" y="0"/>
                    </a:moveTo>
                    <a:cubicBezTo>
                      <a:pt x="67749" y="0"/>
                      <a:pt x="65781" y="1968"/>
                      <a:pt x="65781" y="4370"/>
                    </a:cubicBezTo>
                    <a:lnTo>
                      <a:pt x="65781" y="100105"/>
                    </a:lnTo>
                    <a:cubicBezTo>
                      <a:pt x="65781" y="106844"/>
                      <a:pt x="61744" y="112915"/>
                      <a:pt x="55507" y="115483"/>
                    </a:cubicBezTo>
                    <a:cubicBezTo>
                      <a:pt x="53445" y="116348"/>
                      <a:pt x="51279" y="116767"/>
                      <a:pt x="49132" y="116767"/>
                    </a:cubicBezTo>
                    <a:cubicBezTo>
                      <a:pt x="44819" y="116767"/>
                      <a:pt x="40578" y="115076"/>
                      <a:pt x="37394" y="111914"/>
                    </a:cubicBezTo>
                    <a:cubicBezTo>
                      <a:pt x="32624" y="107177"/>
                      <a:pt x="31156" y="100039"/>
                      <a:pt x="33691" y="93801"/>
                    </a:cubicBezTo>
                    <a:cubicBezTo>
                      <a:pt x="36260" y="87563"/>
                      <a:pt x="42297" y="83493"/>
                      <a:pt x="49035" y="83460"/>
                    </a:cubicBezTo>
                    <a:cubicBezTo>
                      <a:pt x="51437" y="83460"/>
                      <a:pt x="53405" y="81492"/>
                      <a:pt x="53405" y="79090"/>
                    </a:cubicBezTo>
                    <a:lnTo>
                      <a:pt x="53405" y="55740"/>
                    </a:lnTo>
                    <a:cubicBezTo>
                      <a:pt x="53405" y="53305"/>
                      <a:pt x="51437" y="51370"/>
                      <a:pt x="49035" y="51370"/>
                    </a:cubicBezTo>
                    <a:cubicBezTo>
                      <a:pt x="21983" y="51370"/>
                      <a:pt x="0" y="73253"/>
                      <a:pt x="0" y="100105"/>
                    </a:cubicBezTo>
                    <a:cubicBezTo>
                      <a:pt x="0" y="126991"/>
                      <a:pt x="21949" y="148840"/>
                      <a:pt x="49002" y="148840"/>
                    </a:cubicBezTo>
                    <a:cubicBezTo>
                      <a:pt x="76021" y="148840"/>
                      <a:pt x="98037" y="126991"/>
                      <a:pt x="98037" y="100105"/>
                    </a:cubicBezTo>
                    <a:lnTo>
                      <a:pt x="98037" y="57742"/>
                    </a:lnTo>
                    <a:cubicBezTo>
                      <a:pt x="106751" y="62347"/>
                      <a:pt x="116484" y="64780"/>
                      <a:pt x="126356" y="64780"/>
                    </a:cubicBezTo>
                    <a:cubicBezTo>
                      <a:pt x="126423" y="64780"/>
                      <a:pt x="126490" y="64780"/>
                      <a:pt x="126557" y="64780"/>
                    </a:cubicBezTo>
                    <a:cubicBezTo>
                      <a:pt x="128959" y="64780"/>
                      <a:pt x="130927" y="62812"/>
                      <a:pt x="130927" y="60410"/>
                    </a:cubicBezTo>
                    <a:lnTo>
                      <a:pt x="130927" y="37094"/>
                    </a:lnTo>
                    <a:cubicBezTo>
                      <a:pt x="130927" y="34658"/>
                      <a:pt x="128959" y="32724"/>
                      <a:pt x="126557" y="32724"/>
                    </a:cubicBezTo>
                    <a:cubicBezTo>
                      <a:pt x="110813" y="32724"/>
                      <a:pt x="98037" y="19981"/>
                      <a:pt x="98037" y="4370"/>
                    </a:cubicBezTo>
                    <a:cubicBezTo>
                      <a:pt x="98037" y="1968"/>
                      <a:pt x="96069" y="0"/>
                      <a:pt x="936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31" name="Google Shape;5731;p72"/>
            <p:cNvSpPr/>
            <p:nvPr/>
          </p:nvSpPr>
          <p:spPr>
            <a:xfrm>
              <a:off x="3459822" y="238126"/>
              <a:ext cx="3037144" cy="5212082"/>
            </a:xfrm>
            <a:custGeom>
              <a:avLst/>
              <a:gdLst/>
              <a:ahLst/>
              <a:cxnLst/>
              <a:rect l="l" t="t" r="r" b="b"/>
              <a:pathLst>
                <a:path w="7926" h="13602" extrusionOk="0">
                  <a:moveTo>
                    <a:pt x="881" y="0"/>
                  </a:moveTo>
                  <a:cubicBezTo>
                    <a:pt x="593" y="0"/>
                    <a:pt x="290" y="15"/>
                    <a:pt x="1" y="58"/>
                  </a:cubicBezTo>
                  <a:cubicBezTo>
                    <a:pt x="3379" y="505"/>
                    <a:pt x="5919" y="3378"/>
                    <a:pt x="5919" y="6799"/>
                  </a:cubicBezTo>
                  <a:cubicBezTo>
                    <a:pt x="5919" y="10220"/>
                    <a:pt x="3379" y="13093"/>
                    <a:pt x="1" y="13541"/>
                  </a:cubicBezTo>
                  <a:cubicBezTo>
                    <a:pt x="306" y="13581"/>
                    <a:pt x="610" y="13601"/>
                    <a:pt x="909" y="13601"/>
                  </a:cubicBezTo>
                  <a:cubicBezTo>
                    <a:pt x="4431" y="13601"/>
                    <a:pt x="7440" y="10865"/>
                    <a:pt x="7666" y="7247"/>
                  </a:cubicBezTo>
                  <a:cubicBezTo>
                    <a:pt x="7926" y="3320"/>
                    <a:pt x="4822" y="0"/>
                    <a:pt x="8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32" name="Google Shape;5732;p72"/>
          <p:cNvGrpSpPr/>
          <p:nvPr/>
        </p:nvGrpSpPr>
        <p:grpSpPr>
          <a:xfrm>
            <a:off x="6592493" y="1861166"/>
            <a:ext cx="438992" cy="430851"/>
            <a:chOff x="3763184" y="3817357"/>
            <a:chExt cx="363314" cy="356576"/>
          </a:xfrm>
        </p:grpSpPr>
        <p:sp>
          <p:nvSpPr>
            <p:cNvPr id="5733" name="Google Shape;5733;p72"/>
            <p:cNvSpPr/>
            <p:nvPr/>
          </p:nvSpPr>
          <p:spPr>
            <a:xfrm>
              <a:off x="3763184" y="3817357"/>
              <a:ext cx="356865" cy="356498"/>
            </a:xfrm>
            <a:custGeom>
              <a:avLst/>
              <a:gdLst/>
              <a:ahLst/>
              <a:cxnLst/>
              <a:rect l="l" t="t" r="r" b="b"/>
              <a:pathLst>
                <a:path w="13613" h="13599" extrusionOk="0">
                  <a:moveTo>
                    <a:pt x="6814" y="0"/>
                  </a:moveTo>
                  <a:cubicBezTo>
                    <a:pt x="3046" y="0"/>
                    <a:pt x="0" y="3046"/>
                    <a:pt x="0" y="6799"/>
                  </a:cubicBezTo>
                  <a:cubicBezTo>
                    <a:pt x="0" y="10552"/>
                    <a:pt x="3046" y="13598"/>
                    <a:pt x="6814" y="13598"/>
                  </a:cubicBezTo>
                  <a:cubicBezTo>
                    <a:pt x="10567" y="13598"/>
                    <a:pt x="13613" y="10552"/>
                    <a:pt x="13613" y="6799"/>
                  </a:cubicBezTo>
                  <a:cubicBezTo>
                    <a:pt x="13613" y="3046"/>
                    <a:pt x="10567" y="0"/>
                    <a:pt x="6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4" name="Google Shape;5734;p72"/>
            <p:cNvSpPr/>
            <p:nvPr/>
          </p:nvSpPr>
          <p:spPr>
            <a:xfrm>
              <a:off x="3918324" y="3817357"/>
              <a:ext cx="208173" cy="356576"/>
            </a:xfrm>
            <a:custGeom>
              <a:avLst/>
              <a:gdLst/>
              <a:ahLst/>
              <a:cxnLst/>
              <a:rect l="l" t="t" r="r" b="b"/>
              <a:pathLst>
                <a:path w="7941" h="13602" extrusionOk="0">
                  <a:moveTo>
                    <a:pt x="896" y="0"/>
                  </a:moveTo>
                  <a:cubicBezTo>
                    <a:pt x="593" y="0"/>
                    <a:pt x="304" y="15"/>
                    <a:pt x="1" y="58"/>
                  </a:cubicBezTo>
                  <a:cubicBezTo>
                    <a:pt x="3393" y="505"/>
                    <a:pt x="5919" y="3378"/>
                    <a:pt x="5919" y="6799"/>
                  </a:cubicBezTo>
                  <a:cubicBezTo>
                    <a:pt x="5919" y="10220"/>
                    <a:pt x="3393" y="13093"/>
                    <a:pt x="1" y="13541"/>
                  </a:cubicBezTo>
                  <a:cubicBezTo>
                    <a:pt x="306" y="13581"/>
                    <a:pt x="610" y="13601"/>
                    <a:pt x="909" y="13601"/>
                  </a:cubicBezTo>
                  <a:cubicBezTo>
                    <a:pt x="4431" y="13601"/>
                    <a:pt x="7441" y="10865"/>
                    <a:pt x="7681" y="7247"/>
                  </a:cubicBezTo>
                  <a:cubicBezTo>
                    <a:pt x="7940" y="3320"/>
                    <a:pt x="4822" y="0"/>
                    <a:pt x="896" y="0"/>
                  </a:cubicBezTo>
                  <a:close/>
                </a:path>
              </a:pathLst>
            </a:custGeom>
            <a:solidFill>
              <a:srgbClr val="504D5F">
                <a:alpha val="44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5" name="Google Shape;5735;p72"/>
            <p:cNvSpPr/>
            <p:nvPr/>
          </p:nvSpPr>
          <p:spPr>
            <a:xfrm>
              <a:off x="3848330" y="3964188"/>
              <a:ext cx="39375" cy="116945"/>
            </a:xfrm>
            <a:custGeom>
              <a:avLst/>
              <a:gdLst/>
              <a:ahLst/>
              <a:cxnLst/>
              <a:rect l="l" t="t" r="r" b="b"/>
              <a:pathLst>
                <a:path w="1502" h="4461" extrusionOk="0">
                  <a:moveTo>
                    <a:pt x="58" y="0"/>
                  </a:moveTo>
                  <a:cubicBezTo>
                    <a:pt x="29" y="0"/>
                    <a:pt x="0" y="29"/>
                    <a:pt x="0" y="58"/>
                  </a:cubicBezTo>
                  <a:lnTo>
                    <a:pt x="0" y="4403"/>
                  </a:lnTo>
                  <a:cubicBezTo>
                    <a:pt x="0" y="4432"/>
                    <a:pt x="29" y="4461"/>
                    <a:pt x="58" y="4461"/>
                  </a:cubicBezTo>
                  <a:lnTo>
                    <a:pt x="1444" y="4461"/>
                  </a:lnTo>
                  <a:cubicBezTo>
                    <a:pt x="1473" y="4461"/>
                    <a:pt x="1502" y="4446"/>
                    <a:pt x="1502" y="4403"/>
                  </a:cubicBezTo>
                  <a:lnTo>
                    <a:pt x="1502" y="58"/>
                  </a:lnTo>
                  <a:cubicBezTo>
                    <a:pt x="1502" y="29"/>
                    <a:pt x="1473" y="0"/>
                    <a:pt x="1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6" name="Google Shape;5736;p72"/>
            <p:cNvSpPr/>
            <p:nvPr/>
          </p:nvSpPr>
          <p:spPr>
            <a:xfrm>
              <a:off x="3832418" y="3894403"/>
              <a:ext cx="55287" cy="47475"/>
            </a:xfrm>
            <a:custGeom>
              <a:avLst/>
              <a:gdLst/>
              <a:ahLst/>
              <a:cxnLst/>
              <a:rect l="l" t="t" r="r" b="b"/>
              <a:pathLst>
                <a:path w="2109" h="1811" extrusionOk="0">
                  <a:moveTo>
                    <a:pt x="1208" y="0"/>
                  </a:moveTo>
                  <a:cubicBezTo>
                    <a:pt x="987" y="0"/>
                    <a:pt x="761" y="83"/>
                    <a:pt x="578" y="266"/>
                  </a:cubicBezTo>
                  <a:cubicBezTo>
                    <a:pt x="1" y="829"/>
                    <a:pt x="405" y="1810"/>
                    <a:pt x="1214" y="1810"/>
                  </a:cubicBezTo>
                  <a:cubicBezTo>
                    <a:pt x="1704" y="1810"/>
                    <a:pt x="2109" y="1406"/>
                    <a:pt x="2109" y="901"/>
                  </a:cubicBezTo>
                  <a:cubicBezTo>
                    <a:pt x="2109" y="355"/>
                    <a:pt x="1668" y="0"/>
                    <a:pt x="12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7" name="Google Shape;5737;p72"/>
            <p:cNvSpPr/>
            <p:nvPr/>
          </p:nvSpPr>
          <p:spPr>
            <a:xfrm>
              <a:off x="3925901" y="3964161"/>
              <a:ext cx="124914" cy="117365"/>
            </a:xfrm>
            <a:custGeom>
              <a:avLst/>
              <a:gdLst/>
              <a:ahLst/>
              <a:cxnLst/>
              <a:rect l="l" t="t" r="r" b="b"/>
              <a:pathLst>
                <a:path w="4765" h="4477" extrusionOk="0">
                  <a:moveTo>
                    <a:pt x="2716" y="1"/>
                  </a:moveTo>
                  <a:cubicBezTo>
                    <a:pt x="2701" y="1"/>
                    <a:pt x="2686" y="1"/>
                    <a:pt x="2671" y="1"/>
                  </a:cubicBezTo>
                  <a:cubicBezTo>
                    <a:pt x="2180" y="1"/>
                    <a:pt x="1718" y="145"/>
                    <a:pt x="1314" y="434"/>
                  </a:cubicBezTo>
                  <a:cubicBezTo>
                    <a:pt x="1304" y="441"/>
                    <a:pt x="1294" y="444"/>
                    <a:pt x="1284" y="444"/>
                  </a:cubicBezTo>
                  <a:cubicBezTo>
                    <a:pt x="1248" y="444"/>
                    <a:pt x="1213" y="410"/>
                    <a:pt x="1213" y="376"/>
                  </a:cubicBezTo>
                  <a:lnTo>
                    <a:pt x="1213" y="59"/>
                  </a:lnTo>
                  <a:cubicBezTo>
                    <a:pt x="1213" y="30"/>
                    <a:pt x="1170" y="1"/>
                    <a:pt x="1141" y="1"/>
                  </a:cubicBezTo>
                  <a:lnTo>
                    <a:pt x="58" y="1"/>
                  </a:lnTo>
                  <a:cubicBezTo>
                    <a:pt x="29" y="1"/>
                    <a:pt x="1" y="30"/>
                    <a:pt x="1" y="59"/>
                  </a:cubicBezTo>
                  <a:lnTo>
                    <a:pt x="1" y="4389"/>
                  </a:lnTo>
                  <a:cubicBezTo>
                    <a:pt x="1" y="4433"/>
                    <a:pt x="29" y="4462"/>
                    <a:pt x="58" y="4462"/>
                  </a:cubicBezTo>
                  <a:lnTo>
                    <a:pt x="1430" y="4462"/>
                  </a:lnTo>
                  <a:cubicBezTo>
                    <a:pt x="1473" y="4462"/>
                    <a:pt x="1502" y="4433"/>
                    <a:pt x="1502" y="4389"/>
                  </a:cubicBezTo>
                  <a:lnTo>
                    <a:pt x="1502" y="2859"/>
                  </a:lnTo>
                  <a:cubicBezTo>
                    <a:pt x="1502" y="2354"/>
                    <a:pt x="1617" y="1502"/>
                    <a:pt x="2382" y="1502"/>
                  </a:cubicBezTo>
                  <a:cubicBezTo>
                    <a:pt x="3133" y="1502"/>
                    <a:pt x="3249" y="2354"/>
                    <a:pt x="3249" y="2859"/>
                  </a:cubicBezTo>
                  <a:lnTo>
                    <a:pt x="3249" y="4404"/>
                  </a:lnTo>
                  <a:cubicBezTo>
                    <a:pt x="3249" y="4433"/>
                    <a:pt x="3277" y="4462"/>
                    <a:pt x="3321" y="4462"/>
                  </a:cubicBezTo>
                  <a:lnTo>
                    <a:pt x="3321" y="4476"/>
                  </a:lnTo>
                  <a:lnTo>
                    <a:pt x="4692" y="4476"/>
                  </a:lnTo>
                  <a:cubicBezTo>
                    <a:pt x="4721" y="4476"/>
                    <a:pt x="4750" y="4433"/>
                    <a:pt x="4750" y="4404"/>
                  </a:cubicBezTo>
                  <a:lnTo>
                    <a:pt x="4750" y="2383"/>
                  </a:lnTo>
                  <a:cubicBezTo>
                    <a:pt x="4764" y="1806"/>
                    <a:pt x="4591" y="1243"/>
                    <a:pt x="4259" y="766"/>
                  </a:cubicBezTo>
                  <a:cubicBezTo>
                    <a:pt x="3893" y="287"/>
                    <a:pt x="3320" y="1"/>
                    <a:pt x="2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38" name="Google Shape;5738;p72"/>
          <p:cNvGrpSpPr/>
          <p:nvPr/>
        </p:nvGrpSpPr>
        <p:grpSpPr>
          <a:xfrm>
            <a:off x="6050650" y="1861166"/>
            <a:ext cx="438517" cy="431200"/>
            <a:chOff x="3314750" y="3817357"/>
            <a:chExt cx="362920" cy="356865"/>
          </a:xfrm>
        </p:grpSpPr>
        <p:grpSp>
          <p:nvGrpSpPr>
            <p:cNvPr id="5739" name="Google Shape;5739;p72"/>
            <p:cNvGrpSpPr/>
            <p:nvPr/>
          </p:nvGrpSpPr>
          <p:grpSpPr>
            <a:xfrm>
              <a:off x="3314750" y="3817357"/>
              <a:ext cx="362920" cy="356865"/>
              <a:chOff x="3314750" y="3817357"/>
              <a:chExt cx="362920" cy="356865"/>
            </a:xfrm>
          </p:grpSpPr>
          <p:sp>
            <p:nvSpPr>
              <p:cNvPr id="5740" name="Google Shape;5740;p72"/>
              <p:cNvSpPr/>
              <p:nvPr/>
            </p:nvSpPr>
            <p:spPr>
              <a:xfrm>
                <a:off x="3314750" y="3817357"/>
                <a:ext cx="356865" cy="356498"/>
              </a:xfrm>
              <a:custGeom>
                <a:avLst/>
                <a:gdLst/>
                <a:ahLst/>
                <a:cxnLst/>
                <a:rect l="l" t="t" r="r" b="b"/>
                <a:pathLst>
                  <a:path w="13613" h="13599" extrusionOk="0">
                    <a:moveTo>
                      <a:pt x="6814" y="0"/>
                    </a:moveTo>
                    <a:cubicBezTo>
                      <a:pt x="3046" y="0"/>
                      <a:pt x="0" y="3046"/>
                      <a:pt x="0" y="6799"/>
                    </a:cubicBezTo>
                    <a:cubicBezTo>
                      <a:pt x="0" y="10552"/>
                      <a:pt x="3046" y="13598"/>
                      <a:pt x="6814" y="13598"/>
                    </a:cubicBezTo>
                    <a:cubicBezTo>
                      <a:pt x="10567" y="13598"/>
                      <a:pt x="13613" y="10552"/>
                      <a:pt x="13613" y="6799"/>
                    </a:cubicBezTo>
                    <a:cubicBezTo>
                      <a:pt x="13613" y="3046"/>
                      <a:pt x="10567" y="0"/>
                      <a:pt x="68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1" name="Google Shape;5741;p72"/>
              <p:cNvSpPr/>
              <p:nvPr/>
            </p:nvSpPr>
            <p:spPr>
              <a:xfrm>
                <a:off x="3469891" y="3817357"/>
                <a:ext cx="207780" cy="356865"/>
              </a:xfrm>
              <a:custGeom>
                <a:avLst/>
                <a:gdLst/>
                <a:ahLst/>
                <a:cxnLst/>
                <a:rect l="l" t="t" r="r" b="b"/>
                <a:pathLst>
                  <a:path w="7926" h="13613" extrusionOk="0">
                    <a:moveTo>
                      <a:pt x="881" y="0"/>
                    </a:moveTo>
                    <a:cubicBezTo>
                      <a:pt x="884" y="0"/>
                      <a:pt x="886" y="0"/>
                      <a:pt x="888" y="0"/>
                    </a:cubicBezTo>
                    <a:lnTo>
                      <a:pt x="888" y="0"/>
                    </a:lnTo>
                    <a:cubicBezTo>
                      <a:pt x="891" y="0"/>
                      <a:pt x="893" y="0"/>
                      <a:pt x="896" y="0"/>
                    </a:cubicBezTo>
                    <a:close/>
                    <a:moveTo>
                      <a:pt x="888" y="0"/>
                    </a:moveTo>
                    <a:lnTo>
                      <a:pt x="888" y="0"/>
                    </a:lnTo>
                    <a:cubicBezTo>
                      <a:pt x="588" y="0"/>
                      <a:pt x="301" y="15"/>
                      <a:pt x="1" y="58"/>
                    </a:cubicBezTo>
                    <a:cubicBezTo>
                      <a:pt x="3393" y="491"/>
                      <a:pt x="5934" y="3378"/>
                      <a:pt x="5934" y="6799"/>
                    </a:cubicBezTo>
                    <a:cubicBezTo>
                      <a:pt x="5934" y="10220"/>
                      <a:pt x="3393" y="13107"/>
                      <a:pt x="1" y="13555"/>
                    </a:cubicBezTo>
                    <a:cubicBezTo>
                      <a:pt x="299" y="13594"/>
                      <a:pt x="595" y="13612"/>
                      <a:pt x="887" y="13612"/>
                    </a:cubicBezTo>
                    <a:cubicBezTo>
                      <a:pt x="4418" y="13612"/>
                      <a:pt x="7441" y="10873"/>
                      <a:pt x="7680" y="7247"/>
                    </a:cubicBezTo>
                    <a:cubicBezTo>
                      <a:pt x="7926" y="3323"/>
                      <a:pt x="4826" y="4"/>
                      <a:pt x="8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42" name="Google Shape;5742;p72"/>
            <p:cNvGrpSpPr/>
            <p:nvPr/>
          </p:nvGrpSpPr>
          <p:grpSpPr>
            <a:xfrm>
              <a:off x="3394986" y="3894612"/>
              <a:ext cx="202339" cy="202323"/>
              <a:chOff x="935197" y="1793977"/>
              <a:chExt cx="256451" cy="256430"/>
            </a:xfrm>
          </p:grpSpPr>
          <p:sp>
            <p:nvSpPr>
              <p:cNvPr id="5743" name="Google Shape;5743;p72"/>
              <p:cNvSpPr/>
              <p:nvPr/>
            </p:nvSpPr>
            <p:spPr>
              <a:xfrm>
                <a:off x="935197" y="1793977"/>
                <a:ext cx="256451" cy="256430"/>
              </a:xfrm>
              <a:custGeom>
                <a:avLst/>
                <a:gdLst/>
                <a:ahLst/>
                <a:cxnLst/>
                <a:rect l="l" t="t" r="r" b="b"/>
                <a:pathLst>
                  <a:path w="12288" h="12287" extrusionOk="0">
                    <a:moveTo>
                      <a:pt x="10053" y="1117"/>
                    </a:moveTo>
                    <a:cubicBezTo>
                      <a:pt x="10669" y="1117"/>
                      <a:pt x="11171" y="1617"/>
                      <a:pt x="11171" y="2233"/>
                    </a:cubicBezTo>
                    <a:cubicBezTo>
                      <a:pt x="11170" y="2850"/>
                      <a:pt x="10669" y="3351"/>
                      <a:pt x="10053" y="3351"/>
                    </a:cubicBezTo>
                    <a:cubicBezTo>
                      <a:pt x="9438" y="3351"/>
                      <a:pt x="8937" y="2850"/>
                      <a:pt x="8937" y="2233"/>
                    </a:cubicBezTo>
                    <a:cubicBezTo>
                      <a:pt x="8937" y="1617"/>
                      <a:pt x="9438" y="1117"/>
                      <a:pt x="10053" y="1117"/>
                    </a:cubicBezTo>
                    <a:close/>
                    <a:moveTo>
                      <a:pt x="6144" y="2233"/>
                    </a:moveTo>
                    <a:cubicBezTo>
                      <a:pt x="8300" y="2233"/>
                      <a:pt x="10053" y="3988"/>
                      <a:pt x="10053" y="6144"/>
                    </a:cubicBezTo>
                    <a:cubicBezTo>
                      <a:pt x="10053" y="8299"/>
                      <a:pt x="8300" y="10054"/>
                      <a:pt x="6144" y="10054"/>
                    </a:cubicBezTo>
                    <a:cubicBezTo>
                      <a:pt x="3989" y="10054"/>
                      <a:pt x="2234" y="8299"/>
                      <a:pt x="2234" y="6144"/>
                    </a:cubicBezTo>
                    <a:cubicBezTo>
                      <a:pt x="2234" y="3988"/>
                      <a:pt x="3987" y="2233"/>
                      <a:pt x="6144" y="2233"/>
                    </a:cubicBezTo>
                    <a:close/>
                    <a:moveTo>
                      <a:pt x="1675" y="1"/>
                    </a:moveTo>
                    <a:cubicBezTo>
                      <a:pt x="752" y="1"/>
                      <a:pt x="0" y="751"/>
                      <a:pt x="0" y="1676"/>
                    </a:cubicBezTo>
                    <a:lnTo>
                      <a:pt x="0" y="10611"/>
                    </a:lnTo>
                    <a:cubicBezTo>
                      <a:pt x="0" y="11536"/>
                      <a:pt x="752" y="12286"/>
                      <a:pt x="1675" y="12286"/>
                    </a:cubicBezTo>
                    <a:lnTo>
                      <a:pt x="10612" y="12286"/>
                    </a:lnTo>
                    <a:cubicBezTo>
                      <a:pt x="11536" y="12286"/>
                      <a:pt x="12288" y="11536"/>
                      <a:pt x="12288" y="10611"/>
                    </a:cubicBezTo>
                    <a:lnTo>
                      <a:pt x="12288" y="1676"/>
                    </a:lnTo>
                    <a:cubicBezTo>
                      <a:pt x="12288" y="752"/>
                      <a:pt x="11536" y="1"/>
                      <a:pt x="106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4" name="Google Shape;5744;p72"/>
              <p:cNvSpPr/>
              <p:nvPr/>
            </p:nvSpPr>
            <p:spPr>
              <a:xfrm>
                <a:off x="1005109" y="1863910"/>
                <a:ext cx="116622" cy="116559"/>
              </a:xfrm>
              <a:custGeom>
                <a:avLst/>
                <a:gdLst/>
                <a:ahLst/>
                <a:cxnLst/>
                <a:rect l="l" t="t" r="r" b="b"/>
                <a:pathLst>
                  <a:path w="5588" h="5585" extrusionOk="0">
                    <a:moveTo>
                      <a:pt x="2794" y="0"/>
                    </a:moveTo>
                    <a:cubicBezTo>
                      <a:pt x="1255" y="0"/>
                      <a:pt x="1" y="1252"/>
                      <a:pt x="1" y="2793"/>
                    </a:cubicBezTo>
                    <a:cubicBezTo>
                      <a:pt x="1" y="4332"/>
                      <a:pt x="1255" y="5585"/>
                      <a:pt x="2794" y="5585"/>
                    </a:cubicBezTo>
                    <a:cubicBezTo>
                      <a:pt x="4333" y="5585"/>
                      <a:pt x="5587" y="4332"/>
                      <a:pt x="5587" y="2793"/>
                    </a:cubicBezTo>
                    <a:cubicBezTo>
                      <a:pt x="5587" y="1252"/>
                      <a:pt x="4333" y="0"/>
                      <a:pt x="27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745" name="Google Shape;5745;p72"/>
          <p:cNvGrpSpPr/>
          <p:nvPr/>
        </p:nvGrpSpPr>
        <p:grpSpPr>
          <a:xfrm>
            <a:off x="5508808" y="1861166"/>
            <a:ext cx="438517" cy="431200"/>
            <a:chOff x="2866317" y="3817357"/>
            <a:chExt cx="362920" cy="356865"/>
          </a:xfrm>
        </p:grpSpPr>
        <p:sp>
          <p:nvSpPr>
            <p:cNvPr id="5746" name="Google Shape;5746;p72"/>
            <p:cNvSpPr/>
            <p:nvPr/>
          </p:nvSpPr>
          <p:spPr>
            <a:xfrm>
              <a:off x="2866317" y="3817357"/>
              <a:ext cx="356865" cy="356498"/>
            </a:xfrm>
            <a:custGeom>
              <a:avLst/>
              <a:gdLst/>
              <a:ahLst/>
              <a:cxnLst/>
              <a:rect l="l" t="t" r="r" b="b"/>
              <a:pathLst>
                <a:path w="13613" h="13599" extrusionOk="0">
                  <a:moveTo>
                    <a:pt x="6799" y="0"/>
                  </a:moveTo>
                  <a:cubicBezTo>
                    <a:pt x="3046" y="0"/>
                    <a:pt x="0" y="3046"/>
                    <a:pt x="0" y="6799"/>
                  </a:cubicBezTo>
                  <a:cubicBezTo>
                    <a:pt x="0" y="10552"/>
                    <a:pt x="3046" y="13598"/>
                    <a:pt x="6799" y="13598"/>
                  </a:cubicBezTo>
                  <a:cubicBezTo>
                    <a:pt x="10567" y="13598"/>
                    <a:pt x="13613" y="10552"/>
                    <a:pt x="13613" y="6799"/>
                  </a:cubicBezTo>
                  <a:cubicBezTo>
                    <a:pt x="13613" y="3046"/>
                    <a:pt x="10567" y="0"/>
                    <a:pt x="67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7" name="Google Shape;5747;p72"/>
            <p:cNvSpPr/>
            <p:nvPr/>
          </p:nvSpPr>
          <p:spPr>
            <a:xfrm>
              <a:off x="3021457" y="3817357"/>
              <a:ext cx="207780" cy="356576"/>
            </a:xfrm>
            <a:custGeom>
              <a:avLst/>
              <a:gdLst/>
              <a:ahLst/>
              <a:cxnLst/>
              <a:rect l="l" t="t" r="r" b="b"/>
              <a:pathLst>
                <a:path w="7926" h="13602" extrusionOk="0">
                  <a:moveTo>
                    <a:pt x="881" y="0"/>
                  </a:moveTo>
                  <a:cubicBezTo>
                    <a:pt x="593" y="0"/>
                    <a:pt x="290" y="15"/>
                    <a:pt x="1" y="58"/>
                  </a:cubicBezTo>
                  <a:cubicBezTo>
                    <a:pt x="3379" y="505"/>
                    <a:pt x="5919" y="3378"/>
                    <a:pt x="5919" y="6799"/>
                  </a:cubicBezTo>
                  <a:cubicBezTo>
                    <a:pt x="5919" y="10220"/>
                    <a:pt x="3379" y="13093"/>
                    <a:pt x="1" y="13541"/>
                  </a:cubicBezTo>
                  <a:cubicBezTo>
                    <a:pt x="306" y="13581"/>
                    <a:pt x="610" y="13601"/>
                    <a:pt x="909" y="13601"/>
                  </a:cubicBezTo>
                  <a:cubicBezTo>
                    <a:pt x="4431" y="13601"/>
                    <a:pt x="7440" y="10865"/>
                    <a:pt x="7666" y="7247"/>
                  </a:cubicBezTo>
                  <a:cubicBezTo>
                    <a:pt x="7926" y="3320"/>
                    <a:pt x="4822" y="0"/>
                    <a:pt x="8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8" name="Google Shape;5748;p72"/>
            <p:cNvSpPr/>
            <p:nvPr/>
          </p:nvSpPr>
          <p:spPr>
            <a:xfrm>
              <a:off x="2928367" y="3894561"/>
              <a:ext cx="194175" cy="279662"/>
            </a:xfrm>
            <a:custGeom>
              <a:avLst/>
              <a:gdLst/>
              <a:ahLst/>
              <a:cxnLst/>
              <a:rect l="l" t="t" r="r" b="b"/>
              <a:pathLst>
                <a:path w="7407" h="10668" extrusionOk="0">
                  <a:moveTo>
                    <a:pt x="6208" y="0"/>
                  </a:moveTo>
                  <a:cubicBezTo>
                    <a:pt x="4086" y="14"/>
                    <a:pt x="2079" y="1732"/>
                    <a:pt x="2079" y="3854"/>
                  </a:cubicBezTo>
                  <a:lnTo>
                    <a:pt x="2079" y="4114"/>
                  </a:lnTo>
                  <a:cubicBezTo>
                    <a:pt x="2079" y="4129"/>
                    <a:pt x="2051" y="4157"/>
                    <a:pt x="2036" y="4157"/>
                  </a:cubicBezTo>
                  <a:lnTo>
                    <a:pt x="174" y="4157"/>
                  </a:lnTo>
                  <a:cubicBezTo>
                    <a:pt x="73" y="4157"/>
                    <a:pt x="1" y="4230"/>
                    <a:pt x="1" y="4331"/>
                  </a:cubicBezTo>
                  <a:lnTo>
                    <a:pt x="1" y="6048"/>
                  </a:lnTo>
                  <a:cubicBezTo>
                    <a:pt x="1" y="6149"/>
                    <a:pt x="73" y="6236"/>
                    <a:pt x="174" y="6236"/>
                  </a:cubicBezTo>
                  <a:lnTo>
                    <a:pt x="2036" y="6236"/>
                  </a:lnTo>
                  <a:cubicBezTo>
                    <a:pt x="2051" y="6236"/>
                    <a:pt x="2079" y="6251"/>
                    <a:pt x="2079" y="6279"/>
                  </a:cubicBezTo>
                  <a:lnTo>
                    <a:pt x="2079" y="10220"/>
                  </a:lnTo>
                  <a:cubicBezTo>
                    <a:pt x="2079" y="10235"/>
                    <a:pt x="2079" y="10249"/>
                    <a:pt x="2108" y="10264"/>
                  </a:cubicBezTo>
                  <a:cubicBezTo>
                    <a:pt x="2743" y="10495"/>
                    <a:pt x="3422" y="10624"/>
                    <a:pt x="4100" y="10668"/>
                  </a:cubicBezTo>
                  <a:cubicBezTo>
                    <a:pt x="4129" y="10668"/>
                    <a:pt x="4144" y="10639"/>
                    <a:pt x="4144" y="10624"/>
                  </a:cubicBezTo>
                  <a:lnTo>
                    <a:pt x="4144" y="6279"/>
                  </a:lnTo>
                  <a:cubicBezTo>
                    <a:pt x="4144" y="6251"/>
                    <a:pt x="4158" y="6236"/>
                    <a:pt x="4187" y="6236"/>
                  </a:cubicBezTo>
                  <a:lnTo>
                    <a:pt x="7218" y="6236"/>
                  </a:lnTo>
                  <a:cubicBezTo>
                    <a:pt x="7319" y="6236"/>
                    <a:pt x="7406" y="6149"/>
                    <a:pt x="7406" y="6048"/>
                  </a:cubicBezTo>
                  <a:lnTo>
                    <a:pt x="7406" y="4331"/>
                  </a:lnTo>
                  <a:cubicBezTo>
                    <a:pt x="7406" y="4230"/>
                    <a:pt x="7319" y="4143"/>
                    <a:pt x="7218" y="4143"/>
                  </a:cubicBezTo>
                  <a:lnTo>
                    <a:pt x="4187" y="4143"/>
                  </a:lnTo>
                  <a:cubicBezTo>
                    <a:pt x="4158" y="4143"/>
                    <a:pt x="4144" y="4129"/>
                    <a:pt x="4144" y="4100"/>
                  </a:cubicBezTo>
                  <a:lnTo>
                    <a:pt x="4144" y="3854"/>
                  </a:lnTo>
                  <a:cubicBezTo>
                    <a:pt x="4144" y="2714"/>
                    <a:pt x="5068" y="2079"/>
                    <a:pt x="6208" y="2079"/>
                  </a:cubicBezTo>
                  <a:lnTo>
                    <a:pt x="7218" y="2079"/>
                  </a:lnTo>
                  <a:cubicBezTo>
                    <a:pt x="7319" y="2079"/>
                    <a:pt x="7406" y="1992"/>
                    <a:pt x="7406" y="1891"/>
                  </a:cubicBezTo>
                  <a:lnTo>
                    <a:pt x="7406" y="173"/>
                  </a:lnTo>
                  <a:cubicBezTo>
                    <a:pt x="7406" y="72"/>
                    <a:pt x="7319" y="0"/>
                    <a:pt x="72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532408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30E368D1-D512-72DF-9731-A7DC7ED7380B}"/>
              </a:ext>
            </a:extLst>
          </p:cNvPr>
          <p:cNvSpPr>
            <a:spLocks noGrp="1"/>
          </p:cNvSpPr>
          <p:nvPr>
            <p:ph type="body" idx="1"/>
          </p:nvPr>
        </p:nvSpPr>
        <p:spPr>
          <a:xfrm>
            <a:off x="223797" y="1080352"/>
            <a:ext cx="4206900" cy="3249907"/>
          </a:xfrm>
          <a:solidFill>
            <a:srgbClr val="FFF6F2"/>
          </a:solidFill>
        </p:spPr>
        <p:txBody>
          <a:bodyPr/>
          <a:lstStyle/>
          <a:p>
            <a:pPr marL="139700" indent="0">
              <a:buNone/>
            </a:pPr>
            <a:r>
              <a:rPr lang="en-VN" sz="2800" b="1" dirty="0"/>
              <a:t>1. Where is the boy?</a:t>
            </a:r>
          </a:p>
          <a:p>
            <a:pPr marL="139700" indent="0">
              <a:buNone/>
            </a:pPr>
            <a:endParaRPr lang="en-VN" sz="2800" b="1" dirty="0"/>
          </a:p>
          <a:p>
            <a:pPr marL="139700" indent="0">
              <a:buNone/>
            </a:pPr>
            <a:r>
              <a:rPr lang="en-VN" sz="2800" b="1" dirty="0"/>
              <a:t>2. Who is he talking to?</a:t>
            </a:r>
          </a:p>
          <a:p>
            <a:pPr marL="139700" indent="0">
              <a:buNone/>
            </a:pPr>
            <a:endParaRPr lang="en-VN" sz="2800" b="1" dirty="0"/>
          </a:p>
          <a:p>
            <a:pPr marL="139700" indent="0">
              <a:buNone/>
            </a:pPr>
            <a:r>
              <a:rPr lang="en-VN" sz="2800" b="1" dirty="0"/>
              <a:t>3. What problems he might face?</a:t>
            </a:r>
          </a:p>
        </p:txBody>
      </p:sp>
      <p:sp>
        <p:nvSpPr>
          <p:cNvPr id="18" name="Title 17">
            <a:extLst>
              <a:ext uri="{FF2B5EF4-FFF2-40B4-BE49-F238E27FC236}">
                <a16:creationId xmlns:a16="http://schemas.microsoft.com/office/drawing/2014/main" id="{9576E3CB-A2F2-5CCD-E7BE-CD7197D9C62A}"/>
              </a:ext>
            </a:extLst>
          </p:cNvPr>
          <p:cNvSpPr>
            <a:spLocks noGrp="1"/>
          </p:cNvSpPr>
          <p:nvPr>
            <p:ph type="title"/>
          </p:nvPr>
        </p:nvSpPr>
        <p:spPr>
          <a:xfrm>
            <a:off x="521905" y="387782"/>
            <a:ext cx="7486319" cy="446643"/>
          </a:xfrm>
        </p:spPr>
        <p:txBody>
          <a:bodyPr anchor="ctr"/>
          <a:lstStyle/>
          <a:p>
            <a:pPr algn="ctr"/>
            <a:r>
              <a:rPr lang="en-VN" sz="3000" dirty="0"/>
              <a:t>Look the picture and answer the questions</a:t>
            </a:r>
          </a:p>
        </p:txBody>
      </p:sp>
      <p:pic>
        <p:nvPicPr>
          <p:cNvPr id="21" name="Picture 20">
            <a:extLst>
              <a:ext uri="{FF2B5EF4-FFF2-40B4-BE49-F238E27FC236}">
                <a16:creationId xmlns:a16="http://schemas.microsoft.com/office/drawing/2014/main" id="{8DD796C2-531A-25F1-7CE9-FE23514FC95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66" b="94434" l="9989" r="89900">
                        <a14:foregroundMark x1="24721" y1="23828" x2="24721" y2="23828"/>
                        <a14:foregroundMark x1="36496" y1="14844" x2="44029" y2="22656"/>
                        <a14:foregroundMark x1="44029" y1="22656" x2="46317" y2="27148"/>
                        <a14:foregroundMark x1="41127" y1="35938" x2="41127" y2="35938"/>
                        <a14:foregroundMark x1="45089" y1="35059" x2="45089" y2="35059"/>
                        <a14:foregroundMark x1="43750" y1="33008" x2="43750" y2="33008"/>
                        <a14:foregroundMark x1="43471" y1="33496" x2="43471" y2="40625"/>
                        <a14:foregroundMark x1="39230" y1="35742" x2="42076" y2="42383"/>
                        <a14:foregroundMark x1="46317" y1="32617" x2="48103" y2="38574"/>
                        <a14:foregroundMark x1="57645" y1="25586" x2="64397" y2="30078"/>
                        <a14:foregroundMark x1="62277" y1="24121" x2="61830" y2="32227"/>
                        <a14:foregroundMark x1="58538" y1="29297" x2="59040" y2="33398"/>
                        <a14:foregroundMark x1="62165" y1="25488" x2="65123" y2="29297"/>
                        <a14:foregroundMark x1="59263" y1="91895" x2="70201" y2="92090"/>
                        <a14:foregroundMark x1="11663" y1="94043" x2="11663" y2="94043"/>
                        <a14:foregroundMark x1="68025" y1="93262" x2="68025" y2="93262"/>
                        <a14:foregroundMark x1="67076" y1="94434" x2="67076" y2="94434"/>
                        <a14:foregroundMark x1="53571" y1="9766" x2="53571" y2="9766"/>
                      </a14:backgroundRemoval>
                    </a14:imgEffect>
                  </a14:imgLayer>
                </a14:imgProps>
              </a:ext>
            </a:extLst>
          </a:blip>
          <a:stretch>
            <a:fillRect/>
          </a:stretch>
        </p:blipFill>
        <p:spPr>
          <a:xfrm>
            <a:off x="3519230" y="916027"/>
            <a:ext cx="5972060" cy="3578559"/>
          </a:xfrm>
          <a:prstGeom prst="rect">
            <a:avLst/>
          </a:prstGeom>
        </p:spPr>
      </p:pic>
      <p:sp>
        <p:nvSpPr>
          <p:cNvPr id="42" name="Oval 41">
            <a:extLst>
              <a:ext uri="{FF2B5EF4-FFF2-40B4-BE49-F238E27FC236}">
                <a16:creationId xmlns:a16="http://schemas.microsoft.com/office/drawing/2014/main" id="{C7D5A1D1-426A-65DD-2B75-F48DB18D3BAE}"/>
              </a:ext>
            </a:extLst>
          </p:cNvPr>
          <p:cNvSpPr/>
          <p:nvPr/>
        </p:nvSpPr>
        <p:spPr>
          <a:xfrm>
            <a:off x="5879805" y="2041451"/>
            <a:ext cx="486271" cy="470181"/>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3" name="Oval 42">
            <a:extLst>
              <a:ext uri="{FF2B5EF4-FFF2-40B4-BE49-F238E27FC236}">
                <a16:creationId xmlns:a16="http://schemas.microsoft.com/office/drawing/2014/main" id="{3CACAD4A-1FF8-245D-8029-EFCB306466E5}"/>
              </a:ext>
            </a:extLst>
          </p:cNvPr>
          <p:cNvSpPr/>
          <p:nvPr/>
        </p:nvSpPr>
        <p:spPr>
          <a:xfrm>
            <a:off x="6951087" y="1700792"/>
            <a:ext cx="486271" cy="470181"/>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44" name="Google Shape;6164;p73">
            <a:extLst>
              <a:ext uri="{FF2B5EF4-FFF2-40B4-BE49-F238E27FC236}">
                <a16:creationId xmlns:a16="http://schemas.microsoft.com/office/drawing/2014/main" id="{1EBFA48C-26BE-F3A3-914B-FE3E106D161E}"/>
              </a:ext>
            </a:extLst>
          </p:cNvPr>
          <p:cNvGrpSpPr/>
          <p:nvPr/>
        </p:nvGrpSpPr>
        <p:grpSpPr>
          <a:xfrm>
            <a:off x="5940865" y="2102201"/>
            <a:ext cx="364150" cy="327700"/>
            <a:chOff x="4034025" y="2683900"/>
            <a:chExt cx="364150" cy="327700"/>
          </a:xfrm>
        </p:grpSpPr>
        <p:sp>
          <p:nvSpPr>
            <p:cNvPr id="45" name="Google Shape;6165;p73">
              <a:extLst>
                <a:ext uri="{FF2B5EF4-FFF2-40B4-BE49-F238E27FC236}">
                  <a16:creationId xmlns:a16="http://schemas.microsoft.com/office/drawing/2014/main" id="{A90B373C-1376-6575-368C-C928046F4EEA}"/>
                </a:ext>
              </a:extLst>
            </p:cNvPr>
            <p:cNvSpPr/>
            <p:nvPr/>
          </p:nvSpPr>
          <p:spPr>
            <a:xfrm>
              <a:off x="4070450" y="2823050"/>
              <a:ext cx="291575" cy="164850"/>
            </a:xfrm>
            <a:custGeom>
              <a:avLst/>
              <a:gdLst/>
              <a:ahLst/>
              <a:cxnLst/>
              <a:rect l="l" t="t" r="r" b="b"/>
              <a:pathLst>
                <a:path w="11663" h="6594" extrusionOk="0">
                  <a:moveTo>
                    <a:pt x="11662" y="1"/>
                  </a:moveTo>
                  <a:lnTo>
                    <a:pt x="1" y="16"/>
                  </a:lnTo>
                  <a:lnTo>
                    <a:pt x="1" y="3985"/>
                  </a:lnTo>
                  <a:lnTo>
                    <a:pt x="44" y="4471"/>
                  </a:lnTo>
                  <a:lnTo>
                    <a:pt x="1987" y="5750"/>
                  </a:lnTo>
                  <a:lnTo>
                    <a:pt x="5828" y="6593"/>
                  </a:lnTo>
                  <a:lnTo>
                    <a:pt x="9742" y="5528"/>
                  </a:lnTo>
                  <a:lnTo>
                    <a:pt x="11592" y="4533"/>
                  </a:lnTo>
                  <a:lnTo>
                    <a:pt x="11662" y="3989"/>
                  </a:lnTo>
                  <a:lnTo>
                    <a:pt x="11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166;p73">
              <a:extLst>
                <a:ext uri="{FF2B5EF4-FFF2-40B4-BE49-F238E27FC236}">
                  <a16:creationId xmlns:a16="http://schemas.microsoft.com/office/drawing/2014/main" id="{06B8879F-512D-43A0-992A-5E8D534DAF37}"/>
                </a:ext>
              </a:extLst>
            </p:cNvPr>
            <p:cNvSpPr/>
            <p:nvPr/>
          </p:nvSpPr>
          <p:spPr>
            <a:xfrm>
              <a:off x="4070175" y="2920625"/>
              <a:ext cx="291750" cy="79325"/>
            </a:xfrm>
            <a:custGeom>
              <a:avLst/>
              <a:gdLst/>
              <a:ahLst/>
              <a:cxnLst/>
              <a:rect l="l" t="t" r="r" b="b"/>
              <a:pathLst>
                <a:path w="11670" h="3173" extrusionOk="0">
                  <a:moveTo>
                    <a:pt x="0" y="0"/>
                  </a:moveTo>
                  <a:lnTo>
                    <a:pt x="0" y="972"/>
                  </a:lnTo>
                  <a:cubicBezTo>
                    <a:pt x="4" y="1326"/>
                    <a:pt x="199" y="1656"/>
                    <a:pt x="517" y="1827"/>
                  </a:cubicBezTo>
                  <a:cubicBezTo>
                    <a:pt x="2177" y="2725"/>
                    <a:pt x="4004" y="3173"/>
                    <a:pt x="5832" y="3173"/>
                  </a:cubicBezTo>
                  <a:cubicBezTo>
                    <a:pt x="6679" y="3173"/>
                    <a:pt x="7527" y="3076"/>
                    <a:pt x="8357" y="2884"/>
                  </a:cubicBezTo>
                  <a:lnTo>
                    <a:pt x="10352" y="2220"/>
                  </a:lnTo>
                  <a:cubicBezTo>
                    <a:pt x="10628" y="2099"/>
                    <a:pt x="10896" y="1967"/>
                    <a:pt x="11164" y="1819"/>
                  </a:cubicBezTo>
                  <a:cubicBezTo>
                    <a:pt x="11475" y="1652"/>
                    <a:pt x="11669" y="1326"/>
                    <a:pt x="11669" y="972"/>
                  </a:cubicBezTo>
                  <a:lnTo>
                    <a:pt x="11669" y="0"/>
                  </a:lnTo>
                  <a:cubicBezTo>
                    <a:pt x="11669" y="354"/>
                    <a:pt x="11475" y="684"/>
                    <a:pt x="11156" y="852"/>
                  </a:cubicBezTo>
                  <a:cubicBezTo>
                    <a:pt x="10837" y="1026"/>
                    <a:pt x="10507" y="1182"/>
                    <a:pt x="10169" y="1326"/>
                  </a:cubicBezTo>
                  <a:lnTo>
                    <a:pt x="8560" y="1862"/>
                  </a:lnTo>
                  <a:cubicBezTo>
                    <a:pt x="7665" y="2088"/>
                    <a:pt x="6748" y="2200"/>
                    <a:pt x="5832" y="2200"/>
                  </a:cubicBezTo>
                  <a:cubicBezTo>
                    <a:pt x="4000" y="2200"/>
                    <a:pt x="2169" y="1750"/>
                    <a:pt x="513" y="852"/>
                  </a:cubicBezTo>
                  <a:cubicBezTo>
                    <a:pt x="195" y="684"/>
                    <a:pt x="0" y="358"/>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167;p73">
              <a:extLst>
                <a:ext uri="{FF2B5EF4-FFF2-40B4-BE49-F238E27FC236}">
                  <a16:creationId xmlns:a16="http://schemas.microsoft.com/office/drawing/2014/main" id="{23F4A908-4B96-BD77-FD55-B3D11D44F6B6}"/>
                </a:ext>
              </a:extLst>
            </p:cNvPr>
            <p:cNvSpPr/>
            <p:nvPr/>
          </p:nvSpPr>
          <p:spPr>
            <a:xfrm>
              <a:off x="4034125" y="2779725"/>
              <a:ext cx="363950" cy="119725"/>
            </a:xfrm>
            <a:custGeom>
              <a:avLst/>
              <a:gdLst/>
              <a:ahLst/>
              <a:cxnLst/>
              <a:rect l="l" t="t" r="r" b="b"/>
              <a:pathLst>
                <a:path w="14558" h="4789" extrusionOk="0">
                  <a:moveTo>
                    <a:pt x="0" y="0"/>
                  </a:moveTo>
                  <a:lnTo>
                    <a:pt x="0" y="824"/>
                  </a:lnTo>
                  <a:cubicBezTo>
                    <a:pt x="0" y="914"/>
                    <a:pt x="51" y="995"/>
                    <a:pt x="128" y="1038"/>
                  </a:cubicBezTo>
                  <a:lnTo>
                    <a:pt x="7051" y="4731"/>
                  </a:lnTo>
                  <a:cubicBezTo>
                    <a:pt x="7121" y="4769"/>
                    <a:pt x="7200" y="4789"/>
                    <a:pt x="7279" y="4789"/>
                  </a:cubicBezTo>
                  <a:cubicBezTo>
                    <a:pt x="7357" y="4789"/>
                    <a:pt x="7436" y="4769"/>
                    <a:pt x="7506" y="4731"/>
                  </a:cubicBezTo>
                  <a:lnTo>
                    <a:pt x="14433" y="1038"/>
                  </a:lnTo>
                  <a:cubicBezTo>
                    <a:pt x="14511" y="995"/>
                    <a:pt x="14557" y="914"/>
                    <a:pt x="14557" y="824"/>
                  </a:cubicBezTo>
                  <a:lnTo>
                    <a:pt x="1455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168;p73">
              <a:extLst>
                <a:ext uri="{FF2B5EF4-FFF2-40B4-BE49-F238E27FC236}">
                  <a16:creationId xmlns:a16="http://schemas.microsoft.com/office/drawing/2014/main" id="{F9F9204D-E085-801B-8C9C-03A785F3143C}"/>
                </a:ext>
              </a:extLst>
            </p:cNvPr>
            <p:cNvSpPr/>
            <p:nvPr/>
          </p:nvSpPr>
          <p:spPr>
            <a:xfrm>
              <a:off x="4034025" y="2683900"/>
              <a:ext cx="364150" cy="189625"/>
            </a:xfrm>
            <a:custGeom>
              <a:avLst/>
              <a:gdLst/>
              <a:ahLst/>
              <a:cxnLst/>
              <a:rect l="l" t="t" r="r" b="b"/>
              <a:pathLst>
                <a:path w="14566" h="7585" extrusionOk="0">
                  <a:moveTo>
                    <a:pt x="7283" y="0"/>
                  </a:moveTo>
                  <a:cubicBezTo>
                    <a:pt x="7204" y="0"/>
                    <a:pt x="7125" y="20"/>
                    <a:pt x="7055" y="59"/>
                  </a:cubicBezTo>
                  <a:lnTo>
                    <a:pt x="0" y="3821"/>
                  </a:lnTo>
                  <a:lnTo>
                    <a:pt x="7055" y="7584"/>
                  </a:lnTo>
                  <a:lnTo>
                    <a:pt x="14565" y="3821"/>
                  </a:lnTo>
                  <a:lnTo>
                    <a:pt x="7510" y="59"/>
                  </a:lnTo>
                  <a:cubicBezTo>
                    <a:pt x="7440" y="20"/>
                    <a:pt x="7361" y="0"/>
                    <a:pt x="7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169;p73">
              <a:extLst>
                <a:ext uri="{FF2B5EF4-FFF2-40B4-BE49-F238E27FC236}">
                  <a16:creationId xmlns:a16="http://schemas.microsoft.com/office/drawing/2014/main" id="{2E1A2B50-CE1B-8D01-F5E4-E265A9F59B6C}"/>
                </a:ext>
              </a:extLst>
            </p:cNvPr>
            <p:cNvSpPr/>
            <p:nvPr/>
          </p:nvSpPr>
          <p:spPr>
            <a:xfrm>
              <a:off x="4202725" y="2769250"/>
              <a:ext cx="115175" cy="137000"/>
            </a:xfrm>
            <a:custGeom>
              <a:avLst/>
              <a:gdLst/>
              <a:ahLst/>
              <a:cxnLst/>
              <a:rect l="l" t="t" r="r" b="b"/>
              <a:pathLst>
                <a:path w="4607" h="5480" extrusionOk="0">
                  <a:moveTo>
                    <a:pt x="552" y="1"/>
                  </a:moveTo>
                  <a:cubicBezTo>
                    <a:pt x="380" y="1"/>
                    <a:pt x="214" y="92"/>
                    <a:pt x="129" y="256"/>
                  </a:cubicBezTo>
                  <a:cubicBezTo>
                    <a:pt x="0" y="497"/>
                    <a:pt x="90" y="788"/>
                    <a:pt x="327" y="913"/>
                  </a:cubicBezTo>
                  <a:lnTo>
                    <a:pt x="3514" y="2588"/>
                  </a:lnTo>
                  <a:cubicBezTo>
                    <a:pt x="3592" y="2631"/>
                    <a:pt x="3639" y="2712"/>
                    <a:pt x="3639" y="2798"/>
                  </a:cubicBezTo>
                  <a:lnTo>
                    <a:pt x="3639" y="5480"/>
                  </a:lnTo>
                  <a:lnTo>
                    <a:pt x="4606" y="5480"/>
                  </a:lnTo>
                  <a:lnTo>
                    <a:pt x="4606" y="2273"/>
                  </a:lnTo>
                  <a:cubicBezTo>
                    <a:pt x="4606" y="2192"/>
                    <a:pt x="4564" y="2110"/>
                    <a:pt x="4486" y="2071"/>
                  </a:cubicBezTo>
                  <a:lnTo>
                    <a:pt x="782" y="58"/>
                  </a:lnTo>
                  <a:cubicBezTo>
                    <a:pt x="708" y="19"/>
                    <a:pt x="630" y="1"/>
                    <a:pt x="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6170;p73">
              <a:extLst>
                <a:ext uri="{FF2B5EF4-FFF2-40B4-BE49-F238E27FC236}">
                  <a16:creationId xmlns:a16="http://schemas.microsoft.com/office/drawing/2014/main" id="{3E6FADF4-FCD5-9E23-8DA7-D6C43D0A03C5}"/>
                </a:ext>
              </a:extLst>
            </p:cNvPr>
            <p:cNvSpPr/>
            <p:nvPr/>
          </p:nvSpPr>
          <p:spPr>
            <a:xfrm>
              <a:off x="4287350" y="2890200"/>
              <a:ext cx="36475" cy="36475"/>
            </a:xfrm>
            <a:custGeom>
              <a:avLst/>
              <a:gdLst/>
              <a:ahLst/>
              <a:cxnLst/>
              <a:rect l="l" t="t" r="r" b="b"/>
              <a:pathLst>
                <a:path w="1459" h="1459" extrusionOk="0">
                  <a:moveTo>
                    <a:pt x="732" y="1"/>
                  </a:moveTo>
                  <a:cubicBezTo>
                    <a:pt x="327" y="1"/>
                    <a:pt x="1" y="327"/>
                    <a:pt x="1" y="728"/>
                  </a:cubicBezTo>
                  <a:cubicBezTo>
                    <a:pt x="1" y="1132"/>
                    <a:pt x="327" y="1458"/>
                    <a:pt x="732" y="1458"/>
                  </a:cubicBezTo>
                  <a:cubicBezTo>
                    <a:pt x="1132" y="1458"/>
                    <a:pt x="1459" y="1132"/>
                    <a:pt x="1459" y="728"/>
                  </a:cubicBezTo>
                  <a:cubicBezTo>
                    <a:pt x="1459" y="327"/>
                    <a:pt x="1132" y="1"/>
                    <a:pt x="7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6171;p73">
              <a:extLst>
                <a:ext uri="{FF2B5EF4-FFF2-40B4-BE49-F238E27FC236}">
                  <a16:creationId xmlns:a16="http://schemas.microsoft.com/office/drawing/2014/main" id="{A2D37D10-432E-16D9-A7B1-2C7EAE8A5415}"/>
                </a:ext>
              </a:extLst>
            </p:cNvPr>
            <p:cNvSpPr/>
            <p:nvPr/>
          </p:nvSpPr>
          <p:spPr>
            <a:xfrm>
              <a:off x="4276000" y="2938700"/>
              <a:ext cx="59300" cy="72900"/>
            </a:xfrm>
            <a:custGeom>
              <a:avLst/>
              <a:gdLst/>
              <a:ahLst/>
              <a:cxnLst/>
              <a:rect l="l" t="t" r="r" b="b"/>
              <a:pathLst>
                <a:path w="2372" h="2916" extrusionOk="0">
                  <a:moveTo>
                    <a:pt x="1186" y="0"/>
                  </a:moveTo>
                  <a:lnTo>
                    <a:pt x="455" y="486"/>
                  </a:lnTo>
                  <a:lnTo>
                    <a:pt x="27" y="2624"/>
                  </a:lnTo>
                  <a:cubicBezTo>
                    <a:pt x="0" y="2776"/>
                    <a:pt x="113" y="2916"/>
                    <a:pt x="268" y="2916"/>
                  </a:cubicBezTo>
                  <a:lnTo>
                    <a:pt x="2103" y="2916"/>
                  </a:lnTo>
                  <a:cubicBezTo>
                    <a:pt x="2258" y="2916"/>
                    <a:pt x="2371" y="2776"/>
                    <a:pt x="2340" y="2624"/>
                  </a:cubicBezTo>
                  <a:lnTo>
                    <a:pt x="1913" y="486"/>
                  </a:lnTo>
                  <a:lnTo>
                    <a:pt x="11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6172;p73">
              <a:extLst>
                <a:ext uri="{FF2B5EF4-FFF2-40B4-BE49-F238E27FC236}">
                  <a16:creationId xmlns:a16="http://schemas.microsoft.com/office/drawing/2014/main" id="{5FC946B6-E559-F691-7E23-13D947A502A4}"/>
                </a:ext>
              </a:extLst>
            </p:cNvPr>
            <p:cNvSpPr/>
            <p:nvPr/>
          </p:nvSpPr>
          <p:spPr>
            <a:xfrm>
              <a:off x="4300000" y="2981625"/>
              <a:ext cx="10700" cy="29875"/>
            </a:xfrm>
            <a:custGeom>
              <a:avLst/>
              <a:gdLst/>
              <a:ahLst/>
              <a:cxnLst/>
              <a:rect l="l" t="t" r="r" b="b"/>
              <a:pathLst>
                <a:path w="428" h="1195" extrusionOk="0">
                  <a:moveTo>
                    <a:pt x="220" y="0"/>
                  </a:moveTo>
                  <a:cubicBezTo>
                    <a:pt x="98" y="0"/>
                    <a:pt x="0" y="98"/>
                    <a:pt x="0" y="223"/>
                  </a:cubicBezTo>
                  <a:lnTo>
                    <a:pt x="0" y="1195"/>
                  </a:lnTo>
                  <a:lnTo>
                    <a:pt x="428" y="1195"/>
                  </a:lnTo>
                  <a:lnTo>
                    <a:pt x="428" y="227"/>
                  </a:lnTo>
                  <a:cubicBezTo>
                    <a:pt x="428" y="114"/>
                    <a:pt x="350" y="17"/>
                    <a:pt x="241" y="1"/>
                  </a:cubicBezTo>
                  <a:cubicBezTo>
                    <a:pt x="234" y="1"/>
                    <a:pt x="227" y="0"/>
                    <a:pt x="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173;p73">
              <a:extLst>
                <a:ext uri="{FF2B5EF4-FFF2-40B4-BE49-F238E27FC236}">
                  <a16:creationId xmlns:a16="http://schemas.microsoft.com/office/drawing/2014/main" id="{D4799BC3-7FE5-3CE8-B937-624F0B92FCDE}"/>
                </a:ext>
              </a:extLst>
            </p:cNvPr>
            <p:cNvSpPr/>
            <p:nvPr/>
          </p:nvSpPr>
          <p:spPr>
            <a:xfrm>
              <a:off x="4274925" y="2926925"/>
              <a:ext cx="61425" cy="24125"/>
            </a:xfrm>
            <a:custGeom>
              <a:avLst/>
              <a:gdLst/>
              <a:ahLst/>
              <a:cxnLst/>
              <a:rect l="l" t="t" r="r" b="b"/>
              <a:pathLst>
                <a:path w="2457" h="965" extrusionOk="0">
                  <a:moveTo>
                    <a:pt x="517" y="1"/>
                  </a:moveTo>
                  <a:cubicBezTo>
                    <a:pt x="234" y="1"/>
                    <a:pt x="0" y="238"/>
                    <a:pt x="24" y="526"/>
                  </a:cubicBezTo>
                  <a:cubicBezTo>
                    <a:pt x="43" y="771"/>
                    <a:pt x="253" y="965"/>
                    <a:pt x="506" y="965"/>
                  </a:cubicBezTo>
                  <a:lnTo>
                    <a:pt x="1952" y="965"/>
                  </a:lnTo>
                  <a:cubicBezTo>
                    <a:pt x="2204" y="965"/>
                    <a:pt x="2414" y="771"/>
                    <a:pt x="2434" y="526"/>
                  </a:cubicBezTo>
                  <a:cubicBezTo>
                    <a:pt x="2457" y="238"/>
                    <a:pt x="2224" y="1"/>
                    <a:pt x="19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5890;p73">
            <a:extLst>
              <a:ext uri="{FF2B5EF4-FFF2-40B4-BE49-F238E27FC236}">
                <a16:creationId xmlns:a16="http://schemas.microsoft.com/office/drawing/2014/main" id="{25B1B7D1-8641-BAB1-569E-1CFC10824666}"/>
              </a:ext>
            </a:extLst>
          </p:cNvPr>
          <p:cNvGrpSpPr/>
          <p:nvPr/>
        </p:nvGrpSpPr>
        <p:grpSpPr>
          <a:xfrm>
            <a:off x="7029492" y="1772400"/>
            <a:ext cx="363550" cy="364025"/>
            <a:chOff x="6824550" y="1414325"/>
            <a:chExt cx="363550" cy="364025"/>
          </a:xfrm>
        </p:grpSpPr>
        <p:sp>
          <p:nvSpPr>
            <p:cNvPr id="65" name="Google Shape;5891;p73">
              <a:extLst>
                <a:ext uri="{FF2B5EF4-FFF2-40B4-BE49-F238E27FC236}">
                  <a16:creationId xmlns:a16="http://schemas.microsoft.com/office/drawing/2014/main" id="{5789F408-9AC5-A349-0563-D1A27272EE7D}"/>
                </a:ext>
              </a:extLst>
            </p:cNvPr>
            <p:cNvSpPr/>
            <p:nvPr/>
          </p:nvSpPr>
          <p:spPr>
            <a:xfrm>
              <a:off x="7033575" y="1698150"/>
              <a:ext cx="101775" cy="47625"/>
            </a:xfrm>
            <a:custGeom>
              <a:avLst/>
              <a:gdLst/>
              <a:ahLst/>
              <a:cxnLst/>
              <a:rect l="l" t="t" r="r" b="b"/>
              <a:pathLst>
                <a:path w="4071" h="1905" extrusionOk="0">
                  <a:moveTo>
                    <a:pt x="0" y="0"/>
                  </a:moveTo>
                  <a:lnTo>
                    <a:pt x="0" y="1905"/>
                  </a:lnTo>
                  <a:lnTo>
                    <a:pt x="4070" y="1905"/>
                  </a:lnTo>
                  <a:lnTo>
                    <a:pt x="4070" y="1073"/>
                  </a:lnTo>
                  <a:cubicBezTo>
                    <a:pt x="4070" y="478"/>
                    <a:pt x="3588" y="0"/>
                    <a:pt x="2993" y="0"/>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892;p73">
              <a:extLst>
                <a:ext uri="{FF2B5EF4-FFF2-40B4-BE49-F238E27FC236}">
                  <a16:creationId xmlns:a16="http://schemas.microsoft.com/office/drawing/2014/main" id="{54BBBA0B-A3C0-2ACE-5CBA-C5142052AB82}"/>
                </a:ext>
              </a:extLst>
            </p:cNvPr>
            <p:cNvSpPr/>
            <p:nvPr/>
          </p:nvSpPr>
          <p:spPr>
            <a:xfrm>
              <a:off x="7091875" y="1698150"/>
              <a:ext cx="42875" cy="47625"/>
            </a:xfrm>
            <a:custGeom>
              <a:avLst/>
              <a:gdLst/>
              <a:ahLst/>
              <a:cxnLst/>
              <a:rect l="l" t="t" r="r" b="b"/>
              <a:pathLst>
                <a:path w="1715" h="1905" extrusionOk="0">
                  <a:moveTo>
                    <a:pt x="1" y="0"/>
                  </a:moveTo>
                  <a:cubicBezTo>
                    <a:pt x="588" y="0"/>
                    <a:pt x="1062" y="478"/>
                    <a:pt x="1062" y="1069"/>
                  </a:cubicBezTo>
                  <a:lnTo>
                    <a:pt x="1062" y="1905"/>
                  </a:lnTo>
                  <a:lnTo>
                    <a:pt x="1715" y="1905"/>
                  </a:lnTo>
                  <a:lnTo>
                    <a:pt x="1715" y="1073"/>
                  </a:lnTo>
                  <a:lnTo>
                    <a:pt x="1711" y="1073"/>
                  </a:lnTo>
                  <a:cubicBezTo>
                    <a:pt x="1711" y="478"/>
                    <a:pt x="1233" y="0"/>
                    <a:pt x="638" y="0"/>
                  </a:cubicBezTo>
                  <a:close/>
                </a:path>
              </a:pathLst>
            </a:custGeom>
            <a:solidFill>
              <a:srgbClr val="FFA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893;p73">
              <a:extLst>
                <a:ext uri="{FF2B5EF4-FFF2-40B4-BE49-F238E27FC236}">
                  <a16:creationId xmlns:a16="http://schemas.microsoft.com/office/drawing/2014/main" id="{40904033-501E-A578-7022-555D37108497}"/>
                </a:ext>
              </a:extLst>
            </p:cNvPr>
            <p:cNvSpPr/>
            <p:nvPr/>
          </p:nvSpPr>
          <p:spPr>
            <a:xfrm>
              <a:off x="6892075" y="1634675"/>
              <a:ext cx="281250" cy="143675"/>
            </a:xfrm>
            <a:custGeom>
              <a:avLst/>
              <a:gdLst/>
              <a:ahLst/>
              <a:cxnLst/>
              <a:rect l="l" t="t" r="r" b="b"/>
              <a:pathLst>
                <a:path w="11250" h="5747" extrusionOk="0">
                  <a:moveTo>
                    <a:pt x="1" y="1"/>
                  </a:moveTo>
                  <a:lnTo>
                    <a:pt x="1" y="2873"/>
                  </a:lnTo>
                  <a:lnTo>
                    <a:pt x="872" y="2873"/>
                  </a:lnTo>
                  <a:cubicBezTo>
                    <a:pt x="1229" y="2873"/>
                    <a:pt x="1548" y="3048"/>
                    <a:pt x="1742" y="3317"/>
                  </a:cubicBezTo>
                  <a:lnTo>
                    <a:pt x="3231" y="5303"/>
                  </a:lnTo>
                  <a:cubicBezTo>
                    <a:pt x="3425" y="5571"/>
                    <a:pt x="3748" y="5746"/>
                    <a:pt x="4102" y="5746"/>
                  </a:cubicBezTo>
                  <a:lnTo>
                    <a:pt x="10068" y="5746"/>
                  </a:lnTo>
                  <a:cubicBezTo>
                    <a:pt x="10585" y="5746"/>
                    <a:pt x="11079" y="5330"/>
                    <a:pt x="11153" y="4821"/>
                  </a:cubicBezTo>
                  <a:cubicBezTo>
                    <a:pt x="11250" y="4160"/>
                    <a:pt x="10733" y="3589"/>
                    <a:pt x="10084" y="3589"/>
                  </a:cubicBezTo>
                  <a:lnTo>
                    <a:pt x="6543" y="3589"/>
                  </a:lnTo>
                  <a:lnTo>
                    <a:pt x="5427" y="1703"/>
                  </a:lnTo>
                  <a:lnTo>
                    <a:pt x="3678" y="1"/>
                  </a:ln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894;p73">
              <a:extLst>
                <a:ext uri="{FF2B5EF4-FFF2-40B4-BE49-F238E27FC236}">
                  <a16:creationId xmlns:a16="http://schemas.microsoft.com/office/drawing/2014/main" id="{270E6D03-09D1-A156-7442-FF7DAF6E5F14}"/>
                </a:ext>
              </a:extLst>
            </p:cNvPr>
            <p:cNvSpPr/>
            <p:nvPr/>
          </p:nvSpPr>
          <p:spPr>
            <a:xfrm>
              <a:off x="7127350" y="1724375"/>
              <a:ext cx="45900" cy="53975"/>
            </a:xfrm>
            <a:custGeom>
              <a:avLst/>
              <a:gdLst/>
              <a:ahLst/>
              <a:cxnLst/>
              <a:rect l="l" t="t" r="r" b="b"/>
              <a:pathLst>
                <a:path w="1836" h="2159" extrusionOk="0">
                  <a:moveTo>
                    <a:pt x="0" y="1"/>
                  </a:moveTo>
                  <a:cubicBezTo>
                    <a:pt x="599" y="1"/>
                    <a:pt x="1081" y="487"/>
                    <a:pt x="1081" y="1077"/>
                  </a:cubicBezTo>
                  <a:cubicBezTo>
                    <a:pt x="1081" y="1676"/>
                    <a:pt x="595" y="2158"/>
                    <a:pt x="0" y="2158"/>
                  </a:cubicBezTo>
                  <a:lnTo>
                    <a:pt x="653" y="2158"/>
                  </a:lnTo>
                  <a:cubicBezTo>
                    <a:pt x="1167" y="2158"/>
                    <a:pt x="1664" y="1742"/>
                    <a:pt x="1738" y="1233"/>
                  </a:cubicBezTo>
                  <a:cubicBezTo>
                    <a:pt x="1835" y="572"/>
                    <a:pt x="1318" y="1"/>
                    <a:pt x="669" y="1"/>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895;p73">
              <a:extLst>
                <a:ext uri="{FF2B5EF4-FFF2-40B4-BE49-F238E27FC236}">
                  <a16:creationId xmlns:a16="http://schemas.microsoft.com/office/drawing/2014/main" id="{90106194-A749-2EE9-16E4-CE712ABB9734}"/>
                </a:ext>
              </a:extLst>
            </p:cNvPr>
            <p:cNvSpPr/>
            <p:nvPr/>
          </p:nvSpPr>
          <p:spPr>
            <a:xfrm>
              <a:off x="6866425" y="1617000"/>
              <a:ext cx="29850" cy="107400"/>
            </a:xfrm>
            <a:custGeom>
              <a:avLst/>
              <a:gdLst/>
              <a:ahLst/>
              <a:cxnLst/>
              <a:rect l="l" t="t" r="r" b="b"/>
              <a:pathLst>
                <a:path w="1194" h="4296" extrusionOk="0">
                  <a:moveTo>
                    <a:pt x="1" y="1"/>
                  </a:moveTo>
                  <a:lnTo>
                    <a:pt x="1" y="4296"/>
                  </a:lnTo>
                  <a:lnTo>
                    <a:pt x="716" y="4296"/>
                  </a:lnTo>
                  <a:cubicBezTo>
                    <a:pt x="980" y="4296"/>
                    <a:pt x="1194" y="4082"/>
                    <a:pt x="1194" y="3818"/>
                  </a:cubicBezTo>
                  <a:lnTo>
                    <a:pt x="1194" y="475"/>
                  </a:lnTo>
                  <a:cubicBezTo>
                    <a:pt x="1194" y="210"/>
                    <a:pt x="980"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896;p73">
              <a:extLst>
                <a:ext uri="{FF2B5EF4-FFF2-40B4-BE49-F238E27FC236}">
                  <a16:creationId xmlns:a16="http://schemas.microsoft.com/office/drawing/2014/main" id="{868B2598-F4DB-B393-B36B-D384E61EDD12}"/>
                </a:ext>
              </a:extLst>
            </p:cNvPr>
            <p:cNvSpPr/>
            <p:nvPr/>
          </p:nvSpPr>
          <p:spPr>
            <a:xfrm>
              <a:off x="6824550" y="1599225"/>
              <a:ext cx="47625" cy="143650"/>
            </a:xfrm>
            <a:custGeom>
              <a:avLst/>
              <a:gdLst/>
              <a:ahLst/>
              <a:cxnLst/>
              <a:rect l="l" t="t" r="r" b="b"/>
              <a:pathLst>
                <a:path w="1905" h="5746" extrusionOk="0">
                  <a:moveTo>
                    <a:pt x="237" y="0"/>
                  </a:moveTo>
                  <a:cubicBezTo>
                    <a:pt x="109" y="0"/>
                    <a:pt x="0" y="109"/>
                    <a:pt x="0" y="237"/>
                  </a:cubicBezTo>
                  <a:lnTo>
                    <a:pt x="0" y="5504"/>
                  </a:lnTo>
                  <a:cubicBezTo>
                    <a:pt x="0" y="5636"/>
                    <a:pt x="109" y="5745"/>
                    <a:pt x="237" y="5745"/>
                  </a:cubicBezTo>
                  <a:lnTo>
                    <a:pt x="1431" y="5745"/>
                  </a:lnTo>
                  <a:cubicBezTo>
                    <a:pt x="1691" y="5745"/>
                    <a:pt x="1905" y="5531"/>
                    <a:pt x="1905" y="5267"/>
                  </a:cubicBezTo>
                  <a:lnTo>
                    <a:pt x="1905" y="478"/>
                  </a:lnTo>
                  <a:cubicBezTo>
                    <a:pt x="1905" y="214"/>
                    <a:pt x="1691" y="0"/>
                    <a:pt x="1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897;p73">
              <a:extLst>
                <a:ext uri="{FF2B5EF4-FFF2-40B4-BE49-F238E27FC236}">
                  <a16:creationId xmlns:a16="http://schemas.microsoft.com/office/drawing/2014/main" id="{1CEF0F31-0D79-5A4A-96AB-E30509D20F48}"/>
                </a:ext>
              </a:extLst>
            </p:cNvPr>
            <p:cNvSpPr/>
            <p:nvPr/>
          </p:nvSpPr>
          <p:spPr>
            <a:xfrm>
              <a:off x="6993250" y="1419375"/>
              <a:ext cx="129550" cy="138675"/>
            </a:xfrm>
            <a:custGeom>
              <a:avLst/>
              <a:gdLst/>
              <a:ahLst/>
              <a:cxnLst/>
              <a:rect l="l" t="t" r="r" b="b"/>
              <a:pathLst>
                <a:path w="5182" h="5547" extrusionOk="0">
                  <a:moveTo>
                    <a:pt x="2799" y="1"/>
                  </a:moveTo>
                  <a:cubicBezTo>
                    <a:pt x="2369" y="1"/>
                    <a:pt x="1913" y="115"/>
                    <a:pt x="1458" y="372"/>
                  </a:cubicBezTo>
                  <a:cubicBezTo>
                    <a:pt x="1174" y="540"/>
                    <a:pt x="933" y="777"/>
                    <a:pt x="778" y="1068"/>
                  </a:cubicBezTo>
                  <a:cubicBezTo>
                    <a:pt x="0" y="2475"/>
                    <a:pt x="576" y="3902"/>
                    <a:pt x="1668" y="4497"/>
                  </a:cubicBezTo>
                  <a:cubicBezTo>
                    <a:pt x="1781" y="4563"/>
                    <a:pt x="1847" y="4679"/>
                    <a:pt x="1847" y="4808"/>
                  </a:cubicBezTo>
                  <a:lnTo>
                    <a:pt x="1847" y="5546"/>
                  </a:lnTo>
                  <a:lnTo>
                    <a:pt x="3751" y="5546"/>
                  </a:lnTo>
                  <a:lnTo>
                    <a:pt x="3751" y="4881"/>
                  </a:lnTo>
                  <a:cubicBezTo>
                    <a:pt x="3751" y="4706"/>
                    <a:pt x="3845" y="4551"/>
                    <a:pt x="3996" y="4462"/>
                  </a:cubicBezTo>
                  <a:cubicBezTo>
                    <a:pt x="4700" y="4046"/>
                    <a:pt x="5182" y="3272"/>
                    <a:pt x="5182" y="2394"/>
                  </a:cubicBezTo>
                  <a:cubicBezTo>
                    <a:pt x="5182" y="1072"/>
                    <a:pt x="4115" y="1"/>
                    <a:pt x="2799" y="1"/>
                  </a:cubicBezTo>
                  <a:close/>
                </a:path>
              </a:pathLst>
            </a:custGeom>
            <a:solidFill>
              <a:srgbClr val="E9B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898;p73">
              <a:extLst>
                <a:ext uri="{FF2B5EF4-FFF2-40B4-BE49-F238E27FC236}">
                  <a16:creationId xmlns:a16="http://schemas.microsoft.com/office/drawing/2014/main" id="{F9F567E4-D4AC-41E9-DDCD-4B6C92982A23}"/>
                </a:ext>
              </a:extLst>
            </p:cNvPr>
            <p:cNvSpPr/>
            <p:nvPr/>
          </p:nvSpPr>
          <p:spPr>
            <a:xfrm>
              <a:off x="7057775" y="1498350"/>
              <a:ext cx="10700" cy="57950"/>
            </a:xfrm>
            <a:custGeom>
              <a:avLst/>
              <a:gdLst/>
              <a:ahLst/>
              <a:cxnLst/>
              <a:rect l="l" t="t" r="r" b="b"/>
              <a:pathLst>
                <a:path w="428" h="2318" extrusionOk="0">
                  <a:moveTo>
                    <a:pt x="217" y="0"/>
                  </a:moveTo>
                  <a:cubicBezTo>
                    <a:pt x="215" y="0"/>
                    <a:pt x="213" y="0"/>
                    <a:pt x="210" y="0"/>
                  </a:cubicBezTo>
                  <a:cubicBezTo>
                    <a:pt x="94" y="8"/>
                    <a:pt x="0" y="109"/>
                    <a:pt x="0" y="226"/>
                  </a:cubicBezTo>
                  <a:lnTo>
                    <a:pt x="0" y="2103"/>
                  </a:lnTo>
                  <a:cubicBezTo>
                    <a:pt x="0" y="2220"/>
                    <a:pt x="97" y="2317"/>
                    <a:pt x="214" y="2317"/>
                  </a:cubicBezTo>
                  <a:cubicBezTo>
                    <a:pt x="331" y="2317"/>
                    <a:pt x="428" y="2220"/>
                    <a:pt x="428" y="2103"/>
                  </a:cubicBezTo>
                  <a:lnTo>
                    <a:pt x="428" y="214"/>
                  </a:lnTo>
                  <a:cubicBezTo>
                    <a:pt x="428" y="96"/>
                    <a:pt x="334" y="0"/>
                    <a:pt x="217" y="0"/>
                  </a:cubicBezTo>
                  <a:close/>
                </a:path>
              </a:pathLst>
            </a:custGeom>
            <a:solidFill>
              <a:srgbClr val="3931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899;p73">
              <a:extLst>
                <a:ext uri="{FF2B5EF4-FFF2-40B4-BE49-F238E27FC236}">
                  <a16:creationId xmlns:a16="http://schemas.microsoft.com/office/drawing/2014/main" id="{9328E793-FE37-015A-34FD-CFE2B3D62FE5}"/>
                </a:ext>
              </a:extLst>
            </p:cNvPr>
            <p:cNvSpPr/>
            <p:nvPr/>
          </p:nvSpPr>
          <p:spPr>
            <a:xfrm>
              <a:off x="6938425" y="1498150"/>
              <a:ext cx="34825" cy="10725"/>
            </a:xfrm>
            <a:custGeom>
              <a:avLst/>
              <a:gdLst/>
              <a:ahLst/>
              <a:cxnLst/>
              <a:rect l="l" t="t" r="r" b="b"/>
              <a:pathLst>
                <a:path w="1393" h="429" extrusionOk="0">
                  <a:moveTo>
                    <a:pt x="223" y="1"/>
                  </a:moveTo>
                  <a:cubicBezTo>
                    <a:pt x="98" y="1"/>
                    <a:pt x="1" y="98"/>
                    <a:pt x="9" y="218"/>
                  </a:cubicBezTo>
                  <a:cubicBezTo>
                    <a:pt x="13" y="335"/>
                    <a:pt x="114" y="428"/>
                    <a:pt x="230" y="428"/>
                  </a:cubicBezTo>
                  <a:lnTo>
                    <a:pt x="1163" y="428"/>
                  </a:lnTo>
                  <a:cubicBezTo>
                    <a:pt x="1291" y="428"/>
                    <a:pt x="1393" y="323"/>
                    <a:pt x="1373" y="191"/>
                  </a:cubicBezTo>
                  <a:cubicBezTo>
                    <a:pt x="1361" y="78"/>
                    <a:pt x="1264" y="1"/>
                    <a:pt x="1155" y="1"/>
                  </a:cubicBezTo>
                  <a:close/>
                </a:path>
              </a:pathLst>
            </a:custGeom>
            <a:solidFill>
              <a:srgbClr val="E9B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5900;p73">
              <a:extLst>
                <a:ext uri="{FF2B5EF4-FFF2-40B4-BE49-F238E27FC236}">
                  <a16:creationId xmlns:a16="http://schemas.microsoft.com/office/drawing/2014/main" id="{A7EB490A-C38D-F1CF-71A6-1395DB0D1193}"/>
                </a:ext>
              </a:extLst>
            </p:cNvPr>
            <p:cNvSpPr/>
            <p:nvPr/>
          </p:nvSpPr>
          <p:spPr>
            <a:xfrm>
              <a:off x="6960000" y="1569850"/>
              <a:ext cx="32975" cy="22675"/>
            </a:xfrm>
            <a:custGeom>
              <a:avLst/>
              <a:gdLst/>
              <a:ahLst/>
              <a:cxnLst/>
              <a:rect l="l" t="t" r="r" b="b"/>
              <a:pathLst>
                <a:path w="1319" h="907" extrusionOk="0">
                  <a:moveTo>
                    <a:pt x="1071" y="0"/>
                  </a:moveTo>
                  <a:cubicBezTo>
                    <a:pt x="1033" y="0"/>
                    <a:pt x="995" y="9"/>
                    <a:pt x="961" y="28"/>
                  </a:cubicBezTo>
                  <a:lnTo>
                    <a:pt x="137" y="507"/>
                  </a:lnTo>
                  <a:cubicBezTo>
                    <a:pt x="36" y="565"/>
                    <a:pt x="1" y="701"/>
                    <a:pt x="59" y="802"/>
                  </a:cubicBezTo>
                  <a:cubicBezTo>
                    <a:pt x="102" y="868"/>
                    <a:pt x="176" y="907"/>
                    <a:pt x="250" y="907"/>
                  </a:cubicBezTo>
                  <a:cubicBezTo>
                    <a:pt x="289" y="907"/>
                    <a:pt x="320" y="899"/>
                    <a:pt x="355" y="880"/>
                  </a:cubicBezTo>
                  <a:lnTo>
                    <a:pt x="1183" y="402"/>
                  </a:lnTo>
                  <a:cubicBezTo>
                    <a:pt x="1284" y="343"/>
                    <a:pt x="1319" y="207"/>
                    <a:pt x="1260" y="106"/>
                  </a:cubicBezTo>
                  <a:cubicBezTo>
                    <a:pt x="1221" y="38"/>
                    <a:pt x="1147" y="0"/>
                    <a:pt x="1071" y="0"/>
                  </a:cubicBezTo>
                  <a:close/>
                </a:path>
              </a:pathLst>
            </a:custGeom>
            <a:solidFill>
              <a:srgbClr val="E9B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5901;p73">
              <a:extLst>
                <a:ext uri="{FF2B5EF4-FFF2-40B4-BE49-F238E27FC236}">
                  <a16:creationId xmlns:a16="http://schemas.microsoft.com/office/drawing/2014/main" id="{6555649C-9019-7F36-13B6-A3FCCB3C751B}"/>
                </a:ext>
              </a:extLst>
            </p:cNvPr>
            <p:cNvSpPr/>
            <p:nvPr/>
          </p:nvSpPr>
          <p:spPr>
            <a:xfrm>
              <a:off x="7133675" y="1569800"/>
              <a:ext cx="33150" cy="22725"/>
            </a:xfrm>
            <a:custGeom>
              <a:avLst/>
              <a:gdLst/>
              <a:ahLst/>
              <a:cxnLst/>
              <a:rect l="l" t="t" r="r" b="b"/>
              <a:pathLst>
                <a:path w="1326" h="909" extrusionOk="0">
                  <a:moveTo>
                    <a:pt x="252" y="1"/>
                  </a:moveTo>
                  <a:cubicBezTo>
                    <a:pt x="176" y="1"/>
                    <a:pt x="101" y="40"/>
                    <a:pt x="62" y="108"/>
                  </a:cubicBezTo>
                  <a:cubicBezTo>
                    <a:pt x="0" y="209"/>
                    <a:pt x="39" y="345"/>
                    <a:pt x="144" y="404"/>
                  </a:cubicBezTo>
                  <a:lnTo>
                    <a:pt x="968" y="882"/>
                  </a:lnTo>
                  <a:cubicBezTo>
                    <a:pt x="1003" y="901"/>
                    <a:pt x="1034" y="909"/>
                    <a:pt x="1077" y="909"/>
                  </a:cubicBezTo>
                  <a:cubicBezTo>
                    <a:pt x="1147" y="909"/>
                    <a:pt x="1221" y="870"/>
                    <a:pt x="1263" y="804"/>
                  </a:cubicBezTo>
                  <a:cubicBezTo>
                    <a:pt x="1326" y="699"/>
                    <a:pt x="1291" y="563"/>
                    <a:pt x="1186" y="505"/>
                  </a:cubicBezTo>
                  <a:lnTo>
                    <a:pt x="362" y="30"/>
                  </a:lnTo>
                  <a:cubicBezTo>
                    <a:pt x="327" y="10"/>
                    <a:pt x="289" y="1"/>
                    <a:pt x="252" y="1"/>
                  </a:cubicBezTo>
                  <a:close/>
                </a:path>
              </a:pathLst>
            </a:custGeom>
            <a:solidFill>
              <a:srgbClr val="E9B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5902;p73">
              <a:extLst>
                <a:ext uri="{FF2B5EF4-FFF2-40B4-BE49-F238E27FC236}">
                  <a16:creationId xmlns:a16="http://schemas.microsoft.com/office/drawing/2014/main" id="{C872032D-264B-E3ED-D7F3-E1F615FAA93F}"/>
                </a:ext>
              </a:extLst>
            </p:cNvPr>
            <p:cNvSpPr/>
            <p:nvPr/>
          </p:nvSpPr>
          <p:spPr>
            <a:xfrm>
              <a:off x="7153675" y="1498150"/>
              <a:ext cx="34425" cy="10725"/>
            </a:xfrm>
            <a:custGeom>
              <a:avLst/>
              <a:gdLst/>
              <a:ahLst/>
              <a:cxnLst/>
              <a:rect l="l" t="t" r="r" b="b"/>
              <a:pathLst>
                <a:path w="1377" h="429" extrusionOk="0">
                  <a:moveTo>
                    <a:pt x="222" y="1"/>
                  </a:moveTo>
                  <a:cubicBezTo>
                    <a:pt x="98" y="1"/>
                    <a:pt x="1" y="98"/>
                    <a:pt x="9" y="218"/>
                  </a:cubicBezTo>
                  <a:cubicBezTo>
                    <a:pt x="12" y="335"/>
                    <a:pt x="114" y="428"/>
                    <a:pt x="230" y="428"/>
                  </a:cubicBezTo>
                  <a:lnTo>
                    <a:pt x="1163" y="428"/>
                  </a:lnTo>
                  <a:cubicBezTo>
                    <a:pt x="1280" y="428"/>
                    <a:pt x="1377" y="331"/>
                    <a:pt x="1377" y="211"/>
                  </a:cubicBezTo>
                  <a:cubicBezTo>
                    <a:pt x="1373" y="94"/>
                    <a:pt x="1272" y="1"/>
                    <a:pt x="1155" y="1"/>
                  </a:cubicBezTo>
                  <a:close/>
                </a:path>
              </a:pathLst>
            </a:custGeom>
            <a:solidFill>
              <a:srgbClr val="E9B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5903;p73">
              <a:extLst>
                <a:ext uri="{FF2B5EF4-FFF2-40B4-BE49-F238E27FC236}">
                  <a16:creationId xmlns:a16="http://schemas.microsoft.com/office/drawing/2014/main" id="{826A746E-268B-DEC6-B6C7-A44DF629B2BF}"/>
                </a:ext>
              </a:extLst>
            </p:cNvPr>
            <p:cNvSpPr/>
            <p:nvPr/>
          </p:nvSpPr>
          <p:spPr>
            <a:xfrm>
              <a:off x="7133575" y="1414350"/>
              <a:ext cx="32950" cy="22700"/>
            </a:xfrm>
            <a:custGeom>
              <a:avLst/>
              <a:gdLst/>
              <a:ahLst/>
              <a:cxnLst/>
              <a:rect l="l" t="t" r="r" b="b"/>
              <a:pathLst>
                <a:path w="1318" h="908" extrusionOk="0">
                  <a:moveTo>
                    <a:pt x="1071" y="1"/>
                  </a:moveTo>
                  <a:cubicBezTo>
                    <a:pt x="1034" y="1"/>
                    <a:pt x="997" y="10"/>
                    <a:pt x="964" y="29"/>
                  </a:cubicBezTo>
                  <a:lnTo>
                    <a:pt x="136" y="507"/>
                  </a:lnTo>
                  <a:cubicBezTo>
                    <a:pt x="35" y="566"/>
                    <a:pt x="0" y="702"/>
                    <a:pt x="59" y="803"/>
                  </a:cubicBezTo>
                  <a:cubicBezTo>
                    <a:pt x="101" y="869"/>
                    <a:pt x="175" y="908"/>
                    <a:pt x="249" y="908"/>
                  </a:cubicBezTo>
                  <a:cubicBezTo>
                    <a:pt x="288" y="908"/>
                    <a:pt x="323" y="900"/>
                    <a:pt x="354" y="880"/>
                  </a:cubicBezTo>
                  <a:lnTo>
                    <a:pt x="1182" y="402"/>
                  </a:lnTo>
                  <a:cubicBezTo>
                    <a:pt x="1283" y="344"/>
                    <a:pt x="1318" y="208"/>
                    <a:pt x="1260" y="107"/>
                  </a:cubicBezTo>
                  <a:cubicBezTo>
                    <a:pt x="1220" y="39"/>
                    <a:pt x="1146" y="1"/>
                    <a:pt x="1071" y="1"/>
                  </a:cubicBezTo>
                  <a:close/>
                </a:path>
              </a:pathLst>
            </a:custGeom>
            <a:solidFill>
              <a:srgbClr val="E9B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904;p73">
              <a:extLst>
                <a:ext uri="{FF2B5EF4-FFF2-40B4-BE49-F238E27FC236}">
                  <a16:creationId xmlns:a16="http://schemas.microsoft.com/office/drawing/2014/main" id="{D0BC6643-5DEC-9B23-9D04-39E137C557C6}"/>
                </a:ext>
              </a:extLst>
            </p:cNvPr>
            <p:cNvSpPr/>
            <p:nvPr/>
          </p:nvSpPr>
          <p:spPr>
            <a:xfrm>
              <a:off x="6960100" y="1414325"/>
              <a:ext cx="33175" cy="22725"/>
            </a:xfrm>
            <a:custGeom>
              <a:avLst/>
              <a:gdLst/>
              <a:ahLst/>
              <a:cxnLst/>
              <a:rect l="l" t="t" r="r" b="b"/>
              <a:pathLst>
                <a:path w="1327" h="909" extrusionOk="0">
                  <a:moveTo>
                    <a:pt x="253" y="0"/>
                  </a:moveTo>
                  <a:cubicBezTo>
                    <a:pt x="176" y="0"/>
                    <a:pt x="102" y="40"/>
                    <a:pt x="63" y="108"/>
                  </a:cubicBezTo>
                  <a:cubicBezTo>
                    <a:pt x="1" y="209"/>
                    <a:pt x="40" y="345"/>
                    <a:pt x="141" y="403"/>
                  </a:cubicBezTo>
                  <a:lnTo>
                    <a:pt x="969" y="881"/>
                  </a:lnTo>
                  <a:cubicBezTo>
                    <a:pt x="1004" y="901"/>
                    <a:pt x="1035" y="909"/>
                    <a:pt x="1074" y="909"/>
                  </a:cubicBezTo>
                  <a:cubicBezTo>
                    <a:pt x="1147" y="909"/>
                    <a:pt x="1221" y="870"/>
                    <a:pt x="1264" y="804"/>
                  </a:cubicBezTo>
                  <a:cubicBezTo>
                    <a:pt x="1326" y="703"/>
                    <a:pt x="1287" y="567"/>
                    <a:pt x="1186" y="508"/>
                  </a:cubicBezTo>
                  <a:lnTo>
                    <a:pt x="362" y="30"/>
                  </a:lnTo>
                  <a:cubicBezTo>
                    <a:pt x="328" y="10"/>
                    <a:pt x="290" y="0"/>
                    <a:pt x="253" y="0"/>
                  </a:cubicBezTo>
                  <a:close/>
                </a:path>
              </a:pathLst>
            </a:custGeom>
            <a:solidFill>
              <a:srgbClr val="E9B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5905;p73">
              <a:extLst>
                <a:ext uri="{FF2B5EF4-FFF2-40B4-BE49-F238E27FC236}">
                  <a16:creationId xmlns:a16="http://schemas.microsoft.com/office/drawing/2014/main" id="{0746AF77-9255-2163-1E67-EABB8CA32DC8}"/>
                </a:ext>
              </a:extLst>
            </p:cNvPr>
            <p:cNvSpPr/>
            <p:nvPr/>
          </p:nvSpPr>
          <p:spPr>
            <a:xfrm>
              <a:off x="7046100" y="1498150"/>
              <a:ext cx="34425" cy="10725"/>
            </a:xfrm>
            <a:custGeom>
              <a:avLst/>
              <a:gdLst/>
              <a:ahLst/>
              <a:cxnLst/>
              <a:rect l="l" t="t" r="r" b="b"/>
              <a:pathLst>
                <a:path w="1377" h="429" extrusionOk="0">
                  <a:moveTo>
                    <a:pt x="219" y="1"/>
                  </a:moveTo>
                  <a:cubicBezTo>
                    <a:pt x="98" y="1"/>
                    <a:pt x="1" y="98"/>
                    <a:pt x="5" y="218"/>
                  </a:cubicBezTo>
                  <a:cubicBezTo>
                    <a:pt x="13" y="335"/>
                    <a:pt x="114" y="428"/>
                    <a:pt x="230" y="428"/>
                  </a:cubicBezTo>
                  <a:lnTo>
                    <a:pt x="1163" y="428"/>
                  </a:lnTo>
                  <a:cubicBezTo>
                    <a:pt x="1284" y="428"/>
                    <a:pt x="1377" y="331"/>
                    <a:pt x="1377" y="211"/>
                  </a:cubicBezTo>
                  <a:cubicBezTo>
                    <a:pt x="1369" y="94"/>
                    <a:pt x="1268" y="1"/>
                    <a:pt x="1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5906;p73">
              <a:extLst>
                <a:ext uri="{FF2B5EF4-FFF2-40B4-BE49-F238E27FC236}">
                  <a16:creationId xmlns:a16="http://schemas.microsoft.com/office/drawing/2014/main" id="{88D120A6-BE72-83A6-78FA-AD7D1639DA9F}"/>
                </a:ext>
              </a:extLst>
            </p:cNvPr>
            <p:cNvSpPr/>
            <p:nvPr/>
          </p:nvSpPr>
          <p:spPr>
            <a:xfrm>
              <a:off x="7039300" y="1563650"/>
              <a:ext cx="47650" cy="35600"/>
            </a:xfrm>
            <a:custGeom>
              <a:avLst/>
              <a:gdLst/>
              <a:ahLst/>
              <a:cxnLst/>
              <a:rect l="l" t="t" r="r" b="b"/>
              <a:pathLst>
                <a:path w="1906" h="1424" extrusionOk="0">
                  <a:moveTo>
                    <a:pt x="1" y="1"/>
                  </a:moveTo>
                  <a:lnTo>
                    <a:pt x="1" y="968"/>
                  </a:lnTo>
                  <a:cubicBezTo>
                    <a:pt x="1" y="1221"/>
                    <a:pt x="207" y="1423"/>
                    <a:pt x="459" y="1423"/>
                  </a:cubicBezTo>
                  <a:lnTo>
                    <a:pt x="1455" y="1423"/>
                  </a:lnTo>
                  <a:cubicBezTo>
                    <a:pt x="1699" y="1423"/>
                    <a:pt x="1905" y="1221"/>
                    <a:pt x="1905" y="968"/>
                  </a:cubicBezTo>
                  <a:lnTo>
                    <a:pt x="19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907;p73">
              <a:extLst>
                <a:ext uri="{FF2B5EF4-FFF2-40B4-BE49-F238E27FC236}">
                  <a16:creationId xmlns:a16="http://schemas.microsoft.com/office/drawing/2014/main" id="{AD10EF50-FD72-0086-29F0-6C805B52AEFA}"/>
                </a:ext>
              </a:extLst>
            </p:cNvPr>
            <p:cNvSpPr/>
            <p:nvPr/>
          </p:nvSpPr>
          <p:spPr>
            <a:xfrm>
              <a:off x="7025600" y="1550925"/>
              <a:ext cx="75350" cy="24125"/>
            </a:xfrm>
            <a:custGeom>
              <a:avLst/>
              <a:gdLst/>
              <a:ahLst/>
              <a:cxnLst/>
              <a:rect l="l" t="t" r="r" b="b"/>
              <a:pathLst>
                <a:path w="3014" h="965" extrusionOk="0">
                  <a:moveTo>
                    <a:pt x="545" y="0"/>
                  </a:moveTo>
                  <a:cubicBezTo>
                    <a:pt x="327" y="0"/>
                    <a:pt x="106" y="167"/>
                    <a:pt x="63" y="381"/>
                  </a:cubicBezTo>
                  <a:cubicBezTo>
                    <a:pt x="1" y="692"/>
                    <a:pt x="238" y="964"/>
                    <a:pt x="533" y="964"/>
                  </a:cubicBezTo>
                  <a:lnTo>
                    <a:pt x="2477" y="964"/>
                  </a:lnTo>
                  <a:cubicBezTo>
                    <a:pt x="2780" y="964"/>
                    <a:pt x="3013" y="692"/>
                    <a:pt x="2951" y="381"/>
                  </a:cubicBezTo>
                  <a:cubicBezTo>
                    <a:pt x="2904" y="167"/>
                    <a:pt x="2687" y="0"/>
                    <a:pt x="24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908;p73">
              <a:extLst>
                <a:ext uri="{FF2B5EF4-FFF2-40B4-BE49-F238E27FC236}">
                  <a16:creationId xmlns:a16="http://schemas.microsoft.com/office/drawing/2014/main" id="{EAE03B14-B472-1459-FC40-CB05841F19A4}"/>
                </a:ext>
              </a:extLst>
            </p:cNvPr>
            <p:cNvSpPr/>
            <p:nvPr/>
          </p:nvSpPr>
          <p:spPr>
            <a:xfrm>
              <a:off x="6955925" y="1634600"/>
              <a:ext cx="101275" cy="114675"/>
            </a:xfrm>
            <a:custGeom>
              <a:avLst/>
              <a:gdLst/>
              <a:ahLst/>
              <a:cxnLst/>
              <a:rect l="l" t="t" r="r" b="b"/>
              <a:pathLst>
                <a:path w="4051" h="4587" extrusionOk="0">
                  <a:moveTo>
                    <a:pt x="1140" y="0"/>
                  </a:moveTo>
                  <a:lnTo>
                    <a:pt x="3413" y="2729"/>
                  </a:lnTo>
                  <a:cubicBezTo>
                    <a:pt x="3546" y="2884"/>
                    <a:pt x="3620" y="3086"/>
                    <a:pt x="3620" y="3289"/>
                  </a:cubicBezTo>
                  <a:cubicBezTo>
                    <a:pt x="3620" y="3759"/>
                    <a:pt x="3235" y="4148"/>
                    <a:pt x="2757" y="4148"/>
                  </a:cubicBezTo>
                  <a:cubicBezTo>
                    <a:pt x="2500" y="4148"/>
                    <a:pt x="2259" y="4035"/>
                    <a:pt x="2096" y="3837"/>
                  </a:cubicBezTo>
                  <a:lnTo>
                    <a:pt x="417" y="1808"/>
                  </a:lnTo>
                  <a:cubicBezTo>
                    <a:pt x="372" y="1755"/>
                    <a:pt x="309" y="1727"/>
                    <a:pt x="246" y="1727"/>
                  </a:cubicBezTo>
                  <a:cubicBezTo>
                    <a:pt x="198" y="1727"/>
                    <a:pt x="150" y="1743"/>
                    <a:pt x="109" y="1776"/>
                  </a:cubicBezTo>
                  <a:cubicBezTo>
                    <a:pt x="16" y="1854"/>
                    <a:pt x="1" y="1990"/>
                    <a:pt x="78" y="2084"/>
                  </a:cubicBezTo>
                  <a:lnTo>
                    <a:pt x="1761" y="4116"/>
                  </a:lnTo>
                  <a:cubicBezTo>
                    <a:pt x="2010" y="4412"/>
                    <a:pt x="2368" y="4587"/>
                    <a:pt x="2757" y="4587"/>
                  </a:cubicBezTo>
                  <a:cubicBezTo>
                    <a:pt x="3371" y="4587"/>
                    <a:pt x="3880" y="4159"/>
                    <a:pt x="4016" y="3588"/>
                  </a:cubicBezTo>
                  <a:lnTo>
                    <a:pt x="4016" y="3588"/>
                  </a:lnTo>
                  <a:lnTo>
                    <a:pt x="4000" y="3592"/>
                  </a:lnTo>
                  <a:cubicBezTo>
                    <a:pt x="4016" y="3557"/>
                    <a:pt x="4028" y="3518"/>
                    <a:pt x="4035" y="3479"/>
                  </a:cubicBezTo>
                  <a:cubicBezTo>
                    <a:pt x="4047" y="3421"/>
                    <a:pt x="4051" y="3358"/>
                    <a:pt x="4051" y="3292"/>
                  </a:cubicBezTo>
                  <a:cubicBezTo>
                    <a:pt x="4051" y="2989"/>
                    <a:pt x="3938" y="2690"/>
                    <a:pt x="3744" y="2457"/>
                  </a:cubicBezTo>
                  <a:lnTo>
                    <a:pt x="2034" y="397"/>
                  </a:lnTo>
                  <a:lnTo>
                    <a:pt x="2030" y="393"/>
                  </a:lnTo>
                  <a:cubicBezTo>
                    <a:pt x="1828" y="156"/>
                    <a:pt x="1532" y="0"/>
                    <a:pt x="1198" y="0"/>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8280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strips(downLeft)">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9">
                                            <p:txEl>
                                              <p:pRg st="2" end="2"/>
                                            </p:txEl>
                                          </p:spTgt>
                                        </p:tgtEl>
                                        <p:attrNameLst>
                                          <p:attrName>style.visibility</p:attrName>
                                        </p:attrNameLst>
                                      </p:cBhvr>
                                      <p:to>
                                        <p:strVal val="visible"/>
                                      </p:to>
                                    </p:set>
                                    <p:animEffect transition="in" filter="strips(downLeft)">
                                      <p:cBhvr>
                                        <p:cTn id="12" dur="500"/>
                                        <p:tgtEl>
                                          <p:spTgt spid="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9">
                                            <p:txEl>
                                              <p:pRg st="4" end="4"/>
                                            </p:txEl>
                                          </p:spTgt>
                                        </p:tgtEl>
                                        <p:attrNameLst>
                                          <p:attrName>style.visibility</p:attrName>
                                        </p:attrNameLst>
                                      </p:cBhvr>
                                      <p:to>
                                        <p:strVal val="visible"/>
                                      </p:to>
                                    </p:set>
                                    <p:animEffect transition="in" filter="strips(downLeft)">
                                      <p:cBhvr>
                                        <p:cTn id="17" dur="500"/>
                                        <p:tgtEl>
                                          <p:spTgt spid="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752"/>
        <p:cNvGrpSpPr/>
        <p:nvPr/>
      </p:nvGrpSpPr>
      <p:grpSpPr>
        <a:xfrm>
          <a:off x="0" y="0"/>
          <a:ext cx="0" cy="0"/>
          <a:chOff x="0" y="0"/>
          <a:chExt cx="0" cy="0"/>
        </a:xfrm>
      </p:grpSpPr>
      <p:sp>
        <p:nvSpPr>
          <p:cNvPr id="5753" name="Google Shape;5753;p73"/>
          <p:cNvSpPr txBox="1">
            <a:spLocks noGrp="1"/>
          </p:cNvSpPr>
          <p:nvPr>
            <p:ph type="title"/>
          </p:nvPr>
        </p:nvSpPr>
        <p:spPr>
          <a:xfrm>
            <a:off x="856050" y="539496"/>
            <a:ext cx="7431000" cy="768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ICONS </a:t>
            </a:r>
            <a:r>
              <a:rPr lang="en">
                <a:solidFill>
                  <a:schemeClr val="lt1"/>
                </a:solidFill>
              </a:rPr>
              <a:t>PACK</a:t>
            </a:r>
            <a:endParaRPr>
              <a:solidFill>
                <a:schemeClr val="lt1"/>
              </a:solidFill>
            </a:endParaRPr>
          </a:p>
        </p:txBody>
      </p:sp>
      <p:grpSp>
        <p:nvGrpSpPr>
          <p:cNvPr id="5754" name="Google Shape;5754;p73"/>
          <p:cNvGrpSpPr/>
          <p:nvPr/>
        </p:nvGrpSpPr>
        <p:grpSpPr>
          <a:xfrm>
            <a:off x="1266050" y="1414575"/>
            <a:ext cx="364325" cy="363475"/>
            <a:chOff x="1266050" y="1414575"/>
            <a:chExt cx="364325" cy="363475"/>
          </a:xfrm>
        </p:grpSpPr>
        <p:sp>
          <p:nvSpPr>
            <p:cNvPr id="5755" name="Google Shape;5755;p73"/>
            <p:cNvSpPr/>
            <p:nvPr/>
          </p:nvSpPr>
          <p:spPr>
            <a:xfrm>
              <a:off x="1405475" y="1701250"/>
              <a:ext cx="84675" cy="57650"/>
            </a:xfrm>
            <a:custGeom>
              <a:avLst/>
              <a:gdLst/>
              <a:ahLst/>
              <a:cxnLst/>
              <a:rect l="l" t="t" r="r" b="b"/>
              <a:pathLst>
                <a:path w="3387" h="2306" extrusionOk="0">
                  <a:moveTo>
                    <a:pt x="1" y="1"/>
                  </a:moveTo>
                  <a:lnTo>
                    <a:pt x="1" y="2306"/>
                  </a:lnTo>
                  <a:lnTo>
                    <a:pt x="3387" y="2306"/>
                  </a:lnTo>
                  <a:lnTo>
                    <a:pt x="33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6" name="Google Shape;5756;p73"/>
            <p:cNvSpPr/>
            <p:nvPr/>
          </p:nvSpPr>
          <p:spPr>
            <a:xfrm>
              <a:off x="1430375" y="1724875"/>
              <a:ext cx="35675" cy="34225"/>
            </a:xfrm>
            <a:custGeom>
              <a:avLst/>
              <a:gdLst/>
              <a:ahLst/>
              <a:cxnLst/>
              <a:rect l="l" t="t" r="r" b="b"/>
              <a:pathLst>
                <a:path w="1427" h="1369" extrusionOk="0">
                  <a:moveTo>
                    <a:pt x="226" y="0"/>
                  </a:moveTo>
                  <a:cubicBezTo>
                    <a:pt x="105" y="0"/>
                    <a:pt x="0" y="101"/>
                    <a:pt x="0" y="222"/>
                  </a:cubicBezTo>
                  <a:lnTo>
                    <a:pt x="0" y="1155"/>
                  </a:lnTo>
                  <a:cubicBezTo>
                    <a:pt x="0" y="1272"/>
                    <a:pt x="97" y="1369"/>
                    <a:pt x="215" y="1369"/>
                  </a:cubicBezTo>
                  <a:cubicBezTo>
                    <a:pt x="273" y="1369"/>
                    <a:pt x="337" y="1346"/>
                    <a:pt x="397" y="1291"/>
                  </a:cubicBezTo>
                  <a:cubicBezTo>
                    <a:pt x="420" y="1267"/>
                    <a:pt x="428" y="1236"/>
                    <a:pt x="428" y="1209"/>
                  </a:cubicBezTo>
                  <a:lnTo>
                    <a:pt x="428" y="432"/>
                  </a:lnTo>
                  <a:cubicBezTo>
                    <a:pt x="428" y="428"/>
                    <a:pt x="435" y="420"/>
                    <a:pt x="439" y="420"/>
                  </a:cubicBezTo>
                  <a:lnTo>
                    <a:pt x="972" y="420"/>
                  </a:lnTo>
                  <a:cubicBezTo>
                    <a:pt x="987" y="420"/>
                    <a:pt x="999" y="432"/>
                    <a:pt x="999" y="447"/>
                  </a:cubicBezTo>
                  <a:lnTo>
                    <a:pt x="999" y="1151"/>
                  </a:lnTo>
                  <a:cubicBezTo>
                    <a:pt x="999" y="1267"/>
                    <a:pt x="1096" y="1364"/>
                    <a:pt x="1213" y="1364"/>
                  </a:cubicBezTo>
                  <a:cubicBezTo>
                    <a:pt x="1329" y="1364"/>
                    <a:pt x="1427" y="1267"/>
                    <a:pt x="1419" y="1155"/>
                  </a:cubicBezTo>
                  <a:lnTo>
                    <a:pt x="1419" y="459"/>
                  </a:lnTo>
                  <a:cubicBezTo>
                    <a:pt x="1419" y="206"/>
                    <a:pt x="1217" y="0"/>
                    <a:pt x="9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7" name="Google Shape;5757;p73"/>
            <p:cNvSpPr/>
            <p:nvPr/>
          </p:nvSpPr>
          <p:spPr>
            <a:xfrm>
              <a:off x="1266050" y="1438775"/>
              <a:ext cx="364225" cy="248900"/>
            </a:xfrm>
            <a:custGeom>
              <a:avLst/>
              <a:gdLst/>
              <a:ahLst/>
              <a:cxnLst/>
              <a:rect l="l" t="t" r="r" b="b"/>
              <a:pathLst>
                <a:path w="14569" h="9956" extrusionOk="0">
                  <a:moveTo>
                    <a:pt x="972" y="1"/>
                  </a:moveTo>
                  <a:cubicBezTo>
                    <a:pt x="439" y="1"/>
                    <a:pt x="0" y="432"/>
                    <a:pt x="0" y="972"/>
                  </a:cubicBezTo>
                  <a:lnTo>
                    <a:pt x="0" y="9229"/>
                  </a:lnTo>
                  <a:lnTo>
                    <a:pt x="7284" y="9955"/>
                  </a:lnTo>
                  <a:lnTo>
                    <a:pt x="14569" y="9229"/>
                  </a:lnTo>
                  <a:lnTo>
                    <a:pt x="14569" y="972"/>
                  </a:lnTo>
                  <a:cubicBezTo>
                    <a:pt x="14569" y="436"/>
                    <a:pt x="14133" y="1"/>
                    <a:pt x="13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8" name="Google Shape;5758;p73"/>
            <p:cNvSpPr/>
            <p:nvPr/>
          </p:nvSpPr>
          <p:spPr>
            <a:xfrm>
              <a:off x="1290325" y="1463075"/>
              <a:ext cx="315850" cy="224500"/>
            </a:xfrm>
            <a:custGeom>
              <a:avLst/>
              <a:gdLst/>
              <a:ahLst/>
              <a:cxnLst/>
              <a:rect l="l" t="t" r="r" b="b"/>
              <a:pathLst>
                <a:path w="12634" h="8980" extrusionOk="0">
                  <a:moveTo>
                    <a:pt x="487" y="0"/>
                  </a:moveTo>
                  <a:cubicBezTo>
                    <a:pt x="218" y="0"/>
                    <a:pt x="1" y="218"/>
                    <a:pt x="1" y="486"/>
                  </a:cubicBezTo>
                  <a:lnTo>
                    <a:pt x="1" y="8346"/>
                  </a:lnTo>
                  <a:lnTo>
                    <a:pt x="6317" y="8980"/>
                  </a:lnTo>
                  <a:lnTo>
                    <a:pt x="12634" y="8346"/>
                  </a:lnTo>
                  <a:lnTo>
                    <a:pt x="12634" y="486"/>
                  </a:lnTo>
                  <a:cubicBezTo>
                    <a:pt x="12634" y="218"/>
                    <a:pt x="12416" y="0"/>
                    <a:pt x="121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9" name="Google Shape;5759;p73"/>
            <p:cNvSpPr/>
            <p:nvPr/>
          </p:nvSpPr>
          <p:spPr>
            <a:xfrm>
              <a:off x="1362825" y="1753825"/>
              <a:ext cx="170075" cy="24225"/>
            </a:xfrm>
            <a:custGeom>
              <a:avLst/>
              <a:gdLst/>
              <a:ahLst/>
              <a:cxnLst/>
              <a:rect l="l" t="t" r="r" b="b"/>
              <a:pathLst>
                <a:path w="6803" h="969" extrusionOk="0">
                  <a:moveTo>
                    <a:pt x="230" y="0"/>
                  </a:moveTo>
                  <a:cubicBezTo>
                    <a:pt x="106" y="0"/>
                    <a:pt x="1" y="105"/>
                    <a:pt x="1" y="230"/>
                  </a:cubicBezTo>
                  <a:lnTo>
                    <a:pt x="1" y="739"/>
                  </a:lnTo>
                  <a:cubicBezTo>
                    <a:pt x="1" y="867"/>
                    <a:pt x="106" y="968"/>
                    <a:pt x="230" y="968"/>
                  </a:cubicBezTo>
                  <a:lnTo>
                    <a:pt x="6577" y="968"/>
                  </a:lnTo>
                  <a:cubicBezTo>
                    <a:pt x="6702" y="968"/>
                    <a:pt x="6803" y="867"/>
                    <a:pt x="6803" y="739"/>
                  </a:cubicBezTo>
                  <a:lnTo>
                    <a:pt x="6803" y="230"/>
                  </a:lnTo>
                  <a:cubicBezTo>
                    <a:pt x="6799" y="105"/>
                    <a:pt x="6698" y="0"/>
                    <a:pt x="65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0" name="Google Shape;5760;p73"/>
            <p:cNvSpPr/>
            <p:nvPr/>
          </p:nvSpPr>
          <p:spPr>
            <a:xfrm>
              <a:off x="1326575" y="1414575"/>
              <a:ext cx="242575" cy="256100"/>
            </a:xfrm>
            <a:custGeom>
              <a:avLst/>
              <a:gdLst/>
              <a:ahLst/>
              <a:cxnLst/>
              <a:rect l="l" t="t" r="r" b="b"/>
              <a:pathLst>
                <a:path w="9703" h="10244" extrusionOk="0">
                  <a:moveTo>
                    <a:pt x="487" y="1"/>
                  </a:moveTo>
                  <a:cubicBezTo>
                    <a:pt x="218" y="1"/>
                    <a:pt x="1" y="218"/>
                    <a:pt x="1" y="487"/>
                  </a:cubicBezTo>
                  <a:lnTo>
                    <a:pt x="1" y="10243"/>
                  </a:lnTo>
                  <a:lnTo>
                    <a:pt x="9703" y="10243"/>
                  </a:lnTo>
                  <a:lnTo>
                    <a:pt x="9703" y="487"/>
                  </a:lnTo>
                  <a:cubicBezTo>
                    <a:pt x="9703" y="218"/>
                    <a:pt x="9485" y="1"/>
                    <a:pt x="9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1" name="Google Shape;5761;p73"/>
            <p:cNvSpPr/>
            <p:nvPr/>
          </p:nvSpPr>
          <p:spPr>
            <a:xfrm>
              <a:off x="1399950" y="1438875"/>
              <a:ext cx="48325" cy="24225"/>
            </a:xfrm>
            <a:custGeom>
              <a:avLst/>
              <a:gdLst/>
              <a:ahLst/>
              <a:cxnLst/>
              <a:rect l="l" t="t" r="r" b="b"/>
              <a:pathLst>
                <a:path w="1933" h="969" extrusionOk="0">
                  <a:moveTo>
                    <a:pt x="226" y="1"/>
                  </a:moveTo>
                  <a:cubicBezTo>
                    <a:pt x="101" y="1"/>
                    <a:pt x="0" y="102"/>
                    <a:pt x="0" y="230"/>
                  </a:cubicBezTo>
                  <a:lnTo>
                    <a:pt x="0" y="739"/>
                  </a:lnTo>
                  <a:cubicBezTo>
                    <a:pt x="0" y="863"/>
                    <a:pt x="101" y="968"/>
                    <a:pt x="226" y="968"/>
                  </a:cubicBezTo>
                  <a:lnTo>
                    <a:pt x="1703" y="968"/>
                  </a:lnTo>
                  <a:cubicBezTo>
                    <a:pt x="1823" y="968"/>
                    <a:pt x="1928" y="867"/>
                    <a:pt x="1932" y="739"/>
                  </a:cubicBezTo>
                  <a:lnTo>
                    <a:pt x="1932" y="230"/>
                  </a:lnTo>
                  <a:cubicBezTo>
                    <a:pt x="1932" y="102"/>
                    <a:pt x="1831" y="1"/>
                    <a:pt x="17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2" name="Google Shape;5762;p73"/>
            <p:cNvSpPr/>
            <p:nvPr/>
          </p:nvSpPr>
          <p:spPr>
            <a:xfrm>
              <a:off x="1399750" y="1487275"/>
              <a:ext cx="72725" cy="24125"/>
            </a:xfrm>
            <a:custGeom>
              <a:avLst/>
              <a:gdLst/>
              <a:ahLst/>
              <a:cxnLst/>
              <a:rect l="l" t="t" r="r" b="b"/>
              <a:pathLst>
                <a:path w="2909" h="965" extrusionOk="0">
                  <a:moveTo>
                    <a:pt x="230" y="0"/>
                  </a:moveTo>
                  <a:cubicBezTo>
                    <a:pt x="106" y="0"/>
                    <a:pt x="1" y="101"/>
                    <a:pt x="1" y="226"/>
                  </a:cubicBezTo>
                  <a:lnTo>
                    <a:pt x="1" y="739"/>
                  </a:lnTo>
                  <a:cubicBezTo>
                    <a:pt x="1" y="863"/>
                    <a:pt x="106" y="964"/>
                    <a:pt x="230" y="964"/>
                  </a:cubicBezTo>
                  <a:lnTo>
                    <a:pt x="2679" y="964"/>
                  </a:lnTo>
                  <a:cubicBezTo>
                    <a:pt x="2799" y="964"/>
                    <a:pt x="2904" y="863"/>
                    <a:pt x="2908" y="739"/>
                  </a:cubicBezTo>
                  <a:lnTo>
                    <a:pt x="2908" y="226"/>
                  </a:lnTo>
                  <a:cubicBezTo>
                    <a:pt x="2908" y="101"/>
                    <a:pt x="2807" y="0"/>
                    <a:pt x="26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3" name="Google Shape;5763;p73"/>
            <p:cNvSpPr/>
            <p:nvPr/>
          </p:nvSpPr>
          <p:spPr>
            <a:xfrm>
              <a:off x="1496450" y="1487275"/>
              <a:ext cx="48500" cy="24125"/>
            </a:xfrm>
            <a:custGeom>
              <a:avLst/>
              <a:gdLst/>
              <a:ahLst/>
              <a:cxnLst/>
              <a:rect l="l" t="t" r="r" b="b"/>
              <a:pathLst>
                <a:path w="1940" h="965" extrusionOk="0">
                  <a:moveTo>
                    <a:pt x="230" y="0"/>
                  </a:moveTo>
                  <a:cubicBezTo>
                    <a:pt x="105" y="0"/>
                    <a:pt x="0" y="101"/>
                    <a:pt x="0" y="226"/>
                  </a:cubicBezTo>
                  <a:lnTo>
                    <a:pt x="0" y="739"/>
                  </a:lnTo>
                  <a:cubicBezTo>
                    <a:pt x="0" y="863"/>
                    <a:pt x="105" y="964"/>
                    <a:pt x="230" y="964"/>
                  </a:cubicBezTo>
                  <a:lnTo>
                    <a:pt x="1711" y="964"/>
                  </a:lnTo>
                  <a:cubicBezTo>
                    <a:pt x="1839" y="964"/>
                    <a:pt x="1940" y="863"/>
                    <a:pt x="1936" y="739"/>
                  </a:cubicBezTo>
                  <a:lnTo>
                    <a:pt x="1936" y="226"/>
                  </a:lnTo>
                  <a:cubicBezTo>
                    <a:pt x="1936" y="101"/>
                    <a:pt x="1835" y="0"/>
                    <a:pt x="17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4" name="Google Shape;5764;p73"/>
            <p:cNvSpPr/>
            <p:nvPr/>
          </p:nvSpPr>
          <p:spPr>
            <a:xfrm>
              <a:off x="1345825" y="1433250"/>
              <a:ext cx="35500" cy="35475"/>
            </a:xfrm>
            <a:custGeom>
              <a:avLst/>
              <a:gdLst/>
              <a:ahLst/>
              <a:cxnLst/>
              <a:rect l="l" t="t" r="r" b="b"/>
              <a:pathLst>
                <a:path w="1420" h="1419" extrusionOk="0">
                  <a:moveTo>
                    <a:pt x="949" y="424"/>
                  </a:moveTo>
                  <a:cubicBezTo>
                    <a:pt x="960" y="424"/>
                    <a:pt x="964" y="432"/>
                    <a:pt x="964" y="439"/>
                  </a:cubicBezTo>
                  <a:lnTo>
                    <a:pt x="964" y="949"/>
                  </a:lnTo>
                  <a:cubicBezTo>
                    <a:pt x="964" y="960"/>
                    <a:pt x="960" y="964"/>
                    <a:pt x="949" y="964"/>
                  </a:cubicBezTo>
                  <a:lnTo>
                    <a:pt x="440" y="964"/>
                  </a:lnTo>
                  <a:cubicBezTo>
                    <a:pt x="428" y="964"/>
                    <a:pt x="424" y="960"/>
                    <a:pt x="424" y="949"/>
                  </a:cubicBezTo>
                  <a:lnTo>
                    <a:pt x="424" y="439"/>
                  </a:lnTo>
                  <a:cubicBezTo>
                    <a:pt x="424" y="432"/>
                    <a:pt x="428" y="424"/>
                    <a:pt x="440" y="424"/>
                  </a:cubicBezTo>
                  <a:close/>
                  <a:moveTo>
                    <a:pt x="455" y="0"/>
                  </a:moveTo>
                  <a:cubicBezTo>
                    <a:pt x="206" y="0"/>
                    <a:pt x="0" y="202"/>
                    <a:pt x="0" y="455"/>
                  </a:cubicBezTo>
                  <a:lnTo>
                    <a:pt x="0" y="968"/>
                  </a:lnTo>
                  <a:cubicBezTo>
                    <a:pt x="0" y="1217"/>
                    <a:pt x="202" y="1419"/>
                    <a:pt x="455" y="1419"/>
                  </a:cubicBezTo>
                  <a:lnTo>
                    <a:pt x="968" y="1419"/>
                  </a:lnTo>
                  <a:cubicBezTo>
                    <a:pt x="1217" y="1419"/>
                    <a:pt x="1419" y="1217"/>
                    <a:pt x="1419" y="964"/>
                  </a:cubicBezTo>
                  <a:lnTo>
                    <a:pt x="1419" y="455"/>
                  </a:lnTo>
                  <a:cubicBezTo>
                    <a:pt x="1419" y="206"/>
                    <a:pt x="1221" y="0"/>
                    <a:pt x="9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5" name="Google Shape;5765;p73"/>
            <p:cNvSpPr/>
            <p:nvPr/>
          </p:nvSpPr>
          <p:spPr>
            <a:xfrm>
              <a:off x="1399750" y="1583950"/>
              <a:ext cx="72725" cy="24125"/>
            </a:xfrm>
            <a:custGeom>
              <a:avLst/>
              <a:gdLst/>
              <a:ahLst/>
              <a:cxnLst/>
              <a:rect l="l" t="t" r="r" b="b"/>
              <a:pathLst>
                <a:path w="2909" h="965" extrusionOk="0">
                  <a:moveTo>
                    <a:pt x="230" y="1"/>
                  </a:moveTo>
                  <a:cubicBezTo>
                    <a:pt x="106" y="1"/>
                    <a:pt x="1" y="102"/>
                    <a:pt x="1" y="226"/>
                  </a:cubicBezTo>
                  <a:lnTo>
                    <a:pt x="1" y="739"/>
                  </a:lnTo>
                  <a:cubicBezTo>
                    <a:pt x="1" y="864"/>
                    <a:pt x="106" y="965"/>
                    <a:pt x="230" y="965"/>
                  </a:cubicBezTo>
                  <a:lnTo>
                    <a:pt x="2679" y="965"/>
                  </a:lnTo>
                  <a:cubicBezTo>
                    <a:pt x="2799" y="965"/>
                    <a:pt x="2904" y="864"/>
                    <a:pt x="2908" y="739"/>
                  </a:cubicBezTo>
                  <a:lnTo>
                    <a:pt x="2908" y="226"/>
                  </a:lnTo>
                  <a:cubicBezTo>
                    <a:pt x="2908" y="102"/>
                    <a:pt x="2807"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6" name="Google Shape;5766;p73"/>
            <p:cNvSpPr/>
            <p:nvPr/>
          </p:nvSpPr>
          <p:spPr>
            <a:xfrm>
              <a:off x="1496450" y="1583950"/>
              <a:ext cx="48500" cy="24125"/>
            </a:xfrm>
            <a:custGeom>
              <a:avLst/>
              <a:gdLst/>
              <a:ahLst/>
              <a:cxnLst/>
              <a:rect l="l" t="t" r="r" b="b"/>
              <a:pathLst>
                <a:path w="1940" h="965" extrusionOk="0">
                  <a:moveTo>
                    <a:pt x="230" y="1"/>
                  </a:moveTo>
                  <a:cubicBezTo>
                    <a:pt x="105" y="1"/>
                    <a:pt x="0" y="102"/>
                    <a:pt x="0" y="226"/>
                  </a:cubicBezTo>
                  <a:lnTo>
                    <a:pt x="0" y="739"/>
                  </a:lnTo>
                  <a:cubicBezTo>
                    <a:pt x="0" y="864"/>
                    <a:pt x="105" y="965"/>
                    <a:pt x="230" y="965"/>
                  </a:cubicBezTo>
                  <a:lnTo>
                    <a:pt x="1711" y="965"/>
                  </a:lnTo>
                  <a:cubicBezTo>
                    <a:pt x="1839" y="965"/>
                    <a:pt x="1940" y="864"/>
                    <a:pt x="1936" y="739"/>
                  </a:cubicBezTo>
                  <a:lnTo>
                    <a:pt x="1936" y="226"/>
                  </a:lnTo>
                  <a:cubicBezTo>
                    <a:pt x="1936" y="102"/>
                    <a:pt x="1835" y="1"/>
                    <a:pt x="17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7" name="Google Shape;5767;p73"/>
            <p:cNvSpPr/>
            <p:nvPr/>
          </p:nvSpPr>
          <p:spPr>
            <a:xfrm>
              <a:off x="1345825" y="1529925"/>
              <a:ext cx="35500" cy="35600"/>
            </a:xfrm>
            <a:custGeom>
              <a:avLst/>
              <a:gdLst/>
              <a:ahLst/>
              <a:cxnLst/>
              <a:rect l="l" t="t" r="r" b="b"/>
              <a:pathLst>
                <a:path w="1420" h="1424" extrusionOk="0">
                  <a:moveTo>
                    <a:pt x="949" y="455"/>
                  </a:moveTo>
                  <a:cubicBezTo>
                    <a:pt x="960" y="455"/>
                    <a:pt x="964" y="459"/>
                    <a:pt x="964" y="471"/>
                  </a:cubicBezTo>
                  <a:lnTo>
                    <a:pt x="964" y="980"/>
                  </a:lnTo>
                  <a:cubicBezTo>
                    <a:pt x="964" y="988"/>
                    <a:pt x="960" y="996"/>
                    <a:pt x="949" y="996"/>
                  </a:cubicBezTo>
                  <a:lnTo>
                    <a:pt x="440" y="996"/>
                  </a:lnTo>
                  <a:cubicBezTo>
                    <a:pt x="428" y="996"/>
                    <a:pt x="424" y="988"/>
                    <a:pt x="424" y="980"/>
                  </a:cubicBezTo>
                  <a:lnTo>
                    <a:pt x="424" y="471"/>
                  </a:lnTo>
                  <a:cubicBezTo>
                    <a:pt x="424" y="459"/>
                    <a:pt x="428" y="455"/>
                    <a:pt x="440" y="455"/>
                  </a:cubicBezTo>
                  <a:close/>
                  <a:moveTo>
                    <a:pt x="455" y="1"/>
                  </a:moveTo>
                  <a:cubicBezTo>
                    <a:pt x="206" y="1"/>
                    <a:pt x="0" y="203"/>
                    <a:pt x="0" y="455"/>
                  </a:cubicBezTo>
                  <a:lnTo>
                    <a:pt x="0" y="969"/>
                  </a:lnTo>
                  <a:cubicBezTo>
                    <a:pt x="0" y="1217"/>
                    <a:pt x="202" y="1423"/>
                    <a:pt x="455" y="1423"/>
                  </a:cubicBezTo>
                  <a:lnTo>
                    <a:pt x="968" y="1423"/>
                  </a:lnTo>
                  <a:cubicBezTo>
                    <a:pt x="1217" y="1423"/>
                    <a:pt x="1419" y="1217"/>
                    <a:pt x="1419" y="969"/>
                  </a:cubicBezTo>
                  <a:lnTo>
                    <a:pt x="1419" y="455"/>
                  </a:lnTo>
                  <a:cubicBezTo>
                    <a:pt x="1419" y="207"/>
                    <a:pt x="1221" y="1"/>
                    <a:pt x="9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8" name="Google Shape;5768;p73"/>
            <p:cNvSpPr/>
            <p:nvPr/>
          </p:nvSpPr>
          <p:spPr>
            <a:xfrm>
              <a:off x="1370025" y="1627300"/>
              <a:ext cx="156375" cy="43375"/>
            </a:xfrm>
            <a:custGeom>
              <a:avLst/>
              <a:gdLst/>
              <a:ahLst/>
              <a:cxnLst/>
              <a:rect l="l" t="t" r="r" b="b"/>
              <a:pathLst>
                <a:path w="6255" h="1735" extrusionOk="0">
                  <a:moveTo>
                    <a:pt x="463" y="1"/>
                  </a:moveTo>
                  <a:cubicBezTo>
                    <a:pt x="202" y="1"/>
                    <a:pt x="0" y="210"/>
                    <a:pt x="0" y="463"/>
                  </a:cubicBezTo>
                  <a:lnTo>
                    <a:pt x="0" y="1734"/>
                  </a:lnTo>
                  <a:lnTo>
                    <a:pt x="428" y="1734"/>
                  </a:lnTo>
                  <a:lnTo>
                    <a:pt x="428" y="475"/>
                  </a:lnTo>
                  <a:cubicBezTo>
                    <a:pt x="428" y="463"/>
                    <a:pt x="439" y="451"/>
                    <a:pt x="451" y="451"/>
                  </a:cubicBezTo>
                  <a:lnTo>
                    <a:pt x="5811" y="451"/>
                  </a:lnTo>
                  <a:cubicBezTo>
                    <a:pt x="5827" y="451"/>
                    <a:pt x="5835" y="463"/>
                    <a:pt x="5835" y="475"/>
                  </a:cubicBezTo>
                  <a:lnTo>
                    <a:pt x="5835" y="1734"/>
                  </a:lnTo>
                  <a:lnTo>
                    <a:pt x="6255" y="1734"/>
                  </a:lnTo>
                  <a:lnTo>
                    <a:pt x="6255" y="463"/>
                  </a:lnTo>
                  <a:cubicBezTo>
                    <a:pt x="6255" y="203"/>
                    <a:pt x="6045" y="1"/>
                    <a:pt x="57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9" name="Google Shape;5769;p73"/>
            <p:cNvSpPr/>
            <p:nvPr/>
          </p:nvSpPr>
          <p:spPr>
            <a:xfrm>
              <a:off x="1399950" y="1535575"/>
              <a:ext cx="48325" cy="24225"/>
            </a:xfrm>
            <a:custGeom>
              <a:avLst/>
              <a:gdLst/>
              <a:ahLst/>
              <a:cxnLst/>
              <a:rect l="l" t="t" r="r" b="b"/>
              <a:pathLst>
                <a:path w="1933" h="969" extrusionOk="0">
                  <a:moveTo>
                    <a:pt x="226" y="0"/>
                  </a:moveTo>
                  <a:cubicBezTo>
                    <a:pt x="101" y="0"/>
                    <a:pt x="0" y="101"/>
                    <a:pt x="0" y="229"/>
                  </a:cubicBezTo>
                  <a:lnTo>
                    <a:pt x="0" y="739"/>
                  </a:lnTo>
                  <a:cubicBezTo>
                    <a:pt x="0" y="867"/>
                    <a:pt x="101" y="968"/>
                    <a:pt x="226" y="968"/>
                  </a:cubicBezTo>
                  <a:lnTo>
                    <a:pt x="1703" y="968"/>
                  </a:lnTo>
                  <a:cubicBezTo>
                    <a:pt x="1823" y="968"/>
                    <a:pt x="1928" y="867"/>
                    <a:pt x="1932" y="739"/>
                  </a:cubicBezTo>
                  <a:lnTo>
                    <a:pt x="1932" y="229"/>
                  </a:lnTo>
                  <a:cubicBezTo>
                    <a:pt x="1932" y="101"/>
                    <a:pt x="1831" y="0"/>
                    <a:pt x="17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0" name="Google Shape;5770;p73"/>
            <p:cNvSpPr/>
            <p:nvPr/>
          </p:nvSpPr>
          <p:spPr>
            <a:xfrm>
              <a:off x="1266125" y="1669275"/>
              <a:ext cx="364250" cy="36375"/>
            </a:xfrm>
            <a:custGeom>
              <a:avLst/>
              <a:gdLst/>
              <a:ahLst/>
              <a:cxnLst/>
              <a:rect l="l" t="t" r="r" b="b"/>
              <a:pathLst>
                <a:path w="14570" h="1455" extrusionOk="0">
                  <a:moveTo>
                    <a:pt x="1" y="1"/>
                  </a:moveTo>
                  <a:lnTo>
                    <a:pt x="1" y="483"/>
                  </a:lnTo>
                  <a:cubicBezTo>
                    <a:pt x="1" y="1019"/>
                    <a:pt x="436" y="1454"/>
                    <a:pt x="973" y="1454"/>
                  </a:cubicBezTo>
                  <a:lnTo>
                    <a:pt x="13598" y="1454"/>
                  </a:lnTo>
                  <a:cubicBezTo>
                    <a:pt x="14130" y="1454"/>
                    <a:pt x="14570" y="1023"/>
                    <a:pt x="14570" y="483"/>
                  </a:cubicBezTo>
                  <a:lnTo>
                    <a:pt x="145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71" name="Google Shape;5771;p73"/>
          <p:cNvGrpSpPr/>
          <p:nvPr/>
        </p:nvGrpSpPr>
        <p:grpSpPr>
          <a:xfrm>
            <a:off x="2004875" y="1414500"/>
            <a:ext cx="279500" cy="363925"/>
            <a:chOff x="2004875" y="1414500"/>
            <a:chExt cx="279500" cy="363925"/>
          </a:xfrm>
        </p:grpSpPr>
        <p:sp>
          <p:nvSpPr>
            <p:cNvPr id="5772" name="Google Shape;5772;p73"/>
            <p:cNvSpPr/>
            <p:nvPr/>
          </p:nvSpPr>
          <p:spPr>
            <a:xfrm>
              <a:off x="2041800" y="1474725"/>
              <a:ext cx="242575" cy="303700"/>
            </a:xfrm>
            <a:custGeom>
              <a:avLst/>
              <a:gdLst/>
              <a:ahLst/>
              <a:cxnLst/>
              <a:rect l="l" t="t" r="r" b="b"/>
              <a:pathLst>
                <a:path w="9703" h="12148" extrusionOk="0">
                  <a:moveTo>
                    <a:pt x="6791" y="1"/>
                  </a:moveTo>
                  <a:lnTo>
                    <a:pt x="1" y="10690"/>
                  </a:lnTo>
                  <a:lnTo>
                    <a:pt x="1" y="11662"/>
                  </a:lnTo>
                  <a:cubicBezTo>
                    <a:pt x="1" y="11926"/>
                    <a:pt x="218" y="12148"/>
                    <a:pt x="486" y="12148"/>
                  </a:cubicBezTo>
                  <a:lnTo>
                    <a:pt x="9217" y="12148"/>
                  </a:lnTo>
                  <a:cubicBezTo>
                    <a:pt x="9485" y="12148"/>
                    <a:pt x="9703" y="11926"/>
                    <a:pt x="9703" y="11662"/>
                  </a:cubicBezTo>
                  <a:lnTo>
                    <a:pt x="9703" y="487"/>
                  </a:lnTo>
                  <a:cubicBezTo>
                    <a:pt x="9703" y="219"/>
                    <a:pt x="9485" y="1"/>
                    <a:pt x="92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p73"/>
            <p:cNvSpPr/>
            <p:nvPr/>
          </p:nvSpPr>
          <p:spPr>
            <a:xfrm>
              <a:off x="2004875" y="1438500"/>
              <a:ext cx="242475" cy="303700"/>
            </a:xfrm>
            <a:custGeom>
              <a:avLst/>
              <a:gdLst/>
              <a:ahLst/>
              <a:cxnLst/>
              <a:rect l="l" t="t" r="r" b="b"/>
              <a:pathLst>
                <a:path w="9699" h="12148" extrusionOk="0">
                  <a:moveTo>
                    <a:pt x="486" y="0"/>
                  </a:moveTo>
                  <a:cubicBezTo>
                    <a:pt x="218" y="0"/>
                    <a:pt x="0" y="222"/>
                    <a:pt x="0" y="486"/>
                  </a:cubicBezTo>
                  <a:lnTo>
                    <a:pt x="0" y="11661"/>
                  </a:lnTo>
                  <a:cubicBezTo>
                    <a:pt x="0" y="11929"/>
                    <a:pt x="218" y="12147"/>
                    <a:pt x="486" y="12147"/>
                  </a:cubicBezTo>
                  <a:lnTo>
                    <a:pt x="9213" y="12147"/>
                  </a:lnTo>
                  <a:cubicBezTo>
                    <a:pt x="9477" y="12147"/>
                    <a:pt x="9699" y="11929"/>
                    <a:pt x="9699" y="11661"/>
                  </a:cubicBezTo>
                  <a:lnTo>
                    <a:pt x="9699" y="2915"/>
                  </a:lnTo>
                  <a:lnTo>
                    <a:pt x="7895" y="2068"/>
                  </a:lnTo>
                  <a:lnTo>
                    <a:pt x="67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4" name="Google Shape;5774;p73"/>
            <p:cNvSpPr/>
            <p:nvPr/>
          </p:nvSpPr>
          <p:spPr>
            <a:xfrm>
              <a:off x="2174750" y="1438875"/>
              <a:ext cx="72900" cy="72900"/>
            </a:xfrm>
            <a:custGeom>
              <a:avLst/>
              <a:gdLst/>
              <a:ahLst/>
              <a:cxnLst/>
              <a:rect l="l" t="t" r="r" b="b"/>
              <a:pathLst>
                <a:path w="2916" h="2916" extrusionOk="0">
                  <a:moveTo>
                    <a:pt x="0" y="1"/>
                  </a:moveTo>
                  <a:lnTo>
                    <a:pt x="0" y="2430"/>
                  </a:lnTo>
                  <a:cubicBezTo>
                    <a:pt x="0" y="2698"/>
                    <a:pt x="222" y="2916"/>
                    <a:pt x="486" y="2916"/>
                  </a:cubicBezTo>
                  <a:lnTo>
                    <a:pt x="2915" y="2916"/>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5" name="Google Shape;5775;p73"/>
            <p:cNvSpPr/>
            <p:nvPr/>
          </p:nvSpPr>
          <p:spPr>
            <a:xfrm>
              <a:off x="2028975" y="1548000"/>
              <a:ext cx="145800" cy="24125"/>
            </a:xfrm>
            <a:custGeom>
              <a:avLst/>
              <a:gdLst/>
              <a:ahLst/>
              <a:cxnLst/>
              <a:rect l="l" t="t" r="r" b="b"/>
              <a:pathLst>
                <a:path w="5832" h="965" extrusionOk="0">
                  <a:moveTo>
                    <a:pt x="230" y="1"/>
                  </a:moveTo>
                  <a:cubicBezTo>
                    <a:pt x="105" y="1"/>
                    <a:pt x="0" y="102"/>
                    <a:pt x="0" y="226"/>
                  </a:cubicBezTo>
                  <a:lnTo>
                    <a:pt x="0" y="739"/>
                  </a:lnTo>
                  <a:cubicBezTo>
                    <a:pt x="0" y="864"/>
                    <a:pt x="105" y="965"/>
                    <a:pt x="230" y="965"/>
                  </a:cubicBezTo>
                  <a:lnTo>
                    <a:pt x="5606" y="965"/>
                  </a:lnTo>
                  <a:cubicBezTo>
                    <a:pt x="5730" y="965"/>
                    <a:pt x="5831" y="864"/>
                    <a:pt x="5831" y="739"/>
                  </a:cubicBezTo>
                  <a:lnTo>
                    <a:pt x="5831" y="226"/>
                  </a:lnTo>
                  <a:cubicBezTo>
                    <a:pt x="5831" y="102"/>
                    <a:pt x="5730" y="1"/>
                    <a:pt x="56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6" name="Google Shape;5776;p73"/>
            <p:cNvSpPr/>
            <p:nvPr/>
          </p:nvSpPr>
          <p:spPr>
            <a:xfrm>
              <a:off x="2083675" y="1474725"/>
              <a:ext cx="60475" cy="24225"/>
            </a:xfrm>
            <a:custGeom>
              <a:avLst/>
              <a:gdLst/>
              <a:ahLst/>
              <a:cxnLst/>
              <a:rect l="l" t="t" r="r" b="b"/>
              <a:pathLst>
                <a:path w="2419" h="969" extrusionOk="0">
                  <a:moveTo>
                    <a:pt x="230" y="1"/>
                  </a:moveTo>
                  <a:cubicBezTo>
                    <a:pt x="102" y="1"/>
                    <a:pt x="1" y="102"/>
                    <a:pt x="1" y="230"/>
                  </a:cubicBezTo>
                  <a:lnTo>
                    <a:pt x="1" y="739"/>
                  </a:lnTo>
                  <a:cubicBezTo>
                    <a:pt x="1" y="864"/>
                    <a:pt x="102" y="969"/>
                    <a:pt x="230" y="969"/>
                  </a:cubicBezTo>
                  <a:lnTo>
                    <a:pt x="2193" y="969"/>
                  </a:lnTo>
                  <a:cubicBezTo>
                    <a:pt x="2318" y="969"/>
                    <a:pt x="2419" y="864"/>
                    <a:pt x="2419" y="739"/>
                  </a:cubicBezTo>
                  <a:lnTo>
                    <a:pt x="2419" y="230"/>
                  </a:lnTo>
                  <a:cubicBezTo>
                    <a:pt x="2419" y="102"/>
                    <a:pt x="2318" y="1"/>
                    <a:pt x="21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7" name="Google Shape;5777;p73"/>
            <p:cNvSpPr/>
            <p:nvPr/>
          </p:nvSpPr>
          <p:spPr>
            <a:xfrm>
              <a:off x="2193400" y="1542375"/>
              <a:ext cx="35500" cy="35500"/>
            </a:xfrm>
            <a:custGeom>
              <a:avLst/>
              <a:gdLst/>
              <a:ahLst/>
              <a:cxnLst/>
              <a:rect l="l" t="t" r="r" b="b"/>
              <a:pathLst>
                <a:path w="1420" h="1420" extrusionOk="0">
                  <a:moveTo>
                    <a:pt x="976" y="424"/>
                  </a:moveTo>
                  <a:cubicBezTo>
                    <a:pt x="984" y="424"/>
                    <a:pt x="988" y="428"/>
                    <a:pt x="988" y="439"/>
                  </a:cubicBezTo>
                  <a:lnTo>
                    <a:pt x="988" y="949"/>
                  </a:lnTo>
                  <a:cubicBezTo>
                    <a:pt x="988" y="956"/>
                    <a:pt x="984" y="964"/>
                    <a:pt x="976" y="964"/>
                  </a:cubicBezTo>
                  <a:lnTo>
                    <a:pt x="463" y="964"/>
                  </a:lnTo>
                  <a:cubicBezTo>
                    <a:pt x="455" y="964"/>
                    <a:pt x="451" y="956"/>
                    <a:pt x="451" y="949"/>
                  </a:cubicBezTo>
                  <a:lnTo>
                    <a:pt x="451" y="439"/>
                  </a:lnTo>
                  <a:cubicBezTo>
                    <a:pt x="451" y="432"/>
                    <a:pt x="455" y="424"/>
                    <a:pt x="463" y="424"/>
                  </a:cubicBezTo>
                  <a:close/>
                  <a:moveTo>
                    <a:pt x="451" y="0"/>
                  </a:moveTo>
                  <a:cubicBezTo>
                    <a:pt x="202" y="0"/>
                    <a:pt x="0" y="198"/>
                    <a:pt x="0" y="451"/>
                  </a:cubicBezTo>
                  <a:lnTo>
                    <a:pt x="0" y="968"/>
                  </a:lnTo>
                  <a:cubicBezTo>
                    <a:pt x="0" y="1217"/>
                    <a:pt x="199" y="1419"/>
                    <a:pt x="451" y="1419"/>
                  </a:cubicBezTo>
                  <a:lnTo>
                    <a:pt x="960" y="1419"/>
                  </a:lnTo>
                  <a:cubicBezTo>
                    <a:pt x="1213" y="1419"/>
                    <a:pt x="1419" y="1217"/>
                    <a:pt x="1419" y="960"/>
                  </a:cubicBezTo>
                  <a:lnTo>
                    <a:pt x="1419" y="451"/>
                  </a:lnTo>
                  <a:cubicBezTo>
                    <a:pt x="1419" y="202"/>
                    <a:pt x="1217" y="0"/>
                    <a:pt x="9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8" name="Google Shape;5778;p73"/>
            <p:cNvSpPr/>
            <p:nvPr/>
          </p:nvSpPr>
          <p:spPr>
            <a:xfrm>
              <a:off x="2028975" y="1596300"/>
              <a:ext cx="145800" cy="24225"/>
            </a:xfrm>
            <a:custGeom>
              <a:avLst/>
              <a:gdLst/>
              <a:ahLst/>
              <a:cxnLst/>
              <a:rect l="l" t="t" r="r" b="b"/>
              <a:pathLst>
                <a:path w="5832" h="969" extrusionOk="0">
                  <a:moveTo>
                    <a:pt x="230" y="1"/>
                  </a:moveTo>
                  <a:cubicBezTo>
                    <a:pt x="105" y="1"/>
                    <a:pt x="0" y="102"/>
                    <a:pt x="0" y="230"/>
                  </a:cubicBezTo>
                  <a:lnTo>
                    <a:pt x="0" y="739"/>
                  </a:lnTo>
                  <a:cubicBezTo>
                    <a:pt x="0" y="867"/>
                    <a:pt x="105" y="968"/>
                    <a:pt x="230" y="968"/>
                  </a:cubicBezTo>
                  <a:lnTo>
                    <a:pt x="5606" y="968"/>
                  </a:lnTo>
                  <a:cubicBezTo>
                    <a:pt x="5730" y="968"/>
                    <a:pt x="5831" y="871"/>
                    <a:pt x="5831" y="739"/>
                  </a:cubicBezTo>
                  <a:lnTo>
                    <a:pt x="5831" y="230"/>
                  </a:lnTo>
                  <a:cubicBezTo>
                    <a:pt x="5831" y="102"/>
                    <a:pt x="5730" y="1"/>
                    <a:pt x="56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9" name="Google Shape;5779;p73"/>
            <p:cNvSpPr/>
            <p:nvPr/>
          </p:nvSpPr>
          <p:spPr>
            <a:xfrm>
              <a:off x="2193400" y="1590675"/>
              <a:ext cx="35500" cy="35575"/>
            </a:xfrm>
            <a:custGeom>
              <a:avLst/>
              <a:gdLst/>
              <a:ahLst/>
              <a:cxnLst/>
              <a:rect l="l" t="t" r="r" b="b"/>
              <a:pathLst>
                <a:path w="1420" h="1423" extrusionOk="0">
                  <a:moveTo>
                    <a:pt x="976" y="455"/>
                  </a:moveTo>
                  <a:cubicBezTo>
                    <a:pt x="984" y="455"/>
                    <a:pt x="988" y="459"/>
                    <a:pt x="988" y="470"/>
                  </a:cubicBezTo>
                  <a:lnTo>
                    <a:pt x="988" y="980"/>
                  </a:lnTo>
                  <a:cubicBezTo>
                    <a:pt x="988" y="987"/>
                    <a:pt x="984" y="995"/>
                    <a:pt x="976" y="995"/>
                  </a:cubicBezTo>
                  <a:lnTo>
                    <a:pt x="463" y="995"/>
                  </a:lnTo>
                  <a:cubicBezTo>
                    <a:pt x="455" y="995"/>
                    <a:pt x="451" y="987"/>
                    <a:pt x="451" y="980"/>
                  </a:cubicBezTo>
                  <a:lnTo>
                    <a:pt x="451" y="470"/>
                  </a:lnTo>
                  <a:cubicBezTo>
                    <a:pt x="451" y="463"/>
                    <a:pt x="455" y="455"/>
                    <a:pt x="463" y="455"/>
                  </a:cubicBezTo>
                  <a:close/>
                  <a:moveTo>
                    <a:pt x="451" y="0"/>
                  </a:moveTo>
                  <a:cubicBezTo>
                    <a:pt x="202" y="0"/>
                    <a:pt x="0" y="202"/>
                    <a:pt x="0" y="455"/>
                  </a:cubicBezTo>
                  <a:lnTo>
                    <a:pt x="0" y="968"/>
                  </a:lnTo>
                  <a:cubicBezTo>
                    <a:pt x="0" y="1217"/>
                    <a:pt x="199" y="1423"/>
                    <a:pt x="451" y="1423"/>
                  </a:cubicBezTo>
                  <a:lnTo>
                    <a:pt x="960" y="1423"/>
                  </a:lnTo>
                  <a:cubicBezTo>
                    <a:pt x="1213" y="1423"/>
                    <a:pt x="1419" y="1217"/>
                    <a:pt x="1419" y="964"/>
                  </a:cubicBezTo>
                  <a:lnTo>
                    <a:pt x="1419" y="455"/>
                  </a:lnTo>
                  <a:cubicBezTo>
                    <a:pt x="1419" y="206"/>
                    <a:pt x="1217" y="0"/>
                    <a:pt x="9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0" name="Google Shape;5780;p73"/>
            <p:cNvSpPr/>
            <p:nvPr/>
          </p:nvSpPr>
          <p:spPr>
            <a:xfrm>
              <a:off x="2028975" y="1644800"/>
              <a:ext cx="145800" cy="24225"/>
            </a:xfrm>
            <a:custGeom>
              <a:avLst/>
              <a:gdLst/>
              <a:ahLst/>
              <a:cxnLst/>
              <a:rect l="l" t="t" r="r" b="b"/>
              <a:pathLst>
                <a:path w="5832" h="969" extrusionOk="0">
                  <a:moveTo>
                    <a:pt x="230" y="0"/>
                  </a:moveTo>
                  <a:cubicBezTo>
                    <a:pt x="105" y="0"/>
                    <a:pt x="0" y="101"/>
                    <a:pt x="0" y="230"/>
                  </a:cubicBezTo>
                  <a:lnTo>
                    <a:pt x="0" y="739"/>
                  </a:lnTo>
                  <a:cubicBezTo>
                    <a:pt x="0" y="863"/>
                    <a:pt x="105" y="968"/>
                    <a:pt x="230" y="968"/>
                  </a:cubicBezTo>
                  <a:lnTo>
                    <a:pt x="5606" y="968"/>
                  </a:lnTo>
                  <a:cubicBezTo>
                    <a:pt x="5730" y="968"/>
                    <a:pt x="5831" y="863"/>
                    <a:pt x="5831" y="739"/>
                  </a:cubicBezTo>
                  <a:lnTo>
                    <a:pt x="5831" y="230"/>
                  </a:lnTo>
                  <a:cubicBezTo>
                    <a:pt x="5831" y="101"/>
                    <a:pt x="5730" y="0"/>
                    <a:pt x="56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1" name="Google Shape;5781;p73"/>
            <p:cNvSpPr/>
            <p:nvPr/>
          </p:nvSpPr>
          <p:spPr>
            <a:xfrm>
              <a:off x="2193400" y="1639050"/>
              <a:ext cx="35500" cy="35500"/>
            </a:xfrm>
            <a:custGeom>
              <a:avLst/>
              <a:gdLst/>
              <a:ahLst/>
              <a:cxnLst/>
              <a:rect l="l" t="t" r="r" b="b"/>
              <a:pathLst>
                <a:path w="1420" h="1420" extrusionOk="0">
                  <a:moveTo>
                    <a:pt x="976" y="452"/>
                  </a:moveTo>
                  <a:cubicBezTo>
                    <a:pt x="984" y="452"/>
                    <a:pt x="988" y="460"/>
                    <a:pt x="988" y="467"/>
                  </a:cubicBezTo>
                  <a:lnTo>
                    <a:pt x="988" y="977"/>
                  </a:lnTo>
                  <a:cubicBezTo>
                    <a:pt x="988" y="988"/>
                    <a:pt x="984" y="992"/>
                    <a:pt x="976" y="992"/>
                  </a:cubicBezTo>
                  <a:lnTo>
                    <a:pt x="463" y="992"/>
                  </a:lnTo>
                  <a:cubicBezTo>
                    <a:pt x="455" y="992"/>
                    <a:pt x="451" y="988"/>
                    <a:pt x="451" y="977"/>
                  </a:cubicBezTo>
                  <a:lnTo>
                    <a:pt x="451" y="467"/>
                  </a:lnTo>
                  <a:cubicBezTo>
                    <a:pt x="451" y="463"/>
                    <a:pt x="455" y="452"/>
                    <a:pt x="463" y="452"/>
                  </a:cubicBezTo>
                  <a:close/>
                  <a:moveTo>
                    <a:pt x="451" y="1"/>
                  </a:moveTo>
                  <a:cubicBezTo>
                    <a:pt x="202" y="1"/>
                    <a:pt x="0" y="199"/>
                    <a:pt x="0" y="452"/>
                  </a:cubicBezTo>
                  <a:lnTo>
                    <a:pt x="0" y="969"/>
                  </a:lnTo>
                  <a:cubicBezTo>
                    <a:pt x="0" y="1218"/>
                    <a:pt x="199" y="1420"/>
                    <a:pt x="451" y="1420"/>
                  </a:cubicBezTo>
                  <a:lnTo>
                    <a:pt x="960" y="1420"/>
                  </a:lnTo>
                  <a:cubicBezTo>
                    <a:pt x="1213" y="1420"/>
                    <a:pt x="1419" y="1218"/>
                    <a:pt x="1419" y="965"/>
                  </a:cubicBezTo>
                  <a:lnTo>
                    <a:pt x="1419" y="452"/>
                  </a:lnTo>
                  <a:cubicBezTo>
                    <a:pt x="1419" y="203"/>
                    <a:pt x="1217" y="1"/>
                    <a:pt x="9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2" name="Google Shape;5782;p73"/>
            <p:cNvSpPr/>
            <p:nvPr/>
          </p:nvSpPr>
          <p:spPr>
            <a:xfrm>
              <a:off x="2024025" y="1688125"/>
              <a:ext cx="59775" cy="35500"/>
            </a:xfrm>
            <a:custGeom>
              <a:avLst/>
              <a:gdLst/>
              <a:ahLst/>
              <a:cxnLst/>
              <a:rect l="l" t="t" r="r" b="b"/>
              <a:pathLst>
                <a:path w="2391" h="1420" extrusionOk="0">
                  <a:moveTo>
                    <a:pt x="1920" y="428"/>
                  </a:moveTo>
                  <a:cubicBezTo>
                    <a:pt x="1928" y="428"/>
                    <a:pt x="1932" y="432"/>
                    <a:pt x="1932" y="444"/>
                  </a:cubicBezTo>
                  <a:lnTo>
                    <a:pt x="1932" y="953"/>
                  </a:lnTo>
                  <a:cubicBezTo>
                    <a:pt x="1932" y="965"/>
                    <a:pt x="1928" y="969"/>
                    <a:pt x="1920" y="969"/>
                  </a:cubicBezTo>
                  <a:lnTo>
                    <a:pt x="443" y="969"/>
                  </a:lnTo>
                  <a:cubicBezTo>
                    <a:pt x="432" y="969"/>
                    <a:pt x="428" y="965"/>
                    <a:pt x="428" y="953"/>
                  </a:cubicBezTo>
                  <a:lnTo>
                    <a:pt x="428" y="444"/>
                  </a:lnTo>
                  <a:cubicBezTo>
                    <a:pt x="428" y="432"/>
                    <a:pt x="432" y="428"/>
                    <a:pt x="443" y="428"/>
                  </a:cubicBezTo>
                  <a:close/>
                  <a:moveTo>
                    <a:pt x="451" y="1"/>
                  </a:moveTo>
                  <a:cubicBezTo>
                    <a:pt x="206" y="1"/>
                    <a:pt x="0" y="199"/>
                    <a:pt x="0" y="452"/>
                  </a:cubicBezTo>
                  <a:lnTo>
                    <a:pt x="0" y="969"/>
                  </a:lnTo>
                  <a:cubicBezTo>
                    <a:pt x="0" y="1217"/>
                    <a:pt x="198" y="1420"/>
                    <a:pt x="451" y="1420"/>
                  </a:cubicBezTo>
                  <a:lnTo>
                    <a:pt x="1936" y="1420"/>
                  </a:lnTo>
                  <a:cubicBezTo>
                    <a:pt x="2189" y="1420"/>
                    <a:pt x="2391" y="1221"/>
                    <a:pt x="2387" y="969"/>
                  </a:cubicBezTo>
                  <a:lnTo>
                    <a:pt x="2387" y="452"/>
                  </a:lnTo>
                  <a:cubicBezTo>
                    <a:pt x="2387" y="203"/>
                    <a:pt x="2189" y="1"/>
                    <a:pt x="19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3" name="Google Shape;5783;p73"/>
            <p:cNvSpPr/>
            <p:nvPr/>
          </p:nvSpPr>
          <p:spPr>
            <a:xfrm>
              <a:off x="2035475" y="1414500"/>
              <a:ext cx="70475" cy="84575"/>
            </a:xfrm>
            <a:custGeom>
              <a:avLst/>
              <a:gdLst/>
              <a:ahLst/>
              <a:cxnLst/>
              <a:rect l="l" t="t" r="r" b="b"/>
              <a:pathLst>
                <a:path w="2819" h="3383" extrusionOk="0">
                  <a:moveTo>
                    <a:pt x="1448" y="1"/>
                  </a:moveTo>
                  <a:cubicBezTo>
                    <a:pt x="1031" y="1"/>
                    <a:pt x="574" y="177"/>
                    <a:pt x="149" y="602"/>
                  </a:cubicBezTo>
                  <a:cubicBezTo>
                    <a:pt x="51" y="696"/>
                    <a:pt x="1" y="824"/>
                    <a:pt x="1" y="956"/>
                  </a:cubicBezTo>
                  <a:lnTo>
                    <a:pt x="1" y="3067"/>
                  </a:lnTo>
                  <a:cubicBezTo>
                    <a:pt x="1" y="3106"/>
                    <a:pt x="20" y="3156"/>
                    <a:pt x="48" y="3183"/>
                  </a:cubicBezTo>
                  <a:cubicBezTo>
                    <a:pt x="191" y="3324"/>
                    <a:pt x="344" y="3383"/>
                    <a:pt x="482" y="3383"/>
                  </a:cubicBezTo>
                  <a:cubicBezTo>
                    <a:pt x="749" y="3383"/>
                    <a:pt x="965" y="3166"/>
                    <a:pt x="965" y="2900"/>
                  </a:cubicBezTo>
                  <a:lnTo>
                    <a:pt x="965" y="1446"/>
                  </a:lnTo>
                  <a:cubicBezTo>
                    <a:pt x="965" y="1182"/>
                    <a:pt x="1186" y="960"/>
                    <a:pt x="1451" y="960"/>
                  </a:cubicBezTo>
                  <a:lnTo>
                    <a:pt x="2080" y="1069"/>
                  </a:lnTo>
                  <a:lnTo>
                    <a:pt x="2819" y="968"/>
                  </a:lnTo>
                  <a:cubicBezTo>
                    <a:pt x="2620" y="406"/>
                    <a:pt x="2080" y="1"/>
                    <a:pt x="14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4" name="Google Shape;5784;p73"/>
            <p:cNvSpPr/>
            <p:nvPr/>
          </p:nvSpPr>
          <p:spPr>
            <a:xfrm>
              <a:off x="2071625" y="1438500"/>
              <a:ext cx="34150" cy="5075"/>
            </a:xfrm>
            <a:custGeom>
              <a:avLst/>
              <a:gdLst/>
              <a:ahLst/>
              <a:cxnLst/>
              <a:rect l="l" t="t" r="r" b="b"/>
              <a:pathLst>
                <a:path w="1366" h="203" extrusionOk="0">
                  <a:moveTo>
                    <a:pt x="1" y="0"/>
                  </a:moveTo>
                  <a:lnTo>
                    <a:pt x="1" y="202"/>
                  </a:lnTo>
                  <a:lnTo>
                    <a:pt x="1365" y="202"/>
                  </a:lnTo>
                  <a:lnTo>
                    <a:pt x="136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5" name="Google Shape;5785;p73"/>
          <p:cNvGrpSpPr/>
          <p:nvPr/>
        </p:nvGrpSpPr>
        <p:grpSpPr>
          <a:xfrm>
            <a:off x="2634600" y="1414325"/>
            <a:ext cx="367450" cy="364000"/>
            <a:chOff x="2641100" y="1414325"/>
            <a:chExt cx="367450" cy="364000"/>
          </a:xfrm>
        </p:grpSpPr>
        <p:sp>
          <p:nvSpPr>
            <p:cNvPr id="5786" name="Google Shape;5786;p73"/>
            <p:cNvSpPr/>
            <p:nvPr/>
          </p:nvSpPr>
          <p:spPr>
            <a:xfrm>
              <a:off x="2641100" y="1414325"/>
              <a:ext cx="366375" cy="364000"/>
            </a:xfrm>
            <a:custGeom>
              <a:avLst/>
              <a:gdLst/>
              <a:ahLst/>
              <a:cxnLst/>
              <a:rect l="l" t="t" r="r" b="b"/>
              <a:pathLst>
                <a:path w="14655" h="14560" extrusionOk="0">
                  <a:moveTo>
                    <a:pt x="3277" y="0"/>
                  </a:moveTo>
                  <a:cubicBezTo>
                    <a:pt x="3153" y="0"/>
                    <a:pt x="3030" y="48"/>
                    <a:pt x="2935" y="143"/>
                  </a:cubicBezTo>
                  <a:lnTo>
                    <a:pt x="191" y="2887"/>
                  </a:lnTo>
                  <a:cubicBezTo>
                    <a:pt x="0" y="3078"/>
                    <a:pt x="0" y="3385"/>
                    <a:pt x="191" y="3571"/>
                  </a:cubicBezTo>
                  <a:lnTo>
                    <a:pt x="11035" y="14416"/>
                  </a:lnTo>
                  <a:cubicBezTo>
                    <a:pt x="11131" y="14511"/>
                    <a:pt x="11254" y="14559"/>
                    <a:pt x="11378" y="14559"/>
                  </a:cubicBezTo>
                  <a:cubicBezTo>
                    <a:pt x="11501" y="14559"/>
                    <a:pt x="11624" y="14511"/>
                    <a:pt x="11720" y="14416"/>
                  </a:cubicBezTo>
                  <a:lnTo>
                    <a:pt x="14464" y="11672"/>
                  </a:lnTo>
                  <a:cubicBezTo>
                    <a:pt x="14654" y="11481"/>
                    <a:pt x="14654" y="11178"/>
                    <a:pt x="14464" y="10988"/>
                  </a:cubicBezTo>
                  <a:lnTo>
                    <a:pt x="13317" y="9841"/>
                  </a:lnTo>
                  <a:lnTo>
                    <a:pt x="13057" y="9794"/>
                  </a:lnTo>
                  <a:lnTo>
                    <a:pt x="13006" y="9530"/>
                  </a:lnTo>
                  <a:lnTo>
                    <a:pt x="12287" y="8811"/>
                  </a:lnTo>
                  <a:lnTo>
                    <a:pt x="12046" y="8753"/>
                  </a:lnTo>
                  <a:lnTo>
                    <a:pt x="11976" y="8500"/>
                  </a:lnTo>
                  <a:lnTo>
                    <a:pt x="11257" y="7781"/>
                  </a:lnTo>
                  <a:lnTo>
                    <a:pt x="11012" y="7695"/>
                  </a:lnTo>
                  <a:lnTo>
                    <a:pt x="10946" y="7470"/>
                  </a:lnTo>
                  <a:lnTo>
                    <a:pt x="7137" y="3661"/>
                  </a:lnTo>
                  <a:lnTo>
                    <a:pt x="6915" y="3591"/>
                  </a:lnTo>
                  <a:lnTo>
                    <a:pt x="6826" y="3350"/>
                  </a:lnTo>
                  <a:lnTo>
                    <a:pt x="6107" y="2631"/>
                  </a:lnTo>
                  <a:lnTo>
                    <a:pt x="5870" y="2549"/>
                  </a:lnTo>
                  <a:lnTo>
                    <a:pt x="5796" y="2324"/>
                  </a:lnTo>
                  <a:lnTo>
                    <a:pt x="5077" y="1604"/>
                  </a:lnTo>
                  <a:lnTo>
                    <a:pt x="4824" y="1496"/>
                  </a:lnTo>
                  <a:lnTo>
                    <a:pt x="4766" y="1294"/>
                  </a:lnTo>
                  <a:lnTo>
                    <a:pt x="3619" y="143"/>
                  </a:lnTo>
                  <a:cubicBezTo>
                    <a:pt x="3524" y="48"/>
                    <a:pt x="3400" y="0"/>
                    <a:pt x="3277" y="0"/>
                  </a:cubicBezTo>
                  <a:close/>
                </a:path>
              </a:pathLst>
            </a:custGeom>
            <a:solidFill>
              <a:srgbClr val="E9B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7" name="Google Shape;5787;p73"/>
            <p:cNvSpPr/>
            <p:nvPr/>
          </p:nvSpPr>
          <p:spPr>
            <a:xfrm>
              <a:off x="2709125" y="1481250"/>
              <a:ext cx="24300" cy="24325"/>
            </a:xfrm>
            <a:custGeom>
              <a:avLst/>
              <a:gdLst/>
              <a:ahLst/>
              <a:cxnLst/>
              <a:rect l="l" t="t" r="r" b="b"/>
              <a:pathLst>
                <a:path w="972" h="973" extrusionOk="0">
                  <a:moveTo>
                    <a:pt x="486" y="0"/>
                  </a:moveTo>
                  <a:cubicBezTo>
                    <a:pt x="218" y="0"/>
                    <a:pt x="0" y="218"/>
                    <a:pt x="0" y="486"/>
                  </a:cubicBezTo>
                  <a:cubicBezTo>
                    <a:pt x="0" y="754"/>
                    <a:pt x="218" y="972"/>
                    <a:pt x="486" y="972"/>
                  </a:cubicBezTo>
                  <a:cubicBezTo>
                    <a:pt x="754" y="972"/>
                    <a:pt x="972" y="754"/>
                    <a:pt x="972" y="486"/>
                  </a:cubicBezTo>
                  <a:cubicBezTo>
                    <a:pt x="972" y="218"/>
                    <a:pt x="754" y="0"/>
                    <a:pt x="4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8" name="Google Shape;5788;p73"/>
            <p:cNvSpPr/>
            <p:nvPr/>
          </p:nvSpPr>
          <p:spPr>
            <a:xfrm>
              <a:off x="2826800" y="1651050"/>
              <a:ext cx="80875" cy="79675"/>
            </a:xfrm>
            <a:custGeom>
              <a:avLst/>
              <a:gdLst/>
              <a:ahLst/>
              <a:cxnLst/>
              <a:rect l="l" t="t" r="r" b="b"/>
              <a:pathLst>
                <a:path w="3235" h="3187" extrusionOk="0">
                  <a:moveTo>
                    <a:pt x="244" y="1"/>
                  </a:moveTo>
                  <a:cubicBezTo>
                    <a:pt x="188" y="1"/>
                    <a:pt x="132" y="22"/>
                    <a:pt x="90" y="65"/>
                  </a:cubicBezTo>
                  <a:cubicBezTo>
                    <a:pt x="0" y="154"/>
                    <a:pt x="0" y="291"/>
                    <a:pt x="90" y="376"/>
                  </a:cubicBezTo>
                  <a:lnTo>
                    <a:pt x="2834" y="3120"/>
                  </a:lnTo>
                  <a:cubicBezTo>
                    <a:pt x="2877" y="3167"/>
                    <a:pt x="2931" y="3186"/>
                    <a:pt x="2989" y="3186"/>
                  </a:cubicBezTo>
                  <a:cubicBezTo>
                    <a:pt x="3048" y="3186"/>
                    <a:pt x="3102" y="3159"/>
                    <a:pt x="3145" y="3120"/>
                  </a:cubicBezTo>
                  <a:cubicBezTo>
                    <a:pt x="3234" y="3035"/>
                    <a:pt x="3234" y="2899"/>
                    <a:pt x="3145" y="2809"/>
                  </a:cubicBezTo>
                  <a:lnTo>
                    <a:pt x="401" y="65"/>
                  </a:lnTo>
                  <a:cubicBezTo>
                    <a:pt x="356" y="22"/>
                    <a:pt x="300" y="1"/>
                    <a:pt x="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9" name="Google Shape;5789;p73"/>
            <p:cNvSpPr/>
            <p:nvPr/>
          </p:nvSpPr>
          <p:spPr>
            <a:xfrm>
              <a:off x="2689475" y="1513650"/>
              <a:ext cx="80775" cy="79675"/>
            </a:xfrm>
            <a:custGeom>
              <a:avLst/>
              <a:gdLst/>
              <a:ahLst/>
              <a:cxnLst/>
              <a:rect l="l" t="t" r="r" b="b"/>
              <a:pathLst>
                <a:path w="3231" h="3187" extrusionOk="0">
                  <a:moveTo>
                    <a:pt x="243" y="1"/>
                  </a:moveTo>
                  <a:cubicBezTo>
                    <a:pt x="187" y="1"/>
                    <a:pt x="131" y="22"/>
                    <a:pt x="86" y="65"/>
                  </a:cubicBezTo>
                  <a:cubicBezTo>
                    <a:pt x="1" y="154"/>
                    <a:pt x="1" y="290"/>
                    <a:pt x="86" y="376"/>
                  </a:cubicBezTo>
                  <a:lnTo>
                    <a:pt x="2831" y="3124"/>
                  </a:lnTo>
                  <a:cubicBezTo>
                    <a:pt x="2877" y="3167"/>
                    <a:pt x="2928" y="3186"/>
                    <a:pt x="2986" y="3186"/>
                  </a:cubicBezTo>
                  <a:cubicBezTo>
                    <a:pt x="3044" y="3186"/>
                    <a:pt x="3103" y="3167"/>
                    <a:pt x="3142" y="3124"/>
                  </a:cubicBezTo>
                  <a:cubicBezTo>
                    <a:pt x="3231" y="3034"/>
                    <a:pt x="3231" y="2898"/>
                    <a:pt x="3142" y="2813"/>
                  </a:cubicBezTo>
                  <a:lnTo>
                    <a:pt x="397" y="65"/>
                  </a:lnTo>
                  <a:cubicBezTo>
                    <a:pt x="355" y="22"/>
                    <a:pt x="299" y="1"/>
                    <a:pt x="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0" name="Google Shape;5790;p73"/>
            <p:cNvSpPr/>
            <p:nvPr/>
          </p:nvSpPr>
          <p:spPr>
            <a:xfrm>
              <a:off x="2749550" y="1446550"/>
              <a:ext cx="18675" cy="18000"/>
            </a:xfrm>
            <a:custGeom>
              <a:avLst/>
              <a:gdLst/>
              <a:ahLst/>
              <a:cxnLst/>
              <a:rect l="l" t="t" r="r" b="b"/>
              <a:pathLst>
                <a:path w="747" h="720" extrusionOk="0">
                  <a:moveTo>
                    <a:pt x="435" y="1"/>
                  </a:moveTo>
                  <a:lnTo>
                    <a:pt x="89" y="347"/>
                  </a:lnTo>
                  <a:cubicBezTo>
                    <a:pt x="0" y="432"/>
                    <a:pt x="0" y="568"/>
                    <a:pt x="89" y="654"/>
                  </a:cubicBezTo>
                  <a:cubicBezTo>
                    <a:pt x="132" y="700"/>
                    <a:pt x="187" y="720"/>
                    <a:pt x="245" y="720"/>
                  </a:cubicBezTo>
                  <a:cubicBezTo>
                    <a:pt x="303" y="720"/>
                    <a:pt x="358" y="700"/>
                    <a:pt x="400" y="654"/>
                  </a:cubicBezTo>
                  <a:lnTo>
                    <a:pt x="746" y="312"/>
                  </a:lnTo>
                  <a:lnTo>
                    <a:pt x="4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1" name="Google Shape;5791;p73"/>
            <p:cNvSpPr/>
            <p:nvPr/>
          </p:nvSpPr>
          <p:spPr>
            <a:xfrm>
              <a:off x="2775200" y="1472300"/>
              <a:ext cx="18575" cy="18000"/>
            </a:xfrm>
            <a:custGeom>
              <a:avLst/>
              <a:gdLst/>
              <a:ahLst/>
              <a:cxnLst/>
              <a:rect l="l" t="t" r="r" b="b"/>
              <a:pathLst>
                <a:path w="743" h="720" extrusionOk="0">
                  <a:moveTo>
                    <a:pt x="432" y="1"/>
                  </a:moveTo>
                  <a:lnTo>
                    <a:pt x="90" y="347"/>
                  </a:lnTo>
                  <a:cubicBezTo>
                    <a:pt x="0" y="432"/>
                    <a:pt x="0" y="568"/>
                    <a:pt x="90" y="658"/>
                  </a:cubicBezTo>
                  <a:cubicBezTo>
                    <a:pt x="132" y="700"/>
                    <a:pt x="187" y="720"/>
                    <a:pt x="245" y="720"/>
                  </a:cubicBezTo>
                  <a:cubicBezTo>
                    <a:pt x="303" y="720"/>
                    <a:pt x="354" y="700"/>
                    <a:pt x="401" y="658"/>
                  </a:cubicBezTo>
                  <a:lnTo>
                    <a:pt x="743" y="312"/>
                  </a:lnTo>
                  <a:lnTo>
                    <a:pt x="4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2" name="Google Shape;5792;p73"/>
            <p:cNvSpPr/>
            <p:nvPr/>
          </p:nvSpPr>
          <p:spPr>
            <a:xfrm>
              <a:off x="2800950" y="1498050"/>
              <a:ext cx="18575" cy="18000"/>
            </a:xfrm>
            <a:custGeom>
              <a:avLst/>
              <a:gdLst/>
              <a:ahLst/>
              <a:cxnLst/>
              <a:rect l="l" t="t" r="r" b="b"/>
              <a:pathLst>
                <a:path w="743" h="720" extrusionOk="0">
                  <a:moveTo>
                    <a:pt x="432" y="1"/>
                  </a:moveTo>
                  <a:lnTo>
                    <a:pt x="90" y="347"/>
                  </a:lnTo>
                  <a:cubicBezTo>
                    <a:pt x="0" y="432"/>
                    <a:pt x="0" y="568"/>
                    <a:pt x="90" y="658"/>
                  </a:cubicBezTo>
                  <a:cubicBezTo>
                    <a:pt x="132" y="700"/>
                    <a:pt x="187" y="720"/>
                    <a:pt x="245" y="720"/>
                  </a:cubicBezTo>
                  <a:cubicBezTo>
                    <a:pt x="303" y="720"/>
                    <a:pt x="354" y="700"/>
                    <a:pt x="401" y="658"/>
                  </a:cubicBezTo>
                  <a:lnTo>
                    <a:pt x="743" y="312"/>
                  </a:lnTo>
                  <a:lnTo>
                    <a:pt x="4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3" name="Google Shape;5793;p73"/>
            <p:cNvSpPr/>
            <p:nvPr/>
          </p:nvSpPr>
          <p:spPr>
            <a:xfrm>
              <a:off x="2903950" y="1601075"/>
              <a:ext cx="18600" cy="18000"/>
            </a:xfrm>
            <a:custGeom>
              <a:avLst/>
              <a:gdLst/>
              <a:ahLst/>
              <a:cxnLst/>
              <a:rect l="l" t="t" r="r" b="b"/>
              <a:pathLst>
                <a:path w="744" h="720" extrusionOk="0">
                  <a:moveTo>
                    <a:pt x="432" y="0"/>
                  </a:moveTo>
                  <a:lnTo>
                    <a:pt x="90" y="346"/>
                  </a:lnTo>
                  <a:cubicBezTo>
                    <a:pt x="1" y="431"/>
                    <a:pt x="1" y="568"/>
                    <a:pt x="90" y="657"/>
                  </a:cubicBezTo>
                  <a:cubicBezTo>
                    <a:pt x="133" y="700"/>
                    <a:pt x="187" y="719"/>
                    <a:pt x="245" y="719"/>
                  </a:cubicBezTo>
                  <a:cubicBezTo>
                    <a:pt x="304" y="719"/>
                    <a:pt x="354" y="700"/>
                    <a:pt x="401" y="657"/>
                  </a:cubicBezTo>
                  <a:lnTo>
                    <a:pt x="743" y="311"/>
                  </a:lnTo>
                  <a:lnTo>
                    <a:pt x="4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4" name="Google Shape;5794;p73"/>
            <p:cNvSpPr/>
            <p:nvPr/>
          </p:nvSpPr>
          <p:spPr>
            <a:xfrm>
              <a:off x="2929700" y="1626825"/>
              <a:ext cx="18600" cy="18000"/>
            </a:xfrm>
            <a:custGeom>
              <a:avLst/>
              <a:gdLst/>
              <a:ahLst/>
              <a:cxnLst/>
              <a:rect l="l" t="t" r="r" b="b"/>
              <a:pathLst>
                <a:path w="744" h="720" extrusionOk="0">
                  <a:moveTo>
                    <a:pt x="432" y="0"/>
                  </a:moveTo>
                  <a:lnTo>
                    <a:pt x="90" y="346"/>
                  </a:lnTo>
                  <a:cubicBezTo>
                    <a:pt x="1" y="432"/>
                    <a:pt x="1" y="568"/>
                    <a:pt x="90" y="657"/>
                  </a:cubicBezTo>
                  <a:cubicBezTo>
                    <a:pt x="133" y="700"/>
                    <a:pt x="187" y="719"/>
                    <a:pt x="246" y="719"/>
                  </a:cubicBezTo>
                  <a:cubicBezTo>
                    <a:pt x="304" y="719"/>
                    <a:pt x="354" y="700"/>
                    <a:pt x="401" y="657"/>
                  </a:cubicBezTo>
                  <a:lnTo>
                    <a:pt x="743" y="311"/>
                  </a:lnTo>
                  <a:lnTo>
                    <a:pt x="4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5" name="Google Shape;5795;p73"/>
            <p:cNvSpPr/>
            <p:nvPr/>
          </p:nvSpPr>
          <p:spPr>
            <a:xfrm>
              <a:off x="2955450" y="1652575"/>
              <a:ext cx="18600" cy="18000"/>
            </a:xfrm>
            <a:custGeom>
              <a:avLst/>
              <a:gdLst/>
              <a:ahLst/>
              <a:cxnLst/>
              <a:rect l="l" t="t" r="r" b="b"/>
              <a:pathLst>
                <a:path w="744" h="720" extrusionOk="0">
                  <a:moveTo>
                    <a:pt x="432" y="0"/>
                  </a:moveTo>
                  <a:lnTo>
                    <a:pt x="90" y="346"/>
                  </a:lnTo>
                  <a:cubicBezTo>
                    <a:pt x="1" y="432"/>
                    <a:pt x="1" y="568"/>
                    <a:pt x="90" y="657"/>
                  </a:cubicBezTo>
                  <a:cubicBezTo>
                    <a:pt x="133" y="700"/>
                    <a:pt x="187" y="719"/>
                    <a:pt x="246" y="719"/>
                  </a:cubicBezTo>
                  <a:cubicBezTo>
                    <a:pt x="304" y="719"/>
                    <a:pt x="354" y="700"/>
                    <a:pt x="401" y="657"/>
                  </a:cubicBezTo>
                  <a:lnTo>
                    <a:pt x="743" y="311"/>
                  </a:lnTo>
                  <a:lnTo>
                    <a:pt x="4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6" name="Google Shape;5796;p73"/>
            <p:cNvSpPr/>
            <p:nvPr/>
          </p:nvSpPr>
          <p:spPr>
            <a:xfrm>
              <a:off x="2663725" y="1490275"/>
              <a:ext cx="268725" cy="266875"/>
            </a:xfrm>
            <a:custGeom>
              <a:avLst/>
              <a:gdLst/>
              <a:ahLst/>
              <a:cxnLst/>
              <a:rect l="l" t="t" r="r" b="b"/>
              <a:pathLst>
                <a:path w="10749" h="10675" extrusionOk="0">
                  <a:moveTo>
                    <a:pt x="10748" y="1"/>
                  </a:moveTo>
                  <a:lnTo>
                    <a:pt x="7456" y="467"/>
                  </a:lnTo>
                  <a:lnTo>
                    <a:pt x="1" y="7926"/>
                  </a:lnTo>
                  <a:lnTo>
                    <a:pt x="2745" y="10675"/>
                  </a:lnTo>
                  <a:lnTo>
                    <a:pt x="10204" y="3215"/>
                  </a:lnTo>
                  <a:lnTo>
                    <a:pt x="1074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7" name="Google Shape;5797;p73"/>
            <p:cNvSpPr/>
            <p:nvPr/>
          </p:nvSpPr>
          <p:spPr>
            <a:xfrm>
              <a:off x="2708525" y="1530775"/>
              <a:ext cx="181850" cy="180800"/>
            </a:xfrm>
            <a:custGeom>
              <a:avLst/>
              <a:gdLst/>
              <a:ahLst/>
              <a:cxnLst/>
              <a:rect l="l" t="t" r="r" b="b"/>
              <a:pathLst>
                <a:path w="7274" h="7232" extrusionOk="0">
                  <a:moveTo>
                    <a:pt x="7035" y="1"/>
                  </a:moveTo>
                  <a:cubicBezTo>
                    <a:pt x="6979" y="1"/>
                    <a:pt x="6924" y="23"/>
                    <a:pt x="6881" y="68"/>
                  </a:cubicBezTo>
                  <a:lnTo>
                    <a:pt x="86" y="6858"/>
                  </a:lnTo>
                  <a:cubicBezTo>
                    <a:pt x="1" y="6948"/>
                    <a:pt x="1" y="7084"/>
                    <a:pt x="86" y="7169"/>
                  </a:cubicBezTo>
                  <a:cubicBezTo>
                    <a:pt x="133" y="7212"/>
                    <a:pt x="183" y="7232"/>
                    <a:pt x="242" y="7232"/>
                  </a:cubicBezTo>
                  <a:cubicBezTo>
                    <a:pt x="300" y="7232"/>
                    <a:pt x="354" y="7212"/>
                    <a:pt x="397" y="7169"/>
                  </a:cubicBezTo>
                  <a:lnTo>
                    <a:pt x="7192" y="379"/>
                  </a:lnTo>
                  <a:cubicBezTo>
                    <a:pt x="7273" y="289"/>
                    <a:pt x="7273" y="153"/>
                    <a:pt x="7192" y="68"/>
                  </a:cubicBezTo>
                  <a:cubicBezTo>
                    <a:pt x="7147" y="23"/>
                    <a:pt x="7091" y="1"/>
                    <a:pt x="7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8" name="Google Shape;5798;p73"/>
            <p:cNvSpPr/>
            <p:nvPr/>
          </p:nvSpPr>
          <p:spPr>
            <a:xfrm>
              <a:off x="2904525" y="1414400"/>
              <a:ext cx="104025" cy="101650"/>
            </a:xfrm>
            <a:custGeom>
              <a:avLst/>
              <a:gdLst/>
              <a:ahLst/>
              <a:cxnLst/>
              <a:rect l="l" t="t" r="r" b="b"/>
              <a:pathLst>
                <a:path w="4161" h="4066" extrusionOk="0">
                  <a:moveTo>
                    <a:pt x="1720" y="1"/>
                  </a:moveTo>
                  <a:cubicBezTo>
                    <a:pt x="1471" y="1"/>
                    <a:pt x="1221" y="95"/>
                    <a:pt x="1031" y="284"/>
                  </a:cubicBezTo>
                  <a:lnTo>
                    <a:pt x="1" y="1314"/>
                  </a:lnTo>
                  <a:lnTo>
                    <a:pt x="689" y="3374"/>
                  </a:lnTo>
                  <a:lnTo>
                    <a:pt x="2753" y="4066"/>
                  </a:lnTo>
                  <a:lnTo>
                    <a:pt x="3783" y="3036"/>
                  </a:lnTo>
                  <a:cubicBezTo>
                    <a:pt x="4160" y="2655"/>
                    <a:pt x="4160" y="2041"/>
                    <a:pt x="3783" y="1660"/>
                  </a:cubicBezTo>
                  <a:lnTo>
                    <a:pt x="2407" y="284"/>
                  </a:lnTo>
                  <a:cubicBezTo>
                    <a:pt x="2218" y="95"/>
                    <a:pt x="1970" y="1"/>
                    <a:pt x="17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9" name="Google Shape;5799;p73"/>
            <p:cNvSpPr/>
            <p:nvPr/>
          </p:nvSpPr>
          <p:spPr>
            <a:xfrm>
              <a:off x="2850025" y="1464525"/>
              <a:ext cx="106050" cy="106050"/>
            </a:xfrm>
            <a:custGeom>
              <a:avLst/>
              <a:gdLst/>
              <a:ahLst/>
              <a:cxnLst/>
              <a:rect l="l" t="t" r="r" b="b"/>
              <a:pathLst>
                <a:path w="4242" h="4242" extrusionOk="0">
                  <a:moveTo>
                    <a:pt x="1497" y="1"/>
                  </a:moveTo>
                  <a:lnTo>
                    <a:pt x="0" y="1497"/>
                  </a:lnTo>
                  <a:lnTo>
                    <a:pt x="2745" y="4241"/>
                  </a:lnTo>
                  <a:lnTo>
                    <a:pt x="4241" y="2745"/>
                  </a:lnTo>
                  <a:lnTo>
                    <a:pt x="3289" y="1031"/>
                  </a:lnTo>
                  <a:lnTo>
                    <a:pt x="14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0" name="Google Shape;5800;p73"/>
            <p:cNvSpPr/>
            <p:nvPr/>
          </p:nvSpPr>
          <p:spPr>
            <a:xfrm>
              <a:off x="2863425" y="1476225"/>
              <a:ext cx="47350" cy="46725"/>
            </a:xfrm>
            <a:custGeom>
              <a:avLst/>
              <a:gdLst/>
              <a:ahLst/>
              <a:cxnLst/>
              <a:rect l="l" t="t" r="r" b="b"/>
              <a:pathLst>
                <a:path w="1894" h="1869" extrusionOk="0">
                  <a:moveTo>
                    <a:pt x="1650" y="0"/>
                  </a:moveTo>
                  <a:cubicBezTo>
                    <a:pt x="1593" y="0"/>
                    <a:pt x="1538" y="21"/>
                    <a:pt x="1497" y="61"/>
                  </a:cubicBezTo>
                  <a:lnTo>
                    <a:pt x="1" y="1558"/>
                  </a:lnTo>
                  <a:lnTo>
                    <a:pt x="312" y="1869"/>
                  </a:lnTo>
                  <a:lnTo>
                    <a:pt x="1808" y="372"/>
                  </a:lnTo>
                  <a:cubicBezTo>
                    <a:pt x="1894" y="283"/>
                    <a:pt x="1894" y="147"/>
                    <a:pt x="1808" y="61"/>
                  </a:cubicBezTo>
                  <a:cubicBezTo>
                    <a:pt x="1763" y="21"/>
                    <a:pt x="1706" y="0"/>
                    <a:pt x="16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1" name="Google Shape;5801;p73"/>
            <p:cNvSpPr/>
            <p:nvPr/>
          </p:nvSpPr>
          <p:spPr>
            <a:xfrm>
              <a:off x="2880525" y="1493375"/>
              <a:ext cx="47350" cy="46875"/>
            </a:xfrm>
            <a:custGeom>
              <a:avLst/>
              <a:gdLst/>
              <a:ahLst/>
              <a:cxnLst/>
              <a:rect l="l" t="t" r="r" b="b"/>
              <a:pathLst>
                <a:path w="1894" h="1875" extrusionOk="0">
                  <a:moveTo>
                    <a:pt x="1651" y="0"/>
                  </a:moveTo>
                  <a:cubicBezTo>
                    <a:pt x="1595" y="0"/>
                    <a:pt x="1540" y="23"/>
                    <a:pt x="1497" y="67"/>
                  </a:cubicBezTo>
                  <a:lnTo>
                    <a:pt x="1" y="1564"/>
                  </a:lnTo>
                  <a:lnTo>
                    <a:pt x="312" y="1875"/>
                  </a:lnTo>
                  <a:lnTo>
                    <a:pt x="1808" y="374"/>
                  </a:lnTo>
                  <a:cubicBezTo>
                    <a:pt x="1894" y="289"/>
                    <a:pt x="1894" y="153"/>
                    <a:pt x="1808" y="67"/>
                  </a:cubicBezTo>
                  <a:cubicBezTo>
                    <a:pt x="1764" y="23"/>
                    <a:pt x="1707" y="0"/>
                    <a:pt x="16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2" name="Google Shape;5802;p73"/>
            <p:cNvSpPr/>
            <p:nvPr/>
          </p:nvSpPr>
          <p:spPr>
            <a:xfrm>
              <a:off x="2897625" y="1510475"/>
              <a:ext cx="47450" cy="46875"/>
            </a:xfrm>
            <a:custGeom>
              <a:avLst/>
              <a:gdLst/>
              <a:ahLst/>
              <a:cxnLst/>
              <a:rect l="l" t="t" r="r" b="b"/>
              <a:pathLst>
                <a:path w="1898" h="1875" extrusionOk="0">
                  <a:moveTo>
                    <a:pt x="1654" y="0"/>
                  </a:moveTo>
                  <a:cubicBezTo>
                    <a:pt x="1599" y="0"/>
                    <a:pt x="1542" y="23"/>
                    <a:pt x="1497" y="67"/>
                  </a:cubicBezTo>
                  <a:lnTo>
                    <a:pt x="1" y="1564"/>
                  </a:lnTo>
                  <a:lnTo>
                    <a:pt x="312" y="1875"/>
                  </a:lnTo>
                  <a:lnTo>
                    <a:pt x="1808" y="378"/>
                  </a:lnTo>
                  <a:cubicBezTo>
                    <a:pt x="1898" y="289"/>
                    <a:pt x="1898" y="153"/>
                    <a:pt x="1808" y="67"/>
                  </a:cubicBezTo>
                  <a:cubicBezTo>
                    <a:pt x="1766" y="23"/>
                    <a:pt x="1710" y="0"/>
                    <a:pt x="16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3" name="Google Shape;5803;p73"/>
            <p:cNvSpPr/>
            <p:nvPr/>
          </p:nvSpPr>
          <p:spPr>
            <a:xfrm>
              <a:off x="2882875" y="1443850"/>
              <a:ext cx="95250" cy="92875"/>
            </a:xfrm>
            <a:custGeom>
              <a:avLst/>
              <a:gdLst/>
              <a:ahLst/>
              <a:cxnLst/>
              <a:rect l="l" t="t" r="r" b="b"/>
              <a:pathLst>
                <a:path w="3810" h="3715" extrusionOk="0">
                  <a:moveTo>
                    <a:pt x="531" y="1"/>
                  </a:moveTo>
                  <a:cubicBezTo>
                    <a:pt x="406" y="1"/>
                    <a:pt x="282" y="48"/>
                    <a:pt x="187" y="144"/>
                  </a:cubicBezTo>
                  <a:cubicBezTo>
                    <a:pt x="0" y="330"/>
                    <a:pt x="0" y="637"/>
                    <a:pt x="187" y="828"/>
                  </a:cubicBezTo>
                  <a:lnTo>
                    <a:pt x="2935" y="3572"/>
                  </a:lnTo>
                  <a:cubicBezTo>
                    <a:pt x="3028" y="3667"/>
                    <a:pt x="3152" y="3715"/>
                    <a:pt x="3275" y="3715"/>
                  </a:cubicBezTo>
                  <a:cubicBezTo>
                    <a:pt x="3399" y="3715"/>
                    <a:pt x="3524" y="3667"/>
                    <a:pt x="3619" y="3572"/>
                  </a:cubicBezTo>
                  <a:cubicBezTo>
                    <a:pt x="3809" y="3382"/>
                    <a:pt x="3809" y="3078"/>
                    <a:pt x="3619" y="2888"/>
                  </a:cubicBezTo>
                  <a:lnTo>
                    <a:pt x="875" y="144"/>
                  </a:lnTo>
                  <a:cubicBezTo>
                    <a:pt x="779" y="48"/>
                    <a:pt x="655" y="1"/>
                    <a:pt x="5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4" name="Google Shape;5804;p73"/>
            <p:cNvSpPr/>
            <p:nvPr/>
          </p:nvSpPr>
          <p:spPr>
            <a:xfrm>
              <a:off x="2657125" y="1688525"/>
              <a:ext cx="75250" cy="75225"/>
            </a:xfrm>
            <a:custGeom>
              <a:avLst/>
              <a:gdLst/>
              <a:ahLst/>
              <a:cxnLst/>
              <a:rect l="l" t="t" r="r" b="b"/>
              <a:pathLst>
                <a:path w="3010" h="3009" extrusionOk="0">
                  <a:moveTo>
                    <a:pt x="265" y="0"/>
                  </a:moveTo>
                  <a:cubicBezTo>
                    <a:pt x="226" y="39"/>
                    <a:pt x="199" y="94"/>
                    <a:pt x="195" y="144"/>
                  </a:cubicBezTo>
                  <a:lnTo>
                    <a:pt x="0" y="1913"/>
                  </a:lnTo>
                  <a:lnTo>
                    <a:pt x="238" y="2745"/>
                  </a:lnTo>
                  <a:lnTo>
                    <a:pt x="1093" y="3009"/>
                  </a:lnTo>
                  <a:lnTo>
                    <a:pt x="2861" y="2815"/>
                  </a:lnTo>
                  <a:cubicBezTo>
                    <a:pt x="2916" y="2807"/>
                    <a:pt x="2970" y="2784"/>
                    <a:pt x="3009" y="2745"/>
                  </a:cubicBezTo>
                  <a:lnTo>
                    <a:pt x="2356" y="801"/>
                  </a:lnTo>
                  <a:cubicBezTo>
                    <a:pt x="2333" y="727"/>
                    <a:pt x="2274" y="677"/>
                    <a:pt x="2208" y="650"/>
                  </a:cubicBezTo>
                  <a:lnTo>
                    <a:pt x="26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5" name="Google Shape;5805;p73"/>
            <p:cNvSpPr/>
            <p:nvPr/>
          </p:nvSpPr>
          <p:spPr>
            <a:xfrm>
              <a:off x="2654050" y="1736225"/>
              <a:ext cx="30400" cy="30100"/>
            </a:xfrm>
            <a:custGeom>
              <a:avLst/>
              <a:gdLst/>
              <a:ahLst/>
              <a:cxnLst/>
              <a:rect l="l" t="t" r="r" b="b"/>
              <a:pathLst>
                <a:path w="1216" h="1204" extrusionOk="0">
                  <a:moveTo>
                    <a:pt x="120" y="1"/>
                  </a:moveTo>
                  <a:lnTo>
                    <a:pt x="18" y="934"/>
                  </a:lnTo>
                  <a:cubicBezTo>
                    <a:pt x="0" y="1079"/>
                    <a:pt x="111" y="1204"/>
                    <a:pt x="252" y="1204"/>
                  </a:cubicBezTo>
                  <a:cubicBezTo>
                    <a:pt x="262" y="1204"/>
                    <a:pt x="273" y="1203"/>
                    <a:pt x="283" y="1202"/>
                  </a:cubicBezTo>
                  <a:lnTo>
                    <a:pt x="1216" y="1097"/>
                  </a:lnTo>
                  <a:lnTo>
                    <a:pt x="1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06" name="Google Shape;5806;p73"/>
          <p:cNvGrpSpPr/>
          <p:nvPr/>
        </p:nvGrpSpPr>
        <p:grpSpPr>
          <a:xfrm>
            <a:off x="3336300" y="1414400"/>
            <a:ext cx="364125" cy="364025"/>
            <a:chOff x="3336300" y="1414400"/>
            <a:chExt cx="364125" cy="364025"/>
          </a:xfrm>
        </p:grpSpPr>
        <p:sp>
          <p:nvSpPr>
            <p:cNvPr id="5807" name="Google Shape;5807;p73"/>
            <p:cNvSpPr/>
            <p:nvPr/>
          </p:nvSpPr>
          <p:spPr>
            <a:xfrm>
              <a:off x="3476425" y="1700875"/>
              <a:ext cx="84750" cy="57650"/>
            </a:xfrm>
            <a:custGeom>
              <a:avLst/>
              <a:gdLst/>
              <a:ahLst/>
              <a:cxnLst/>
              <a:rect l="l" t="t" r="r" b="b"/>
              <a:pathLst>
                <a:path w="3390" h="2306" extrusionOk="0">
                  <a:moveTo>
                    <a:pt x="0" y="0"/>
                  </a:moveTo>
                  <a:lnTo>
                    <a:pt x="0" y="2305"/>
                  </a:lnTo>
                  <a:lnTo>
                    <a:pt x="3390" y="2305"/>
                  </a:lnTo>
                  <a:lnTo>
                    <a:pt x="339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8" name="Google Shape;5808;p73"/>
            <p:cNvSpPr/>
            <p:nvPr/>
          </p:nvSpPr>
          <p:spPr>
            <a:xfrm>
              <a:off x="3501300" y="1724475"/>
              <a:ext cx="34900" cy="34225"/>
            </a:xfrm>
            <a:custGeom>
              <a:avLst/>
              <a:gdLst/>
              <a:ahLst/>
              <a:cxnLst/>
              <a:rect l="l" t="t" r="r" b="b"/>
              <a:pathLst>
                <a:path w="1396" h="1369" extrusionOk="0">
                  <a:moveTo>
                    <a:pt x="226" y="1"/>
                  </a:moveTo>
                  <a:cubicBezTo>
                    <a:pt x="105" y="1"/>
                    <a:pt x="0" y="102"/>
                    <a:pt x="0" y="222"/>
                  </a:cubicBezTo>
                  <a:lnTo>
                    <a:pt x="0" y="1155"/>
                  </a:lnTo>
                  <a:cubicBezTo>
                    <a:pt x="0" y="1273"/>
                    <a:pt x="97" y="1369"/>
                    <a:pt x="216" y="1369"/>
                  </a:cubicBezTo>
                  <a:cubicBezTo>
                    <a:pt x="274" y="1369"/>
                    <a:pt x="337" y="1346"/>
                    <a:pt x="397" y="1291"/>
                  </a:cubicBezTo>
                  <a:cubicBezTo>
                    <a:pt x="420" y="1268"/>
                    <a:pt x="428" y="1241"/>
                    <a:pt x="428" y="1209"/>
                  </a:cubicBezTo>
                  <a:lnTo>
                    <a:pt x="428" y="432"/>
                  </a:lnTo>
                  <a:cubicBezTo>
                    <a:pt x="428" y="428"/>
                    <a:pt x="436" y="424"/>
                    <a:pt x="440" y="424"/>
                  </a:cubicBezTo>
                  <a:lnTo>
                    <a:pt x="945" y="424"/>
                  </a:lnTo>
                  <a:cubicBezTo>
                    <a:pt x="960" y="424"/>
                    <a:pt x="968" y="432"/>
                    <a:pt x="968" y="448"/>
                  </a:cubicBezTo>
                  <a:lnTo>
                    <a:pt x="968" y="1151"/>
                  </a:lnTo>
                  <a:cubicBezTo>
                    <a:pt x="968" y="1268"/>
                    <a:pt x="1065" y="1365"/>
                    <a:pt x="1182" y="1365"/>
                  </a:cubicBezTo>
                  <a:cubicBezTo>
                    <a:pt x="1299" y="1365"/>
                    <a:pt x="1392" y="1268"/>
                    <a:pt x="1396" y="1155"/>
                  </a:cubicBezTo>
                  <a:lnTo>
                    <a:pt x="1396" y="463"/>
                  </a:lnTo>
                  <a:cubicBezTo>
                    <a:pt x="1396" y="210"/>
                    <a:pt x="1194" y="1"/>
                    <a:pt x="9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9" name="Google Shape;5809;p73"/>
            <p:cNvSpPr/>
            <p:nvPr/>
          </p:nvSpPr>
          <p:spPr>
            <a:xfrm>
              <a:off x="3336300" y="1438500"/>
              <a:ext cx="364125" cy="248975"/>
            </a:xfrm>
            <a:custGeom>
              <a:avLst/>
              <a:gdLst/>
              <a:ahLst/>
              <a:cxnLst/>
              <a:rect l="l" t="t" r="r" b="b"/>
              <a:pathLst>
                <a:path w="14565" h="9959" extrusionOk="0">
                  <a:moveTo>
                    <a:pt x="972" y="0"/>
                  </a:moveTo>
                  <a:cubicBezTo>
                    <a:pt x="435" y="0"/>
                    <a:pt x="0" y="435"/>
                    <a:pt x="0" y="972"/>
                  </a:cubicBezTo>
                  <a:lnTo>
                    <a:pt x="0" y="9228"/>
                  </a:lnTo>
                  <a:lnTo>
                    <a:pt x="7285" y="9959"/>
                  </a:lnTo>
                  <a:lnTo>
                    <a:pt x="14565" y="9224"/>
                  </a:lnTo>
                  <a:lnTo>
                    <a:pt x="14565" y="972"/>
                  </a:lnTo>
                  <a:cubicBezTo>
                    <a:pt x="14565" y="439"/>
                    <a:pt x="14134" y="0"/>
                    <a:pt x="135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0" name="Google Shape;5810;p73"/>
            <p:cNvSpPr/>
            <p:nvPr/>
          </p:nvSpPr>
          <p:spPr>
            <a:xfrm>
              <a:off x="3360500" y="1462675"/>
              <a:ext cx="315825" cy="224500"/>
            </a:xfrm>
            <a:custGeom>
              <a:avLst/>
              <a:gdLst/>
              <a:ahLst/>
              <a:cxnLst/>
              <a:rect l="l" t="t" r="r" b="b"/>
              <a:pathLst>
                <a:path w="12633" h="8980" extrusionOk="0">
                  <a:moveTo>
                    <a:pt x="486" y="1"/>
                  </a:moveTo>
                  <a:cubicBezTo>
                    <a:pt x="218" y="1"/>
                    <a:pt x="0" y="219"/>
                    <a:pt x="0" y="487"/>
                  </a:cubicBezTo>
                  <a:lnTo>
                    <a:pt x="0" y="8350"/>
                  </a:lnTo>
                  <a:lnTo>
                    <a:pt x="6317" y="8980"/>
                  </a:lnTo>
                  <a:lnTo>
                    <a:pt x="12633" y="8350"/>
                  </a:lnTo>
                  <a:lnTo>
                    <a:pt x="12633" y="487"/>
                  </a:lnTo>
                  <a:cubicBezTo>
                    <a:pt x="12633" y="219"/>
                    <a:pt x="12411" y="1"/>
                    <a:pt x="12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1" name="Google Shape;5811;p73"/>
            <p:cNvSpPr/>
            <p:nvPr/>
          </p:nvSpPr>
          <p:spPr>
            <a:xfrm>
              <a:off x="3433650" y="1754225"/>
              <a:ext cx="170100" cy="24200"/>
            </a:xfrm>
            <a:custGeom>
              <a:avLst/>
              <a:gdLst/>
              <a:ahLst/>
              <a:cxnLst/>
              <a:rect l="l" t="t" r="r" b="b"/>
              <a:pathLst>
                <a:path w="6804" h="968" extrusionOk="0">
                  <a:moveTo>
                    <a:pt x="230" y="0"/>
                  </a:moveTo>
                  <a:cubicBezTo>
                    <a:pt x="106" y="0"/>
                    <a:pt x="1" y="101"/>
                    <a:pt x="1" y="229"/>
                  </a:cubicBezTo>
                  <a:lnTo>
                    <a:pt x="1" y="739"/>
                  </a:lnTo>
                  <a:cubicBezTo>
                    <a:pt x="1" y="863"/>
                    <a:pt x="106" y="968"/>
                    <a:pt x="230" y="968"/>
                  </a:cubicBezTo>
                  <a:lnTo>
                    <a:pt x="6578" y="968"/>
                  </a:lnTo>
                  <a:cubicBezTo>
                    <a:pt x="6702" y="968"/>
                    <a:pt x="6803" y="863"/>
                    <a:pt x="6803" y="739"/>
                  </a:cubicBezTo>
                  <a:lnTo>
                    <a:pt x="6803" y="229"/>
                  </a:lnTo>
                  <a:cubicBezTo>
                    <a:pt x="6803" y="101"/>
                    <a:pt x="6702" y="0"/>
                    <a:pt x="65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2" name="Google Shape;5812;p73"/>
            <p:cNvSpPr/>
            <p:nvPr/>
          </p:nvSpPr>
          <p:spPr>
            <a:xfrm>
              <a:off x="3385375" y="1476575"/>
              <a:ext cx="266775" cy="202350"/>
            </a:xfrm>
            <a:custGeom>
              <a:avLst/>
              <a:gdLst/>
              <a:ahLst/>
              <a:cxnLst/>
              <a:rect l="l" t="t" r="r" b="b"/>
              <a:pathLst>
                <a:path w="10671" h="8094" extrusionOk="0">
                  <a:moveTo>
                    <a:pt x="5333" y="1"/>
                  </a:moveTo>
                  <a:lnTo>
                    <a:pt x="0" y="421"/>
                  </a:lnTo>
                  <a:lnTo>
                    <a:pt x="0" y="7689"/>
                  </a:lnTo>
                  <a:lnTo>
                    <a:pt x="5333" y="8094"/>
                  </a:lnTo>
                  <a:lnTo>
                    <a:pt x="10670" y="7689"/>
                  </a:lnTo>
                  <a:lnTo>
                    <a:pt x="10670" y="421"/>
                  </a:lnTo>
                  <a:lnTo>
                    <a:pt x="53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3" name="Google Shape;5813;p73"/>
            <p:cNvSpPr/>
            <p:nvPr/>
          </p:nvSpPr>
          <p:spPr>
            <a:xfrm>
              <a:off x="3385375" y="1414400"/>
              <a:ext cx="267350" cy="72500"/>
            </a:xfrm>
            <a:custGeom>
              <a:avLst/>
              <a:gdLst/>
              <a:ahLst/>
              <a:cxnLst/>
              <a:rect l="l" t="t" r="r" b="b"/>
              <a:pathLst>
                <a:path w="10694" h="2900" extrusionOk="0">
                  <a:moveTo>
                    <a:pt x="486" y="0"/>
                  </a:moveTo>
                  <a:cubicBezTo>
                    <a:pt x="218" y="0"/>
                    <a:pt x="0" y="218"/>
                    <a:pt x="0" y="486"/>
                  </a:cubicBezTo>
                  <a:lnTo>
                    <a:pt x="0" y="2900"/>
                  </a:lnTo>
                  <a:lnTo>
                    <a:pt x="10693" y="2900"/>
                  </a:lnTo>
                  <a:lnTo>
                    <a:pt x="10693" y="1932"/>
                  </a:lnTo>
                  <a:lnTo>
                    <a:pt x="10445" y="1446"/>
                  </a:lnTo>
                  <a:lnTo>
                    <a:pt x="10666" y="960"/>
                  </a:lnTo>
                  <a:lnTo>
                    <a:pt x="10666" y="474"/>
                  </a:lnTo>
                  <a:cubicBezTo>
                    <a:pt x="10670" y="206"/>
                    <a:pt x="10184" y="0"/>
                    <a:pt x="101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4" name="Google Shape;5814;p73"/>
            <p:cNvSpPr/>
            <p:nvPr/>
          </p:nvSpPr>
          <p:spPr>
            <a:xfrm>
              <a:off x="3409375" y="1438400"/>
              <a:ext cx="24300" cy="24300"/>
            </a:xfrm>
            <a:custGeom>
              <a:avLst/>
              <a:gdLst/>
              <a:ahLst/>
              <a:cxnLst/>
              <a:rect l="l" t="t" r="r" b="b"/>
              <a:pathLst>
                <a:path w="972" h="972" extrusionOk="0">
                  <a:moveTo>
                    <a:pt x="486" y="0"/>
                  </a:moveTo>
                  <a:cubicBezTo>
                    <a:pt x="218" y="0"/>
                    <a:pt x="0" y="218"/>
                    <a:pt x="0" y="486"/>
                  </a:cubicBezTo>
                  <a:cubicBezTo>
                    <a:pt x="0" y="754"/>
                    <a:pt x="218" y="972"/>
                    <a:pt x="486" y="972"/>
                  </a:cubicBezTo>
                  <a:cubicBezTo>
                    <a:pt x="754" y="972"/>
                    <a:pt x="972" y="754"/>
                    <a:pt x="972" y="486"/>
                  </a:cubicBezTo>
                  <a:cubicBezTo>
                    <a:pt x="972" y="218"/>
                    <a:pt x="754" y="0"/>
                    <a:pt x="4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5" name="Google Shape;5815;p73"/>
            <p:cNvSpPr/>
            <p:nvPr/>
          </p:nvSpPr>
          <p:spPr>
            <a:xfrm>
              <a:off x="3457850" y="1438300"/>
              <a:ext cx="24325" cy="24300"/>
            </a:xfrm>
            <a:custGeom>
              <a:avLst/>
              <a:gdLst/>
              <a:ahLst/>
              <a:cxnLst/>
              <a:rect l="l" t="t" r="r" b="b"/>
              <a:pathLst>
                <a:path w="973" h="972" extrusionOk="0">
                  <a:moveTo>
                    <a:pt x="487" y="0"/>
                  </a:moveTo>
                  <a:cubicBezTo>
                    <a:pt x="219" y="0"/>
                    <a:pt x="1" y="218"/>
                    <a:pt x="1" y="486"/>
                  </a:cubicBezTo>
                  <a:cubicBezTo>
                    <a:pt x="1" y="754"/>
                    <a:pt x="219" y="972"/>
                    <a:pt x="487" y="972"/>
                  </a:cubicBezTo>
                  <a:cubicBezTo>
                    <a:pt x="755" y="972"/>
                    <a:pt x="973" y="754"/>
                    <a:pt x="973" y="486"/>
                  </a:cubicBezTo>
                  <a:cubicBezTo>
                    <a:pt x="973" y="218"/>
                    <a:pt x="755" y="0"/>
                    <a:pt x="4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6" name="Google Shape;5816;p73"/>
            <p:cNvSpPr/>
            <p:nvPr/>
          </p:nvSpPr>
          <p:spPr>
            <a:xfrm>
              <a:off x="3506450" y="1438300"/>
              <a:ext cx="24325" cy="24300"/>
            </a:xfrm>
            <a:custGeom>
              <a:avLst/>
              <a:gdLst/>
              <a:ahLst/>
              <a:cxnLst/>
              <a:rect l="l" t="t" r="r" b="b"/>
              <a:pathLst>
                <a:path w="973" h="972" extrusionOk="0">
                  <a:moveTo>
                    <a:pt x="486" y="0"/>
                  </a:moveTo>
                  <a:cubicBezTo>
                    <a:pt x="218" y="0"/>
                    <a:pt x="0" y="218"/>
                    <a:pt x="0" y="486"/>
                  </a:cubicBezTo>
                  <a:cubicBezTo>
                    <a:pt x="0" y="754"/>
                    <a:pt x="218" y="972"/>
                    <a:pt x="486" y="972"/>
                  </a:cubicBezTo>
                  <a:cubicBezTo>
                    <a:pt x="754" y="972"/>
                    <a:pt x="972" y="754"/>
                    <a:pt x="972" y="486"/>
                  </a:cubicBezTo>
                  <a:cubicBezTo>
                    <a:pt x="972" y="218"/>
                    <a:pt x="754" y="0"/>
                    <a:pt x="4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7" name="Google Shape;5817;p73"/>
            <p:cNvSpPr/>
            <p:nvPr/>
          </p:nvSpPr>
          <p:spPr>
            <a:xfrm>
              <a:off x="3492750" y="1529450"/>
              <a:ext cx="51625" cy="97100"/>
            </a:xfrm>
            <a:custGeom>
              <a:avLst/>
              <a:gdLst/>
              <a:ahLst/>
              <a:cxnLst/>
              <a:rect l="l" t="t" r="r" b="b"/>
              <a:pathLst>
                <a:path w="2065" h="3884" extrusionOk="0">
                  <a:moveTo>
                    <a:pt x="1517" y="1"/>
                  </a:moveTo>
                  <a:cubicBezTo>
                    <a:pt x="1315" y="1"/>
                    <a:pt x="1126" y="133"/>
                    <a:pt x="1058" y="335"/>
                  </a:cubicBezTo>
                  <a:lnTo>
                    <a:pt x="86" y="3250"/>
                  </a:lnTo>
                  <a:cubicBezTo>
                    <a:pt x="0" y="3503"/>
                    <a:pt x="140" y="3778"/>
                    <a:pt x="393" y="3860"/>
                  </a:cubicBezTo>
                  <a:cubicBezTo>
                    <a:pt x="447" y="3876"/>
                    <a:pt x="502" y="3883"/>
                    <a:pt x="548" y="3883"/>
                  </a:cubicBezTo>
                  <a:cubicBezTo>
                    <a:pt x="754" y="3883"/>
                    <a:pt x="941" y="3755"/>
                    <a:pt x="1007" y="3553"/>
                  </a:cubicBezTo>
                  <a:lnTo>
                    <a:pt x="1979" y="638"/>
                  </a:lnTo>
                  <a:cubicBezTo>
                    <a:pt x="2064" y="385"/>
                    <a:pt x="1924" y="109"/>
                    <a:pt x="1672" y="27"/>
                  </a:cubicBezTo>
                  <a:cubicBezTo>
                    <a:pt x="1621" y="9"/>
                    <a:pt x="1568" y="1"/>
                    <a:pt x="15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8" name="Google Shape;5818;p73"/>
            <p:cNvSpPr/>
            <p:nvPr/>
          </p:nvSpPr>
          <p:spPr>
            <a:xfrm>
              <a:off x="3408200" y="1529550"/>
              <a:ext cx="63300" cy="97000"/>
            </a:xfrm>
            <a:custGeom>
              <a:avLst/>
              <a:gdLst/>
              <a:ahLst/>
              <a:cxnLst/>
              <a:rect l="l" t="t" r="r" b="b"/>
              <a:pathLst>
                <a:path w="2532" h="3880" extrusionOk="0">
                  <a:moveTo>
                    <a:pt x="1996" y="0"/>
                  </a:moveTo>
                  <a:cubicBezTo>
                    <a:pt x="1866" y="0"/>
                    <a:pt x="1736" y="51"/>
                    <a:pt x="1637" y="148"/>
                  </a:cubicBezTo>
                  <a:lnTo>
                    <a:pt x="191" y="1598"/>
                  </a:lnTo>
                  <a:cubicBezTo>
                    <a:pt x="1" y="1788"/>
                    <a:pt x="1" y="2091"/>
                    <a:pt x="191" y="2282"/>
                  </a:cubicBezTo>
                  <a:lnTo>
                    <a:pt x="1649" y="3740"/>
                  </a:lnTo>
                  <a:cubicBezTo>
                    <a:pt x="1746" y="3833"/>
                    <a:pt x="1866" y="3879"/>
                    <a:pt x="1991" y="3879"/>
                  </a:cubicBezTo>
                  <a:cubicBezTo>
                    <a:pt x="2115" y="3879"/>
                    <a:pt x="2240" y="3833"/>
                    <a:pt x="2333" y="3743"/>
                  </a:cubicBezTo>
                  <a:cubicBezTo>
                    <a:pt x="2523" y="3557"/>
                    <a:pt x="2523" y="3250"/>
                    <a:pt x="2333" y="3059"/>
                  </a:cubicBezTo>
                  <a:lnTo>
                    <a:pt x="1388" y="2119"/>
                  </a:lnTo>
                  <a:cubicBezTo>
                    <a:pt x="1291" y="2021"/>
                    <a:pt x="1291" y="1870"/>
                    <a:pt x="1388" y="1773"/>
                  </a:cubicBezTo>
                  <a:lnTo>
                    <a:pt x="2333" y="828"/>
                  </a:lnTo>
                  <a:cubicBezTo>
                    <a:pt x="2531" y="630"/>
                    <a:pt x="2523" y="315"/>
                    <a:pt x="2317" y="125"/>
                  </a:cubicBezTo>
                  <a:cubicBezTo>
                    <a:pt x="2226" y="40"/>
                    <a:pt x="2111" y="0"/>
                    <a:pt x="1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9" name="Google Shape;5819;p73"/>
            <p:cNvSpPr/>
            <p:nvPr/>
          </p:nvSpPr>
          <p:spPr>
            <a:xfrm>
              <a:off x="3565825" y="1529450"/>
              <a:ext cx="63375" cy="97100"/>
            </a:xfrm>
            <a:custGeom>
              <a:avLst/>
              <a:gdLst/>
              <a:ahLst/>
              <a:cxnLst/>
              <a:rect l="l" t="t" r="r" b="b"/>
              <a:pathLst>
                <a:path w="2535" h="3884" extrusionOk="0">
                  <a:moveTo>
                    <a:pt x="541" y="0"/>
                  </a:moveTo>
                  <a:cubicBezTo>
                    <a:pt x="416" y="0"/>
                    <a:pt x="292" y="51"/>
                    <a:pt x="199" y="140"/>
                  </a:cubicBezTo>
                  <a:cubicBezTo>
                    <a:pt x="12" y="327"/>
                    <a:pt x="12" y="634"/>
                    <a:pt x="199" y="824"/>
                  </a:cubicBezTo>
                  <a:lnTo>
                    <a:pt x="1143" y="1765"/>
                  </a:lnTo>
                  <a:cubicBezTo>
                    <a:pt x="1240" y="1862"/>
                    <a:pt x="1240" y="2014"/>
                    <a:pt x="1143" y="2111"/>
                  </a:cubicBezTo>
                  <a:lnTo>
                    <a:pt x="199" y="3055"/>
                  </a:lnTo>
                  <a:cubicBezTo>
                    <a:pt x="0" y="3254"/>
                    <a:pt x="12" y="3569"/>
                    <a:pt x="214" y="3759"/>
                  </a:cubicBezTo>
                  <a:cubicBezTo>
                    <a:pt x="306" y="3843"/>
                    <a:pt x="421" y="3883"/>
                    <a:pt x="537" y="3883"/>
                  </a:cubicBezTo>
                  <a:cubicBezTo>
                    <a:pt x="667" y="3883"/>
                    <a:pt x="798" y="3832"/>
                    <a:pt x="894" y="3736"/>
                  </a:cubicBezTo>
                  <a:lnTo>
                    <a:pt x="2344" y="2286"/>
                  </a:lnTo>
                  <a:cubicBezTo>
                    <a:pt x="2535" y="2095"/>
                    <a:pt x="2535" y="1788"/>
                    <a:pt x="2344" y="1602"/>
                  </a:cubicBezTo>
                  <a:lnTo>
                    <a:pt x="887" y="144"/>
                  </a:lnTo>
                  <a:cubicBezTo>
                    <a:pt x="789" y="51"/>
                    <a:pt x="669" y="0"/>
                    <a:pt x="5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0" name="Google Shape;5820;p73"/>
            <p:cNvSpPr/>
            <p:nvPr/>
          </p:nvSpPr>
          <p:spPr>
            <a:xfrm>
              <a:off x="3336300" y="1669000"/>
              <a:ext cx="364125" cy="36250"/>
            </a:xfrm>
            <a:custGeom>
              <a:avLst/>
              <a:gdLst/>
              <a:ahLst/>
              <a:cxnLst/>
              <a:rect l="l" t="t" r="r" b="b"/>
              <a:pathLst>
                <a:path w="14565" h="1450" extrusionOk="0">
                  <a:moveTo>
                    <a:pt x="0" y="0"/>
                  </a:moveTo>
                  <a:lnTo>
                    <a:pt x="0" y="478"/>
                  </a:lnTo>
                  <a:cubicBezTo>
                    <a:pt x="0" y="1015"/>
                    <a:pt x="432" y="1450"/>
                    <a:pt x="972" y="1450"/>
                  </a:cubicBezTo>
                  <a:lnTo>
                    <a:pt x="13593" y="1450"/>
                  </a:lnTo>
                  <a:cubicBezTo>
                    <a:pt x="14130" y="1450"/>
                    <a:pt x="14565" y="1018"/>
                    <a:pt x="14565" y="478"/>
                  </a:cubicBezTo>
                  <a:lnTo>
                    <a:pt x="145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21" name="Google Shape;5821;p73"/>
          <p:cNvGrpSpPr/>
          <p:nvPr/>
        </p:nvGrpSpPr>
        <p:grpSpPr>
          <a:xfrm>
            <a:off x="4034025" y="1414200"/>
            <a:ext cx="364150" cy="364225"/>
            <a:chOff x="4034025" y="1414200"/>
            <a:chExt cx="364150" cy="364225"/>
          </a:xfrm>
        </p:grpSpPr>
        <p:sp>
          <p:nvSpPr>
            <p:cNvPr id="5822" name="Google Shape;5822;p73"/>
            <p:cNvSpPr/>
            <p:nvPr/>
          </p:nvSpPr>
          <p:spPr>
            <a:xfrm>
              <a:off x="4045400" y="1476300"/>
              <a:ext cx="43750" cy="113625"/>
            </a:xfrm>
            <a:custGeom>
              <a:avLst/>
              <a:gdLst/>
              <a:ahLst/>
              <a:cxnLst/>
              <a:rect l="l" t="t" r="r" b="b"/>
              <a:pathLst>
                <a:path w="1750" h="4545" extrusionOk="0">
                  <a:moveTo>
                    <a:pt x="1065" y="0"/>
                  </a:moveTo>
                  <a:lnTo>
                    <a:pt x="245" y="929"/>
                  </a:lnTo>
                  <a:cubicBezTo>
                    <a:pt x="89" y="1108"/>
                    <a:pt x="0" y="1337"/>
                    <a:pt x="0" y="1574"/>
                  </a:cubicBezTo>
                  <a:lnTo>
                    <a:pt x="0" y="4544"/>
                  </a:lnTo>
                  <a:lnTo>
                    <a:pt x="968" y="4544"/>
                  </a:lnTo>
                  <a:lnTo>
                    <a:pt x="968" y="1761"/>
                  </a:lnTo>
                  <a:cubicBezTo>
                    <a:pt x="968" y="1640"/>
                    <a:pt x="1011" y="1528"/>
                    <a:pt x="1088" y="1438"/>
                  </a:cubicBezTo>
                  <a:lnTo>
                    <a:pt x="1749" y="692"/>
                  </a:lnTo>
                  <a:lnTo>
                    <a:pt x="1547" y="136"/>
                  </a:lnTo>
                  <a:lnTo>
                    <a:pt x="10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3" name="Google Shape;5823;p73"/>
            <p:cNvSpPr/>
            <p:nvPr/>
          </p:nvSpPr>
          <p:spPr>
            <a:xfrm>
              <a:off x="4133725" y="1482600"/>
              <a:ext cx="43850" cy="45375"/>
            </a:xfrm>
            <a:custGeom>
              <a:avLst/>
              <a:gdLst/>
              <a:ahLst/>
              <a:cxnLst/>
              <a:rect l="l" t="t" r="r" b="b"/>
              <a:pathLst>
                <a:path w="1754" h="1815" extrusionOk="0">
                  <a:moveTo>
                    <a:pt x="510" y="1"/>
                  </a:moveTo>
                  <a:lnTo>
                    <a:pt x="0" y="1532"/>
                  </a:lnTo>
                  <a:cubicBezTo>
                    <a:pt x="189" y="1721"/>
                    <a:pt x="438" y="1815"/>
                    <a:pt x="687" y="1815"/>
                  </a:cubicBezTo>
                  <a:cubicBezTo>
                    <a:pt x="936" y="1815"/>
                    <a:pt x="1186" y="1721"/>
                    <a:pt x="1376" y="1532"/>
                  </a:cubicBezTo>
                  <a:cubicBezTo>
                    <a:pt x="1753" y="1151"/>
                    <a:pt x="1753" y="537"/>
                    <a:pt x="1376" y="156"/>
                  </a:cubicBezTo>
                  <a:lnTo>
                    <a:pt x="51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4" name="Google Shape;5824;p73"/>
            <p:cNvSpPr/>
            <p:nvPr/>
          </p:nvSpPr>
          <p:spPr>
            <a:xfrm>
              <a:off x="4060350" y="1414200"/>
              <a:ext cx="90700" cy="89425"/>
            </a:xfrm>
            <a:custGeom>
              <a:avLst/>
              <a:gdLst/>
              <a:ahLst/>
              <a:cxnLst/>
              <a:rect l="l" t="t" r="r" b="b"/>
              <a:pathLst>
                <a:path w="3628" h="3577" extrusionOk="0">
                  <a:moveTo>
                    <a:pt x="1907" y="0"/>
                  </a:moveTo>
                  <a:cubicBezTo>
                    <a:pt x="1783" y="0"/>
                    <a:pt x="1659" y="47"/>
                    <a:pt x="1563" y="140"/>
                  </a:cubicBezTo>
                  <a:lnTo>
                    <a:pt x="191" y="1516"/>
                  </a:lnTo>
                  <a:cubicBezTo>
                    <a:pt x="1" y="1707"/>
                    <a:pt x="1" y="2014"/>
                    <a:pt x="191" y="2204"/>
                  </a:cubicBezTo>
                  <a:lnTo>
                    <a:pt x="1563" y="3576"/>
                  </a:lnTo>
                  <a:lnTo>
                    <a:pt x="2873" y="2958"/>
                  </a:lnTo>
                  <a:lnTo>
                    <a:pt x="3627" y="1516"/>
                  </a:lnTo>
                  <a:lnTo>
                    <a:pt x="2251" y="140"/>
                  </a:lnTo>
                  <a:cubicBezTo>
                    <a:pt x="2156" y="47"/>
                    <a:pt x="2032" y="0"/>
                    <a:pt x="19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5" name="Google Shape;5825;p73"/>
            <p:cNvSpPr/>
            <p:nvPr/>
          </p:nvSpPr>
          <p:spPr>
            <a:xfrm>
              <a:off x="4090000" y="1445150"/>
              <a:ext cx="102050" cy="99075"/>
            </a:xfrm>
            <a:custGeom>
              <a:avLst/>
              <a:gdLst/>
              <a:ahLst/>
              <a:cxnLst/>
              <a:rect l="l" t="t" r="r" b="b"/>
              <a:pathLst>
                <a:path w="4082" h="3963" extrusionOk="0">
                  <a:moveTo>
                    <a:pt x="3127" y="0"/>
                  </a:moveTo>
                  <a:cubicBezTo>
                    <a:pt x="2879" y="0"/>
                    <a:pt x="2630" y="95"/>
                    <a:pt x="2441" y="286"/>
                  </a:cubicBezTo>
                  <a:lnTo>
                    <a:pt x="377" y="2346"/>
                  </a:lnTo>
                  <a:cubicBezTo>
                    <a:pt x="0" y="2723"/>
                    <a:pt x="0" y="3341"/>
                    <a:pt x="377" y="3718"/>
                  </a:cubicBezTo>
                  <a:lnTo>
                    <a:pt x="548" y="3889"/>
                  </a:lnTo>
                  <a:cubicBezTo>
                    <a:pt x="597" y="3938"/>
                    <a:pt x="659" y="3962"/>
                    <a:pt x="721" y="3962"/>
                  </a:cubicBezTo>
                  <a:cubicBezTo>
                    <a:pt x="783" y="3962"/>
                    <a:pt x="846" y="3938"/>
                    <a:pt x="894" y="3889"/>
                  </a:cubicBezTo>
                  <a:lnTo>
                    <a:pt x="3984" y="799"/>
                  </a:lnTo>
                  <a:cubicBezTo>
                    <a:pt x="4082" y="702"/>
                    <a:pt x="4082" y="550"/>
                    <a:pt x="3984" y="453"/>
                  </a:cubicBezTo>
                  <a:lnTo>
                    <a:pt x="3813" y="286"/>
                  </a:lnTo>
                  <a:cubicBezTo>
                    <a:pt x="3625" y="95"/>
                    <a:pt x="3376" y="0"/>
                    <a:pt x="3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6" name="Google Shape;5826;p73"/>
            <p:cNvSpPr/>
            <p:nvPr/>
          </p:nvSpPr>
          <p:spPr>
            <a:xfrm>
              <a:off x="4167050" y="1523900"/>
              <a:ext cx="109450" cy="66900"/>
            </a:xfrm>
            <a:custGeom>
              <a:avLst/>
              <a:gdLst/>
              <a:ahLst/>
              <a:cxnLst/>
              <a:rect l="l" t="t" r="r" b="b"/>
              <a:pathLst>
                <a:path w="4378" h="2676" extrusionOk="0">
                  <a:moveTo>
                    <a:pt x="906" y="1"/>
                  </a:moveTo>
                  <a:cubicBezTo>
                    <a:pt x="409" y="1"/>
                    <a:pt x="1" y="409"/>
                    <a:pt x="1" y="910"/>
                  </a:cubicBezTo>
                  <a:lnTo>
                    <a:pt x="1" y="2675"/>
                  </a:lnTo>
                  <a:lnTo>
                    <a:pt x="4378" y="2675"/>
                  </a:lnTo>
                  <a:lnTo>
                    <a:pt x="4378" y="910"/>
                  </a:lnTo>
                  <a:cubicBezTo>
                    <a:pt x="4378" y="409"/>
                    <a:pt x="3969" y="1"/>
                    <a:pt x="34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7" name="Google Shape;5827;p73"/>
            <p:cNvSpPr/>
            <p:nvPr/>
          </p:nvSpPr>
          <p:spPr>
            <a:xfrm>
              <a:off x="4167050" y="1714475"/>
              <a:ext cx="24125" cy="41225"/>
            </a:xfrm>
            <a:custGeom>
              <a:avLst/>
              <a:gdLst/>
              <a:ahLst/>
              <a:cxnLst/>
              <a:rect l="l" t="t" r="r" b="b"/>
              <a:pathLst>
                <a:path w="965" h="1649" extrusionOk="0">
                  <a:moveTo>
                    <a:pt x="1" y="0"/>
                  </a:moveTo>
                  <a:lnTo>
                    <a:pt x="1" y="1341"/>
                  </a:lnTo>
                  <a:cubicBezTo>
                    <a:pt x="1" y="1470"/>
                    <a:pt x="102" y="1574"/>
                    <a:pt x="226" y="1574"/>
                  </a:cubicBezTo>
                  <a:lnTo>
                    <a:pt x="226" y="1648"/>
                  </a:lnTo>
                  <a:lnTo>
                    <a:pt x="739" y="1648"/>
                  </a:lnTo>
                  <a:lnTo>
                    <a:pt x="739" y="1574"/>
                  </a:lnTo>
                  <a:cubicBezTo>
                    <a:pt x="864" y="1574"/>
                    <a:pt x="965" y="1473"/>
                    <a:pt x="965" y="1341"/>
                  </a:cubicBezTo>
                  <a:lnTo>
                    <a:pt x="9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8" name="Google Shape;5828;p73"/>
            <p:cNvSpPr/>
            <p:nvPr/>
          </p:nvSpPr>
          <p:spPr>
            <a:xfrm>
              <a:off x="4252375" y="1714475"/>
              <a:ext cx="24225" cy="41225"/>
            </a:xfrm>
            <a:custGeom>
              <a:avLst/>
              <a:gdLst/>
              <a:ahLst/>
              <a:cxnLst/>
              <a:rect l="l" t="t" r="r" b="b"/>
              <a:pathLst>
                <a:path w="969" h="1649" extrusionOk="0">
                  <a:moveTo>
                    <a:pt x="1" y="0"/>
                  </a:moveTo>
                  <a:lnTo>
                    <a:pt x="1" y="1341"/>
                  </a:lnTo>
                  <a:cubicBezTo>
                    <a:pt x="1" y="1470"/>
                    <a:pt x="105" y="1574"/>
                    <a:pt x="230" y="1574"/>
                  </a:cubicBezTo>
                  <a:lnTo>
                    <a:pt x="230" y="1648"/>
                  </a:lnTo>
                  <a:lnTo>
                    <a:pt x="739" y="1648"/>
                  </a:lnTo>
                  <a:lnTo>
                    <a:pt x="739" y="1574"/>
                  </a:lnTo>
                  <a:cubicBezTo>
                    <a:pt x="867" y="1574"/>
                    <a:pt x="968" y="1473"/>
                    <a:pt x="968" y="1341"/>
                  </a:cubicBezTo>
                  <a:lnTo>
                    <a:pt x="9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9" name="Google Shape;5829;p73"/>
            <p:cNvSpPr/>
            <p:nvPr/>
          </p:nvSpPr>
          <p:spPr>
            <a:xfrm>
              <a:off x="4077450" y="1598525"/>
              <a:ext cx="276700" cy="119575"/>
            </a:xfrm>
            <a:custGeom>
              <a:avLst/>
              <a:gdLst/>
              <a:ahLst/>
              <a:cxnLst/>
              <a:rect l="l" t="t" r="r" b="b"/>
              <a:pathLst>
                <a:path w="11068" h="4783" extrusionOk="0">
                  <a:moveTo>
                    <a:pt x="1" y="1"/>
                  </a:moveTo>
                  <a:lnTo>
                    <a:pt x="1" y="4782"/>
                  </a:lnTo>
                  <a:lnTo>
                    <a:pt x="11067" y="4782"/>
                  </a:lnTo>
                  <a:lnTo>
                    <a:pt x="1106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0" name="Google Shape;5830;p73"/>
            <p:cNvSpPr/>
            <p:nvPr/>
          </p:nvSpPr>
          <p:spPr>
            <a:xfrm>
              <a:off x="4300775" y="1511650"/>
              <a:ext cx="72525" cy="26275"/>
            </a:xfrm>
            <a:custGeom>
              <a:avLst/>
              <a:gdLst/>
              <a:ahLst/>
              <a:cxnLst/>
              <a:rect l="l" t="t" r="r" b="b"/>
              <a:pathLst>
                <a:path w="2901" h="1051" extrusionOk="0">
                  <a:moveTo>
                    <a:pt x="234" y="1"/>
                  </a:moveTo>
                  <a:cubicBezTo>
                    <a:pt x="105" y="1"/>
                    <a:pt x="0" y="102"/>
                    <a:pt x="0" y="234"/>
                  </a:cubicBezTo>
                  <a:lnTo>
                    <a:pt x="0" y="732"/>
                  </a:lnTo>
                  <a:cubicBezTo>
                    <a:pt x="0" y="860"/>
                    <a:pt x="101" y="965"/>
                    <a:pt x="234" y="965"/>
                  </a:cubicBezTo>
                  <a:lnTo>
                    <a:pt x="1194" y="965"/>
                  </a:lnTo>
                  <a:lnTo>
                    <a:pt x="1194" y="1050"/>
                  </a:lnTo>
                  <a:lnTo>
                    <a:pt x="2671" y="1050"/>
                  </a:lnTo>
                  <a:lnTo>
                    <a:pt x="2671" y="965"/>
                  </a:lnTo>
                  <a:cubicBezTo>
                    <a:pt x="2799" y="965"/>
                    <a:pt x="2900" y="864"/>
                    <a:pt x="2900" y="732"/>
                  </a:cubicBezTo>
                  <a:lnTo>
                    <a:pt x="2900" y="234"/>
                  </a:lnTo>
                  <a:cubicBezTo>
                    <a:pt x="2900" y="106"/>
                    <a:pt x="2799" y="1"/>
                    <a:pt x="26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1" name="Google Shape;5831;p73"/>
            <p:cNvSpPr/>
            <p:nvPr/>
          </p:nvSpPr>
          <p:spPr>
            <a:xfrm>
              <a:off x="4312825" y="1558025"/>
              <a:ext cx="72525" cy="27700"/>
            </a:xfrm>
            <a:custGeom>
              <a:avLst/>
              <a:gdLst/>
              <a:ahLst/>
              <a:cxnLst/>
              <a:rect l="l" t="t" r="r" b="b"/>
              <a:pathLst>
                <a:path w="2901" h="1108" extrusionOk="0">
                  <a:moveTo>
                    <a:pt x="708" y="0"/>
                  </a:moveTo>
                  <a:lnTo>
                    <a:pt x="708" y="89"/>
                  </a:lnTo>
                  <a:lnTo>
                    <a:pt x="234" y="89"/>
                  </a:lnTo>
                  <a:cubicBezTo>
                    <a:pt x="105" y="89"/>
                    <a:pt x="0" y="191"/>
                    <a:pt x="0" y="323"/>
                  </a:cubicBezTo>
                  <a:lnTo>
                    <a:pt x="0" y="828"/>
                  </a:lnTo>
                  <a:cubicBezTo>
                    <a:pt x="0" y="952"/>
                    <a:pt x="101" y="1061"/>
                    <a:pt x="226" y="1061"/>
                  </a:cubicBezTo>
                  <a:lnTo>
                    <a:pt x="226" y="1108"/>
                  </a:lnTo>
                  <a:lnTo>
                    <a:pt x="2671" y="1108"/>
                  </a:lnTo>
                  <a:lnTo>
                    <a:pt x="2671" y="1061"/>
                  </a:lnTo>
                  <a:cubicBezTo>
                    <a:pt x="2799" y="1061"/>
                    <a:pt x="2900" y="960"/>
                    <a:pt x="2900" y="828"/>
                  </a:cubicBezTo>
                  <a:lnTo>
                    <a:pt x="2900" y="327"/>
                  </a:lnTo>
                  <a:cubicBezTo>
                    <a:pt x="2900" y="198"/>
                    <a:pt x="2799" y="93"/>
                    <a:pt x="2671" y="93"/>
                  </a:cubicBezTo>
                  <a:lnTo>
                    <a:pt x="26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2" name="Google Shape;5832;p73"/>
            <p:cNvSpPr/>
            <p:nvPr/>
          </p:nvSpPr>
          <p:spPr>
            <a:xfrm>
              <a:off x="4324775" y="1535950"/>
              <a:ext cx="72700" cy="24225"/>
            </a:xfrm>
            <a:custGeom>
              <a:avLst/>
              <a:gdLst/>
              <a:ahLst/>
              <a:cxnLst/>
              <a:rect l="l" t="t" r="r" b="b"/>
              <a:pathLst>
                <a:path w="2908" h="969" extrusionOk="0">
                  <a:moveTo>
                    <a:pt x="230" y="1"/>
                  </a:moveTo>
                  <a:cubicBezTo>
                    <a:pt x="105" y="1"/>
                    <a:pt x="0" y="102"/>
                    <a:pt x="0" y="230"/>
                  </a:cubicBezTo>
                  <a:lnTo>
                    <a:pt x="0" y="739"/>
                  </a:lnTo>
                  <a:cubicBezTo>
                    <a:pt x="0" y="864"/>
                    <a:pt x="105" y="969"/>
                    <a:pt x="230" y="969"/>
                  </a:cubicBezTo>
                  <a:lnTo>
                    <a:pt x="2679" y="969"/>
                  </a:lnTo>
                  <a:cubicBezTo>
                    <a:pt x="2807" y="969"/>
                    <a:pt x="2908" y="864"/>
                    <a:pt x="2908" y="739"/>
                  </a:cubicBezTo>
                  <a:lnTo>
                    <a:pt x="2908" y="230"/>
                  </a:lnTo>
                  <a:cubicBezTo>
                    <a:pt x="2908" y="102"/>
                    <a:pt x="2807" y="1"/>
                    <a:pt x="26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3" name="Google Shape;5833;p73"/>
            <p:cNvSpPr/>
            <p:nvPr/>
          </p:nvSpPr>
          <p:spPr>
            <a:xfrm>
              <a:off x="4349075" y="1604175"/>
              <a:ext cx="36350" cy="155025"/>
            </a:xfrm>
            <a:custGeom>
              <a:avLst/>
              <a:gdLst/>
              <a:ahLst/>
              <a:cxnLst/>
              <a:rect l="l" t="t" r="r" b="b"/>
              <a:pathLst>
                <a:path w="1454" h="6201" extrusionOk="0">
                  <a:moveTo>
                    <a:pt x="0" y="0"/>
                  </a:moveTo>
                  <a:lnTo>
                    <a:pt x="0" y="5753"/>
                  </a:lnTo>
                  <a:cubicBezTo>
                    <a:pt x="0" y="5882"/>
                    <a:pt x="105" y="5986"/>
                    <a:pt x="230" y="5986"/>
                  </a:cubicBezTo>
                  <a:lnTo>
                    <a:pt x="230" y="6200"/>
                  </a:lnTo>
                  <a:lnTo>
                    <a:pt x="1225" y="6200"/>
                  </a:lnTo>
                  <a:lnTo>
                    <a:pt x="1225" y="5986"/>
                  </a:lnTo>
                  <a:cubicBezTo>
                    <a:pt x="1353" y="5986"/>
                    <a:pt x="1454" y="5885"/>
                    <a:pt x="1454" y="5753"/>
                  </a:cubicBezTo>
                  <a:lnTo>
                    <a:pt x="14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4" name="Google Shape;5834;p73"/>
            <p:cNvSpPr/>
            <p:nvPr/>
          </p:nvSpPr>
          <p:spPr>
            <a:xfrm>
              <a:off x="4046175" y="1604175"/>
              <a:ext cx="36350" cy="155025"/>
            </a:xfrm>
            <a:custGeom>
              <a:avLst/>
              <a:gdLst/>
              <a:ahLst/>
              <a:cxnLst/>
              <a:rect l="l" t="t" r="r" b="b"/>
              <a:pathLst>
                <a:path w="1454" h="6201" extrusionOk="0">
                  <a:moveTo>
                    <a:pt x="0" y="0"/>
                  </a:moveTo>
                  <a:lnTo>
                    <a:pt x="0" y="5753"/>
                  </a:lnTo>
                  <a:cubicBezTo>
                    <a:pt x="0" y="5882"/>
                    <a:pt x="101" y="5986"/>
                    <a:pt x="230" y="5986"/>
                  </a:cubicBezTo>
                  <a:lnTo>
                    <a:pt x="230" y="6200"/>
                  </a:lnTo>
                  <a:lnTo>
                    <a:pt x="1225" y="6200"/>
                  </a:lnTo>
                  <a:lnTo>
                    <a:pt x="1225" y="5986"/>
                  </a:lnTo>
                  <a:cubicBezTo>
                    <a:pt x="1349" y="5986"/>
                    <a:pt x="1454" y="5885"/>
                    <a:pt x="1454" y="5753"/>
                  </a:cubicBezTo>
                  <a:lnTo>
                    <a:pt x="14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5" name="Google Shape;5835;p73"/>
            <p:cNvSpPr/>
            <p:nvPr/>
          </p:nvSpPr>
          <p:spPr>
            <a:xfrm>
              <a:off x="4034025" y="1584250"/>
              <a:ext cx="364150" cy="24225"/>
            </a:xfrm>
            <a:custGeom>
              <a:avLst/>
              <a:gdLst/>
              <a:ahLst/>
              <a:cxnLst/>
              <a:rect l="l" t="t" r="r" b="b"/>
              <a:pathLst>
                <a:path w="14566" h="969" extrusionOk="0">
                  <a:moveTo>
                    <a:pt x="230" y="1"/>
                  </a:moveTo>
                  <a:cubicBezTo>
                    <a:pt x="101" y="1"/>
                    <a:pt x="0" y="106"/>
                    <a:pt x="0" y="230"/>
                  </a:cubicBezTo>
                  <a:lnTo>
                    <a:pt x="0" y="739"/>
                  </a:lnTo>
                  <a:cubicBezTo>
                    <a:pt x="0" y="867"/>
                    <a:pt x="101" y="968"/>
                    <a:pt x="230" y="968"/>
                  </a:cubicBezTo>
                  <a:lnTo>
                    <a:pt x="14340" y="968"/>
                  </a:lnTo>
                  <a:cubicBezTo>
                    <a:pt x="14464" y="968"/>
                    <a:pt x="14565" y="867"/>
                    <a:pt x="14565" y="739"/>
                  </a:cubicBezTo>
                  <a:lnTo>
                    <a:pt x="14565" y="230"/>
                  </a:lnTo>
                  <a:cubicBezTo>
                    <a:pt x="14565" y="106"/>
                    <a:pt x="14464" y="1"/>
                    <a:pt x="143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6" name="Google Shape;5836;p73"/>
            <p:cNvSpPr/>
            <p:nvPr/>
          </p:nvSpPr>
          <p:spPr>
            <a:xfrm>
              <a:off x="4034025" y="1754225"/>
              <a:ext cx="364150" cy="24200"/>
            </a:xfrm>
            <a:custGeom>
              <a:avLst/>
              <a:gdLst/>
              <a:ahLst/>
              <a:cxnLst/>
              <a:rect l="l" t="t" r="r" b="b"/>
              <a:pathLst>
                <a:path w="14566" h="968" extrusionOk="0">
                  <a:moveTo>
                    <a:pt x="230" y="0"/>
                  </a:moveTo>
                  <a:cubicBezTo>
                    <a:pt x="101" y="0"/>
                    <a:pt x="0" y="101"/>
                    <a:pt x="0" y="229"/>
                  </a:cubicBezTo>
                  <a:lnTo>
                    <a:pt x="0" y="739"/>
                  </a:lnTo>
                  <a:cubicBezTo>
                    <a:pt x="0" y="863"/>
                    <a:pt x="101" y="968"/>
                    <a:pt x="230" y="968"/>
                  </a:cubicBezTo>
                  <a:lnTo>
                    <a:pt x="14340" y="968"/>
                  </a:lnTo>
                  <a:cubicBezTo>
                    <a:pt x="14464" y="968"/>
                    <a:pt x="14565" y="863"/>
                    <a:pt x="14565" y="739"/>
                  </a:cubicBezTo>
                  <a:lnTo>
                    <a:pt x="14565" y="229"/>
                  </a:lnTo>
                  <a:cubicBezTo>
                    <a:pt x="14565" y="101"/>
                    <a:pt x="14464" y="0"/>
                    <a:pt x="143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7" name="Google Shape;5837;p73"/>
            <p:cNvSpPr/>
            <p:nvPr/>
          </p:nvSpPr>
          <p:spPr>
            <a:xfrm>
              <a:off x="4161325" y="1632650"/>
              <a:ext cx="109550" cy="36375"/>
            </a:xfrm>
            <a:custGeom>
              <a:avLst/>
              <a:gdLst/>
              <a:ahLst/>
              <a:cxnLst/>
              <a:rect l="l" t="t" r="r" b="b"/>
              <a:pathLst>
                <a:path w="4382" h="1455" extrusionOk="0">
                  <a:moveTo>
                    <a:pt x="226" y="0"/>
                  </a:moveTo>
                  <a:cubicBezTo>
                    <a:pt x="101" y="0"/>
                    <a:pt x="0" y="101"/>
                    <a:pt x="0" y="230"/>
                  </a:cubicBezTo>
                  <a:lnTo>
                    <a:pt x="0" y="1225"/>
                  </a:lnTo>
                  <a:cubicBezTo>
                    <a:pt x="0" y="1349"/>
                    <a:pt x="101" y="1454"/>
                    <a:pt x="226" y="1454"/>
                  </a:cubicBezTo>
                  <a:lnTo>
                    <a:pt x="4156" y="1454"/>
                  </a:lnTo>
                  <a:cubicBezTo>
                    <a:pt x="4280" y="1454"/>
                    <a:pt x="4381" y="1349"/>
                    <a:pt x="4381" y="1225"/>
                  </a:cubicBezTo>
                  <a:lnTo>
                    <a:pt x="4381" y="230"/>
                  </a:lnTo>
                  <a:cubicBezTo>
                    <a:pt x="4381" y="101"/>
                    <a:pt x="4280" y="0"/>
                    <a:pt x="41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38" name="Google Shape;5838;p73"/>
          <p:cNvGrpSpPr/>
          <p:nvPr/>
        </p:nvGrpSpPr>
        <p:grpSpPr>
          <a:xfrm>
            <a:off x="4732725" y="1414400"/>
            <a:ext cx="364150" cy="364125"/>
            <a:chOff x="4732725" y="1414400"/>
            <a:chExt cx="364150" cy="364125"/>
          </a:xfrm>
        </p:grpSpPr>
        <p:sp>
          <p:nvSpPr>
            <p:cNvPr id="5839" name="Google Shape;5839;p73"/>
            <p:cNvSpPr/>
            <p:nvPr/>
          </p:nvSpPr>
          <p:spPr>
            <a:xfrm>
              <a:off x="5054075" y="1426350"/>
              <a:ext cx="24225" cy="315750"/>
            </a:xfrm>
            <a:custGeom>
              <a:avLst/>
              <a:gdLst/>
              <a:ahLst/>
              <a:cxnLst/>
              <a:rect l="l" t="t" r="r" b="b"/>
              <a:pathLst>
                <a:path w="969" h="12630" extrusionOk="0">
                  <a:moveTo>
                    <a:pt x="1" y="0"/>
                  </a:moveTo>
                  <a:lnTo>
                    <a:pt x="1" y="12629"/>
                  </a:lnTo>
                  <a:lnTo>
                    <a:pt x="969" y="12629"/>
                  </a:lnTo>
                  <a:lnTo>
                    <a:pt x="9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0" name="Google Shape;5840;p73"/>
            <p:cNvSpPr/>
            <p:nvPr/>
          </p:nvSpPr>
          <p:spPr>
            <a:xfrm>
              <a:off x="5054075" y="1700175"/>
              <a:ext cx="24225" cy="10725"/>
            </a:xfrm>
            <a:custGeom>
              <a:avLst/>
              <a:gdLst/>
              <a:ahLst/>
              <a:cxnLst/>
              <a:rect l="l" t="t" r="r" b="b"/>
              <a:pathLst>
                <a:path w="969" h="429" extrusionOk="0">
                  <a:moveTo>
                    <a:pt x="1" y="1"/>
                  </a:moveTo>
                  <a:lnTo>
                    <a:pt x="1" y="428"/>
                  </a:lnTo>
                  <a:lnTo>
                    <a:pt x="969" y="428"/>
                  </a:lnTo>
                  <a:lnTo>
                    <a:pt x="9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1" name="Google Shape;5841;p73"/>
            <p:cNvSpPr/>
            <p:nvPr/>
          </p:nvSpPr>
          <p:spPr>
            <a:xfrm>
              <a:off x="4751175" y="1426350"/>
              <a:ext cx="24225" cy="315750"/>
            </a:xfrm>
            <a:custGeom>
              <a:avLst/>
              <a:gdLst/>
              <a:ahLst/>
              <a:cxnLst/>
              <a:rect l="l" t="t" r="r" b="b"/>
              <a:pathLst>
                <a:path w="969" h="12630" extrusionOk="0">
                  <a:moveTo>
                    <a:pt x="1" y="0"/>
                  </a:moveTo>
                  <a:lnTo>
                    <a:pt x="1" y="12629"/>
                  </a:lnTo>
                  <a:lnTo>
                    <a:pt x="969" y="12629"/>
                  </a:lnTo>
                  <a:lnTo>
                    <a:pt x="9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2" name="Google Shape;5842;p73"/>
            <p:cNvSpPr/>
            <p:nvPr/>
          </p:nvSpPr>
          <p:spPr>
            <a:xfrm>
              <a:off x="4751175" y="1700175"/>
              <a:ext cx="24225" cy="10725"/>
            </a:xfrm>
            <a:custGeom>
              <a:avLst/>
              <a:gdLst/>
              <a:ahLst/>
              <a:cxnLst/>
              <a:rect l="l" t="t" r="r" b="b"/>
              <a:pathLst>
                <a:path w="969" h="429" extrusionOk="0">
                  <a:moveTo>
                    <a:pt x="1" y="1"/>
                  </a:moveTo>
                  <a:lnTo>
                    <a:pt x="1" y="428"/>
                  </a:lnTo>
                  <a:lnTo>
                    <a:pt x="969" y="428"/>
                  </a:lnTo>
                  <a:lnTo>
                    <a:pt x="9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3" name="Google Shape;5843;p73"/>
            <p:cNvSpPr/>
            <p:nvPr/>
          </p:nvSpPr>
          <p:spPr>
            <a:xfrm>
              <a:off x="4744775" y="1730025"/>
              <a:ext cx="339850" cy="27700"/>
            </a:xfrm>
            <a:custGeom>
              <a:avLst/>
              <a:gdLst/>
              <a:ahLst/>
              <a:cxnLst/>
              <a:rect l="l" t="t" r="r" b="b"/>
              <a:pathLst>
                <a:path w="13594" h="1108" extrusionOk="0">
                  <a:moveTo>
                    <a:pt x="234" y="0"/>
                  </a:moveTo>
                  <a:cubicBezTo>
                    <a:pt x="105" y="0"/>
                    <a:pt x="0" y="105"/>
                    <a:pt x="0" y="233"/>
                  </a:cubicBezTo>
                  <a:lnTo>
                    <a:pt x="0" y="1108"/>
                  </a:lnTo>
                  <a:lnTo>
                    <a:pt x="13593" y="1108"/>
                  </a:lnTo>
                  <a:lnTo>
                    <a:pt x="13593" y="233"/>
                  </a:lnTo>
                  <a:cubicBezTo>
                    <a:pt x="13593" y="109"/>
                    <a:pt x="13492" y="0"/>
                    <a:pt x="13360" y="0"/>
                  </a:cubicBezTo>
                  <a:lnTo>
                    <a:pt x="7767" y="0"/>
                  </a:lnTo>
                  <a:lnTo>
                    <a:pt x="6795" y="482"/>
                  </a:lnTo>
                  <a:lnTo>
                    <a:pt x="58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4" name="Google Shape;5844;p73"/>
            <p:cNvSpPr/>
            <p:nvPr/>
          </p:nvSpPr>
          <p:spPr>
            <a:xfrm>
              <a:off x="4890625" y="1730025"/>
              <a:ext cx="48325" cy="27700"/>
            </a:xfrm>
            <a:custGeom>
              <a:avLst/>
              <a:gdLst/>
              <a:ahLst/>
              <a:cxnLst/>
              <a:rect l="l" t="t" r="r" b="b"/>
              <a:pathLst>
                <a:path w="1933" h="1108" extrusionOk="0">
                  <a:moveTo>
                    <a:pt x="1" y="0"/>
                  </a:moveTo>
                  <a:lnTo>
                    <a:pt x="1" y="1108"/>
                  </a:lnTo>
                  <a:lnTo>
                    <a:pt x="1933" y="1108"/>
                  </a:lnTo>
                  <a:lnTo>
                    <a:pt x="19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5" name="Google Shape;5845;p73"/>
            <p:cNvSpPr/>
            <p:nvPr/>
          </p:nvSpPr>
          <p:spPr>
            <a:xfrm>
              <a:off x="4817950" y="1457600"/>
              <a:ext cx="10700" cy="144500"/>
            </a:xfrm>
            <a:custGeom>
              <a:avLst/>
              <a:gdLst/>
              <a:ahLst/>
              <a:cxnLst/>
              <a:rect l="l" t="t" r="r" b="b"/>
              <a:pathLst>
                <a:path w="428" h="5780" extrusionOk="0">
                  <a:moveTo>
                    <a:pt x="217" y="0"/>
                  </a:moveTo>
                  <a:cubicBezTo>
                    <a:pt x="209" y="0"/>
                    <a:pt x="200" y="1"/>
                    <a:pt x="191" y="2"/>
                  </a:cubicBezTo>
                  <a:cubicBezTo>
                    <a:pt x="78" y="13"/>
                    <a:pt x="0" y="111"/>
                    <a:pt x="0" y="223"/>
                  </a:cubicBezTo>
                  <a:lnTo>
                    <a:pt x="0" y="5552"/>
                  </a:lnTo>
                  <a:cubicBezTo>
                    <a:pt x="0" y="5665"/>
                    <a:pt x="86" y="5762"/>
                    <a:pt x="191" y="5778"/>
                  </a:cubicBezTo>
                  <a:cubicBezTo>
                    <a:pt x="199" y="5779"/>
                    <a:pt x="208" y="5779"/>
                    <a:pt x="216" y="5779"/>
                  </a:cubicBezTo>
                  <a:cubicBezTo>
                    <a:pt x="333" y="5779"/>
                    <a:pt x="428" y="5680"/>
                    <a:pt x="428" y="5560"/>
                  </a:cubicBezTo>
                  <a:lnTo>
                    <a:pt x="428" y="219"/>
                  </a:lnTo>
                  <a:cubicBezTo>
                    <a:pt x="428" y="96"/>
                    <a:pt x="337" y="0"/>
                    <a:pt x="2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6" name="Google Shape;5846;p73"/>
            <p:cNvSpPr/>
            <p:nvPr/>
          </p:nvSpPr>
          <p:spPr>
            <a:xfrm>
              <a:off x="4867025" y="1457600"/>
              <a:ext cx="10700" cy="144500"/>
            </a:xfrm>
            <a:custGeom>
              <a:avLst/>
              <a:gdLst/>
              <a:ahLst/>
              <a:cxnLst/>
              <a:rect l="l" t="t" r="r" b="b"/>
              <a:pathLst>
                <a:path w="428" h="5780" extrusionOk="0">
                  <a:moveTo>
                    <a:pt x="217" y="0"/>
                  </a:moveTo>
                  <a:cubicBezTo>
                    <a:pt x="209" y="0"/>
                    <a:pt x="200" y="1"/>
                    <a:pt x="191" y="2"/>
                  </a:cubicBezTo>
                  <a:cubicBezTo>
                    <a:pt x="78" y="13"/>
                    <a:pt x="0" y="111"/>
                    <a:pt x="0" y="223"/>
                  </a:cubicBezTo>
                  <a:lnTo>
                    <a:pt x="0" y="5552"/>
                  </a:lnTo>
                  <a:cubicBezTo>
                    <a:pt x="0" y="5665"/>
                    <a:pt x="86" y="5762"/>
                    <a:pt x="191" y="5778"/>
                  </a:cubicBezTo>
                  <a:cubicBezTo>
                    <a:pt x="199" y="5779"/>
                    <a:pt x="208" y="5779"/>
                    <a:pt x="216" y="5779"/>
                  </a:cubicBezTo>
                  <a:cubicBezTo>
                    <a:pt x="333" y="5779"/>
                    <a:pt x="428" y="5680"/>
                    <a:pt x="428" y="5560"/>
                  </a:cubicBezTo>
                  <a:lnTo>
                    <a:pt x="428" y="219"/>
                  </a:lnTo>
                  <a:cubicBezTo>
                    <a:pt x="428" y="96"/>
                    <a:pt x="337" y="0"/>
                    <a:pt x="2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7" name="Google Shape;5847;p73"/>
            <p:cNvSpPr/>
            <p:nvPr/>
          </p:nvSpPr>
          <p:spPr>
            <a:xfrm>
              <a:off x="4915400" y="1457600"/>
              <a:ext cx="10725" cy="144500"/>
            </a:xfrm>
            <a:custGeom>
              <a:avLst/>
              <a:gdLst/>
              <a:ahLst/>
              <a:cxnLst/>
              <a:rect l="l" t="t" r="r" b="b"/>
              <a:pathLst>
                <a:path w="429" h="5780" extrusionOk="0">
                  <a:moveTo>
                    <a:pt x="217" y="0"/>
                  </a:moveTo>
                  <a:cubicBezTo>
                    <a:pt x="209" y="0"/>
                    <a:pt x="200" y="1"/>
                    <a:pt x="191" y="2"/>
                  </a:cubicBezTo>
                  <a:cubicBezTo>
                    <a:pt x="79" y="13"/>
                    <a:pt x="1" y="111"/>
                    <a:pt x="1" y="223"/>
                  </a:cubicBezTo>
                  <a:lnTo>
                    <a:pt x="1" y="5552"/>
                  </a:lnTo>
                  <a:cubicBezTo>
                    <a:pt x="1" y="5665"/>
                    <a:pt x="83" y="5762"/>
                    <a:pt x="191" y="5778"/>
                  </a:cubicBezTo>
                  <a:cubicBezTo>
                    <a:pt x="200" y="5779"/>
                    <a:pt x="208" y="5779"/>
                    <a:pt x="216" y="5779"/>
                  </a:cubicBezTo>
                  <a:cubicBezTo>
                    <a:pt x="330" y="5779"/>
                    <a:pt x="429" y="5680"/>
                    <a:pt x="429" y="5560"/>
                  </a:cubicBezTo>
                  <a:lnTo>
                    <a:pt x="429" y="219"/>
                  </a:lnTo>
                  <a:cubicBezTo>
                    <a:pt x="429" y="96"/>
                    <a:pt x="334" y="0"/>
                    <a:pt x="2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8" name="Google Shape;5848;p73"/>
            <p:cNvSpPr/>
            <p:nvPr/>
          </p:nvSpPr>
          <p:spPr>
            <a:xfrm>
              <a:off x="4963025" y="1457550"/>
              <a:ext cx="43475" cy="132950"/>
            </a:xfrm>
            <a:custGeom>
              <a:avLst/>
              <a:gdLst/>
              <a:ahLst/>
              <a:cxnLst/>
              <a:rect l="l" t="t" r="r" b="b"/>
              <a:pathLst>
                <a:path w="1739" h="5318" extrusionOk="0">
                  <a:moveTo>
                    <a:pt x="240" y="0"/>
                  </a:moveTo>
                  <a:cubicBezTo>
                    <a:pt x="221" y="0"/>
                    <a:pt x="202" y="3"/>
                    <a:pt x="183" y="8"/>
                  </a:cubicBezTo>
                  <a:cubicBezTo>
                    <a:pt x="67" y="35"/>
                    <a:pt x="1" y="159"/>
                    <a:pt x="28" y="276"/>
                  </a:cubicBezTo>
                  <a:lnTo>
                    <a:pt x="1287" y="5154"/>
                  </a:lnTo>
                  <a:cubicBezTo>
                    <a:pt x="1318" y="5251"/>
                    <a:pt x="1404" y="5317"/>
                    <a:pt x="1501" y="5317"/>
                  </a:cubicBezTo>
                  <a:cubicBezTo>
                    <a:pt x="1521" y="5317"/>
                    <a:pt x="1540" y="5313"/>
                    <a:pt x="1555" y="5310"/>
                  </a:cubicBezTo>
                  <a:cubicBezTo>
                    <a:pt x="1672" y="5278"/>
                    <a:pt x="1738" y="5158"/>
                    <a:pt x="1711" y="5041"/>
                  </a:cubicBezTo>
                  <a:lnTo>
                    <a:pt x="452" y="163"/>
                  </a:lnTo>
                  <a:cubicBezTo>
                    <a:pt x="429" y="65"/>
                    <a:pt x="337" y="0"/>
                    <a:pt x="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9" name="Google Shape;5849;p73"/>
            <p:cNvSpPr/>
            <p:nvPr/>
          </p:nvSpPr>
          <p:spPr>
            <a:xfrm>
              <a:off x="4811625" y="1435000"/>
              <a:ext cx="24225" cy="27700"/>
            </a:xfrm>
            <a:custGeom>
              <a:avLst/>
              <a:gdLst/>
              <a:ahLst/>
              <a:cxnLst/>
              <a:rect l="l" t="t" r="r" b="b"/>
              <a:pathLst>
                <a:path w="969" h="1108" extrusionOk="0">
                  <a:moveTo>
                    <a:pt x="1" y="0"/>
                  </a:moveTo>
                  <a:lnTo>
                    <a:pt x="1" y="879"/>
                  </a:lnTo>
                  <a:cubicBezTo>
                    <a:pt x="1" y="1007"/>
                    <a:pt x="106" y="1108"/>
                    <a:pt x="230" y="1108"/>
                  </a:cubicBezTo>
                  <a:lnTo>
                    <a:pt x="739" y="1108"/>
                  </a:lnTo>
                  <a:cubicBezTo>
                    <a:pt x="867" y="1108"/>
                    <a:pt x="968" y="1007"/>
                    <a:pt x="968" y="879"/>
                  </a:cubicBezTo>
                  <a:lnTo>
                    <a:pt x="9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0" name="Google Shape;5850;p73"/>
            <p:cNvSpPr/>
            <p:nvPr/>
          </p:nvSpPr>
          <p:spPr>
            <a:xfrm>
              <a:off x="4860025" y="1435000"/>
              <a:ext cx="24225" cy="27700"/>
            </a:xfrm>
            <a:custGeom>
              <a:avLst/>
              <a:gdLst/>
              <a:ahLst/>
              <a:cxnLst/>
              <a:rect l="l" t="t" r="r" b="b"/>
              <a:pathLst>
                <a:path w="969" h="1108" extrusionOk="0">
                  <a:moveTo>
                    <a:pt x="0" y="0"/>
                  </a:moveTo>
                  <a:lnTo>
                    <a:pt x="0" y="879"/>
                  </a:lnTo>
                  <a:cubicBezTo>
                    <a:pt x="0" y="1007"/>
                    <a:pt x="101" y="1108"/>
                    <a:pt x="230" y="1108"/>
                  </a:cubicBezTo>
                  <a:lnTo>
                    <a:pt x="739" y="1108"/>
                  </a:lnTo>
                  <a:cubicBezTo>
                    <a:pt x="863" y="1108"/>
                    <a:pt x="968" y="1007"/>
                    <a:pt x="968" y="879"/>
                  </a:cubicBezTo>
                  <a:lnTo>
                    <a:pt x="9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1" name="Google Shape;5851;p73"/>
            <p:cNvSpPr/>
            <p:nvPr/>
          </p:nvSpPr>
          <p:spPr>
            <a:xfrm>
              <a:off x="4908325" y="1435000"/>
              <a:ext cx="24225" cy="27700"/>
            </a:xfrm>
            <a:custGeom>
              <a:avLst/>
              <a:gdLst/>
              <a:ahLst/>
              <a:cxnLst/>
              <a:rect l="l" t="t" r="r" b="b"/>
              <a:pathLst>
                <a:path w="969" h="1108" extrusionOk="0">
                  <a:moveTo>
                    <a:pt x="0" y="0"/>
                  </a:moveTo>
                  <a:lnTo>
                    <a:pt x="0" y="879"/>
                  </a:lnTo>
                  <a:cubicBezTo>
                    <a:pt x="0" y="1007"/>
                    <a:pt x="105" y="1108"/>
                    <a:pt x="230" y="1108"/>
                  </a:cubicBezTo>
                  <a:lnTo>
                    <a:pt x="739" y="1108"/>
                  </a:lnTo>
                  <a:cubicBezTo>
                    <a:pt x="867" y="1108"/>
                    <a:pt x="968" y="1007"/>
                    <a:pt x="968" y="879"/>
                  </a:cubicBezTo>
                  <a:lnTo>
                    <a:pt x="9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2" name="Google Shape;5852;p73"/>
            <p:cNvSpPr/>
            <p:nvPr/>
          </p:nvSpPr>
          <p:spPr>
            <a:xfrm>
              <a:off x="4957400" y="1435000"/>
              <a:ext cx="24225" cy="27700"/>
            </a:xfrm>
            <a:custGeom>
              <a:avLst/>
              <a:gdLst/>
              <a:ahLst/>
              <a:cxnLst/>
              <a:rect l="l" t="t" r="r" b="b"/>
              <a:pathLst>
                <a:path w="969" h="1108" extrusionOk="0">
                  <a:moveTo>
                    <a:pt x="0" y="0"/>
                  </a:moveTo>
                  <a:lnTo>
                    <a:pt x="0" y="879"/>
                  </a:lnTo>
                  <a:cubicBezTo>
                    <a:pt x="0" y="1007"/>
                    <a:pt x="105" y="1108"/>
                    <a:pt x="230" y="1108"/>
                  </a:cubicBezTo>
                  <a:lnTo>
                    <a:pt x="739" y="1108"/>
                  </a:lnTo>
                  <a:cubicBezTo>
                    <a:pt x="867" y="1108"/>
                    <a:pt x="968" y="1007"/>
                    <a:pt x="968" y="879"/>
                  </a:cubicBezTo>
                  <a:lnTo>
                    <a:pt x="9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3" name="Google Shape;5853;p73"/>
            <p:cNvSpPr/>
            <p:nvPr/>
          </p:nvSpPr>
          <p:spPr>
            <a:xfrm>
              <a:off x="4799275" y="1596700"/>
              <a:ext cx="48625" cy="48600"/>
            </a:xfrm>
            <a:custGeom>
              <a:avLst/>
              <a:gdLst/>
              <a:ahLst/>
              <a:cxnLst/>
              <a:rect l="l" t="t" r="r" b="b"/>
              <a:pathLst>
                <a:path w="1945" h="1944" extrusionOk="0">
                  <a:moveTo>
                    <a:pt x="973" y="0"/>
                  </a:moveTo>
                  <a:cubicBezTo>
                    <a:pt x="436" y="0"/>
                    <a:pt x="1" y="435"/>
                    <a:pt x="1" y="972"/>
                  </a:cubicBezTo>
                  <a:cubicBezTo>
                    <a:pt x="1" y="1508"/>
                    <a:pt x="436" y="1944"/>
                    <a:pt x="973" y="1944"/>
                  </a:cubicBezTo>
                  <a:cubicBezTo>
                    <a:pt x="1509" y="1944"/>
                    <a:pt x="1944" y="1508"/>
                    <a:pt x="1944" y="972"/>
                  </a:cubicBezTo>
                  <a:cubicBezTo>
                    <a:pt x="1944" y="435"/>
                    <a:pt x="1509" y="0"/>
                    <a:pt x="9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4" name="Google Shape;5854;p73"/>
            <p:cNvSpPr/>
            <p:nvPr/>
          </p:nvSpPr>
          <p:spPr>
            <a:xfrm>
              <a:off x="4847875" y="1596600"/>
              <a:ext cx="48625" cy="48600"/>
            </a:xfrm>
            <a:custGeom>
              <a:avLst/>
              <a:gdLst/>
              <a:ahLst/>
              <a:cxnLst/>
              <a:rect l="l" t="t" r="r" b="b"/>
              <a:pathLst>
                <a:path w="1945" h="1944" extrusionOk="0">
                  <a:moveTo>
                    <a:pt x="972" y="0"/>
                  </a:moveTo>
                  <a:cubicBezTo>
                    <a:pt x="436" y="0"/>
                    <a:pt x="0" y="432"/>
                    <a:pt x="0" y="972"/>
                  </a:cubicBezTo>
                  <a:cubicBezTo>
                    <a:pt x="0" y="1508"/>
                    <a:pt x="436" y="1944"/>
                    <a:pt x="972" y="1944"/>
                  </a:cubicBezTo>
                  <a:cubicBezTo>
                    <a:pt x="1509" y="1944"/>
                    <a:pt x="1944" y="1508"/>
                    <a:pt x="1944" y="972"/>
                  </a:cubicBezTo>
                  <a:cubicBezTo>
                    <a:pt x="1944" y="432"/>
                    <a:pt x="1509" y="0"/>
                    <a:pt x="9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5" name="Google Shape;5855;p73"/>
            <p:cNvSpPr/>
            <p:nvPr/>
          </p:nvSpPr>
          <p:spPr>
            <a:xfrm>
              <a:off x="4896275" y="1596600"/>
              <a:ext cx="48600" cy="48600"/>
            </a:xfrm>
            <a:custGeom>
              <a:avLst/>
              <a:gdLst/>
              <a:ahLst/>
              <a:cxnLst/>
              <a:rect l="l" t="t" r="r" b="b"/>
              <a:pathLst>
                <a:path w="1944" h="1944" extrusionOk="0">
                  <a:moveTo>
                    <a:pt x="972" y="0"/>
                  </a:moveTo>
                  <a:cubicBezTo>
                    <a:pt x="436" y="0"/>
                    <a:pt x="0" y="432"/>
                    <a:pt x="0" y="972"/>
                  </a:cubicBezTo>
                  <a:cubicBezTo>
                    <a:pt x="0" y="1508"/>
                    <a:pt x="436" y="1944"/>
                    <a:pt x="972" y="1944"/>
                  </a:cubicBezTo>
                  <a:cubicBezTo>
                    <a:pt x="1512" y="1944"/>
                    <a:pt x="1944" y="1508"/>
                    <a:pt x="1944" y="972"/>
                  </a:cubicBezTo>
                  <a:cubicBezTo>
                    <a:pt x="1944" y="432"/>
                    <a:pt x="1512" y="0"/>
                    <a:pt x="9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6" name="Google Shape;5856;p73"/>
            <p:cNvSpPr/>
            <p:nvPr/>
          </p:nvSpPr>
          <p:spPr>
            <a:xfrm>
              <a:off x="4981600" y="1584450"/>
              <a:ext cx="48600" cy="48600"/>
            </a:xfrm>
            <a:custGeom>
              <a:avLst/>
              <a:gdLst/>
              <a:ahLst/>
              <a:cxnLst/>
              <a:rect l="l" t="t" r="r" b="b"/>
              <a:pathLst>
                <a:path w="1944" h="1944" extrusionOk="0">
                  <a:moveTo>
                    <a:pt x="972" y="0"/>
                  </a:moveTo>
                  <a:cubicBezTo>
                    <a:pt x="435" y="0"/>
                    <a:pt x="0" y="432"/>
                    <a:pt x="0" y="972"/>
                  </a:cubicBezTo>
                  <a:cubicBezTo>
                    <a:pt x="0" y="1509"/>
                    <a:pt x="435" y="1944"/>
                    <a:pt x="972" y="1944"/>
                  </a:cubicBezTo>
                  <a:cubicBezTo>
                    <a:pt x="1508" y="1944"/>
                    <a:pt x="1944" y="1509"/>
                    <a:pt x="1944" y="972"/>
                  </a:cubicBezTo>
                  <a:cubicBezTo>
                    <a:pt x="1944" y="432"/>
                    <a:pt x="1508" y="0"/>
                    <a:pt x="9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7" name="Google Shape;5857;p73"/>
            <p:cNvSpPr/>
            <p:nvPr/>
          </p:nvSpPr>
          <p:spPr>
            <a:xfrm>
              <a:off x="4732725" y="1414400"/>
              <a:ext cx="364150" cy="24100"/>
            </a:xfrm>
            <a:custGeom>
              <a:avLst/>
              <a:gdLst/>
              <a:ahLst/>
              <a:cxnLst/>
              <a:rect l="l" t="t" r="r" b="b"/>
              <a:pathLst>
                <a:path w="14566" h="964" extrusionOk="0">
                  <a:moveTo>
                    <a:pt x="230" y="0"/>
                  </a:moveTo>
                  <a:cubicBezTo>
                    <a:pt x="101" y="0"/>
                    <a:pt x="0" y="101"/>
                    <a:pt x="0" y="225"/>
                  </a:cubicBezTo>
                  <a:lnTo>
                    <a:pt x="0" y="739"/>
                  </a:lnTo>
                  <a:cubicBezTo>
                    <a:pt x="0" y="863"/>
                    <a:pt x="101" y="964"/>
                    <a:pt x="230" y="964"/>
                  </a:cubicBezTo>
                  <a:lnTo>
                    <a:pt x="14340" y="964"/>
                  </a:lnTo>
                  <a:cubicBezTo>
                    <a:pt x="14460" y="964"/>
                    <a:pt x="14561" y="863"/>
                    <a:pt x="14565" y="739"/>
                  </a:cubicBezTo>
                  <a:lnTo>
                    <a:pt x="14565" y="225"/>
                  </a:lnTo>
                  <a:cubicBezTo>
                    <a:pt x="14565" y="101"/>
                    <a:pt x="14464" y="0"/>
                    <a:pt x="143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8" name="Google Shape;5858;p73"/>
            <p:cNvSpPr/>
            <p:nvPr/>
          </p:nvSpPr>
          <p:spPr>
            <a:xfrm>
              <a:off x="4732725" y="1754225"/>
              <a:ext cx="364150" cy="24300"/>
            </a:xfrm>
            <a:custGeom>
              <a:avLst/>
              <a:gdLst/>
              <a:ahLst/>
              <a:cxnLst/>
              <a:rect l="l" t="t" r="r" b="b"/>
              <a:pathLst>
                <a:path w="14566" h="972" extrusionOk="0">
                  <a:moveTo>
                    <a:pt x="455" y="0"/>
                  </a:moveTo>
                  <a:cubicBezTo>
                    <a:pt x="202" y="0"/>
                    <a:pt x="0" y="206"/>
                    <a:pt x="0" y="455"/>
                  </a:cubicBezTo>
                  <a:lnTo>
                    <a:pt x="0" y="742"/>
                  </a:lnTo>
                  <a:cubicBezTo>
                    <a:pt x="0" y="871"/>
                    <a:pt x="101" y="972"/>
                    <a:pt x="230" y="972"/>
                  </a:cubicBezTo>
                  <a:lnTo>
                    <a:pt x="14340" y="972"/>
                  </a:lnTo>
                  <a:cubicBezTo>
                    <a:pt x="14464" y="972"/>
                    <a:pt x="14565" y="871"/>
                    <a:pt x="14565" y="742"/>
                  </a:cubicBezTo>
                  <a:lnTo>
                    <a:pt x="14565" y="455"/>
                  </a:lnTo>
                  <a:cubicBezTo>
                    <a:pt x="14561" y="206"/>
                    <a:pt x="14359" y="0"/>
                    <a:pt x="141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9" name="Google Shape;5859;p73"/>
          <p:cNvGrpSpPr/>
          <p:nvPr/>
        </p:nvGrpSpPr>
        <p:grpSpPr>
          <a:xfrm>
            <a:off x="5419375" y="1414200"/>
            <a:ext cx="364250" cy="364225"/>
            <a:chOff x="5419375" y="1414200"/>
            <a:chExt cx="364250" cy="364225"/>
          </a:xfrm>
        </p:grpSpPr>
        <p:sp>
          <p:nvSpPr>
            <p:cNvPr id="5860" name="Google Shape;5860;p73"/>
            <p:cNvSpPr/>
            <p:nvPr/>
          </p:nvSpPr>
          <p:spPr>
            <a:xfrm>
              <a:off x="5431525" y="1499600"/>
              <a:ext cx="340050" cy="246175"/>
            </a:xfrm>
            <a:custGeom>
              <a:avLst/>
              <a:gdLst/>
              <a:ahLst/>
              <a:cxnLst/>
              <a:rect l="l" t="t" r="r" b="b"/>
              <a:pathLst>
                <a:path w="13602" h="9847" extrusionOk="0">
                  <a:moveTo>
                    <a:pt x="972" y="1"/>
                  </a:moveTo>
                  <a:cubicBezTo>
                    <a:pt x="439" y="1"/>
                    <a:pt x="0" y="440"/>
                    <a:pt x="0" y="973"/>
                  </a:cubicBezTo>
                  <a:lnTo>
                    <a:pt x="0" y="9847"/>
                  </a:lnTo>
                  <a:lnTo>
                    <a:pt x="13601" y="9847"/>
                  </a:lnTo>
                  <a:lnTo>
                    <a:pt x="13601" y="973"/>
                  </a:lnTo>
                  <a:cubicBezTo>
                    <a:pt x="13601" y="436"/>
                    <a:pt x="13170" y="1"/>
                    <a:pt x="126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1" name="Google Shape;5861;p73"/>
            <p:cNvSpPr/>
            <p:nvPr/>
          </p:nvSpPr>
          <p:spPr>
            <a:xfrm>
              <a:off x="5455725" y="1523800"/>
              <a:ext cx="291650" cy="221975"/>
            </a:xfrm>
            <a:custGeom>
              <a:avLst/>
              <a:gdLst/>
              <a:ahLst/>
              <a:cxnLst/>
              <a:rect l="l" t="t" r="r" b="b"/>
              <a:pathLst>
                <a:path w="11666" h="8879" extrusionOk="0">
                  <a:moveTo>
                    <a:pt x="486" y="1"/>
                  </a:moveTo>
                  <a:cubicBezTo>
                    <a:pt x="218" y="1"/>
                    <a:pt x="0" y="219"/>
                    <a:pt x="0" y="487"/>
                  </a:cubicBezTo>
                  <a:lnTo>
                    <a:pt x="0" y="8879"/>
                  </a:lnTo>
                  <a:lnTo>
                    <a:pt x="11665" y="8879"/>
                  </a:lnTo>
                  <a:lnTo>
                    <a:pt x="11665" y="487"/>
                  </a:lnTo>
                  <a:cubicBezTo>
                    <a:pt x="11665" y="219"/>
                    <a:pt x="11448" y="1"/>
                    <a:pt x="11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2" name="Google Shape;5862;p73"/>
            <p:cNvSpPr/>
            <p:nvPr/>
          </p:nvSpPr>
          <p:spPr>
            <a:xfrm>
              <a:off x="5419375" y="1730025"/>
              <a:ext cx="364250" cy="48400"/>
            </a:xfrm>
            <a:custGeom>
              <a:avLst/>
              <a:gdLst/>
              <a:ahLst/>
              <a:cxnLst/>
              <a:rect l="l" t="t" r="r" b="b"/>
              <a:pathLst>
                <a:path w="14570" h="1936" extrusionOk="0">
                  <a:moveTo>
                    <a:pt x="486" y="0"/>
                  </a:moveTo>
                  <a:cubicBezTo>
                    <a:pt x="218" y="0"/>
                    <a:pt x="0" y="222"/>
                    <a:pt x="0" y="486"/>
                  </a:cubicBezTo>
                  <a:lnTo>
                    <a:pt x="0" y="964"/>
                  </a:lnTo>
                  <a:cubicBezTo>
                    <a:pt x="0" y="1497"/>
                    <a:pt x="432" y="1936"/>
                    <a:pt x="972" y="1936"/>
                  </a:cubicBezTo>
                  <a:lnTo>
                    <a:pt x="13597" y="1936"/>
                  </a:lnTo>
                  <a:cubicBezTo>
                    <a:pt x="14130" y="1936"/>
                    <a:pt x="14569" y="1504"/>
                    <a:pt x="14569" y="964"/>
                  </a:cubicBezTo>
                  <a:lnTo>
                    <a:pt x="14569" y="486"/>
                  </a:lnTo>
                  <a:cubicBezTo>
                    <a:pt x="14569" y="218"/>
                    <a:pt x="14347" y="0"/>
                    <a:pt x="140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3" name="Google Shape;5863;p73"/>
            <p:cNvSpPr/>
            <p:nvPr/>
          </p:nvSpPr>
          <p:spPr>
            <a:xfrm>
              <a:off x="5559300" y="1730025"/>
              <a:ext cx="84475" cy="29950"/>
            </a:xfrm>
            <a:custGeom>
              <a:avLst/>
              <a:gdLst/>
              <a:ahLst/>
              <a:cxnLst/>
              <a:rect l="l" t="t" r="r" b="b"/>
              <a:pathLst>
                <a:path w="3379" h="1198" extrusionOk="0">
                  <a:moveTo>
                    <a:pt x="1" y="0"/>
                  </a:moveTo>
                  <a:lnTo>
                    <a:pt x="168" y="661"/>
                  </a:lnTo>
                  <a:cubicBezTo>
                    <a:pt x="246" y="980"/>
                    <a:pt x="525" y="1197"/>
                    <a:pt x="852" y="1197"/>
                  </a:cubicBezTo>
                  <a:lnTo>
                    <a:pt x="2527" y="1197"/>
                  </a:lnTo>
                  <a:cubicBezTo>
                    <a:pt x="2854" y="1197"/>
                    <a:pt x="3134" y="980"/>
                    <a:pt x="3211" y="661"/>
                  </a:cubicBezTo>
                  <a:lnTo>
                    <a:pt x="3379" y="0"/>
                  </a:lnTo>
                  <a:lnTo>
                    <a:pt x="2912" y="0"/>
                  </a:lnTo>
                  <a:lnTo>
                    <a:pt x="2776" y="540"/>
                  </a:lnTo>
                  <a:cubicBezTo>
                    <a:pt x="2745" y="657"/>
                    <a:pt x="2644" y="739"/>
                    <a:pt x="2523" y="739"/>
                  </a:cubicBezTo>
                  <a:lnTo>
                    <a:pt x="879" y="739"/>
                  </a:lnTo>
                  <a:cubicBezTo>
                    <a:pt x="759" y="739"/>
                    <a:pt x="658" y="657"/>
                    <a:pt x="627" y="540"/>
                  </a:cubicBezTo>
                  <a:lnTo>
                    <a:pt x="49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4" name="Google Shape;5864;p73"/>
            <p:cNvSpPr/>
            <p:nvPr/>
          </p:nvSpPr>
          <p:spPr>
            <a:xfrm>
              <a:off x="5498475" y="1621175"/>
              <a:ext cx="206225" cy="84775"/>
            </a:xfrm>
            <a:custGeom>
              <a:avLst/>
              <a:gdLst/>
              <a:ahLst/>
              <a:cxnLst/>
              <a:rect l="l" t="t" r="r" b="b"/>
              <a:pathLst>
                <a:path w="8249" h="3391" extrusionOk="0">
                  <a:moveTo>
                    <a:pt x="677" y="1"/>
                  </a:moveTo>
                  <a:cubicBezTo>
                    <a:pt x="300" y="1"/>
                    <a:pt x="0" y="304"/>
                    <a:pt x="0" y="677"/>
                  </a:cubicBezTo>
                  <a:lnTo>
                    <a:pt x="0" y="3219"/>
                  </a:lnTo>
                  <a:cubicBezTo>
                    <a:pt x="0" y="3309"/>
                    <a:pt x="78" y="3390"/>
                    <a:pt x="171" y="3390"/>
                  </a:cubicBezTo>
                  <a:lnTo>
                    <a:pt x="8082" y="3390"/>
                  </a:lnTo>
                  <a:cubicBezTo>
                    <a:pt x="8171" y="3390"/>
                    <a:pt x="8249" y="3309"/>
                    <a:pt x="8249" y="3219"/>
                  </a:cubicBezTo>
                  <a:lnTo>
                    <a:pt x="8249" y="677"/>
                  </a:lnTo>
                  <a:cubicBezTo>
                    <a:pt x="8249" y="304"/>
                    <a:pt x="7949" y="1"/>
                    <a:pt x="75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5" name="Google Shape;5865;p73"/>
            <p:cNvSpPr/>
            <p:nvPr/>
          </p:nvSpPr>
          <p:spPr>
            <a:xfrm>
              <a:off x="5570875" y="1585025"/>
              <a:ext cx="60475" cy="55525"/>
            </a:xfrm>
            <a:custGeom>
              <a:avLst/>
              <a:gdLst/>
              <a:ahLst/>
              <a:cxnLst/>
              <a:rect l="l" t="t" r="r" b="b"/>
              <a:pathLst>
                <a:path w="2419" h="2221" extrusionOk="0">
                  <a:moveTo>
                    <a:pt x="0" y="1"/>
                  </a:moveTo>
                  <a:lnTo>
                    <a:pt x="0" y="2220"/>
                  </a:lnTo>
                  <a:lnTo>
                    <a:pt x="2418" y="2220"/>
                  </a:lnTo>
                  <a:lnTo>
                    <a:pt x="2418" y="1"/>
                  </a:ln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6" name="Google Shape;5866;p73"/>
            <p:cNvSpPr/>
            <p:nvPr/>
          </p:nvSpPr>
          <p:spPr>
            <a:xfrm>
              <a:off x="5528200" y="1414200"/>
              <a:ext cx="145900" cy="76975"/>
            </a:xfrm>
            <a:custGeom>
              <a:avLst/>
              <a:gdLst/>
              <a:ahLst/>
              <a:cxnLst/>
              <a:rect l="l" t="t" r="r" b="b"/>
              <a:pathLst>
                <a:path w="5836" h="3079" extrusionOk="0">
                  <a:moveTo>
                    <a:pt x="1944" y="0"/>
                  </a:moveTo>
                  <a:cubicBezTo>
                    <a:pt x="872" y="0"/>
                    <a:pt x="1" y="871"/>
                    <a:pt x="1" y="1944"/>
                  </a:cubicBezTo>
                  <a:lnTo>
                    <a:pt x="1" y="3079"/>
                  </a:lnTo>
                  <a:lnTo>
                    <a:pt x="5835" y="3079"/>
                  </a:lnTo>
                  <a:lnTo>
                    <a:pt x="5835" y="1944"/>
                  </a:lnTo>
                  <a:cubicBezTo>
                    <a:pt x="5835" y="871"/>
                    <a:pt x="4969" y="0"/>
                    <a:pt x="38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73"/>
            <p:cNvSpPr/>
            <p:nvPr/>
          </p:nvSpPr>
          <p:spPr>
            <a:xfrm>
              <a:off x="5516150" y="1487550"/>
              <a:ext cx="170000" cy="48425"/>
            </a:xfrm>
            <a:custGeom>
              <a:avLst/>
              <a:gdLst/>
              <a:ahLst/>
              <a:cxnLst/>
              <a:rect l="l" t="t" r="r" b="b"/>
              <a:pathLst>
                <a:path w="6800" h="1937" extrusionOk="0">
                  <a:moveTo>
                    <a:pt x="487" y="1"/>
                  </a:moveTo>
                  <a:cubicBezTo>
                    <a:pt x="222" y="1"/>
                    <a:pt x="1" y="219"/>
                    <a:pt x="1" y="487"/>
                  </a:cubicBezTo>
                  <a:lnTo>
                    <a:pt x="1" y="1451"/>
                  </a:lnTo>
                  <a:cubicBezTo>
                    <a:pt x="1" y="1719"/>
                    <a:pt x="222" y="1937"/>
                    <a:pt x="487" y="1937"/>
                  </a:cubicBezTo>
                  <a:lnTo>
                    <a:pt x="6313" y="1937"/>
                  </a:lnTo>
                  <a:cubicBezTo>
                    <a:pt x="6582" y="1937"/>
                    <a:pt x="6799" y="1719"/>
                    <a:pt x="6799" y="1451"/>
                  </a:cubicBezTo>
                  <a:lnTo>
                    <a:pt x="6799" y="487"/>
                  </a:lnTo>
                  <a:cubicBezTo>
                    <a:pt x="6799" y="219"/>
                    <a:pt x="6582" y="1"/>
                    <a:pt x="6313" y="1"/>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8" name="Google Shape;5868;p73"/>
            <p:cNvSpPr/>
            <p:nvPr/>
          </p:nvSpPr>
          <p:spPr>
            <a:xfrm>
              <a:off x="5657550" y="1487550"/>
              <a:ext cx="29475" cy="48525"/>
            </a:xfrm>
            <a:custGeom>
              <a:avLst/>
              <a:gdLst/>
              <a:ahLst/>
              <a:cxnLst/>
              <a:rect l="l" t="t" r="r" b="b"/>
              <a:pathLst>
                <a:path w="1179" h="1941" extrusionOk="0">
                  <a:moveTo>
                    <a:pt x="1" y="1"/>
                  </a:moveTo>
                  <a:cubicBezTo>
                    <a:pt x="273" y="1"/>
                    <a:pt x="494" y="219"/>
                    <a:pt x="494" y="487"/>
                  </a:cubicBezTo>
                  <a:lnTo>
                    <a:pt x="494" y="1455"/>
                  </a:lnTo>
                  <a:cubicBezTo>
                    <a:pt x="494" y="1723"/>
                    <a:pt x="273" y="1941"/>
                    <a:pt x="1" y="1941"/>
                  </a:cubicBezTo>
                  <a:lnTo>
                    <a:pt x="692" y="1941"/>
                  </a:lnTo>
                  <a:cubicBezTo>
                    <a:pt x="961" y="1941"/>
                    <a:pt x="1178" y="1723"/>
                    <a:pt x="1178" y="1455"/>
                  </a:cubicBezTo>
                  <a:lnTo>
                    <a:pt x="1178" y="487"/>
                  </a:lnTo>
                  <a:cubicBezTo>
                    <a:pt x="1174" y="215"/>
                    <a:pt x="949" y="1"/>
                    <a:pt x="681" y="1"/>
                  </a:cubicBezTo>
                  <a:close/>
                </a:path>
              </a:pathLst>
            </a:custGeom>
            <a:solidFill>
              <a:srgbClr val="FFA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9" name="Google Shape;5869;p73"/>
            <p:cNvSpPr/>
            <p:nvPr/>
          </p:nvSpPr>
          <p:spPr>
            <a:xfrm>
              <a:off x="5540350" y="1459000"/>
              <a:ext cx="121800" cy="137625"/>
            </a:xfrm>
            <a:custGeom>
              <a:avLst/>
              <a:gdLst/>
              <a:ahLst/>
              <a:cxnLst/>
              <a:rect l="l" t="t" r="r" b="b"/>
              <a:pathLst>
                <a:path w="4872" h="5505" extrusionOk="0">
                  <a:moveTo>
                    <a:pt x="1" y="0"/>
                  </a:moveTo>
                  <a:lnTo>
                    <a:pt x="1" y="3071"/>
                  </a:lnTo>
                  <a:cubicBezTo>
                    <a:pt x="1" y="4416"/>
                    <a:pt x="1089" y="5504"/>
                    <a:pt x="2434" y="5504"/>
                  </a:cubicBezTo>
                  <a:cubicBezTo>
                    <a:pt x="3775" y="5504"/>
                    <a:pt x="4871" y="4416"/>
                    <a:pt x="4871" y="3071"/>
                  </a:cubicBezTo>
                  <a:lnTo>
                    <a:pt x="4871" y="0"/>
                  </a:ln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0" name="Google Shape;5870;p73"/>
            <p:cNvSpPr/>
            <p:nvPr/>
          </p:nvSpPr>
          <p:spPr>
            <a:xfrm>
              <a:off x="5571550" y="1506400"/>
              <a:ext cx="10725" cy="16550"/>
            </a:xfrm>
            <a:custGeom>
              <a:avLst/>
              <a:gdLst/>
              <a:ahLst/>
              <a:cxnLst/>
              <a:rect l="l" t="t" r="r" b="b"/>
              <a:pathLst>
                <a:path w="429" h="662" extrusionOk="0">
                  <a:moveTo>
                    <a:pt x="217" y="1"/>
                  </a:moveTo>
                  <a:cubicBezTo>
                    <a:pt x="215" y="1"/>
                    <a:pt x="213" y="1"/>
                    <a:pt x="210" y="1"/>
                  </a:cubicBezTo>
                  <a:cubicBezTo>
                    <a:pt x="94" y="5"/>
                    <a:pt x="0" y="110"/>
                    <a:pt x="0" y="226"/>
                  </a:cubicBezTo>
                  <a:lnTo>
                    <a:pt x="0" y="436"/>
                  </a:lnTo>
                  <a:cubicBezTo>
                    <a:pt x="0" y="557"/>
                    <a:pt x="94" y="658"/>
                    <a:pt x="210" y="662"/>
                  </a:cubicBezTo>
                  <a:cubicBezTo>
                    <a:pt x="213" y="662"/>
                    <a:pt x="215" y="662"/>
                    <a:pt x="217" y="662"/>
                  </a:cubicBezTo>
                  <a:cubicBezTo>
                    <a:pt x="335" y="662"/>
                    <a:pt x="428" y="566"/>
                    <a:pt x="428" y="448"/>
                  </a:cubicBezTo>
                  <a:lnTo>
                    <a:pt x="428" y="215"/>
                  </a:lnTo>
                  <a:cubicBezTo>
                    <a:pt x="428" y="97"/>
                    <a:pt x="335" y="1"/>
                    <a:pt x="217" y="1"/>
                  </a:cubicBezTo>
                  <a:close/>
                </a:path>
              </a:pathLst>
            </a:custGeom>
            <a:solidFill>
              <a:srgbClr val="59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1" name="Google Shape;5871;p73"/>
            <p:cNvSpPr/>
            <p:nvPr/>
          </p:nvSpPr>
          <p:spPr>
            <a:xfrm>
              <a:off x="5620625" y="1506400"/>
              <a:ext cx="10725" cy="16550"/>
            </a:xfrm>
            <a:custGeom>
              <a:avLst/>
              <a:gdLst/>
              <a:ahLst/>
              <a:cxnLst/>
              <a:rect l="l" t="t" r="r" b="b"/>
              <a:pathLst>
                <a:path w="429" h="662" extrusionOk="0">
                  <a:moveTo>
                    <a:pt x="217" y="1"/>
                  </a:moveTo>
                  <a:cubicBezTo>
                    <a:pt x="215" y="1"/>
                    <a:pt x="213" y="1"/>
                    <a:pt x="210" y="1"/>
                  </a:cubicBezTo>
                  <a:cubicBezTo>
                    <a:pt x="94" y="5"/>
                    <a:pt x="0" y="110"/>
                    <a:pt x="0" y="226"/>
                  </a:cubicBezTo>
                  <a:lnTo>
                    <a:pt x="0" y="436"/>
                  </a:lnTo>
                  <a:cubicBezTo>
                    <a:pt x="0" y="557"/>
                    <a:pt x="94" y="658"/>
                    <a:pt x="210" y="662"/>
                  </a:cubicBezTo>
                  <a:cubicBezTo>
                    <a:pt x="213" y="662"/>
                    <a:pt x="215" y="662"/>
                    <a:pt x="217" y="662"/>
                  </a:cubicBezTo>
                  <a:cubicBezTo>
                    <a:pt x="335" y="662"/>
                    <a:pt x="428" y="566"/>
                    <a:pt x="428" y="448"/>
                  </a:cubicBezTo>
                  <a:lnTo>
                    <a:pt x="428" y="215"/>
                  </a:lnTo>
                  <a:cubicBezTo>
                    <a:pt x="428" y="97"/>
                    <a:pt x="335" y="1"/>
                    <a:pt x="217" y="1"/>
                  </a:cubicBezTo>
                  <a:close/>
                </a:path>
              </a:pathLst>
            </a:custGeom>
            <a:solidFill>
              <a:srgbClr val="59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2" name="Google Shape;5872;p73"/>
            <p:cNvSpPr/>
            <p:nvPr/>
          </p:nvSpPr>
          <p:spPr>
            <a:xfrm>
              <a:off x="5584575" y="1536350"/>
              <a:ext cx="33550" cy="17225"/>
            </a:xfrm>
            <a:custGeom>
              <a:avLst/>
              <a:gdLst/>
              <a:ahLst/>
              <a:cxnLst/>
              <a:rect l="l" t="t" r="r" b="b"/>
              <a:pathLst>
                <a:path w="1342" h="689" extrusionOk="0">
                  <a:moveTo>
                    <a:pt x="1087" y="1"/>
                  </a:moveTo>
                  <a:cubicBezTo>
                    <a:pt x="1012" y="1"/>
                    <a:pt x="940" y="39"/>
                    <a:pt x="898" y="109"/>
                  </a:cubicBezTo>
                  <a:cubicBezTo>
                    <a:pt x="855" y="187"/>
                    <a:pt x="762" y="241"/>
                    <a:pt x="669" y="241"/>
                  </a:cubicBezTo>
                  <a:cubicBezTo>
                    <a:pt x="580" y="241"/>
                    <a:pt x="490" y="195"/>
                    <a:pt x="443" y="109"/>
                  </a:cubicBezTo>
                  <a:cubicBezTo>
                    <a:pt x="402" y="41"/>
                    <a:pt x="328" y="1"/>
                    <a:pt x="252" y="1"/>
                  </a:cubicBezTo>
                  <a:cubicBezTo>
                    <a:pt x="214" y="1"/>
                    <a:pt x="176" y="11"/>
                    <a:pt x="140" y="31"/>
                  </a:cubicBezTo>
                  <a:cubicBezTo>
                    <a:pt x="39" y="97"/>
                    <a:pt x="0" y="226"/>
                    <a:pt x="63" y="335"/>
                  </a:cubicBezTo>
                  <a:cubicBezTo>
                    <a:pt x="191" y="552"/>
                    <a:pt x="424" y="688"/>
                    <a:pt x="677" y="688"/>
                  </a:cubicBezTo>
                  <a:cubicBezTo>
                    <a:pt x="929" y="688"/>
                    <a:pt x="1163" y="552"/>
                    <a:pt x="1279" y="335"/>
                  </a:cubicBezTo>
                  <a:cubicBezTo>
                    <a:pt x="1341" y="226"/>
                    <a:pt x="1306" y="97"/>
                    <a:pt x="1201" y="31"/>
                  </a:cubicBezTo>
                  <a:cubicBezTo>
                    <a:pt x="1165" y="10"/>
                    <a:pt x="1126" y="1"/>
                    <a:pt x="10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3" name="Google Shape;5873;p73"/>
            <p:cNvSpPr/>
            <p:nvPr/>
          </p:nvSpPr>
          <p:spPr>
            <a:xfrm>
              <a:off x="5565625" y="1635475"/>
              <a:ext cx="71825" cy="48600"/>
            </a:xfrm>
            <a:custGeom>
              <a:avLst/>
              <a:gdLst/>
              <a:ahLst/>
              <a:cxnLst/>
              <a:rect l="l" t="t" r="r" b="b"/>
              <a:pathLst>
                <a:path w="2873" h="1944" extrusionOk="0">
                  <a:moveTo>
                    <a:pt x="0" y="0"/>
                  </a:moveTo>
                  <a:lnTo>
                    <a:pt x="1435" y="1944"/>
                  </a:lnTo>
                  <a:lnTo>
                    <a:pt x="287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4" name="Google Shape;5874;p73"/>
            <p:cNvSpPr/>
            <p:nvPr/>
          </p:nvSpPr>
          <p:spPr>
            <a:xfrm>
              <a:off x="5535975" y="1436350"/>
              <a:ext cx="91875" cy="51225"/>
            </a:xfrm>
            <a:custGeom>
              <a:avLst/>
              <a:gdLst/>
              <a:ahLst/>
              <a:cxnLst/>
              <a:rect l="l" t="t" r="r" b="b"/>
              <a:pathLst>
                <a:path w="3675" h="2049" extrusionOk="0">
                  <a:moveTo>
                    <a:pt x="191" y="0"/>
                  </a:moveTo>
                  <a:lnTo>
                    <a:pt x="1" y="1073"/>
                  </a:lnTo>
                  <a:lnTo>
                    <a:pt x="191" y="2049"/>
                  </a:lnTo>
                  <a:lnTo>
                    <a:pt x="2216" y="2049"/>
                  </a:lnTo>
                  <a:cubicBezTo>
                    <a:pt x="3021" y="2049"/>
                    <a:pt x="3674" y="1400"/>
                    <a:pt x="3674" y="591"/>
                  </a:cubicBezTo>
                  <a:lnTo>
                    <a:pt x="367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5" name="Google Shape;5875;p73"/>
            <p:cNvSpPr/>
            <p:nvPr/>
          </p:nvSpPr>
          <p:spPr>
            <a:xfrm>
              <a:off x="5625675" y="1452775"/>
              <a:ext cx="38025" cy="34800"/>
            </a:xfrm>
            <a:custGeom>
              <a:avLst/>
              <a:gdLst/>
              <a:ahLst/>
              <a:cxnLst/>
              <a:rect l="l" t="t" r="r" b="b"/>
              <a:pathLst>
                <a:path w="1521" h="1392" extrusionOk="0">
                  <a:moveTo>
                    <a:pt x="1" y="0"/>
                  </a:moveTo>
                  <a:lnTo>
                    <a:pt x="1" y="420"/>
                  </a:lnTo>
                  <a:cubicBezTo>
                    <a:pt x="1" y="960"/>
                    <a:pt x="436" y="1392"/>
                    <a:pt x="972" y="1392"/>
                  </a:cubicBezTo>
                  <a:lnTo>
                    <a:pt x="1466" y="1392"/>
                  </a:lnTo>
                  <a:lnTo>
                    <a:pt x="152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6" name="Google Shape;5876;p73"/>
            <p:cNvSpPr/>
            <p:nvPr/>
          </p:nvSpPr>
          <p:spPr>
            <a:xfrm>
              <a:off x="5608475" y="1414400"/>
              <a:ext cx="66400" cy="72500"/>
            </a:xfrm>
            <a:custGeom>
              <a:avLst/>
              <a:gdLst/>
              <a:ahLst/>
              <a:cxnLst/>
              <a:rect l="l" t="t" r="r" b="b"/>
              <a:pathLst>
                <a:path w="2656" h="2900" extrusionOk="0">
                  <a:moveTo>
                    <a:pt x="1" y="0"/>
                  </a:moveTo>
                  <a:cubicBezTo>
                    <a:pt x="1089" y="0"/>
                    <a:pt x="1971" y="863"/>
                    <a:pt x="1971" y="1932"/>
                  </a:cubicBezTo>
                  <a:lnTo>
                    <a:pt x="1971" y="2900"/>
                  </a:lnTo>
                  <a:lnTo>
                    <a:pt x="2655" y="2900"/>
                  </a:lnTo>
                  <a:lnTo>
                    <a:pt x="2655" y="1944"/>
                  </a:lnTo>
                  <a:cubicBezTo>
                    <a:pt x="2655" y="867"/>
                    <a:pt x="1785" y="0"/>
                    <a:pt x="7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7" name="Google Shape;5877;p73"/>
            <p:cNvSpPr/>
            <p:nvPr/>
          </p:nvSpPr>
          <p:spPr>
            <a:xfrm>
              <a:off x="5549100" y="1620875"/>
              <a:ext cx="104875" cy="62900"/>
            </a:xfrm>
            <a:custGeom>
              <a:avLst/>
              <a:gdLst/>
              <a:ahLst/>
              <a:cxnLst/>
              <a:rect l="l" t="t" r="r" b="b"/>
              <a:pathLst>
                <a:path w="4195" h="2516" extrusionOk="0">
                  <a:moveTo>
                    <a:pt x="3308" y="1"/>
                  </a:moveTo>
                  <a:lnTo>
                    <a:pt x="2096" y="2516"/>
                  </a:lnTo>
                  <a:lnTo>
                    <a:pt x="2096" y="2516"/>
                  </a:lnTo>
                  <a:lnTo>
                    <a:pt x="4047" y="1218"/>
                  </a:lnTo>
                  <a:cubicBezTo>
                    <a:pt x="4168" y="1136"/>
                    <a:pt x="4195" y="965"/>
                    <a:pt x="4094" y="856"/>
                  </a:cubicBezTo>
                  <a:lnTo>
                    <a:pt x="3308" y="1"/>
                  </a:lnTo>
                  <a:close/>
                  <a:moveTo>
                    <a:pt x="887" y="1"/>
                  </a:moveTo>
                  <a:lnTo>
                    <a:pt x="102" y="856"/>
                  </a:lnTo>
                  <a:cubicBezTo>
                    <a:pt x="1" y="961"/>
                    <a:pt x="24" y="1136"/>
                    <a:pt x="148" y="1218"/>
                  </a:cubicBezTo>
                  <a:lnTo>
                    <a:pt x="2096" y="2516"/>
                  </a:lnTo>
                  <a:lnTo>
                    <a:pt x="8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78" name="Google Shape;5878;p73"/>
          <p:cNvGrpSpPr/>
          <p:nvPr/>
        </p:nvGrpSpPr>
        <p:grpSpPr>
          <a:xfrm>
            <a:off x="6148575" y="1414350"/>
            <a:ext cx="294475" cy="364000"/>
            <a:chOff x="6148575" y="1414350"/>
            <a:chExt cx="294475" cy="364000"/>
          </a:xfrm>
        </p:grpSpPr>
        <p:sp>
          <p:nvSpPr>
            <p:cNvPr id="5879" name="Google Shape;5879;p73"/>
            <p:cNvSpPr/>
            <p:nvPr/>
          </p:nvSpPr>
          <p:spPr>
            <a:xfrm>
              <a:off x="6283575" y="1698925"/>
              <a:ext cx="24100" cy="37425"/>
            </a:xfrm>
            <a:custGeom>
              <a:avLst/>
              <a:gdLst/>
              <a:ahLst/>
              <a:cxnLst/>
              <a:rect l="l" t="t" r="r" b="b"/>
              <a:pathLst>
                <a:path w="964" h="1497" extrusionOk="0">
                  <a:moveTo>
                    <a:pt x="964" y="0"/>
                  </a:moveTo>
                  <a:lnTo>
                    <a:pt x="0" y="156"/>
                  </a:lnTo>
                  <a:lnTo>
                    <a:pt x="0" y="1497"/>
                  </a:lnTo>
                  <a:lnTo>
                    <a:pt x="964" y="1497"/>
                  </a:lnTo>
                  <a:lnTo>
                    <a:pt x="9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0" name="Google Shape;5880;p73"/>
            <p:cNvSpPr/>
            <p:nvPr/>
          </p:nvSpPr>
          <p:spPr>
            <a:xfrm>
              <a:off x="6247325" y="1729925"/>
              <a:ext cx="97575" cy="32875"/>
            </a:xfrm>
            <a:custGeom>
              <a:avLst/>
              <a:gdLst/>
              <a:ahLst/>
              <a:cxnLst/>
              <a:rect l="l" t="t" r="r" b="b"/>
              <a:pathLst>
                <a:path w="3903" h="1315" extrusionOk="0">
                  <a:moveTo>
                    <a:pt x="459" y="0"/>
                  </a:moveTo>
                  <a:cubicBezTo>
                    <a:pt x="206" y="0"/>
                    <a:pt x="0" y="206"/>
                    <a:pt x="0" y="455"/>
                  </a:cubicBezTo>
                  <a:lnTo>
                    <a:pt x="0" y="1314"/>
                  </a:lnTo>
                  <a:lnTo>
                    <a:pt x="3899" y="1314"/>
                  </a:lnTo>
                  <a:lnTo>
                    <a:pt x="3903" y="455"/>
                  </a:lnTo>
                  <a:cubicBezTo>
                    <a:pt x="3903" y="206"/>
                    <a:pt x="3697" y="0"/>
                    <a:pt x="34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1" name="Google Shape;5881;p73"/>
            <p:cNvSpPr/>
            <p:nvPr/>
          </p:nvSpPr>
          <p:spPr>
            <a:xfrm>
              <a:off x="6223025" y="1754125"/>
              <a:ext cx="145875" cy="24225"/>
            </a:xfrm>
            <a:custGeom>
              <a:avLst/>
              <a:gdLst/>
              <a:ahLst/>
              <a:cxnLst/>
              <a:rect l="l" t="t" r="r" b="b"/>
              <a:pathLst>
                <a:path w="5835" h="969" extrusionOk="0">
                  <a:moveTo>
                    <a:pt x="230" y="0"/>
                  </a:moveTo>
                  <a:cubicBezTo>
                    <a:pt x="101" y="0"/>
                    <a:pt x="0" y="101"/>
                    <a:pt x="0" y="229"/>
                  </a:cubicBezTo>
                  <a:lnTo>
                    <a:pt x="0" y="739"/>
                  </a:lnTo>
                  <a:cubicBezTo>
                    <a:pt x="0" y="863"/>
                    <a:pt x="101" y="968"/>
                    <a:pt x="230" y="968"/>
                  </a:cubicBezTo>
                  <a:lnTo>
                    <a:pt x="5609" y="968"/>
                  </a:lnTo>
                  <a:cubicBezTo>
                    <a:pt x="5734" y="968"/>
                    <a:pt x="5835" y="863"/>
                    <a:pt x="5835" y="739"/>
                  </a:cubicBezTo>
                  <a:lnTo>
                    <a:pt x="5835" y="229"/>
                  </a:lnTo>
                  <a:cubicBezTo>
                    <a:pt x="5835" y="101"/>
                    <a:pt x="5734" y="0"/>
                    <a:pt x="56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2" name="Google Shape;5882;p73"/>
            <p:cNvSpPr/>
            <p:nvPr/>
          </p:nvSpPr>
          <p:spPr>
            <a:xfrm>
              <a:off x="6172200" y="1437325"/>
              <a:ext cx="213725" cy="214875"/>
            </a:xfrm>
            <a:custGeom>
              <a:avLst/>
              <a:gdLst/>
              <a:ahLst/>
              <a:cxnLst/>
              <a:rect l="l" t="t" r="r" b="b"/>
              <a:pathLst>
                <a:path w="8549" h="8595" extrusionOk="0">
                  <a:moveTo>
                    <a:pt x="7864" y="0"/>
                  </a:moveTo>
                  <a:lnTo>
                    <a:pt x="0" y="7860"/>
                  </a:lnTo>
                  <a:lnTo>
                    <a:pt x="82" y="8595"/>
                  </a:lnTo>
                  <a:lnTo>
                    <a:pt x="688" y="8548"/>
                  </a:lnTo>
                  <a:lnTo>
                    <a:pt x="8548" y="684"/>
                  </a:lnTo>
                  <a:lnTo>
                    <a:pt x="8548" y="82"/>
                  </a:lnTo>
                  <a:lnTo>
                    <a:pt x="786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3" name="Google Shape;5883;p73"/>
            <p:cNvSpPr/>
            <p:nvPr/>
          </p:nvSpPr>
          <p:spPr>
            <a:xfrm>
              <a:off x="6152675" y="1428925"/>
              <a:ext cx="251600" cy="228925"/>
            </a:xfrm>
            <a:custGeom>
              <a:avLst/>
              <a:gdLst/>
              <a:ahLst/>
              <a:cxnLst/>
              <a:rect l="l" t="t" r="r" b="b"/>
              <a:pathLst>
                <a:path w="10064" h="9157" extrusionOk="0">
                  <a:moveTo>
                    <a:pt x="5054" y="0"/>
                  </a:moveTo>
                  <a:cubicBezTo>
                    <a:pt x="4604" y="0"/>
                    <a:pt x="4155" y="66"/>
                    <a:pt x="3720" y="196"/>
                  </a:cubicBezTo>
                  <a:lnTo>
                    <a:pt x="1310" y="1907"/>
                  </a:lnTo>
                  <a:cubicBezTo>
                    <a:pt x="0" y="3706"/>
                    <a:pt x="156" y="6245"/>
                    <a:pt x="1784" y="7873"/>
                  </a:cubicBezTo>
                  <a:cubicBezTo>
                    <a:pt x="2274" y="8363"/>
                    <a:pt x="2845" y="8717"/>
                    <a:pt x="3456" y="8942"/>
                  </a:cubicBezTo>
                  <a:lnTo>
                    <a:pt x="5823" y="9156"/>
                  </a:lnTo>
                  <a:cubicBezTo>
                    <a:pt x="6181" y="9098"/>
                    <a:pt x="6542" y="8989"/>
                    <a:pt x="6880" y="8845"/>
                  </a:cubicBezTo>
                  <a:lnTo>
                    <a:pt x="9053" y="6902"/>
                  </a:lnTo>
                  <a:cubicBezTo>
                    <a:pt x="10064" y="5141"/>
                    <a:pt x="9815" y="2859"/>
                    <a:pt x="8311" y="1351"/>
                  </a:cubicBezTo>
                  <a:cubicBezTo>
                    <a:pt x="7410" y="450"/>
                    <a:pt x="6233" y="0"/>
                    <a:pt x="50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4" name="Google Shape;5884;p73"/>
            <p:cNvSpPr/>
            <p:nvPr/>
          </p:nvSpPr>
          <p:spPr>
            <a:xfrm>
              <a:off x="6192600" y="1536375"/>
              <a:ext cx="43750" cy="41400"/>
            </a:xfrm>
            <a:custGeom>
              <a:avLst/>
              <a:gdLst/>
              <a:ahLst/>
              <a:cxnLst/>
              <a:rect l="l" t="t" r="r" b="b"/>
              <a:pathLst>
                <a:path w="1750" h="1656" extrusionOk="0">
                  <a:moveTo>
                    <a:pt x="535" y="0"/>
                  </a:moveTo>
                  <a:cubicBezTo>
                    <a:pt x="411" y="0"/>
                    <a:pt x="286" y="48"/>
                    <a:pt x="191" y="143"/>
                  </a:cubicBezTo>
                  <a:cubicBezTo>
                    <a:pt x="1" y="334"/>
                    <a:pt x="1" y="637"/>
                    <a:pt x="191" y="827"/>
                  </a:cubicBezTo>
                  <a:lnTo>
                    <a:pt x="875" y="1515"/>
                  </a:lnTo>
                  <a:cubicBezTo>
                    <a:pt x="971" y="1608"/>
                    <a:pt x="1095" y="1655"/>
                    <a:pt x="1219" y="1655"/>
                  </a:cubicBezTo>
                  <a:cubicBezTo>
                    <a:pt x="1344" y="1655"/>
                    <a:pt x="1468" y="1608"/>
                    <a:pt x="1563" y="1515"/>
                  </a:cubicBezTo>
                  <a:cubicBezTo>
                    <a:pt x="1750" y="1325"/>
                    <a:pt x="1750" y="1018"/>
                    <a:pt x="1563" y="827"/>
                  </a:cubicBezTo>
                  <a:lnTo>
                    <a:pt x="875" y="143"/>
                  </a:lnTo>
                  <a:cubicBezTo>
                    <a:pt x="782" y="48"/>
                    <a:pt x="659" y="0"/>
                    <a:pt x="5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5" name="Google Shape;5885;p73"/>
            <p:cNvSpPr/>
            <p:nvPr/>
          </p:nvSpPr>
          <p:spPr>
            <a:xfrm>
              <a:off x="6338375" y="1510625"/>
              <a:ext cx="35300" cy="32900"/>
            </a:xfrm>
            <a:custGeom>
              <a:avLst/>
              <a:gdLst/>
              <a:ahLst/>
              <a:cxnLst/>
              <a:rect l="l" t="t" r="r" b="b"/>
              <a:pathLst>
                <a:path w="1412" h="1316" extrusionOk="0">
                  <a:moveTo>
                    <a:pt x="534" y="0"/>
                  </a:moveTo>
                  <a:cubicBezTo>
                    <a:pt x="410" y="0"/>
                    <a:pt x="286" y="48"/>
                    <a:pt x="191" y="143"/>
                  </a:cubicBezTo>
                  <a:cubicBezTo>
                    <a:pt x="0" y="333"/>
                    <a:pt x="0" y="637"/>
                    <a:pt x="191" y="827"/>
                  </a:cubicBezTo>
                  <a:lnTo>
                    <a:pt x="537" y="1173"/>
                  </a:lnTo>
                  <a:cubicBezTo>
                    <a:pt x="632" y="1268"/>
                    <a:pt x="755" y="1316"/>
                    <a:pt x="879" y="1316"/>
                  </a:cubicBezTo>
                  <a:cubicBezTo>
                    <a:pt x="1002" y="1316"/>
                    <a:pt x="1126" y="1268"/>
                    <a:pt x="1221" y="1173"/>
                  </a:cubicBezTo>
                  <a:cubicBezTo>
                    <a:pt x="1411" y="983"/>
                    <a:pt x="1411" y="679"/>
                    <a:pt x="1221" y="489"/>
                  </a:cubicBezTo>
                  <a:lnTo>
                    <a:pt x="875" y="143"/>
                  </a:lnTo>
                  <a:cubicBezTo>
                    <a:pt x="782" y="48"/>
                    <a:pt x="658" y="0"/>
                    <a:pt x="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6" name="Google Shape;5886;p73"/>
            <p:cNvSpPr/>
            <p:nvPr/>
          </p:nvSpPr>
          <p:spPr>
            <a:xfrm>
              <a:off x="6226900" y="1605050"/>
              <a:ext cx="71275" cy="54475"/>
            </a:xfrm>
            <a:custGeom>
              <a:avLst/>
              <a:gdLst/>
              <a:ahLst/>
              <a:cxnLst/>
              <a:rect l="l" t="t" r="r" b="b"/>
              <a:pathLst>
                <a:path w="2851" h="2179" extrusionOk="0">
                  <a:moveTo>
                    <a:pt x="533" y="0"/>
                  </a:moveTo>
                  <a:cubicBezTo>
                    <a:pt x="410" y="0"/>
                    <a:pt x="287" y="47"/>
                    <a:pt x="191" y="140"/>
                  </a:cubicBezTo>
                  <a:cubicBezTo>
                    <a:pt x="1" y="331"/>
                    <a:pt x="1" y="638"/>
                    <a:pt x="191" y="828"/>
                  </a:cubicBezTo>
                  <a:lnTo>
                    <a:pt x="537" y="1170"/>
                  </a:lnTo>
                  <a:cubicBezTo>
                    <a:pt x="724" y="1361"/>
                    <a:pt x="724" y="1668"/>
                    <a:pt x="537" y="1858"/>
                  </a:cubicBezTo>
                  <a:cubicBezTo>
                    <a:pt x="522" y="1870"/>
                    <a:pt x="506" y="1886"/>
                    <a:pt x="487" y="1897"/>
                  </a:cubicBezTo>
                  <a:cubicBezTo>
                    <a:pt x="1001" y="2084"/>
                    <a:pt x="1542" y="2179"/>
                    <a:pt x="2083" y="2179"/>
                  </a:cubicBezTo>
                  <a:cubicBezTo>
                    <a:pt x="2340" y="2179"/>
                    <a:pt x="2596" y="2157"/>
                    <a:pt x="2850" y="2115"/>
                  </a:cubicBezTo>
                  <a:lnTo>
                    <a:pt x="875" y="140"/>
                  </a:lnTo>
                  <a:cubicBezTo>
                    <a:pt x="780" y="47"/>
                    <a:pt x="657" y="0"/>
                    <a:pt x="5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7" name="Google Shape;5887;p73"/>
            <p:cNvSpPr/>
            <p:nvPr/>
          </p:nvSpPr>
          <p:spPr>
            <a:xfrm>
              <a:off x="6274225" y="1536375"/>
              <a:ext cx="104800" cy="113700"/>
            </a:xfrm>
            <a:custGeom>
              <a:avLst/>
              <a:gdLst/>
              <a:ahLst/>
              <a:cxnLst/>
              <a:rect l="l" t="t" r="r" b="b"/>
              <a:pathLst>
                <a:path w="4192" h="4548" extrusionOk="0">
                  <a:moveTo>
                    <a:pt x="1390" y="0"/>
                  </a:moveTo>
                  <a:cubicBezTo>
                    <a:pt x="1266" y="0"/>
                    <a:pt x="1142" y="48"/>
                    <a:pt x="1046" y="143"/>
                  </a:cubicBezTo>
                  <a:cubicBezTo>
                    <a:pt x="860" y="334"/>
                    <a:pt x="860" y="641"/>
                    <a:pt x="1046" y="827"/>
                  </a:cubicBezTo>
                  <a:lnTo>
                    <a:pt x="1906" y="1690"/>
                  </a:lnTo>
                  <a:cubicBezTo>
                    <a:pt x="2096" y="1877"/>
                    <a:pt x="2096" y="2184"/>
                    <a:pt x="1906" y="2374"/>
                  </a:cubicBezTo>
                  <a:cubicBezTo>
                    <a:pt x="1812" y="2469"/>
                    <a:pt x="1689" y="2517"/>
                    <a:pt x="1565" y="2517"/>
                  </a:cubicBezTo>
                  <a:cubicBezTo>
                    <a:pt x="1441" y="2517"/>
                    <a:pt x="1317" y="2469"/>
                    <a:pt x="1221" y="2374"/>
                  </a:cubicBezTo>
                  <a:lnTo>
                    <a:pt x="875" y="2028"/>
                  </a:lnTo>
                  <a:cubicBezTo>
                    <a:pt x="782" y="1933"/>
                    <a:pt x="659" y="1885"/>
                    <a:pt x="535" y="1885"/>
                  </a:cubicBezTo>
                  <a:cubicBezTo>
                    <a:pt x="411" y="1885"/>
                    <a:pt x="287" y="1933"/>
                    <a:pt x="191" y="2028"/>
                  </a:cubicBezTo>
                  <a:cubicBezTo>
                    <a:pt x="1" y="2219"/>
                    <a:pt x="1" y="2526"/>
                    <a:pt x="191" y="2712"/>
                  </a:cubicBezTo>
                  <a:lnTo>
                    <a:pt x="2022" y="4547"/>
                  </a:lnTo>
                  <a:cubicBezTo>
                    <a:pt x="2543" y="4322"/>
                    <a:pt x="3029" y="3995"/>
                    <a:pt x="3453" y="3575"/>
                  </a:cubicBezTo>
                  <a:cubicBezTo>
                    <a:pt x="3744" y="3276"/>
                    <a:pt x="3993" y="2953"/>
                    <a:pt x="4191" y="2604"/>
                  </a:cubicBezTo>
                  <a:lnTo>
                    <a:pt x="1734" y="143"/>
                  </a:lnTo>
                  <a:cubicBezTo>
                    <a:pt x="1639" y="48"/>
                    <a:pt x="1515" y="0"/>
                    <a:pt x="13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8" name="Google Shape;5888;p73"/>
            <p:cNvSpPr/>
            <p:nvPr/>
          </p:nvSpPr>
          <p:spPr>
            <a:xfrm>
              <a:off x="6185325" y="1433825"/>
              <a:ext cx="119650" cy="101050"/>
            </a:xfrm>
            <a:custGeom>
              <a:avLst/>
              <a:gdLst/>
              <a:ahLst/>
              <a:cxnLst/>
              <a:rect l="l" t="t" r="r" b="b"/>
              <a:pathLst>
                <a:path w="4786" h="4042" extrusionOk="0">
                  <a:moveTo>
                    <a:pt x="2414" y="0"/>
                  </a:moveTo>
                  <a:cubicBezTo>
                    <a:pt x="1703" y="214"/>
                    <a:pt x="1038" y="595"/>
                    <a:pt x="478" y="1155"/>
                  </a:cubicBezTo>
                  <a:cubicBezTo>
                    <a:pt x="303" y="1330"/>
                    <a:pt x="144" y="1512"/>
                    <a:pt x="0" y="1707"/>
                  </a:cubicBezTo>
                  <a:lnTo>
                    <a:pt x="2193" y="3899"/>
                  </a:lnTo>
                  <a:cubicBezTo>
                    <a:pt x="2288" y="3994"/>
                    <a:pt x="2412" y="4042"/>
                    <a:pt x="2537" y="4042"/>
                  </a:cubicBezTo>
                  <a:cubicBezTo>
                    <a:pt x="2661" y="4042"/>
                    <a:pt x="2785" y="3994"/>
                    <a:pt x="2881" y="3899"/>
                  </a:cubicBezTo>
                  <a:cubicBezTo>
                    <a:pt x="3067" y="3713"/>
                    <a:pt x="3067" y="3405"/>
                    <a:pt x="2881" y="3215"/>
                  </a:cubicBezTo>
                  <a:lnTo>
                    <a:pt x="2193" y="2531"/>
                  </a:lnTo>
                  <a:cubicBezTo>
                    <a:pt x="2006" y="2340"/>
                    <a:pt x="2006" y="2033"/>
                    <a:pt x="2193" y="1843"/>
                  </a:cubicBezTo>
                  <a:cubicBezTo>
                    <a:pt x="2288" y="1750"/>
                    <a:pt x="2412" y="1703"/>
                    <a:pt x="2537" y="1703"/>
                  </a:cubicBezTo>
                  <a:cubicBezTo>
                    <a:pt x="2661" y="1703"/>
                    <a:pt x="2785" y="1750"/>
                    <a:pt x="2881" y="1843"/>
                  </a:cubicBezTo>
                  <a:lnTo>
                    <a:pt x="3911" y="2873"/>
                  </a:lnTo>
                  <a:cubicBezTo>
                    <a:pt x="4004" y="2968"/>
                    <a:pt x="4127" y="3016"/>
                    <a:pt x="4251" y="3016"/>
                  </a:cubicBezTo>
                  <a:cubicBezTo>
                    <a:pt x="4375" y="3016"/>
                    <a:pt x="4499" y="2968"/>
                    <a:pt x="4595" y="2873"/>
                  </a:cubicBezTo>
                  <a:cubicBezTo>
                    <a:pt x="4785" y="2686"/>
                    <a:pt x="4785" y="2379"/>
                    <a:pt x="4595" y="2189"/>
                  </a:cubicBezTo>
                  <a:lnTo>
                    <a:pt x="241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9" name="Google Shape;5889;p73"/>
            <p:cNvSpPr/>
            <p:nvPr/>
          </p:nvSpPr>
          <p:spPr>
            <a:xfrm>
              <a:off x="6148575" y="1414350"/>
              <a:ext cx="294475" cy="293550"/>
            </a:xfrm>
            <a:custGeom>
              <a:avLst/>
              <a:gdLst/>
              <a:ahLst/>
              <a:cxnLst/>
              <a:rect l="l" t="t" r="r" b="b"/>
              <a:pathLst>
                <a:path w="11779" h="11742" extrusionOk="0">
                  <a:moveTo>
                    <a:pt x="9132" y="0"/>
                  </a:moveTo>
                  <a:cubicBezTo>
                    <a:pt x="9069" y="0"/>
                    <a:pt x="9007" y="25"/>
                    <a:pt x="8961" y="72"/>
                  </a:cubicBezTo>
                  <a:lnTo>
                    <a:pt x="8615" y="418"/>
                  </a:lnTo>
                  <a:cubicBezTo>
                    <a:pt x="8514" y="519"/>
                    <a:pt x="8521" y="690"/>
                    <a:pt x="8638" y="783"/>
                  </a:cubicBezTo>
                  <a:cubicBezTo>
                    <a:pt x="8817" y="923"/>
                    <a:pt x="8996" y="1079"/>
                    <a:pt x="9163" y="1246"/>
                  </a:cubicBezTo>
                  <a:cubicBezTo>
                    <a:pt x="11339" y="3423"/>
                    <a:pt x="11339" y="6964"/>
                    <a:pt x="9163" y="9140"/>
                  </a:cubicBezTo>
                  <a:cubicBezTo>
                    <a:pt x="8074" y="10229"/>
                    <a:pt x="6645" y="10773"/>
                    <a:pt x="5215" y="10773"/>
                  </a:cubicBezTo>
                  <a:cubicBezTo>
                    <a:pt x="3786" y="10773"/>
                    <a:pt x="2356" y="10229"/>
                    <a:pt x="1268" y="9140"/>
                  </a:cubicBezTo>
                  <a:cubicBezTo>
                    <a:pt x="1105" y="8973"/>
                    <a:pt x="945" y="8798"/>
                    <a:pt x="806" y="8616"/>
                  </a:cubicBezTo>
                  <a:cubicBezTo>
                    <a:pt x="759" y="8553"/>
                    <a:pt x="687" y="8520"/>
                    <a:pt x="615" y="8520"/>
                  </a:cubicBezTo>
                  <a:cubicBezTo>
                    <a:pt x="553" y="8520"/>
                    <a:pt x="491" y="8544"/>
                    <a:pt x="444" y="8592"/>
                  </a:cubicBezTo>
                  <a:lnTo>
                    <a:pt x="98" y="8934"/>
                  </a:lnTo>
                  <a:cubicBezTo>
                    <a:pt x="9" y="9024"/>
                    <a:pt x="1" y="9160"/>
                    <a:pt x="79" y="9257"/>
                  </a:cubicBezTo>
                  <a:cubicBezTo>
                    <a:pt x="234" y="9455"/>
                    <a:pt x="401" y="9646"/>
                    <a:pt x="588" y="9825"/>
                  </a:cubicBezTo>
                  <a:cubicBezTo>
                    <a:pt x="1815" y="11051"/>
                    <a:pt x="3473" y="11741"/>
                    <a:pt x="5211" y="11741"/>
                  </a:cubicBezTo>
                  <a:cubicBezTo>
                    <a:pt x="5235" y="11741"/>
                    <a:pt x="5259" y="11741"/>
                    <a:pt x="5283" y="11741"/>
                  </a:cubicBezTo>
                  <a:cubicBezTo>
                    <a:pt x="7013" y="11725"/>
                    <a:pt x="8630" y="11045"/>
                    <a:pt x="9855" y="9821"/>
                  </a:cubicBezTo>
                  <a:cubicBezTo>
                    <a:pt x="11067" y="8604"/>
                    <a:pt x="11748" y="6983"/>
                    <a:pt x="11763" y="5253"/>
                  </a:cubicBezTo>
                  <a:cubicBezTo>
                    <a:pt x="11779" y="3493"/>
                    <a:pt x="11091" y="1806"/>
                    <a:pt x="9851" y="566"/>
                  </a:cubicBezTo>
                  <a:cubicBezTo>
                    <a:pt x="9668" y="383"/>
                    <a:pt x="9481" y="216"/>
                    <a:pt x="9279" y="53"/>
                  </a:cubicBezTo>
                  <a:cubicBezTo>
                    <a:pt x="9235" y="17"/>
                    <a:pt x="9183" y="0"/>
                    <a:pt x="9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0" name="Google Shape;5890;p73"/>
          <p:cNvGrpSpPr/>
          <p:nvPr/>
        </p:nvGrpSpPr>
        <p:grpSpPr>
          <a:xfrm>
            <a:off x="6824550" y="1414325"/>
            <a:ext cx="363550" cy="364025"/>
            <a:chOff x="6824550" y="1414325"/>
            <a:chExt cx="363550" cy="364025"/>
          </a:xfrm>
        </p:grpSpPr>
        <p:sp>
          <p:nvSpPr>
            <p:cNvPr id="5891" name="Google Shape;5891;p73"/>
            <p:cNvSpPr/>
            <p:nvPr/>
          </p:nvSpPr>
          <p:spPr>
            <a:xfrm>
              <a:off x="7033575" y="1698150"/>
              <a:ext cx="101775" cy="47625"/>
            </a:xfrm>
            <a:custGeom>
              <a:avLst/>
              <a:gdLst/>
              <a:ahLst/>
              <a:cxnLst/>
              <a:rect l="l" t="t" r="r" b="b"/>
              <a:pathLst>
                <a:path w="4071" h="1905" extrusionOk="0">
                  <a:moveTo>
                    <a:pt x="0" y="0"/>
                  </a:moveTo>
                  <a:lnTo>
                    <a:pt x="0" y="1905"/>
                  </a:lnTo>
                  <a:lnTo>
                    <a:pt x="4070" y="1905"/>
                  </a:lnTo>
                  <a:lnTo>
                    <a:pt x="4070" y="1073"/>
                  </a:lnTo>
                  <a:cubicBezTo>
                    <a:pt x="4070" y="478"/>
                    <a:pt x="3588" y="0"/>
                    <a:pt x="2993" y="0"/>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2" name="Google Shape;5892;p73"/>
            <p:cNvSpPr/>
            <p:nvPr/>
          </p:nvSpPr>
          <p:spPr>
            <a:xfrm>
              <a:off x="7091875" y="1698150"/>
              <a:ext cx="42875" cy="47625"/>
            </a:xfrm>
            <a:custGeom>
              <a:avLst/>
              <a:gdLst/>
              <a:ahLst/>
              <a:cxnLst/>
              <a:rect l="l" t="t" r="r" b="b"/>
              <a:pathLst>
                <a:path w="1715" h="1905" extrusionOk="0">
                  <a:moveTo>
                    <a:pt x="1" y="0"/>
                  </a:moveTo>
                  <a:cubicBezTo>
                    <a:pt x="588" y="0"/>
                    <a:pt x="1062" y="478"/>
                    <a:pt x="1062" y="1069"/>
                  </a:cubicBezTo>
                  <a:lnTo>
                    <a:pt x="1062" y="1905"/>
                  </a:lnTo>
                  <a:lnTo>
                    <a:pt x="1715" y="1905"/>
                  </a:lnTo>
                  <a:lnTo>
                    <a:pt x="1715" y="1073"/>
                  </a:lnTo>
                  <a:lnTo>
                    <a:pt x="1711" y="1073"/>
                  </a:lnTo>
                  <a:cubicBezTo>
                    <a:pt x="1711" y="478"/>
                    <a:pt x="1233" y="0"/>
                    <a:pt x="638" y="0"/>
                  </a:cubicBezTo>
                  <a:close/>
                </a:path>
              </a:pathLst>
            </a:custGeom>
            <a:solidFill>
              <a:srgbClr val="FFA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3" name="Google Shape;5893;p73"/>
            <p:cNvSpPr/>
            <p:nvPr/>
          </p:nvSpPr>
          <p:spPr>
            <a:xfrm>
              <a:off x="6892075" y="1634675"/>
              <a:ext cx="281250" cy="143675"/>
            </a:xfrm>
            <a:custGeom>
              <a:avLst/>
              <a:gdLst/>
              <a:ahLst/>
              <a:cxnLst/>
              <a:rect l="l" t="t" r="r" b="b"/>
              <a:pathLst>
                <a:path w="11250" h="5747" extrusionOk="0">
                  <a:moveTo>
                    <a:pt x="1" y="1"/>
                  </a:moveTo>
                  <a:lnTo>
                    <a:pt x="1" y="2873"/>
                  </a:lnTo>
                  <a:lnTo>
                    <a:pt x="872" y="2873"/>
                  </a:lnTo>
                  <a:cubicBezTo>
                    <a:pt x="1229" y="2873"/>
                    <a:pt x="1548" y="3048"/>
                    <a:pt x="1742" y="3317"/>
                  </a:cubicBezTo>
                  <a:lnTo>
                    <a:pt x="3231" y="5303"/>
                  </a:lnTo>
                  <a:cubicBezTo>
                    <a:pt x="3425" y="5571"/>
                    <a:pt x="3748" y="5746"/>
                    <a:pt x="4102" y="5746"/>
                  </a:cubicBezTo>
                  <a:lnTo>
                    <a:pt x="10068" y="5746"/>
                  </a:lnTo>
                  <a:cubicBezTo>
                    <a:pt x="10585" y="5746"/>
                    <a:pt x="11079" y="5330"/>
                    <a:pt x="11153" y="4821"/>
                  </a:cubicBezTo>
                  <a:cubicBezTo>
                    <a:pt x="11250" y="4160"/>
                    <a:pt x="10733" y="3589"/>
                    <a:pt x="10084" y="3589"/>
                  </a:cubicBezTo>
                  <a:lnTo>
                    <a:pt x="6543" y="3589"/>
                  </a:lnTo>
                  <a:lnTo>
                    <a:pt x="5427" y="1703"/>
                  </a:lnTo>
                  <a:lnTo>
                    <a:pt x="3678" y="1"/>
                  </a:ln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4" name="Google Shape;5894;p73"/>
            <p:cNvSpPr/>
            <p:nvPr/>
          </p:nvSpPr>
          <p:spPr>
            <a:xfrm>
              <a:off x="7127350" y="1724375"/>
              <a:ext cx="45900" cy="53975"/>
            </a:xfrm>
            <a:custGeom>
              <a:avLst/>
              <a:gdLst/>
              <a:ahLst/>
              <a:cxnLst/>
              <a:rect l="l" t="t" r="r" b="b"/>
              <a:pathLst>
                <a:path w="1836" h="2159" extrusionOk="0">
                  <a:moveTo>
                    <a:pt x="0" y="1"/>
                  </a:moveTo>
                  <a:cubicBezTo>
                    <a:pt x="599" y="1"/>
                    <a:pt x="1081" y="487"/>
                    <a:pt x="1081" y="1077"/>
                  </a:cubicBezTo>
                  <a:cubicBezTo>
                    <a:pt x="1081" y="1676"/>
                    <a:pt x="595" y="2158"/>
                    <a:pt x="0" y="2158"/>
                  </a:cubicBezTo>
                  <a:lnTo>
                    <a:pt x="653" y="2158"/>
                  </a:lnTo>
                  <a:cubicBezTo>
                    <a:pt x="1167" y="2158"/>
                    <a:pt x="1664" y="1742"/>
                    <a:pt x="1738" y="1233"/>
                  </a:cubicBezTo>
                  <a:cubicBezTo>
                    <a:pt x="1835" y="572"/>
                    <a:pt x="1318" y="1"/>
                    <a:pt x="669" y="1"/>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5" name="Google Shape;5895;p73"/>
            <p:cNvSpPr/>
            <p:nvPr/>
          </p:nvSpPr>
          <p:spPr>
            <a:xfrm>
              <a:off x="6866425" y="1617000"/>
              <a:ext cx="29850" cy="107400"/>
            </a:xfrm>
            <a:custGeom>
              <a:avLst/>
              <a:gdLst/>
              <a:ahLst/>
              <a:cxnLst/>
              <a:rect l="l" t="t" r="r" b="b"/>
              <a:pathLst>
                <a:path w="1194" h="4296" extrusionOk="0">
                  <a:moveTo>
                    <a:pt x="1" y="1"/>
                  </a:moveTo>
                  <a:lnTo>
                    <a:pt x="1" y="4296"/>
                  </a:lnTo>
                  <a:lnTo>
                    <a:pt x="716" y="4296"/>
                  </a:lnTo>
                  <a:cubicBezTo>
                    <a:pt x="980" y="4296"/>
                    <a:pt x="1194" y="4082"/>
                    <a:pt x="1194" y="3818"/>
                  </a:cubicBezTo>
                  <a:lnTo>
                    <a:pt x="1194" y="475"/>
                  </a:lnTo>
                  <a:cubicBezTo>
                    <a:pt x="1194" y="210"/>
                    <a:pt x="980"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6" name="Google Shape;5896;p73"/>
            <p:cNvSpPr/>
            <p:nvPr/>
          </p:nvSpPr>
          <p:spPr>
            <a:xfrm>
              <a:off x="6824550" y="1599225"/>
              <a:ext cx="47625" cy="143650"/>
            </a:xfrm>
            <a:custGeom>
              <a:avLst/>
              <a:gdLst/>
              <a:ahLst/>
              <a:cxnLst/>
              <a:rect l="l" t="t" r="r" b="b"/>
              <a:pathLst>
                <a:path w="1905" h="5746" extrusionOk="0">
                  <a:moveTo>
                    <a:pt x="237" y="0"/>
                  </a:moveTo>
                  <a:cubicBezTo>
                    <a:pt x="109" y="0"/>
                    <a:pt x="0" y="109"/>
                    <a:pt x="0" y="237"/>
                  </a:cubicBezTo>
                  <a:lnTo>
                    <a:pt x="0" y="5504"/>
                  </a:lnTo>
                  <a:cubicBezTo>
                    <a:pt x="0" y="5636"/>
                    <a:pt x="109" y="5745"/>
                    <a:pt x="237" y="5745"/>
                  </a:cubicBezTo>
                  <a:lnTo>
                    <a:pt x="1431" y="5745"/>
                  </a:lnTo>
                  <a:cubicBezTo>
                    <a:pt x="1691" y="5745"/>
                    <a:pt x="1905" y="5531"/>
                    <a:pt x="1905" y="5267"/>
                  </a:cubicBezTo>
                  <a:lnTo>
                    <a:pt x="1905" y="478"/>
                  </a:lnTo>
                  <a:cubicBezTo>
                    <a:pt x="1905" y="214"/>
                    <a:pt x="1691" y="0"/>
                    <a:pt x="1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7" name="Google Shape;5897;p73"/>
            <p:cNvSpPr/>
            <p:nvPr/>
          </p:nvSpPr>
          <p:spPr>
            <a:xfrm>
              <a:off x="6993250" y="1419375"/>
              <a:ext cx="129550" cy="138675"/>
            </a:xfrm>
            <a:custGeom>
              <a:avLst/>
              <a:gdLst/>
              <a:ahLst/>
              <a:cxnLst/>
              <a:rect l="l" t="t" r="r" b="b"/>
              <a:pathLst>
                <a:path w="5182" h="5547" extrusionOk="0">
                  <a:moveTo>
                    <a:pt x="2799" y="1"/>
                  </a:moveTo>
                  <a:cubicBezTo>
                    <a:pt x="2369" y="1"/>
                    <a:pt x="1913" y="115"/>
                    <a:pt x="1458" y="372"/>
                  </a:cubicBezTo>
                  <a:cubicBezTo>
                    <a:pt x="1174" y="540"/>
                    <a:pt x="933" y="777"/>
                    <a:pt x="778" y="1068"/>
                  </a:cubicBezTo>
                  <a:cubicBezTo>
                    <a:pt x="0" y="2475"/>
                    <a:pt x="576" y="3902"/>
                    <a:pt x="1668" y="4497"/>
                  </a:cubicBezTo>
                  <a:cubicBezTo>
                    <a:pt x="1781" y="4563"/>
                    <a:pt x="1847" y="4679"/>
                    <a:pt x="1847" y="4808"/>
                  </a:cubicBezTo>
                  <a:lnTo>
                    <a:pt x="1847" y="5546"/>
                  </a:lnTo>
                  <a:lnTo>
                    <a:pt x="3751" y="5546"/>
                  </a:lnTo>
                  <a:lnTo>
                    <a:pt x="3751" y="4881"/>
                  </a:lnTo>
                  <a:cubicBezTo>
                    <a:pt x="3751" y="4706"/>
                    <a:pt x="3845" y="4551"/>
                    <a:pt x="3996" y="4462"/>
                  </a:cubicBezTo>
                  <a:cubicBezTo>
                    <a:pt x="4700" y="4046"/>
                    <a:pt x="5182" y="3272"/>
                    <a:pt x="5182" y="2394"/>
                  </a:cubicBezTo>
                  <a:cubicBezTo>
                    <a:pt x="5182" y="1072"/>
                    <a:pt x="4115" y="1"/>
                    <a:pt x="2799" y="1"/>
                  </a:cubicBezTo>
                  <a:close/>
                </a:path>
              </a:pathLst>
            </a:custGeom>
            <a:solidFill>
              <a:srgbClr val="E9B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8" name="Google Shape;5898;p73"/>
            <p:cNvSpPr/>
            <p:nvPr/>
          </p:nvSpPr>
          <p:spPr>
            <a:xfrm>
              <a:off x="7057775" y="1498350"/>
              <a:ext cx="10700" cy="57950"/>
            </a:xfrm>
            <a:custGeom>
              <a:avLst/>
              <a:gdLst/>
              <a:ahLst/>
              <a:cxnLst/>
              <a:rect l="l" t="t" r="r" b="b"/>
              <a:pathLst>
                <a:path w="428" h="2318" extrusionOk="0">
                  <a:moveTo>
                    <a:pt x="217" y="0"/>
                  </a:moveTo>
                  <a:cubicBezTo>
                    <a:pt x="215" y="0"/>
                    <a:pt x="213" y="0"/>
                    <a:pt x="210" y="0"/>
                  </a:cubicBezTo>
                  <a:cubicBezTo>
                    <a:pt x="94" y="8"/>
                    <a:pt x="0" y="109"/>
                    <a:pt x="0" y="226"/>
                  </a:cubicBezTo>
                  <a:lnTo>
                    <a:pt x="0" y="2103"/>
                  </a:lnTo>
                  <a:cubicBezTo>
                    <a:pt x="0" y="2220"/>
                    <a:pt x="97" y="2317"/>
                    <a:pt x="214" y="2317"/>
                  </a:cubicBezTo>
                  <a:cubicBezTo>
                    <a:pt x="331" y="2317"/>
                    <a:pt x="428" y="2220"/>
                    <a:pt x="428" y="2103"/>
                  </a:cubicBezTo>
                  <a:lnTo>
                    <a:pt x="428" y="214"/>
                  </a:lnTo>
                  <a:cubicBezTo>
                    <a:pt x="428" y="96"/>
                    <a:pt x="334" y="0"/>
                    <a:pt x="217" y="0"/>
                  </a:cubicBezTo>
                  <a:close/>
                </a:path>
              </a:pathLst>
            </a:custGeom>
            <a:solidFill>
              <a:srgbClr val="3931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9" name="Google Shape;5899;p73"/>
            <p:cNvSpPr/>
            <p:nvPr/>
          </p:nvSpPr>
          <p:spPr>
            <a:xfrm>
              <a:off x="6938425" y="1498150"/>
              <a:ext cx="34825" cy="10725"/>
            </a:xfrm>
            <a:custGeom>
              <a:avLst/>
              <a:gdLst/>
              <a:ahLst/>
              <a:cxnLst/>
              <a:rect l="l" t="t" r="r" b="b"/>
              <a:pathLst>
                <a:path w="1393" h="429" extrusionOk="0">
                  <a:moveTo>
                    <a:pt x="223" y="1"/>
                  </a:moveTo>
                  <a:cubicBezTo>
                    <a:pt x="98" y="1"/>
                    <a:pt x="1" y="98"/>
                    <a:pt x="9" y="218"/>
                  </a:cubicBezTo>
                  <a:cubicBezTo>
                    <a:pt x="13" y="335"/>
                    <a:pt x="114" y="428"/>
                    <a:pt x="230" y="428"/>
                  </a:cubicBezTo>
                  <a:lnTo>
                    <a:pt x="1163" y="428"/>
                  </a:lnTo>
                  <a:cubicBezTo>
                    <a:pt x="1291" y="428"/>
                    <a:pt x="1393" y="323"/>
                    <a:pt x="1373" y="191"/>
                  </a:cubicBezTo>
                  <a:cubicBezTo>
                    <a:pt x="1361" y="78"/>
                    <a:pt x="1264" y="1"/>
                    <a:pt x="1155" y="1"/>
                  </a:cubicBezTo>
                  <a:close/>
                </a:path>
              </a:pathLst>
            </a:custGeom>
            <a:solidFill>
              <a:srgbClr val="E9B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0" name="Google Shape;5900;p73"/>
            <p:cNvSpPr/>
            <p:nvPr/>
          </p:nvSpPr>
          <p:spPr>
            <a:xfrm>
              <a:off x="6960000" y="1569850"/>
              <a:ext cx="32975" cy="22675"/>
            </a:xfrm>
            <a:custGeom>
              <a:avLst/>
              <a:gdLst/>
              <a:ahLst/>
              <a:cxnLst/>
              <a:rect l="l" t="t" r="r" b="b"/>
              <a:pathLst>
                <a:path w="1319" h="907" extrusionOk="0">
                  <a:moveTo>
                    <a:pt x="1071" y="0"/>
                  </a:moveTo>
                  <a:cubicBezTo>
                    <a:pt x="1033" y="0"/>
                    <a:pt x="995" y="9"/>
                    <a:pt x="961" y="28"/>
                  </a:cubicBezTo>
                  <a:lnTo>
                    <a:pt x="137" y="507"/>
                  </a:lnTo>
                  <a:cubicBezTo>
                    <a:pt x="36" y="565"/>
                    <a:pt x="1" y="701"/>
                    <a:pt x="59" y="802"/>
                  </a:cubicBezTo>
                  <a:cubicBezTo>
                    <a:pt x="102" y="868"/>
                    <a:pt x="176" y="907"/>
                    <a:pt x="250" y="907"/>
                  </a:cubicBezTo>
                  <a:cubicBezTo>
                    <a:pt x="289" y="907"/>
                    <a:pt x="320" y="899"/>
                    <a:pt x="355" y="880"/>
                  </a:cubicBezTo>
                  <a:lnTo>
                    <a:pt x="1183" y="402"/>
                  </a:lnTo>
                  <a:cubicBezTo>
                    <a:pt x="1284" y="343"/>
                    <a:pt x="1319" y="207"/>
                    <a:pt x="1260" y="106"/>
                  </a:cubicBezTo>
                  <a:cubicBezTo>
                    <a:pt x="1221" y="38"/>
                    <a:pt x="1147" y="0"/>
                    <a:pt x="1071" y="0"/>
                  </a:cubicBezTo>
                  <a:close/>
                </a:path>
              </a:pathLst>
            </a:custGeom>
            <a:solidFill>
              <a:srgbClr val="E9B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1" name="Google Shape;5901;p73"/>
            <p:cNvSpPr/>
            <p:nvPr/>
          </p:nvSpPr>
          <p:spPr>
            <a:xfrm>
              <a:off x="7133675" y="1569800"/>
              <a:ext cx="33150" cy="22725"/>
            </a:xfrm>
            <a:custGeom>
              <a:avLst/>
              <a:gdLst/>
              <a:ahLst/>
              <a:cxnLst/>
              <a:rect l="l" t="t" r="r" b="b"/>
              <a:pathLst>
                <a:path w="1326" h="909" extrusionOk="0">
                  <a:moveTo>
                    <a:pt x="252" y="1"/>
                  </a:moveTo>
                  <a:cubicBezTo>
                    <a:pt x="176" y="1"/>
                    <a:pt x="101" y="40"/>
                    <a:pt x="62" y="108"/>
                  </a:cubicBezTo>
                  <a:cubicBezTo>
                    <a:pt x="0" y="209"/>
                    <a:pt x="39" y="345"/>
                    <a:pt x="144" y="404"/>
                  </a:cubicBezTo>
                  <a:lnTo>
                    <a:pt x="968" y="882"/>
                  </a:lnTo>
                  <a:cubicBezTo>
                    <a:pt x="1003" y="901"/>
                    <a:pt x="1034" y="909"/>
                    <a:pt x="1077" y="909"/>
                  </a:cubicBezTo>
                  <a:cubicBezTo>
                    <a:pt x="1147" y="909"/>
                    <a:pt x="1221" y="870"/>
                    <a:pt x="1263" y="804"/>
                  </a:cubicBezTo>
                  <a:cubicBezTo>
                    <a:pt x="1326" y="699"/>
                    <a:pt x="1291" y="563"/>
                    <a:pt x="1186" y="505"/>
                  </a:cubicBezTo>
                  <a:lnTo>
                    <a:pt x="362" y="30"/>
                  </a:lnTo>
                  <a:cubicBezTo>
                    <a:pt x="327" y="10"/>
                    <a:pt x="289" y="1"/>
                    <a:pt x="252" y="1"/>
                  </a:cubicBezTo>
                  <a:close/>
                </a:path>
              </a:pathLst>
            </a:custGeom>
            <a:solidFill>
              <a:srgbClr val="E9B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2" name="Google Shape;5902;p73"/>
            <p:cNvSpPr/>
            <p:nvPr/>
          </p:nvSpPr>
          <p:spPr>
            <a:xfrm>
              <a:off x="7153675" y="1498150"/>
              <a:ext cx="34425" cy="10725"/>
            </a:xfrm>
            <a:custGeom>
              <a:avLst/>
              <a:gdLst/>
              <a:ahLst/>
              <a:cxnLst/>
              <a:rect l="l" t="t" r="r" b="b"/>
              <a:pathLst>
                <a:path w="1377" h="429" extrusionOk="0">
                  <a:moveTo>
                    <a:pt x="222" y="1"/>
                  </a:moveTo>
                  <a:cubicBezTo>
                    <a:pt x="98" y="1"/>
                    <a:pt x="1" y="98"/>
                    <a:pt x="9" y="218"/>
                  </a:cubicBezTo>
                  <a:cubicBezTo>
                    <a:pt x="12" y="335"/>
                    <a:pt x="114" y="428"/>
                    <a:pt x="230" y="428"/>
                  </a:cubicBezTo>
                  <a:lnTo>
                    <a:pt x="1163" y="428"/>
                  </a:lnTo>
                  <a:cubicBezTo>
                    <a:pt x="1280" y="428"/>
                    <a:pt x="1377" y="331"/>
                    <a:pt x="1377" y="211"/>
                  </a:cubicBezTo>
                  <a:cubicBezTo>
                    <a:pt x="1373" y="94"/>
                    <a:pt x="1272" y="1"/>
                    <a:pt x="1155" y="1"/>
                  </a:cubicBezTo>
                  <a:close/>
                </a:path>
              </a:pathLst>
            </a:custGeom>
            <a:solidFill>
              <a:srgbClr val="E9B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3" name="Google Shape;5903;p73"/>
            <p:cNvSpPr/>
            <p:nvPr/>
          </p:nvSpPr>
          <p:spPr>
            <a:xfrm>
              <a:off x="7133575" y="1414350"/>
              <a:ext cx="32950" cy="22700"/>
            </a:xfrm>
            <a:custGeom>
              <a:avLst/>
              <a:gdLst/>
              <a:ahLst/>
              <a:cxnLst/>
              <a:rect l="l" t="t" r="r" b="b"/>
              <a:pathLst>
                <a:path w="1318" h="908" extrusionOk="0">
                  <a:moveTo>
                    <a:pt x="1071" y="1"/>
                  </a:moveTo>
                  <a:cubicBezTo>
                    <a:pt x="1034" y="1"/>
                    <a:pt x="997" y="10"/>
                    <a:pt x="964" y="29"/>
                  </a:cubicBezTo>
                  <a:lnTo>
                    <a:pt x="136" y="507"/>
                  </a:lnTo>
                  <a:cubicBezTo>
                    <a:pt x="35" y="566"/>
                    <a:pt x="0" y="702"/>
                    <a:pt x="59" y="803"/>
                  </a:cubicBezTo>
                  <a:cubicBezTo>
                    <a:pt x="101" y="869"/>
                    <a:pt x="175" y="908"/>
                    <a:pt x="249" y="908"/>
                  </a:cubicBezTo>
                  <a:cubicBezTo>
                    <a:pt x="288" y="908"/>
                    <a:pt x="323" y="900"/>
                    <a:pt x="354" y="880"/>
                  </a:cubicBezTo>
                  <a:lnTo>
                    <a:pt x="1182" y="402"/>
                  </a:lnTo>
                  <a:cubicBezTo>
                    <a:pt x="1283" y="344"/>
                    <a:pt x="1318" y="208"/>
                    <a:pt x="1260" y="107"/>
                  </a:cubicBezTo>
                  <a:cubicBezTo>
                    <a:pt x="1220" y="39"/>
                    <a:pt x="1146" y="1"/>
                    <a:pt x="1071" y="1"/>
                  </a:cubicBezTo>
                  <a:close/>
                </a:path>
              </a:pathLst>
            </a:custGeom>
            <a:solidFill>
              <a:srgbClr val="E9B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4" name="Google Shape;5904;p73"/>
            <p:cNvSpPr/>
            <p:nvPr/>
          </p:nvSpPr>
          <p:spPr>
            <a:xfrm>
              <a:off x="6960100" y="1414325"/>
              <a:ext cx="33175" cy="22725"/>
            </a:xfrm>
            <a:custGeom>
              <a:avLst/>
              <a:gdLst/>
              <a:ahLst/>
              <a:cxnLst/>
              <a:rect l="l" t="t" r="r" b="b"/>
              <a:pathLst>
                <a:path w="1327" h="909" extrusionOk="0">
                  <a:moveTo>
                    <a:pt x="253" y="0"/>
                  </a:moveTo>
                  <a:cubicBezTo>
                    <a:pt x="176" y="0"/>
                    <a:pt x="102" y="40"/>
                    <a:pt x="63" y="108"/>
                  </a:cubicBezTo>
                  <a:cubicBezTo>
                    <a:pt x="1" y="209"/>
                    <a:pt x="40" y="345"/>
                    <a:pt x="141" y="403"/>
                  </a:cubicBezTo>
                  <a:lnTo>
                    <a:pt x="969" y="881"/>
                  </a:lnTo>
                  <a:cubicBezTo>
                    <a:pt x="1004" y="901"/>
                    <a:pt x="1035" y="909"/>
                    <a:pt x="1074" y="909"/>
                  </a:cubicBezTo>
                  <a:cubicBezTo>
                    <a:pt x="1147" y="909"/>
                    <a:pt x="1221" y="870"/>
                    <a:pt x="1264" y="804"/>
                  </a:cubicBezTo>
                  <a:cubicBezTo>
                    <a:pt x="1326" y="703"/>
                    <a:pt x="1287" y="567"/>
                    <a:pt x="1186" y="508"/>
                  </a:cubicBezTo>
                  <a:lnTo>
                    <a:pt x="362" y="30"/>
                  </a:lnTo>
                  <a:cubicBezTo>
                    <a:pt x="328" y="10"/>
                    <a:pt x="290" y="0"/>
                    <a:pt x="253" y="0"/>
                  </a:cubicBezTo>
                  <a:close/>
                </a:path>
              </a:pathLst>
            </a:custGeom>
            <a:solidFill>
              <a:srgbClr val="E9B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5" name="Google Shape;5905;p73"/>
            <p:cNvSpPr/>
            <p:nvPr/>
          </p:nvSpPr>
          <p:spPr>
            <a:xfrm>
              <a:off x="7046100" y="1498150"/>
              <a:ext cx="34425" cy="10725"/>
            </a:xfrm>
            <a:custGeom>
              <a:avLst/>
              <a:gdLst/>
              <a:ahLst/>
              <a:cxnLst/>
              <a:rect l="l" t="t" r="r" b="b"/>
              <a:pathLst>
                <a:path w="1377" h="429" extrusionOk="0">
                  <a:moveTo>
                    <a:pt x="219" y="1"/>
                  </a:moveTo>
                  <a:cubicBezTo>
                    <a:pt x="98" y="1"/>
                    <a:pt x="1" y="98"/>
                    <a:pt x="5" y="218"/>
                  </a:cubicBezTo>
                  <a:cubicBezTo>
                    <a:pt x="13" y="335"/>
                    <a:pt x="114" y="428"/>
                    <a:pt x="230" y="428"/>
                  </a:cubicBezTo>
                  <a:lnTo>
                    <a:pt x="1163" y="428"/>
                  </a:lnTo>
                  <a:cubicBezTo>
                    <a:pt x="1284" y="428"/>
                    <a:pt x="1377" y="331"/>
                    <a:pt x="1377" y="211"/>
                  </a:cubicBezTo>
                  <a:cubicBezTo>
                    <a:pt x="1369" y="94"/>
                    <a:pt x="1268" y="1"/>
                    <a:pt x="1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6" name="Google Shape;5906;p73"/>
            <p:cNvSpPr/>
            <p:nvPr/>
          </p:nvSpPr>
          <p:spPr>
            <a:xfrm>
              <a:off x="7039300" y="1563650"/>
              <a:ext cx="47650" cy="35600"/>
            </a:xfrm>
            <a:custGeom>
              <a:avLst/>
              <a:gdLst/>
              <a:ahLst/>
              <a:cxnLst/>
              <a:rect l="l" t="t" r="r" b="b"/>
              <a:pathLst>
                <a:path w="1906" h="1424" extrusionOk="0">
                  <a:moveTo>
                    <a:pt x="1" y="1"/>
                  </a:moveTo>
                  <a:lnTo>
                    <a:pt x="1" y="968"/>
                  </a:lnTo>
                  <a:cubicBezTo>
                    <a:pt x="1" y="1221"/>
                    <a:pt x="207" y="1423"/>
                    <a:pt x="459" y="1423"/>
                  </a:cubicBezTo>
                  <a:lnTo>
                    <a:pt x="1455" y="1423"/>
                  </a:lnTo>
                  <a:cubicBezTo>
                    <a:pt x="1699" y="1423"/>
                    <a:pt x="1905" y="1221"/>
                    <a:pt x="1905" y="968"/>
                  </a:cubicBezTo>
                  <a:lnTo>
                    <a:pt x="19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7" name="Google Shape;5907;p73"/>
            <p:cNvSpPr/>
            <p:nvPr/>
          </p:nvSpPr>
          <p:spPr>
            <a:xfrm>
              <a:off x="7025600" y="1550925"/>
              <a:ext cx="75350" cy="24125"/>
            </a:xfrm>
            <a:custGeom>
              <a:avLst/>
              <a:gdLst/>
              <a:ahLst/>
              <a:cxnLst/>
              <a:rect l="l" t="t" r="r" b="b"/>
              <a:pathLst>
                <a:path w="3014" h="965" extrusionOk="0">
                  <a:moveTo>
                    <a:pt x="545" y="0"/>
                  </a:moveTo>
                  <a:cubicBezTo>
                    <a:pt x="327" y="0"/>
                    <a:pt x="106" y="167"/>
                    <a:pt x="63" y="381"/>
                  </a:cubicBezTo>
                  <a:cubicBezTo>
                    <a:pt x="1" y="692"/>
                    <a:pt x="238" y="964"/>
                    <a:pt x="533" y="964"/>
                  </a:cubicBezTo>
                  <a:lnTo>
                    <a:pt x="2477" y="964"/>
                  </a:lnTo>
                  <a:cubicBezTo>
                    <a:pt x="2780" y="964"/>
                    <a:pt x="3013" y="692"/>
                    <a:pt x="2951" y="381"/>
                  </a:cubicBezTo>
                  <a:cubicBezTo>
                    <a:pt x="2904" y="167"/>
                    <a:pt x="2687" y="0"/>
                    <a:pt x="24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8" name="Google Shape;5908;p73"/>
            <p:cNvSpPr/>
            <p:nvPr/>
          </p:nvSpPr>
          <p:spPr>
            <a:xfrm>
              <a:off x="6955925" y="1634600"/>
              <a:ext cx="101275" cy="114675"/>
            </a:xfrm>
            <a:custGeom>
              <a:avLst/>
              <a:gdLst/>
              <a:ahLst/>
              <a:cxnLst/>
              <a:rect l="l" t="t" r="r" b="b"/>
              <a:pathLst>
                <a:path w="4051" h="4587" extrusionOk="0">
                  <a:moveTo>
                    <a:pt x="1140" y="0"/>
                  </a:moveTo>
                  <a:lnTo>
                    <a:pt x="3413" y="2729"/>
                  </a:lnTo>
                  <a:cubicBezTo>
                    <a:pt x="3546" y="2884"/>
                    <a:pt x="3620" y="3086"/>
                    <a:pt x="3620" y="3289"/>
                  </a:cubicBezTo>
                  <a:cubicBezTo>
                    <a:pt x="3620" y="3759"/>
                    <a:pt x="3235" y="4148"/>
                    <a:pt x="2757" y="4148"/>
                  </a:cubicBezTo>
                  <a:cubicBezTo>
                    <a:pt x="2500" y="4148"/>
                    <a:pt x="2259" y="4035"/>
                    <a:pt x="2096" y="3837"/>
                  </a:cubicBezTo>
                  <a:lnTo>
                    <a:pt x="417" y="1808"/>
                  </a:lnTo>
                  <a:cubicBezTo>
                    <a:pt x="372" y="1755"/>
                    <a:pt x="309" y="1727"/>
                    <a:pt x="246" y="1727"/>
                  </a:cubicBezTo>
                  <a:cubicBezTo>
                    <a:pt x="198" y="1727"/>
                    <a:pt x="150" y="1743"/>
                    <a:pt x="109" y="1776"/>
                  </a:cubicBezTo>
                  <a:cubicBezTo>
                    <a:pt x="16" y="1854"/>
                    <a:pt x="1" y="1990"/>
                    <a:pt x="78" y="2084"/>
                  </a:cubicBezTo>
                  <a:lnTo>
                    <a:pt x="1761" y="4116"/>
                  </a:lnTo>
                  <a:cubicBezTo>
                    <a:pt x="2010" y="4412"/>
                    <a:pt x="2368" y="4587"/>
                    <a:pt x="2757" y="4587"/>
                  </a:cubicBezTo>
                  <a:cubicBezTo>
                    <a:pt x="3371" y="4587"/>
                    <a:pt x="3880" y="4159"/>
                    <a:pt x="4016" y="3588"/>
                  </a:cubicBezTo>
                  <a:lnTo>
                    <a:pt x="4016" y="3588"/>
                  </a:lnTo>
                  <a:lnTo>
                    <a:pt x="4000" y="3592"/>
                  </a:lnTo>
                  <a:cubicBezTo>
                    <a:pt x="4016" y="3557"/>
                    <a:pt x="4028" y="3518"/>
                    <a:pt x="4035" y="3479"/>
                  </a:cubicBezTo>
                  <a:cubicBezTo>
                    <a:pt x="4047" y="3421"/>
                    <a:pt x="4051" y="3358"/>
                    <a:pt x="4051" y="3292"/>
                  </a:cubicBezTo>
                  <a:cubicBezTo>
                    <a:pt x="4051" y="2989"/>
                    <a:pt x="3938" y="2690"/>
                    <a:pt x="3744" y="2457"/>
                  </a:cubicBezTo>
                  <a:lnTo>
                    <a:pt x="2034" y="397"/>
                  </a:lnTo>
                  <a:lnTo>
                    <a:pt x="2030" y="393"/>
                  </a:lnTo>
                  <a:cubicBezTo>
                    <a:pt x="1828" y="156"/>
                    <a:pt x="1532" y="0"/>
                    <a:pt x="1198" y="0"/>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9" name="Google Shape;5909;p73"/>
          <p:cNvGrpSpPr/>
          <p:nvPr/>
        </p:nvGrpSpPr>
        <p:grpSpPr>
          <a:xfrm>
            <a:off x="7507600" y="1414200"/>
            <a:ext cx="364150" cy="364225"/>
            <a:chOff x="7514100" y="1414200"/>
            <a:chExt cx="364150" cy="364225"/>
          </a:xfrm>
        </p:grpSpPr>
        <p:sp>
          <p:nvSpPr>
            <p:cNvPr id="5910" name="Google Shape;5910;p73"/>
            <p:cNvSpPr/>
            <p:nvPr/>
          </p:nvSpPr>
          <p:spPr>
            <a:xfrm>
              <a:off x="7611575" y="1414200"/>
              <a:ext cx="170000" cy="55600"/>
            </a:xfrm>
            <a:custGeom>
              <a:avLst/>
              <a:gdLst/>
              <a:ahLst/>
              <a:cxnLst/>
              <a:rect l="l" t="t" r="r" b="b"/>
              <a:pathLst>
                <a:path w="6800" h="2224" extrusionOk="0">
                  <a:moveTo>
                    <a:pt x="969" y="0"/>
                  </a:moveTo>
                  <a:cubicBezTo>
                    <a:pt x="432" y="8"/>
                    <a:pt x="1" y="439"/>
                    <a:pt x="1" y="972"/>
                  </a:cubicBezTo>
                  <a:lnTo>
                    <a:pt x="1" y="2224"/>
                  </a:lnTo>
                  <a:lnTo>
                    <a:pt x="969" y="2224"/>
                  </a:lnTo>
                  <a:lnTo>
                    <a:pt x="969" y="1244"/>
                  </a:lnTo>
                  <a:cubicBezTo>
                    <a:pt x="969" y="1096"/>
                    <a:pt x="1089" y="972"/>
                    <a:pt x="1241" y="972"/>
                  </a:cubicBezTo>
                  <a:lnTo>
                    <a:pt x="5559" y="972"/>
                  </a:lnTo>
                  <a:cubicBezTo>
                    <a:pt x="5711" y="972"/>
                    <a:pt x="5831" y="1096"/>
                    <a:pt x="5831" y="1244"/>
                  </a:cubicBezTo>
                  <a:lnTo>
                    <a:pt x="5831" y="2224"/>
                  </a:lnTo>
                  <a:lnTo>
                    <a:pt x="6799" y="2224"/>
                  </a:lnTo>
                  <a:lnTo>
                    <a:pt x="6799" y="972"/>
                  </a:lnTo>
                  <a:cubicBezTo>
                    <a:pt x="6799" y="439"/>
                    <a:pt x="6364" y="0"/>
                    <a:pt x="58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1" name="Google Shape;5911;p73"/>
            <p:cNvSpPr/>
            <p:nvPr/>
          </p:nvSpPr>
          <p:spPr>
            <a:xfrm>
              <a:off x="7599425" y="1462575"/>
              <a:ext cx="48525" cy="28600"/>
            </a:xfrm>
            <a:custGeom>
              <a:avLst/>
              <a:gdLst/>
              <a:ahLst/>
              <a:cxnLst/>
              <a:rect l="l" t="t" r="r" b="b"/>
              <a:pathLst>
                <a:path w="1941" h="1144" extrusionOk="0">
                  <a:moveTo>
                    <a:pt x="456" y="1"/>
                  </a:moveTo>
                  <a:cubicBezTo>
                    <a:pt x="203" y="1"/>
                    <a:pt x="1" y="203"/>
                    <a:pt x="1" y="456"/>
                  </a:cubicBezTo>
                  <a:lnTo>
                    <a:pt x="1" y="1144"/>
                  </a:lnTo>
                  <a:lnTo>
                    <a:pt x="1940" y="1144"/>
                  </a:lnTo>
                  <a:lnTo>
                    <a:pt x="1940" y="456"/>
                  </a:lnTo>
                  <a:cubicBezTo>
                    <a:pt x="1940" y="203"/>
                    <a:pt x="1734"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2" name="Google Shape;5912;p73"/>
            <p:cNvSpPr/>
            <p:nvPr/>
          </p:nvSpPr>
          <p:spPr>
            <a:xfrm>
              <a:off x="7745200" y="1462575"/>
              <a:ext cx="48525" cy="28600"/>
            </a:xfrm>
            <a:custGeom>
              <a:avLst/>
              <a:gdLst/>
              <a:ahLst/>
              <a:cxnLst/>
              <a:rect l="l" t="t" r="r" b="b"/>
              <a:pathLst>
                <a:path w="1941" h="1144" extrusionOk="0">
                  <a:moveTo>
                    <a:pt x="455" y="1"/>
                  </a:moveTo>
                  <a:cubicBezTo>
                    <a:pt x="203" y="1"/>
                    <a:pt x="0" y="203"/>
                    <a:pt x="0" y="456"/>
                  </a:cubicBezTo>
                  <a:lnTo>
                    <a:pt x="0" y="1144"/>
                  </a:lnTo>
                  <a:lnTo>
                    <a:pt x="1940" y="1144"/>
                  </a:lnTo>
                  <a:lnTo>
                    <a:pt x="1940" y="456"/>
                  </a:lnTo>
                  <a:cubicBezTo>
                    <a:pt x="1940" y="203"/>
                    <a:pt x="1734"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3" name="Google Shape;5913;p73"/>
            <p:cNvSpPr/>
            <p:nvPr/>
          </p:nvSpPr>
          <p:spPr>
            <a:xfrm>
              <a:off x="7526075" y="1577850"/>
              <a:ext cx="340025" cy="200575"/>
            </a:xfrm>
            <a:custGeom>
              <a:avLst/>
              <a:gdLst/>
              <a:ahLst/>
              <a:cxnLst/>
              <a:rect l="l" t="t" r="r" b="b"/>
              <a:pathLst>
                <a:path w="13601" h="8023" extrusionOk="0">
                  <a:moveTo>
                    <a:pt x="0" y="0"/>
                  </a:moveTo>
                  <a:lnTo>
                    <a:pt x="0" y="7051"/>
                  </a:lnTo>
                  <a:cubicBezTo>
                    <a:pt x="0" y="7591"/>
                    <a:pt x="435" y="8023"/>
                    <a:pt x="972" y="8023"/>
                  </a:cubicBezTo>
                  <a:lnTo>
                    <a:pt x="12629" y="8023"/>
                  </a:lnTo>
                  <a:cubicBezTo>
                    <a:pt x="13166" y="8023"/>
                    <a:pt x="13601" y="7584"/>
                    <a:pt x="13601" y="7051"/>
                  </a:cubicBezTo>
                  <a:lnTo>
                    <a:pt x="13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4" name="Google Shape;5914;p73"/>
            <p:cNvSpPr/>
            <p:nvPr/>
          </p:nvSpPr>
          <p:spPr>
            <a:xfrm>
              <a:off x="7514100" y="1486875"/>
              <a:ext cx="364150" cy="127325"/>
            </a:xfrm>
            <a:custGeom>
              <a:avLst/>
              <a:gdLst/>
              <a:ahLst/>
              <a:cxnLst/>
              <a:rect l="l" t="t" r="r" b="b"/>
              <a:pathLst>
                <a:path w="14566" h="5093" extrusionOk="0">
                  <a:moveTo>
                    <a:pt x="973" y="1"/>
                  </a:moveTo>
                  <a:cubicBezTo>
                    <a:pt x="436" y="1"/>
                    <a:pt x="1" y="436"/>
                    <a:pt x="1" y="973"/>
                  </a:cubicBezTo>
                  <a:lnTo>
                    <a:pt x="1" y="3954"/>
                  </a:lnTo>
                  <a:cubicBezTo>
                    <a:pt x="1" y="4199"/>
                    <a:pt x="184" y="4401"/>
                    <a:pt x="425" y="4436"/>
                  </a:cubicBezTo>
                  <a:lnTo>
                    <a:pt x="5342" y="5093"/>
                  </a:lnTo>
                  <a:lnTo>
                    <a:pt x="9225" y="5093"/>
                  </a:lnTo>
                  <a:lnTo>
                    <a:pt x="14142" y="4436"/>
                  </a:lnTo>
                  <a:cubicBezTo>
                    <a:pt x="14383" y="4409"/>
                    <a:pt x="14566" y="4199"/>
                    <a:pt x="14566" y="3954"/>
                  </a:cubicBezTo>
                  <a:lnTo>
                    <a:pt x="14566" y="973"/>
                  </a:lnTo>
                  <a:cubicBezTo>
                    <a:pt x="14566" y="432"/>
                    <a:pt x="14127" y="1"/>
                    <a:pt x="13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5" name="Google Shape;5915;p73"/>
            <p:cNvSpPr/>
            <p:nvPr/>
          </p:nvSpPr>
          <p:spPr>
            <a:xfrm>
              <a:off x="7671925" y="1663925"/>
              <a:ext cx="48425" cy="52575"/>
            </a:xfrm>
            <a:custGeom>
              <a:avLst/>
              <a:gdLst/>
              <a:ahLst/>
              <a:cxnLst/>
              <a:rect l="l" t="t" r="r" b="b"/>
              <a:pathLst>
                <a:path w="1937" h="2103" extrusionOk="0">
                  <a:moveTo>
                    <a:pt x="1" y="1"/>
                  </a:moveTo>
                  <a:lnTo>
                    <a:pt x="1" y="1377"/>
                  </a:lnTo>
                  <a:cubicBezTo>
                    <a:pt x="1" y="1556"/>
                    <a:pt x="102" y="1727"/>
                    <a:pt x="269" y="1808"/>
                  </a:cubicBezTo>
                  <a:lnTo>
                    <a:pt x="751" y="2053"/>
                  </a:lnTo>
                  <a:cubicBezTo>
                    <a:pt x="821" y="2086"/>
                    <a:pt x="896" y="2103"/>
                    <a:pt x="970" y="2103"/>
                  </a:cubicBezTo>
                  <a:cubicBezTo>
                    <a:pt x="1044" y="2103"/>
                    <a:pt x="1118" y="2086"/>
                    <a:pt x="1186" y="2053"/>
                  </a:cubicBezTo>
                  <a:lnTo>
                    <a:pt x="1668" y="1808"/>
                  </a:lnTo>
                  <a:cubicBezTo>
                    <a:pt x="1831" y="1727"/>
                    <a:pt x="1936" y="1556"/>
                    <a:pt x="1936" y="1377"/>
                  </a:cubicBezTo>
                  <a:lnTo>
                    <a:pt x="19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6" name="Google Shape;5916;p73"/>
            <p:cNvSpPr/>
            <p:nvPr/>
          </p:nvSpPr>
          <p:spPr>
            <a:xfrm>
              <a:off x="7647725" y="1596300"/>
              <a:ext cx="97500" cy="72525"/>
            </a:xfrm>
            <a:custGeom>
              <a:avLst/>
              <a:gdLst/>
              <a:ahLst/>
              <a:cxnLst/>
              <a:rect l="l" t="t" r="r" b="b"/>
              <a:pathLst>
                <a:path w="3900" h="2901" extrusionOk="0">
                  <a:moveTo>
                    <a:pt x="246" y="1"/>
                  </a:moveTo>
                  <a:cubicBezTo>
                    <a:pt x="110" y="1"/>
                    <a:pt x="1" y="113"/>
                    <a:pt x="1" y="245"/>
                  </a:cubicBezTo>
                  <a:lnTo>
                    <a:pt x="1" y="2414"/>
                  </a:lnTo>
                  <a:cubicBezTo>
                    <a:pt x="1" y="2683"/>
                    <a:pt x="222" y="2900"/>
                    <a:pt x="487" y="2900"/>
                  </a:cubicBezTo>
                  <a:lnTo>
                    <a:pt x="3414" y="2900"/>
                  </a:lnTo>
                  <a:cubicBezTo>
                    <a:pt x="3682" y="2900"/>
                    <a:pt x="3899" y="2683"/>
                    <a:pt x="3899" y="2414"/>
                  </a:cubicBezTo>
                  <a:lnTo>
                    <a:pt x="3899" y="245"/>
                  </a:lnTo>
                  <a:cubicBezTo>
                    <a:pt x="3899" y="109"/>
                    <a:pt x="3791" y="1"/>
                    <a:pt x="36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7" name="Google Shape;5917;p73"/>
            <p:cNvSpPr/>
            <p:nvPr/>
          </p:nvSpPr>
          <p:spPr>
            <a:xfrm>
              <a:off x="7671925" y="1543150"/>
              <a:ext cx="48425" cy="101675"/>
            </a:xfrm>
            <a:custGeom>
              <a:avLst/>
              <a:gdLst/>
              <a:ahLst/>
              <a:cxnLst/>
              <a:rect l="l" t="t" r="r" b="b"/>
              <a:pathLst>
                <a:path w="1937" h="4067" extrusionOk="0">
                  <a:moveTo>
                    <a:pt x="1" y="0"/>
                  </a:moveTo>
                  <a:lnTo>
                    <a:pt x="1" y="3837"/>
                  </a:lnTo>
                  <a:cubicBezTo>
                    <a:pt x="1" y="3965"/>
                    <a:pt x="102" y="4066"/>
                    <a:pt x="230" y="4066"/>
                  </a:cubicBezTo>
                  <a:lnTo>
                    <a:pt x="1707" y="4066"/>
                  </a:lnTo>
                  <a:cubicBezTo>
                    <a:pt x="1831" y="4066"/>
                    <a:pt x="1936" y="3965"/>
                    <a:pt x="1936" y="3837"/>
                  </a:cubicBezTo>
                  <a:lnTo>
                    <a:pt x="193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8" name="Google Shape;5918;p73"/>
            <p:cNvSpPr/>
            <p:nvPr/>
          </p:nvSpPr>
          <p:spPr>
            <a:xfrm>
              <a:off x="7659775" y="1523800"/>
              <a:ext cx="72725" cy="24225"/>
            </a:xfrm>
            <a:custGeom>
              <a:avLst/>
              <a:gdLst/>
              <a:ahLst/>
              <a:cxnLst/>
              <a:rect l="l" t="t" r="r" b="b"/>
              <a:pathLst>
                <a:path w="2909" h="969" extrusionOk="0">
                  <a:moveTo>
                    <a:pt x="230" y="1"/>
                  </a:moveTo>
                  <a:cubicBezTo>
                    <a:pt x="102" y="1"/>
                    <a:pt x="1" y="102"/>
                    <a:pt x="1" y="230"/>
                  </a:cubicBezTo>
                  <a:lnTo>
                    <a:pt x="1" y="739"/>
                  </a:lnTo>
                  <a:cubicBezTo>
                    <a:pt x="1" y="864"/>
                    <a:pt x="102" y="969"/>
                    <a:pt x="230" y="969"/>
                  </a:cubicBezTo>
                  <a:lnTo>
                    <a:pt x="2679" y="969"/>
                  </a:lnTo>
                  <a:cubicBezTo>
                    <a:pt x="2803" y="969"/>
                    <a:pt x="2908" y="864"/>
                    <a:pt x="2908" y="739"/>
                  </a:cubicBezTo>
                  <a:lnTo>
                    <a:pt x="2908" y="230"/>
                  </a:lnTo>
                  <a:cubicBezTo>
                    <a:pt x="2908" y="102"/>
                    <a:pt x="2803" y="1"/>
                    <a:pt x="26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9" name="Google Shape;5919;p73"/>
            <p:cNvSpPr/>
            <p:nvPr/>
          </p:nvSpPr>
          <p:spPr>
            <a:xfrm>
              <a:off x="7551050" y="1730025"/>
              <a:ext cx="60550" cy="24225"/>
            </a:xfrm>
            <a:custGeom>
              <a:avLst/>
              <a:gdLst/>
              <a:ahLst/>
              <a:cxnLst/>
              <a:rect l="l" t="t" r="r" b="b"/>
              <a:pathLst>
                <a:path w="2422" h="969" extrusionOk="0">
                  <a:moveTo>
                    <a:pt x="229" y="0"/>
                  </a:moveTo>
                  <a:cubicBezTo>
                    <a:pt x="105" y="0"/>
                    <a:pt x="0" y="105"/>
                    <a:pt x="0" y="229"/>
                  </a:cubicBezTo>
                  <a:lnTo>
                    <a:pt x="0" y="739"/>
                  </a:lnTo>
                  <a:cubicBezTo>
                    <a:pt x="0" y="867"/>
                    <a:pt x="105" y="968"/>
                    <a:pt x="229" y="968"/>
                  </a:cubicBezTo>
                  <a:lnTo>
                    <a:pt x="2192" y="968"/>
                  </a:lnTo>
                  <a:cubicBezTo>
                    <a:pt x="2321" y="968"/>
                    <a:pt x="2422" y="867"/>
                    <a:pt x="2422" y="739"/>
                  </a:cubicBezTo>
                  <a:lnTo>
                    <a:pt x="2422" y="229"/>
                  </a:lnTo>
                  <a:cubicBezTo>
                    <a:pt x="2422" y="105"/>
                    <a:pt x="2321" y="0"/>
                    <a:pt x="2192" y="0"/>
                  </a:cubicBezTo>
                  <a:close/>
                </a:path>
              </a:pathLst>
            </a:custGeom>
            <a:solidFill>
              <a:srgbClr val="FFF6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20" name="Google Shape;5920;p73"/>
          <p:cNvGrpSpPr/>
          <p:nvPr/>
        </p:nvGrpSpPr>
        <p:grpSpPr>
          <a:xfrm>
            <a:off x="6860300" y="3936800"/>
            <a:ext cx="292150" cy="364225"/>
            <a:chOff x="6860300" y="3936800"/>
            <a:chExt cx="292150" cy="364225"/>
          </a:xfrm>
        </p:grpSpPr>
        <p:sp>
          <p:nvSpPr>
            <p:cNvPr id="5921" name="Google Shape;5921;p73"/>
            <p:cNvSpPr/>
            <p:nvPr/>
          </p:nvSpPr>
          <p:spPr>
            <a:xfrm>
              <a:off x="6860300" y="4191500"/>
              <a:ext cx="292050" cy="109525"/>
            </a:xfrm>
            <a:custGeom>
              <a:avLst/>
              <a:gdLst/>
              <a:ahLst/>
              <a:cxnLst/>
              <a:rect l="l" t="t" r="r" b="b"/>
              <a:pathLst>
                <a:path w="11682" h="4381" extrusionOk="0">
                  <a:moveTo>
                    <a:pt x="86" y="0"/>
                  </a:moveTo>
                  <a:lnTo>
                    <a:pt x="1" y="2430"/>
                  </a:lnTo>
                  <a:cubicBezTo>
                    <a:pt x="1" y="3506"/>
                    <a:pt x="868" y="4381"/>
                    <a:pt x="1948" y="4381"/>
                  </a:cubicBezTo>
                  <a:lnTo>
                    <a:pt x="9738" y="4381"/>
                  </a:lnTo>
                  <a:lnTo>
                    <a:pt x="10224" y="4264"/>
                  </a:lnTo>
                  <a:lnTo>
                    <a:pt x="10710" y="4381"/>
                  </a:lnTo>
                  <a:lnTo>
                    <a:pt x="11196" y="4381"/>
                  </a:lnTo>
                  <a:cubicBezTo>
                    <a:pt x="11460" y="4381"/>
                    <a:pt x="11681" y="4159"/>
                    <a:pt x="11681" y="3895"/>
                  </a:cubicBezTo>
                  <a:lnTo>
                    <a:pt x="11681" y="2923"/>
                  </a:lnTo>
                  <a:lnTo>
                    <a:pt x="11382" y="2212"/>
                  </a:lnTo>
                  <a:lnTo>
                    <a:pt x="11681" y="1085"/>
                  </a:lnTo>
                  <a:lnTo>
                    <a:pt x="116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2" name="Google Shape;5922;p73"/>
            <p:cNvSpPr/>
            <p:nvPr/>
          </p:nvSpPr>
          <p:spPr>
            <a:xfrm>
              <a:off x="6886350" y="4215600"/>
              <a:ext cx="266100" cy="60450"/>
            </a:xfrm>
            <a:custGeom>
              <a:avLst/>
              <a:gdLst/>
              <a:ahLst/>
              <a:cxnLst/>
              <a:rect l="l" t="t" r="r" b="b"/>
              <a:pathLst>
                <a:path w="10644" h="2418" extrusionOk="0">
                  <a:moveTo>
                    <a:pt x="10643" y="0"/>
                  </a:moveTo>
                  <a:cubicBezTo>
                    <a:pt x="10643" y="264"/>
                    <a:pt x="10426" y="486"/>
                    <a:pt x="10157" y="486"/>
                  </a:cubicBezTo>
                  <a:lnTo>
                    <a:pt x="968" y="486"/>
                  </a:lnTo>
                  <a:cubicBezTo>
                    <a:pt x="432" y="486"/>
                    <a:pt x="1" y="917"/>
                    <a:pt x="1" y="1454"/>
                  </a:cubicBezTo>
                  <a:cubicBezTo>
                    <a:pt x="1" y="1986"/>
                    <a:pt x="432" y="2418"/>
                    <a:pt x="968" y="2418"/>
                  </a:cubicBezTo>
                  <a:lnTo>
                    <a:pt x="10157" y="2418"/>
                  </a:lnTo>
                  <a:cubicBezTo>
                    <a:pt x="10426" y="2418"/>
                    <a:pt x="10643" y="2200"/>
                    <a:pt x="10643" y="1932"/>
                  </a:cubicBezTo>
                  <a:lnTo>
                    <a:pt x="106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3" name="Google Shape;5923;p73"/>
            <p:cNvSpPr/>
            <p:nvPr/>
          </p:nvSpPr>
          <p:spPr>
            <a:xfrm>
              <a:off x="6922025" y="4252025"/>
              <a:ext cx="48300" cy="48475"/>
            </a:xfrm>
            <a:custGeom>
              <a:avLst/>
              <a:gdLst/>
              <a:ahLst/>
              <a:cxnLst/>
              <a:rect l="l" t="t" r="r" b="b"/>
              <a:pathLst>
                <a:path w="1932" h="1939" extrusionOk="0">
                  <a:moveTo>
                    <a:pt x="0" y="1"/>
                  </a:moveTo>
                  <a:lnTo>
                    <a:pt x="0" y="1695"/>
                  </a:lnTo>
                  <a:cubicBezTo>
                    <a:pt x="0" y="1840"/>
                    <a:pt x="120" y="1939"/>
                    <a:pt x="244" y="1939"/>
                  </a:cubicBezTo>
                  <a:cubicBezTo>
                    <a:pt x="303" y="1939"/>
                    <a:pt x="363" y="1917"/>
                    <a:pt x="412" y="1867"/>
                  </a:cubicBezTo>
                  <a:lnTo>
                    <a:pt x="797" y="1482"/>
                  </a:lnTo>
                  <a:cubicBezTo>
                    <a:pt x="842" y="1433"/>
                    <a:pt x="903" y="1409"/>
                    <a:pt x="965" y="1409"/>
                  </a:cubicBezTo>
                  <a:cubicBezTo>
                    <a:pt x="1026" y="1409"/>
                    <a:pt x="1088" y="1433"/>
                    <a:pt x="1135" y="1482"/>
                  </a:cubicBezTo>
                  <a:lnTo>
                    <a:pt x="1520" y="1867"/>
                  </a:lnTo>
                  <a:cubicBezTo>
                    <a:pt x="1569" y="1914"/>
                    <a:pt x="1629" y="1936"/>
                    <a:pt x="1688" y="1936"/>
                  </a:cubicBezTo>
                  <a:cubicBezTo>
                    <a:pt x="1812" y="1936"/>
                    <a:pt x="1932" y="1842"/>
                    <a:pt x="1932" y="1699"/>
                  </a:cubicBezTo>
                  <a:lnTo>
                    <a:pt x="19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4" name="Google Shape;5924;p73"/>
            <p:cNvSpPr/>
            <p:nvPr/>
          </p:nvSpPr>
          <p:spPr>
            <a:xfrm>
              <a:off x="6885375" y="4246875"/>
              <a:ext cx="267075" cy="10725"/>
            </a:xfrm>
            <a:custGeom>
              <a:avLst/>
              <a:gdLst/>
              <a:ahLst/>
              <a:cxnLst/>
              <a:rect l="l" t="t" r="r" b="b"/>
              <a:pathLst>
                <a:path w="10683" h="429" extrusionOk="0">
                  <a:moveTo>
                    <a:pt x="28" y="1"/>
                  </a:moveTo>
                  <a:cubicBezTo>
                    <a:pt x="12" y="71"/>
                    <a:pt x="1" y="145"/>
                    <a:pt x="1" y="215"/>
                  </a:cubicBezTo>
                  <a:cubicBezTo>
                    <a:pt x="1" y="288"/>
                    <a:pt x="12" y="362"/>
                    <a:pt x="28" y="428"/>
                  </a:cubicBezTo>
                  <a:lnTo>
                    <a:pt x="10682" y="428"/>
                  </a:lnTo>
                  <a:lnTo>
                    <a:pt x="10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5" name="Google Shape;5925;p73"/>
            <p:cNvSpPr/>
            <p:nvPr/>
          </p:nvSpPr>
          <p:spPr>
            <a:xfrm>
              <a:off x="7103925" y="4200925"/>
              <a:ext cx="24325" cy="100100"/>
            </a:xfrm>
            <a:custGeom>
              <a:avLst/>
              <a:gdLst/>
              <a:ahLst/>
              <a:cxnLst/>
              <a:rect l="l" t="t" r="r" b="b"/>
              <a:pathLst>
                <a:path w="973" h="4004" extrusionOk="0">
                  <a:moveTo>
                    <a:pt x="487" y="0"/>
                  </a:moveTo>
                  <a:lnTo>
                    <a:pt x="1" y="121"/>
                  </a:lnTo>
                  <a:lnTo>
                    <a:pt x="1" y="4004"/>
                  </a:lnTo>
                  <a:lnTo>
                    <a:pt x="972" y="4004"/>
                  </a:lnTo>
                  <a:lnTo>
                    <a:pt x="972" y="121"/>
                  </a:lnTo>
                  <a:lnTo>
                    <a:pt x="4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6" name="Google Shape;5926;p73"/>
            <p:cNvSpPr/>
            <p:nvPr/>
          </p:nvSpPr>
          <p:spPr>
            <a:xfrm>
              <a:off x="6860700" y="3936800"/>
              <a:ext cx="291550" cy="315150"/>
            </a:xfrm>
            <a:custGeom>
              <a:avLst/>
              <a:gdLst/>
              <a:ahLst/>
              <a:cxnLst/>
              <a:rect l="l" t="t" r="r" b="b"/>
              <a:pathLst>
                <a:path w="11662" h="12606" extrusionOk="0">
                  <a:moveTo>
                    <a:pt x="1944" y="0"/>
                  </a:moveTo>
                  <a:cubicBezTo>
                    <a:pt x="871" y="0"/>
                    <a:pt x="0" y="871"/>
                    <a:pt x="0" y="1940"/>
                  </a:cubicBezTo>
                  <a:lnTo>
                    <a:pt x="0" y="12606"/>
                  </a:lnTo>
                  <a:cubicBezTo>
                    <a:pt x="0" y="11537"/>
                    <a:pt x="871" y="10666"/>
                    <a:pt x="1944" y="10666"/>
                  </a:cubicBezTo>
                  <a:lnTo>
                    <a:pt x="11176" y="10666"/>
                  </a:lnTo>
                  <a:cubicBezTo>
                    <a:pt x="11444" y="10666"/>
                    <a:pt x="11662" y="10445"/>
                    <a:pt x="11662" y="10180"/>
                  </a:cubicBezTo>
                  <a:lnTo>
                    <a:pt x="11662" y="482"/>
                  </a:lnTo>
                  <a:cubicBezTo>
                    <a:pt x="11662" y="218"/>
                    <a:pt x="11452" y="0"/>
                    <a:pt x="11176" y="0"/>
                  </a:cubicBezTo>
                  <a:lnTo>
                    <a:pt x="10690" y="0"/>
                  </a:lnTo>
                  <a:lnTo>
                    <a:pt x="10235" y="82"/>
                  </a:lnTo>
                  <a:lnTo>
                    <a:pt x="97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7" name="Google Shape;5927;p73"/>
            <p:cNvSpPr/>
            <p:nvPr/>
          </p:nvSpPr>
          <p:spPr>
            <a:xfrm>
              <a:off x="6958175" y="3973125"/>
              <a:ext cx="97475" cy="36375"/>
            </a:xfrm>
            <a:custGeom>
              <a:avLst/>
              <a:gdLst/>
              <a:ahLst/>
              <a:cxnLst/>
              <a:rect l="l" t="t" r="r" b="b"/>
              <a:pathLst>
                <a:path w="3899" h="1455" extrusionOk="0">
                  <a:moveTo>
                    <a:pt x="229" y="1"/>
                  </a:moveTo>
                  <a:cubicBezTo>
                    <a:pt x="101" y="1"/>
                    <a:pt x="0" y="102"/>
                    <a:pt x="0" y="230"/>
                  </a:cubicBezTo>
                  <a:lnTo>
                    <a:pt x="0" y="1225"/>
                  </a:lnTo>
                  <a:cubicBezTo>
                    <a:pt x="0" y="1350"/>
                    <a:pt x="101" y="1455"/>
                    <a:pt x="229" y="1455"/>
                  </a:cubicBezTo>
                  <a:lnTo>
                    <a:pt x="3669" y="1455"/>
                  </a:lnTo>
                  <a:cubicBezTo>
                    <a:pt x="3794" y="1455"/>
                    <a:pt x="3899" y="1350"/>
                    <a:pt x="3899" y="1225"/>
                  </a:cubicBezTo>
                  <a:lnTo>
                    <a:pt x="3899" y="230"/>
                  </a:lnTo>
                  <a:cubicBezTo>
                    <a:pt x="3899" y="102"/>
                    <a:pt x="3794" y="1"/>
                    <a:pt x="36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8" name="Google Shape;5928;p73"/>
            <p:cNvSpPr/>
            <p:nvPr/>
          </p:nvSpPr>
          <p:spPr>
            <a:xfrm>
              <a:off x="6904125" y="3936800"/>
              <a:ext cx="10725" cy="267150"/>
            </a:xfrm>
            <a:custGeom>
              <a:avLst/>
              <a:gdLst/>
              <a:ahLst/>
              <a:cxnLst/>
              <a:rect l="l" t="t" r="r" b="b"/>
              <a:pathLst>
                <a:path w="429" h="10686" extrusionOk="0">
                  <a:moveTo>
                    <a:pt x="215" y="0"/>
                  </a:moveTo>
                  <a:cubicBezTo>
                    <a:pt x="141" y="0"/>
                    <a:pt x="75" y="4"/>
                    <a:pt x="1" y="16"/>
                  </a:cubicBezTo>
                  <a:lnTo>
                    <a:pt x="1" y="10686"/>
                  </a:lnTo>
                  <a:cubicBezTo>
                    <a:pt x="67" y="10674"/>
                    <a:pt x="141" y="10670"/>
                    <a:pt x="215" y="10670"/>
                  </a:cubicBezTo>
                  <a:lnTo>
                    <a:pt x="428" y="10670"/>
                  </a:lnTo>
                  <a:lnTo>
                    <a:pt x="4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9" name="Google Shape;5929;p73"/>
            <p:cNvSpPr/>
            <p:nvPr/>
          </p:nvSpPr>
          <p:spPr>
            <a:xfrm>
              <a:off x="7103925" y="3936800"/>
              <a:ext cx="24225" cy="266775"/>
            </a:xfrm>
            <a:custGeom>
              <a:avLst/>
              <a:gdLst/>
              <a:ahLst/>
              <a:cxnLst/>
              <a:rect l="l" t="t" r="r" b="b"/>
              <a:pathLst>
                <a:path w="969" h="10671" extrusionOk="0">
                  <a:moveTo>
                    <a:pt x="1" y="0"/>
                  </a:moveTo>
                  <a:lnTo>
                    <a:pt x="1" y="10670"/>
                  </a:lnTo>
                  <a:lnTo>
                    <a:pt x="969" y="10670"/>
                  </a:lnTo>
                  <a:lnTo>
                    <a:pt x="9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30" name="Google Shape;5930;p73"/>
          <p:cNvGrpSpPr/>
          <p:nvPr/>
        </p:nvGrpSpPr>
        <p:grpSpPr>
          <a:xfrm>
            <a:off x="7514025" y="3936800"/>
            <a:ext cx="364225" cy="364225"/>
            <a:chOff x="7514025" y="3936800"/>
            <a:chExt cx="364225" cy="364225"/>
          </a:xfrm>
        </p:grpSpPr>
        <p:sp>
          <p:nvSpPr>
            <p:cNvPr id="5931" name="Google Shape;5931;p73"/>
            <p:cNvSpPr/>
            <p:nvPr/>
          </p:nvSpPr>
          <p:spPr>
            <a:xfrm>
              <a:off x="7526150" y="4021425"/>
              <a:ext cx="339950" cy="246175"/>
            </a:xfrm>
            <a:custGeom>
              <a:avLst/>
              <a:gdLst/>
              <a:ahLst/>
              <a:cxnLst/>
              <a:rect l="l" t="t" r="r" b="b"/>
              <a:pathLst>
                <a:path w="13598" h="9847" extrusionOk="0">
                  <a:moveTo>
                    <a:pt x="973" y="1"/>
                  </a:moveTo>
                  <a:cubicBezTo>
                    <a:pt x="440" y="1"/>
                    <a:pt x="1" y="440"/>
                    <a:pt x="1" y="973"/>
                  </a:cubicBezTo>
                  <a:lnTo>
                    <a:pt x="1" y="9847"/>
                  </a:lnTo>
                  <a:lnTo>
                    <a:pt x="13598" y="9847"/>
                  </a:lnTo>
                  <a:lnTo>
                    <a:pt x="13598" y="973"/>
                  </a:lnTo>
                  <a:cubicBezTo>
                    <a:pt x="13598" y="440"/>
                    <a:pt x="13163" y="1"/>
                    <a:pt x="126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2" name="Google Shape;5932;p73"/>
            <p:cNvSpPr/>
            <p:nvPr/>
          </p:nvSpPr>
          <p:spPr>
            <a:xfrm>
              <a:off x="7550350" y="4045625"/>
              <a:ext cx="291650" cy="221975"/>
            </a:xfrm>
            <a:custGeom>
              <a:avLst/>
              <a:gdLst/>
              <a:ahLst/>
              <a:cxnLst/>
              <a:rect l="l" t="t" r="r" b="b"/>
              <a:pathLst>
                <a:path w="11666" h="8879" extrusionOk="0">
                  <a:moveTo>
                    <a:pt x="487" y="1"/>
                  </a:moveTo>
                  <a:cubicBezTo>
                    <a:pt x="219" y="1"/>
                    <a:pt x="1" y="218"/>
                    <a:pt x="1" y="487"/>
                  </a:cubicBezTo>
                  <a:lnTo>
                    <a:pt x="1" y="8879"/>
                  </a:lnTo>
                  <a:lnTo>
                    <a:pt x="11666" y="8879"/>
                  </a:lnTo>
                  <a:lnTo>
                    <a:pt x="11666" y="487"/>
                  </a:lnTo>
                  <a:cubicBezTo>
                    <a:pt x="11666" y="218"/>
                    <a:pt x="11448" y="1"/>
                    <a:pt x="11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3" name="Google Shape;5933;p73"/>
            <p:cNvSpPr/>
            <p:nvPr/>
          </p:nvSpPr>
          <p:spPr>
            <a:xfrm>
              <a:off x="7575225" y="3936800"/>
              <a:ext cx="242600" cy="319325"/>
            </a:xfrm>
            <a:custGeom>
              <a:avLst/>
              <a:gdLst/>
              <a:ahLst/>
              <a:cxnLst/>
              <a:rect l="l" t="t" r="r" b="b"/>
              <a:pathLst>
                <a:path w="9704" h="12773" extrusionOk="0">
                  <a:moveTo>
                    <a:pt x="487" y="0"/>
                  </a:moveTo>
                  <a:cubicBezTo>
                    <a:pt x="219" y="0"/>
                    <a:pt x="1" y="218"/>
                    <a:pt x="1" y="486"/>
                  </a:cubicBezTo>
                  <a:lnTo>
                    <a:pt x="1" y="12773"/>
                  </a:lnTo>
                  <a:lnTo>
                    <a:pt x="9703" y="12773"/>
                  </a:lnTo>
                  <a:lnTo>
                    <a:pt x="9703" y="4373"/>
                  </a:lnTo>
                  <a:lnTo>
                    <a:pt x="9447" y="3903"/>
                  </a:lnTo>
                  <a:lnTo>
                    <a:pt x="9703" y="3401"/>
                  </a:lnTo>
                  <a:lnTo>
                    <a:pt x="9703" y="486"/>
                  </a:lnTo>
                  <a:cubicBezTo>
                    <a:pt x="9703" y="218"/>
                    <a:pt x="9485" y="0"/>
                    <a:pt x="9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4" name="Google Shape;5934;p73"/>
            <p:cNvSpPr/>
            <p:nvPr/>
          </p:nvSpPr>
          <p:spPr>
            <a:xfrm>
              <a:off x="7599425" y="4057775"/>
              <a:ext cx="126550" cy="24225"/>
            </a:xfrm>
            <a:custGeom>
              <a:avLst/>
              <a:gdLst/>
              <a:ahLst/>
              <a:cxnLst/>
              <a:rect l="l" t="t" r="r" b="b"/>
              <a:pathLst>
                <a:path w="5062" h="969" extrusionOk="0">
                  <a:moveTo>
                    <a:pt x="242" y="1"/>
                  </a:moveTo>
                  <a:cubicBezTo>
                    <a:pt x="106" y="1"/>
                    <a:pt x="1" y="105"/>
                    <a:pt x="1" y="242"/>
                  </a:cubicBezTo>
                  <a:lnTo>
                    <a:pt x="1" y="724"/>
                  </a:lnTo>
                  <a:cubicBezTo>
                    <a:pt x="1" y="860"/>
                    <a:pt x="106" y="968"/>
                    <a:pt x="242" y="968"/>
                  </a:cubicBezTo>
                  <a:lnTo>
                    <a:pt x="5062" y="968"/>
                  </a:lnTo>
                  <a:lnTo>
                    <a:pt x="50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5" name="Google Shape;5935;p73"/>
            <p:cNvSpPr/>
            <p:nvPr/>
          </p:nvSpPr>
          <p:spPr>
            <a:xfrm>
              <a:off x="7647725" y="3961075"/>
              <a:ext cx="97500" cy="24225"/>
            </a:xfrm>
            <a:custGeom>
              <a:avLst/>
              <a:gdLst/>
              <a:ahLst/>
              <a:cxnLst/>
              <a:rect l="l" t="t" r="r" b="b"/>
              <a:pathLst>
                <a:path w="3900" h="969" extrusionOk="0">
                  <a:moveTo>
                    <a:pt x="246" y="1"/>
                  </a:moveTo>
                  <a:cubicBezTo>
                    <a:pt x="110" y="1"/>
                    <a:pt x="1" y="106"/>
                    <a:pt x="1" y="242"/>
                  </a:cubicBezTo>
                  <a:lnTo>
                    <a:pt x="1" y="724"/>
                  </a:lnTo>
                  <a:cubicBezTo>
                    <a:pt x="1" y="860"/>
                    <a:pt x="110" y="969"/>
                    <a:pt x="246" y="969"/>
                  </a:cubicBezTo>
                  <a:lnTo>
                    <a:pt x="3655" y="969"/>
                  </a:lnTo>
                  <a:cubicBezTo>
                    <a:pt x="3791" y="969"/>
                    <a:pt x="3899" y="856"/>
                    <a:pt x="3899" y="724"/>
                  </a:cubicBezTo>
                  <a:lnTo>
                    <a:pt x="3899" y="242"/>
                  </a:lnTo>
                  <a:cubicBezTo>
                    <a:pt x="3899" y="106"/>
                    <a:pt x="3791" y="1"/>
                    <a:pt x="36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6" name="Google Shape;5936;p73"/>
            <p:cNvSpPr/>
            <p:nvPr/>
          </p:nvSpPr>
          <p:spPr>
            <a:xfrm>
              <a:off x="7599425" y="4155250"/>
              <a:ext cx="145800" cy="24125"/>
            </a:xfrm>
            <a:custGeom>
              <a:avLst/>
              <a:gdLst/>
              <a:ahLst/>
              <a:cxnLst/>
              <a:rect l="l" t="t" r="r" b="b"/>
              <a:pathLst>
                <a:path w="5832" h="965" extrusionOk="0">
                  <a:moveTo>
                    <a:pt x="242" y="0"/>
                  </a:moveTo>
                  <a:cubicBezTo>
                    <a:pt x="106" y="0"/>
                    <a:pt x="1" y="105"/>
                    <a:pt x="1" y="241"/>
                  </a:cubicBezTo>
                  <a:lnTo>
                    <a:pt x="1" y="723"/>
                  </a:lnTo>
                  <a:cubicBezTo>
                    <a:pt x="1" y="859"/>
                    <a:pt x="106" y="964"/>
                    <a:pt x="242" y="964"/>
                  </a:cubicBezTo>
                  <a:lnTo>
                    <a:pt x="5587" y="964"/>
                  </a:lnTo>
                  <a:cubicBezTo>
                    <a:pt x="5723" y="964"/>
                    <a:pt x="5831" y="859"/>
                    <a:pt x="5831" y="723"/>
                  </a:cubicBezTo>
                  <a:lnTo>
                    <a:pt x="5831" y="241"/>
                  </a:lnTo>
                  <a:cubicBezTo>
                    <a:pt x="5831" y="105"/>
                    <a:pt x="5723" y="0"/>
                    <a:pt x="55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7" name="Google Shape;5937;p73"/>
            <p:cNvSpPr/>
            <p:nvPr/>
          </p:nvSpPr>
          <p:spPr>
            <a:xfrm>
              <a:off x="7618000" y="4101125"/>
              <a:ext cx="35475" cy="35475"/>
            </a:xfrm>
            <a:custGeom>
              <a:avLst/>
              <a:gdLst/>
              <a:ahLst/>
              <a:cxnLst/>
              <a:rect l="l" t="t" r="r" b="b"/>
              <a:pathLst>
                <a:path w="1419" h="1419" extrusionOk="0">
                  <a:moveTo>
                    <a:pt x="949" y="428"/>
                  </a:moveTo>
                  <a:cubicBezTo>
                    <a:pt x="956" y="428"/>
                    <a:pt x="964" y="432"/>
                    <a:pt x="964" y="443"/>
                  </a:cubicBezTo>
                  <a:lnTo>
                    <a:pt x="964" y="952"/>
                  </a:lnTo>
                  <a:cubicBezTo>
                    <a:pt x="964" y="964"/>
                    <a:pt x="956" y="968"/>
                    <a:pt x="949" y="968"/>
                  </a:cubicBezTo>
                  <a:lnTo>
                    <a:pt x="439" y="968"/>
                  </a:lnTo>
                  <a:cubicBezTo>
                    <a:pt x="428" y="968"/>
                    <a:pt x="424" y="964"/>
                    <a:pt x="424" y="952"/>
                  </a:cubicBezTo>
                  <a:lnTo>
                    <a:pt x="424" y="443"/>
                  </a:lnTo>
                  <a:cubicBezTo>
                    <a:pt x="424" y="435"/>
                    <a:pt x="428" y="428"/>
                    <a:pt x="439" y="428"/>
                  </a:cubicBezTo>
                  <a:close/>
                  <a:moveTo>
                    <a:pt x="451" y="0"/>
                  </a:moveTo>
                  <a:cubicBezTo>
                    <a:pt x="198" y="0"/>
                    <a:pt x="0" y="206"/>
                    <a:pt x="0" y="455"/>
                  </a:cubicBezTo>
                  <a:lnTo>
                    <a:pt x="0" y="968"/>
                  </a:lnTo>
                  <a:cubicBezTo>
                    <a:pt x="0" y="1221"/>
                    <a:pt x="206" y="1419"/>
                    <a:pt x="451" y="1419"/>
                  </a:cubicBezTo>
                  <a:lnTo>
                    <a:pt x="968" y="1419"/>
                  </a:lnTo>
                  <a:cubicBezTo>
                    <a:pt x="1221" y="1419"/>
                    <a:pt x="1419" y="1217"/>
                    <a:pt x="1419" y="968"/>
                  </a:cubicBezTo>
                  <a:lnTo>
                    <a:pt x="1419" y="459"/>
                  </a:lnTo>
                  <a:cubicBezTo>
                    <a:pt x="1419" y="206"/>
                    <a:pt x="1217" y="0"/>
                    <a:pt x="9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8" name="Google Shape;5938;p73"/>
            <p:cNvSpPr/>
            <p:nvPr/>
          </p:nvSpPr>
          <p:spPr>
            <a:xfrm>
              <a:off x="7739550" y="4101125"/>
              <a:ext cx="35500" cy="35475"/>
            </a:xfrm>
            <a:custGeom>
              <a:avLst/>
              <a:gdLst/>
              <a:ahLst/>
              <a:cxnLst/>
              <a:rect l="l" t="t" r="r" b="b"/>
              <a:pathLst>
                <a:path w="1420" h="1419" extrusionOk="0">
                  <a:moveTo>
                    <a:pt x="949" y="428"/>
                  </a:moveTo>
                  <a:cubicBezTo>
                    <a:pt x="961" y="428"/>
                    <a:pt x="965" y="432"/>
                    <a:pt x="965" y="443"/>
                  </a:cubicBezTo>
                  <a:lnTo>
                    <a:pt x="965" y="952"/>
                  </a:lnTo>
                  <a:cubicBezTo>
                    <a:pt x="965" y="964"/>
                    <a:pt x="961" y="968"/>
                    <a:pt x="949" y="968"/>
                  </a:cubicBezTo>
                  <a:lnTo>
                    <a:pt x="440" y="968"/>
                  </a:lnTo>
                  <a:cubicBezTo>
                    <a:pt x="429" y="968"/>
                    <a:pt x="425" y="964"/>
                    <a:pt x="425" y="952"/>
                  </a:cubicBezTo>
                  <a:lnTo>
                    <a:pt x="425" y="443"/>
                  </a:lnTo>
                  <a:cubicBezTo>
                    <a:pt x="425" y="435"/>
                    <a:pt x="429" y="428"/>
                    <a:pt x="440" y="428"/>
                  </a:cubicBezTo>
                  <a:close/>
                  <a:moveTo>
                    <a:pt x="456" y="0"/>
                  </a:moveTo>
                  <a:cubicBezTo>
                    <a:pt x="203" y="0"/>
                    <a:pt x="1" y="206"/>
                    <a:pt x="1" y="455"/>
                  </a:cubicBezTo>
                  <a:lnTo>
                    <a:pt x="1" y="968"/>
                  </a:lnTo>
                  <a:cubicBezTo>
                    <a:pt x="1" y="1221"/>
                    <a:pt x="207" y="1419"/>
                    <a:pt x="456" y="1419"/>
                  </a:cubicBezTo>
                  <a:lnTo>
                    <a:pt x="969" y="1419"/>
                  </a:lnTo>
                  <a:cubicBezTo>
                    <a:pt x="1222" y="1419"/>
                    <a:pt x="1420" y="1217"/>
                    <a:pt x="1420" y="968"/>
                  </a:cubicBezTo>
                  <a:lnTo>
                    <a:pt x="1420" y="459"/>
                  </a:lnTo>
                  <a:cubicBezTo>
                    <a:pt x="1420" y="206"/>
                    <a:pt x="1218" y="0"/>
                    <a:pt x="9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9" name="Google Shape;5939;p73"/>
            <p:cNvSpPr/>
            <p:nvPr/>
          </p:nvSpPr>
          <p:spPr>
            <a:xfrm>
              <a:off x="7678350" y="4197800"/>
              <a:ext cx="35675" cy="35500"/>
            </a:xfrm>
            <a:custGeom>
              <a:avLst/>
              <a:gdLst/>
              <a:ahLst/>
              <a:cxnLst/>
              <a:rect l="l" t="t" r="r" b="b"/>
              <a:pathLst>
                <a:path w="1427" h="1420" extrusionOk="0">
                  <a:moveTo>
                    <a:pt x="984" y="459"/>
                  </a:moveTo>
                  <a:cubicBezTo>
                    <a:pt x="991" y="459"/>
                    <a:pt x="999" y="463"/>
                    <a:pt x="999" y="471"/>
                  </a:cubicBezTo>
                  <a:lnTo>
                    <a:pt x="999" y="984"/>
                  </a:lnTo>
                  <a:cubicBezTo>
                    <a:pt x="999" y="992"/>
                    <a:pt x="987" y="1000"/>
                    <a:pt x="984" y="1000"/>
                  </a:cubicBezTo>
                  <a:lnTo>
                    <a:pt x="474" y="1000"/>
                  </a:lnTo>
                  <a:cubicBezTo>
                    <a:pt x="463" y="1000"/>
                    <a:pt x="459" y="992"/>
                    <a:pt x="459" y="984"/>
                  </a:cubicBezTo>
                  <a:lnTo>
                    <a:pt x="459" y="471"/>
                  </a:lnTo>
                  <a:cubicBezTo>
                    <a:pt x="459" y="463"/>
                    <a:pt x="463" y="459"/>
                    <a:pt x="474" y="459"/>
                  </a:cubicBezTo>
                  <a:close/>
                  <a:moveTo>
                    <a:pt x="451" y="1"/>
                  </a:moveTo>
                  <a:cubicBezTo>
                    <a:pt x="202" y="1"/>
                    <a:pt x="0" y="207"/>
                    <a:pt x="0" y="456"/>
                  </a:cubicBezTo>
                  <a:lnTo>
                    <a:pt x="0" y="969"/>
                  </a:lnTo>
                  <a:cubicBezTo>
                    <a:pt x="0" y="1221"/>
                    <a:pt x="206" y="1420"/>
                    <a:pt x="451" y="1420"/>
                  </a:cubicBezTo>
                  <a:lnTo>
                    <a:pt x="968" y="1420"/>
                  </a:lnTo>
                  <a:cubicBezTo>
                    <a:pt x="1221" y="1420"/>
                    <a:pt x="1419" y="1217"/>
                    <a:pt x="1419" y="969"/>
                  </a:cubicBezTo>
                  <a:lnTo>
                    <a:pt x="1419" y="456"/>
                  </a:lnTo>
                  <a:cubicBezTo>
                    <a:pt x="1427" y="207"/>
                    <a:pt x="1221" y="1"/>
                    <a:pt x="9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0" name="Google Shape;5940;p73"/>
            <p:cNvSpPr/>
            <p:nvPr/>
          </p:nvSpPr>
          <p:spPr>
            <a:xfrm>
              <a:off x="7617900" y="4197800"/>
              <a:ext cx="35575" cy="35500"/>
            </a:xfrm>
            <a:custGeom>
              <a:avLst/>
              <a:gdLst/>
              <a:ahLst/>
              <a:cxnLst/>
              <a:rect l="l" t="t" r="r" b="b"/>
              <a:pathLst>
                <a:path w="1423" h="1420" extrusionOk="0">
                  <a:moveTo>
                    <a:pt x="953" y="459"/>
                  </a:moveTo>
                  <a:cubicBezTo>
                    <a:pt x="960" y="459"/>
                    <a:pt x="968" y="463"/>
                    <a:pt x="968" y="471"/>
                  </a:cubicBezTo>
                  <a:lnTo>
                    <a:pt x="968" y="984"/>
                  </a:lnTo>
                  <a:cubicBezTo>
                    <a:pt x="968" y="992"/>
                    <a:pt x="960" y="1000"/>
                    <a:pt x="953" y="1000"/>
                  </a:cubicBezTo>
                  <a:lnTo>
                    <a:pt x="443" y="1000"/>
                  </a:lnTo>
                  <a:cubicBezTo>
                    <a:pt x="432" y="1000"/>
                    <a:pt x="428" y="992"/>
                    <a:pt x="428" y="984"/>
                  </a:cubicBezTo>
                  <a:lnTo>
                    <a:pt x="428" y="471"/>
                  </a:lnTo>
                  <a:cubicBezTo>
                    <a:pt x="428" y="463"/>
                    <a:pt x="432" y="459"/>
                    <a:pt x="443" y="459"/>
                  </a:cubicBezTo>
                  <a:close/>
                  <a:moveTo>
                    <a:pt x="451" y="1"/>
                  </a:moveTo>
                  <a:cubicBezTo>
                    <a:pt x="199" y="1"/>
                    <a:pt x="0" y="207"/>
                    <a:pt x="0" y="456"/>
                  </a:cubicBezTo>
                  <a:lnTo>
                    <a:pt x="0" y="969"/>
                  </a:lnTo>
                  <a:cubicBezTo>
                    <a:pt x="0" y="1221"/>
                    <a:pt x="202" y="1420"/>
                    <a:pt x="451" y="1420"/>
                  </a:cubicBezTo>
                  <a:lnTo>
                    <a:pt x="968" y="1420"/>
                  </a:lnTo>
                  <a:cubicBezTo>
                    <a:pt x="1221" y="1420"/>
                    <a:pt x="1419" y="1217"/>
                    <a:pt x="1419" y="969"/>
                  </a:cubicBezTo>
                  <a:lnTo>
                    <a:pt x="1419" y="456"/>
                  </a:lnTo>
                  <a:cubicBezTo>
                    <a:pt x="1423" y="207"/>
                    <a:pt x="1221" y="1"/>
                    <a:pt x="9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1" name="Google Shape;5941;p73"/>
            <p:cNvSpPr/>
            <p:nvPr/>
          </p:nvSpPr>
          <p:spPr>
            <a:xfrm>
              <a:off x="7739550" y="4197800"/>
              <a:ext cx="35500" cy="35500"/>
            </a:xfrm>
            <a:custGeom>
              <a:avLst/>
              <a:gdLst/>
              <a:ahLst/>
              <a:cxnLst/>
              <a:rect l="l" t="t" r="r" b="b"/>
              <a:pathLst>
                <a:path w="1420" h="1420" extrusionOk="0">
                  <a:moveTo>
                    <a:pt x="949" y="459"/>
                  </a:moveTo>
                  <a:cubicBezTo>
                    <a:pt x="961" y="459"/>
                    <a:pt x="965" y="463"/>
                    <a:pt x="965" y="471"/>
                  </a:cubicBezTo>
                  <a:lnTo>
                    <a:pt x="965" y="984"/>
                  </a:lnTo>
                  <a:cubicBezTo>
                    <a:pt x="965" y="992"/>
                    <a:pt x="961" y="1000"/>
                    <a:pt x="949" y="1000"/>
                  </a:cubicBezTo>
                  <a:lnTo>
                    <a:pt x="440" y="1000"/>
                  </a:lnTo>
                  <a:cubicBezTo>
                    <a:pt x="429" y="1000"/>
                    <a:pt x="425" y="992"/>
                    <a:pt x="425" y="984"/>
                  </a:cubicBezTo>
                  <a:lnTo>
                    <a:pt x="425" y="471"/>
                  </a:lnTo>
                  <a:cubicBezTo>
                    <a:pt x="425" y="463"/>
                    <a:pt x="429" y="459"/>
                    <a:pt x="440" y="459"/>
                  </a:cubicBezTo>
                  <a:close/>
                  <a:moveTo>
                    <a:pt x="456" y="1"/>
                  </a:moveTo>
                  <a:cubicBezTo>
                    <a:pt x="203" y="1"/>
                    <a:pt x="1" y="207"/>
                    <a:pt x="1" y="456"/>
                  </a:cubicBezTo>
                  <a:lnTo>
                    <a:pt x="1" y="969"/>
                  </a:lnTo>
                  <a:cubicBezTo>
                    <a:pt x="1" y="1221"/>
                    <a:pt x="207" y="1420"/>
                    <a:pt x="456" y="1420"/>
                  </a:cubicBezTo>
                  <a:lnTo>
                    <a:pt x="969" y="1420"/>
                  </a:lnTo>
                  <a:cubicBezTo>
                    <a:pt x="1222" y="1420"/>
                    <a:pt x="1420" y="1217"/>
                    <a:pt x="1420" y="969"/>
                  </a:cubicBezTo>
                  <a:lnTo>
                    <a:pt x="1420" y="456"/>
                  </a:lnTo>
                  <a:cubicBezTo>
                    <a:pt x="1420" y="207"/>
                    <a:pt x="1218" y="1"/>
                    <a:pt x="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2" name="Google Shape;5942;p73"/>
            <p:cNvSpPr/>
            <p:nvPr/>
          </p:nvSpPr>
          <p:spPr>
            <a:xfrm>
              <a:off x="7649475" y="3986550"/>
              <a:ext cx="178925" cy="179025"/>
            </a:xfrm>
            <a:custGeom>
              <a:avLst/>
              <a:gdLst/>
              <a:ahLst/>
              <a:cxnLst/>
              <a:rect l="l" t="t" r="r" b="b"/>
              <a:pathLst>
                <a:path w="7157" h="7161" extrusionOk="0">
                  <a:moveTo>
                    <a:pt x="5781" y="0"/>
                  </a:moveTo>
                  <a:lnTo>
                    <a:pt x="75" y="5710"/>
                  </a:lnTo>
                  <a:cubicBezTo>
                    <a:pt x="43" y="5741"/>
                    <a:pt x="20" y="5769"/>
                    <a:pt x="1" y="5804"/>
                  </a:cubicBezTo>
                  <a:lnTo>
                    <a:pt x="1357" y="7160"/>
                  </a:lnTo>
                  <a:cubicBezTo>
                    <a:pt x="1388" y="7141"/>
                    <a:pt x="1419" y="7118"/>
                    <a:pt x="1447" y="7086"/>
                  </a:cubicBezTo>
                  <a:lnTo>
                    <a:pt x="7157" y="1376"/>
                  </a:lnTo>
                  <a:lnTo>
                    <a:pt x="6811" y="346"/>
                  </a:lnTo>
                  <a:lnTo>
                    <a:pt x="57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3" name="Google Shape;5943;p73"/>
            <p:cNvSpPr/>
            <p:nvPr/>
          </p:nvSpPr>
          <p:spPr>
            <a:xfrm>
              <a:off x="7662600" y="3993250"/>
              <a:ext cx="159100" cy="159200"/>
            </a:xfrm>
            <a:custGeom>
              <a:avLst/>
              <a:gdLst/>
              <a:ahLst/>
              <a:cxnLst/>
              <a:rect l="l" t="t" r="r" b="b"/>
              <a:pathLst>
                <a:path w="6364" h="6368" extrusionOk="0">
                  <a:moveTo>
                    <a:pt x="6053" y="1"/>
                  </a:moveTo>
                  <a:lnTo>
                    <a:pt x="0" y="6057"/>
                  </a:lnTo>
                  <a:lnTo>
                    <a:pt x="311" y="6368"/>
                  </a:lnTo>
                  <a:lnTo>
                    <a:pt x="6364" y="311"/>
                  </a:lnTo>
                  <a:lnTo>
                    <a:pt x="6286" y="78"/>
                  </a:lnTo>
                  <a:lnTo>
                    <a:pt x="605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4" name="Google Shape;5944;p73"/>
            <p:cNvSpPr/>
            <p:nvPr/>
          </p:nvSpPr>
          <p:spPr>
            <a:xfrm>
              <a:off x="7811275" y="3948775"/>
              <a:ext cx="56100" cy="55000"/>
            </a:xfrm>
            <a:custGeom>
              <a:avLst/>
              <a:gdLst/>
              <a:ahLst/>
              <a:cxnLst/>
              <a:rect l="l" t="t" r="r" b="b"/>
              <a:pathLst>
                <a:path w="2244" h="2200" extrusionOk="0">
                  <a:moveTo>
                    <a:pt x="1028" y="0"/>
                  </a:moveTo>
                  <a:cubicBezTo>
                    <a:pt x="904" y="0"/>
                    <a:pt x="780" y="48"/>
                    <a:pt x="685" y="143"/>
                  </a:cubicBezTo>
                  <a:lnTo>
                    <a:pt x="1" y="827"/>
                  </a:lnTo>
                  <a:lnTo>
                    <a:pt x="347" y="1857"/>
                  </a:lnTo>
                  <a:lnTo>
                    <a:pt x="1369" y="2199"/>
                  </a:lnTo>
                  <a:lnTo>
                    <a:pt x="2057" y="1515"/>
                  </a:lnTo>
                  <a:cubicBezTo>
                    <a:pt x="2243" y="1325"/>
                    <a:pt x="2243" y="1018"/>
                    <a:pt x="2057" y="827"/>
                  </a:cubicBezTo>
                  <a:lnTo>
                    <a:pt x="1369" y="143"/>
                  </a:lnTo>
                  <a:cubicBezTo>
                    <a:pt x="1276" y="48"/>
                    <a:pt x="1152" y="0"/>
                    <a:pt x="10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5" name="Google Shape;5945;p73"/>
            <p:cNvSpPr/>
            <p:nvPr/>
          </p:nvSpPr>
          <p:spPr>
            <a:xfrm>
              <a:off x="7793975" y="3969450"/>
              <a:ext cx="51525" cy="51525"/>
            </a:xfrm>
            <a:custGeom>
              <a:avLst/>
              <a:gdLst/>
              <a:ahLst/>
              <a:cxnLst/>
              <a:rect l="l" t="t" r="r" b="b"/>
              <a:pathLst>
                <a:path w="2061" h="2061" extrusionOk="0">
                  <a:moveTo>
                    <a:pt x="689" y="0"/>
                  </a:moveTo>
                  <a:lnTo>
                    <a:pt x="1" y="684"/>
                  </a:lnTo>
                  <a:lnTo>
                    <a:pt x="1377" y="2060"/>
                  </a:lnTo>
                  <a:lnTo>
                    <a:pt x="2061" y="1376"/>
                  </a:lnTo>
                  <a:lnTo>
                    <a:pt x="6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6" name="Google Shape;5946;p73"/>
            <p:cNvSpPr/>
            <p:nvPr/>
          </p:nvSpPr>
          <p:spPr>
            <a:xfrm>
              <a:off x="7643250" y="4131725"/>
              <a:ext cx="39975" cy="40075"/>
            </a:xfrm>
            <a:custGeom>
              <a:avLst/>
              <a:gdLst/>
              <a:ahLst/>
              <a:cxnLst/>
              <a:rect l="l" t="t" r="r" b="b"/>
              <a:pathLst>
                <a:path w="1599" h="1603" extrusionOk="0">
                  <a:moveTo>
                    <a:pt x="246" y="1"/>
                  </a:moveTo>
                  <a:cubicBezTo>
                    <a:pt x="226" y="32"/>
                    <a:pt x="211" y="67"/>
                    <a:pt x="199" y="98"/>
                  </a:cubicBezTo>
                  <a:lnTo>
                    <a:pt x="1" y="700"/>
                  </a:lnTo>
                  <a:lnTo>
                    <a:pt x="355" y="1241"/>
                  </a:lnTo>
                  <a:lnTo>
                    <a:pt x="899" y="1602"/>
                  </a:lnTo>
                  <a:lnTo>
                    <a:pt x="1501" y="1400"/>
                  </a:lnTo>
                  <a:cubicBezTo>
                    <a:pt x="1536" y="1392"/>
                    <a:pt x="1571" y="1373"/>
                    <a:pt x="1598" y="1357"/>
                  </a:cubicBezTo>
                  <a:lnTo>
                    <a:pt x="1303" y="448"/>
                  </a:lnTo>
                  <a:cubicBezTo>
                    <a:pt x="1280" y="378"/>
                    <a:pt x="1225" y="323"/>
                    <a:pt x="1151" y="300"/>
                  </a:cubicBezTo>
                  <a:lnTo>
                    <a:pt x="2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7" name="Google Shape;5947;p73"/>
            <p:cNvSpPr/>
            <p:nvPr/>
          </p:nvSpPr>
          <p:spPr>
            <a:xfrm>
              <a:off x="7634525" y="4149125"/>
              <a:ext cx="31200" cy="30275"/>
            </a:xfrm>
            <a:custGeom>
              <a:avLst/>
              <a:gdLst/>
              <a:ahLst/>
              <a:cxnLst/>
              <a:rect l="l" t="t" r="r" b="b"/>
              <a:pathLst>
                <a:path w="1248" h="1211" extrusionOk="0">
                  <a:moveTo>
                    <a:pt x="350" y="0"/>
                  </a:moveTo>
                  <a:lnTo>
                    <a:pt x="54" y="890"/>
                  </a:lnTo>
                  <a:cubicBezTo>
                    <a:pt x="1" y="1055"/>
                    <a:pt x="126" y="1210"/>
                    <a:pt x="284" y="1210"/>
                  </a:cubicBezTo>
                  <a:cubicBezTo>
                    <a:pt x="309" y="1210"/>
                    <a:pt x="335" y="1206"/>
                    <a:pt x="362" y="1198"/>
                  </a:cubicBezTo>
                  <a:lnTo>
                    <a:pt x="1248" y="898"/>
                  </a:lnTo>
                  <a:lnTo>
                    <a:pt x="3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8" name="Google Shape;5948;p73"/>
            <p:cNvSpPr/>
            <p:nvPr/>
          </p:nvSpPr>
          <p:spPr>
            <a:xfrm>
              <a:off x="7514025" y="4252625"/>
              <a:ext cx="364225" cy="48400"/>
            </a:xfrm>
            <a:custGeom>
              <a:avLst/>
              <a:gdLst/>
              <a:ahLst/>
              <a:cxnLst/>
              <a:rect l="l" t="t" r="r" b="b"/>
              <a:pathLst>
                <a:path w="14569" h="1936" extrusionOk="0">
                  <a:moveTo>
                    <a:pt x="486" y="0"/>
                  </a:moveTo>
                  <a:cubicBezTo>
                    <a:pt x="218" y="0"/>
                    <a:pt x="0" y="218"/>
                    <a:pt x="0" y="486"/>
                  </a:cubicBezTo>
                  <a:lnTo>
                    <a:pt x="0" y="964"/>
                  </a:lnTo>
                  <a:cubicBezTo>
                    <a:pt x="0" y="1497"/>
                    <a:pt x="432" y="1936"/>
                    <a:pt x="972" y="1936"/>
                  </a:cubicBezTo>
                  <a:lnTo>
                    <a:pt x="13597" y="1936"/>
                  </a:lnTo>
                  <a:cubicBezTo>
                    <a:pt x="14130" y="1936"/>
                    <a:pt x="14569" y="1500"/>
                    <a:pt x="14569" y="964"/>
                  </a:cubicBezTo>
                  <a:lnTo>
                    <a:pt x="14569" y="486"/>
                  </a:lnTo>
                  <a:cubicBezTo>
                    <a:pt x="14569" y="218"/>
                    <a:pt x="14347" y="0"/>
                    <a:pt x="1408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9" name="Google Shape;5949;p73"/>
            <p:cNvSpPr/>
            <p:nvPr/>
          </p:nvSpPr>
          <p:spPr>
            <a:xfrm>
              <a:off x="7655200" y="4252625"/>
              <a:ext cx="82450" cy="29175"/>
            </a:xfrm>
            <a:custGeom>
              <a:avLst/>
              <a:gdLst/>
              <a:ahLst/>
              <a:cxnLst/>
              <a:rect l="l" t="t" r="r" b="b"/>
              <a:pathLst>
                <a:path w="3298" h="1167" extrusionOk="0">
                  <a:moveTo>
                    <a:pt x="1" y="0"/>
                  </a:moveTo>
                  <a:lnTo>
                    <a:pt x="160" y="641"/>
                  </a:lnTo>
                  <a:cubicBezTo>
                    <a:pt x="238" y="948"/>
                    <a:pt x="514" y="1166"/>
                    <a:pt x="829" y="1166"/>
                  </a:cubicBezTo>
                  <a:lnTo>
                    <a:pt x="2469" y="1166"/>
                  </a:lnTo>
                  <a:cubicBezTo>
                    <a:pt x="2784" y="1166"/>
                    <a:pt x="3060" y="952"/>
                    <a:pt x="3138" y="641"/>
                  </a:cubicBezTo>
                  <a:lnTo>
                    <a:pt x="3297" y="0"/>
                  </a:lnTo>
                  <a:lnTo>
                    <a:pt x="2862" y="0"/>
                  </a:lnTo>
                  <a:lnTo>
                    <a:pt x="2726" y="540"/>
                  </a:lnTo>
                  <a:cubicBezTo>
                    <a:pt x="2695" y="657"/>
                    <a:pt x="2594" y="739"/>
                    <a:pt x="2473" y="739"/>
                  </a:cubicBezTo>
                  <a:lnTo>
                    <a:pt x="829" y="739"/>
                  </a:lnTo>
                  <a:cubicBezTo>
                    <a:pt x="708" y="739"/>
                    <a:pt x="607" y="657"/>
                    <a:pt x="576" y="540"/>
                  </a:cubicBezTo>
                  <a:lnTo>
                    <a:pt x="4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50" name="Google Shape;5950;p73"/>
          <p:cNvGrpSpPr/>
          <p:nvPr/>
        </p:nvGrpSpPr>
        <p:grpSpPr>
          <a:xfrm>
            <a:off x="1266050" y="2040500"/>
            <a:ext cx="364225" cy="363650"/>
            <a:chOff x="1266050" y="2040500"/>
            <a:chExt cx="364225" cy="363650"/>
          </a:xfrm>
        </p:grpSpPr>
        <p:sp>
          <p:nvSpPr>
            <p:cNvPr id="5951" name="Google Shape;5951;p73"/>
            <p:cNvSpPr/>
            <p:nvPr/>
          </p:nvSpPr>
          <p:spPr>
            <a:xfrm>
              <a:off x="1301600" y="2101025"/>
              <a:ext cx="293800" cy="24225"/>
            </a:xfrm>
            <a:custGeom>
              <a:avLst/>
              <a:gdLst/>
              <a:ahLst/>
              <a:cxnLst/>
              <a:rect l="l" t="t" r="r" b="b"/>
              <a:pathLst>
                <a:path w="11752" h="969" extrusionOk="0">
                  <a:moveTo>
                    <a:pt x="1" y="1"/>
                  </a:moveTo>
                  <a:lnTo>
                    <a:pt x="1" y="969"/>
                  </a:lnTo>
                  <a:lnTo>
                    <a:pt x="11751" y="969"/>
                  </a:lnTo>
                  <a:lnTo>
                    <a:pt x="1175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2" name="Google Shape;5952;p73"/>
            <p:cNvSpPr/>
            <p:nvPr/>
          </p:nvSpPr>
          <p:spPr>
            <a:xfrm>
              <a:off x="1333100" y="2088700"/>
              <a:ext cx="48600" cy="48600"/>
            </a:xfrm>
            <a:custGeom>
              <a:avLst/>
              <a:gdLst/>
              <a:ahLst/>
              <a:cxnLst/>
              <a:rect l="l" t="t" r="r" b="b"/>
              <a:pathLst>
                <a:path w="1944" h="1944" extrusionOk="0">
                  <a:moveTo>
                    <a:pt x="972" y="0"/>
                  </a:moveTo>
                  <a:cubicBezTo>
                    <a:pt x="435" y="0"/>
                    <a:pt x="0" y="436"/>
                    <a:pt x="0" y="972"/>
                  </a:cubicBezTo>
                  <a:cubicBezTo>
                    <a:pt x="0" y="1512"/>
                    <a:pt x="435" y="1944"/>
                    <a:pt x="972" y="1944"/>
                  </a:cubicBezTo>
                  <a:cubicBezTo>
                    <a:pt x="1508" y="1944"/>
                    <a:pt x="1944" y="1512"/>
                    <a:pt x="1944" y="972"/>
                  </a:cubicBezTo>
                  <a:cubicBezTo>
                    <a:pt x="1944" y="436"/>
                    <a:pt x="1508" y="0"/>
                    <a:pt x="9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3" name="Google Shape;5953;p73"/>
            <p:cNvSpPr/>
            <p:nvPr/>
          </p:nvSpPr>
          <p:spPr>
            <a:xfrm>
              <a:off x="1405875" y="2088700"/>
              <a:ext cx="48625" cy="48600"/>
            </a:xfrm>
            <a:custGeom>
              <a:avLst/>
              <a:gdLst/>
              <a:ahLst/>
              <a:cxnLst/>
              <a:rect l="l" t="t" r="r" b="b"/>
              <a:pathLst>
                <a:path w="1945" h="1944" extrusionOk="0">
                  <a:moveTo>
                    <a:pt x="972" y="0"/>
                  </a:moveTo>
                  <a:cubicBezTo>
                    <a:pt x="436" y="0"/>
                    <a:pt x="1" y="436"/>
                    <a:pt x="1" y="972"/>
                  </a:cubicBezTo>
                  <a:cubicBezTo>
                    <a:pt x="1" y="1512"/>
                    <a:pt x="436" y="1944"/>
                    <a:pt x="972" y="1944"/>
                  </a:cubicBezTo>
                  <a:cubicBezTo>
                    <a:pt x="1509" y="1944"/>
                    <a:pt x="1944" y="1512"/>
                    <a:pt x="1944" y="972"/>
                  </a:cubicBezTo>
                  <a:cubicBezTo>
                    <a:pt x="1944" y="436"/>
                    <a:pt x="1509" y="0"/>
                    <a:pt x="9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4" name="Google Shape;5954;p73"/>
            <p:cNvSpPr/>
            <p:nvPr/>
          </p:nvSpPr>
          <p:spPr>
            <a:xfrm>
              <a:off x="1478750" y="2088700"/>
              <a:ext cx="48625" cy="48600"/>
            </a:xfrm>
            <a:custGeom>
              <a:avLst/>
              <a:gdLst/>
              <a:ahLst/>
              <a:cxnLst/>
              <a:rect l="l" t="t" r="r" b="b"/>
              <a:pathLst>
                <a:path w="1945" h="1944" extrusionOk="0">
                  <a:moveTo>
                    <a:pt x="973" y="0"/>
                  </a:moveTo>
                  <a:cubicBezTo>
                    <a:pt x="436" y="0"/>
                    <a:pt x="1" y="436"/>
                    <a:pt x="1" y="972"/>
                  </a:cubicBezTo>
                  <a:cubicBezTo>
                    <a:pt x="1" y="1512"/>
                    <a:pt x="436" y="1944"/>
                    <a:pt x="973" y="1944"/>
                  </a:cubicBezTo>
                  <a:cubicBezTo>
                    <a:pt x="1509" y="1944"/>
                    <a:pt x="1944" y="1512"/>
                    <a:pt x="1944" y="972"/>
                  </a:cubicBezTo>
                  <a:cubicBezTo>
                    <a:pt x="1944" y="436"/>
                    <a:pt x="1509" y="0"/>
                    <a:pt x="9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5" name="Google Shape;5955;p73"/>
            <p:cNvSpPr/>
            <p:nvPr/>
          </p:nvSpPr>
          <p:spPr>
            <a:xfrm>
              <a:off x="1301600" y="2185575"/>
              <a:ext cx="293800" cy="24225"/>
            </a:xfrm>
            <a:custGeom>
              <a:avLst/>
              <a:gdLst/>
              <a:ahLst/>
              <a:cxnLst/>
              <a:rect l="l" t="t" r="r" b="b"/>
              <a:pathLst>
                <a:path w="11752" h="969" extrusionOk="0">
                  <a:moveTo>
                    <a:pt x="1" y="1"/>
                  </a:moveTo>
                  <a:lnTo>
                    <a:pt x="1" y="969"/>
                  </a:lnTo>
                  <a:lnTo>
                    <a:pt x="11751" y="969"/>
                  </a:lnTo>
                  <a:lnTo>
                    <a:pt x="1175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6" name="Google Shape;5956;p73"/>
            <p:cNvSpPr/>
            <p:nvPr/>
          </p:nvSpPr>
          <p:spPr>
            <a:xfrm>
              <a:off x="1369525" y="2173625"/>
              <a:ext cx="48625" cy="48625"/>
            </a:xfrm>
            <a:custGeom>
              <a:avLst/>
              <a:gdLst/>
              <a:ahLst/>
              <a:cxnLst/>
              <a:rect l="l" t="t" r="r" b="b"/>
              <a:pathLst>
                <a:path w="1945" h="1945" extrusionOk="0">
                  <a:moveTo>
                    <a:pt x="973" y="1"/>
                  </a:moveTo>
                  <a:cubicBezTo>
                    <a:pt x="436" y="1"/>
                    <a:pt x="1" y="436"/>
                    <a:pt x="1" y="972"/>
                  </a:cubicBezTo>
                  <a:cubicBezTo>
                    <a:pt x="1" y="1509"/>
                    <a:pt x="436" y="1944"/>
                    <a:pt x="973" y="1944"/>
                  </a:cubicBezTo>
                  <a:cubicBezTo>
                    <a:pt x="1509" y="1944"/>
                    <a:pt x="1944" y="1509"/>
                    <a:pt x="1944" y="972"/>
                  </a:cubicBezTo>
                  <a:cubicBezTo>
                    <a:pt x="1944" y="436"/>
                    <a:pt x="1509" y="1"/>
                    <a:pt x="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7" name="Google Shape;5957;p73"/>
            <p:cNvSpPr/>
            <p:nvPr/>
          </p:nvSpPr>
          <p:spPr>
            <a:xfrm>
              <a:off x="1442325" y="2173725"/>
              <a:ext cx="48600" cy="48600"/>
            </a:xfrm>
            <a:custGeom>
              <a:avLst/>
              <a:gdLst/>
              <a:ahLst/>
              <a:cxnLst/>
              <a:rect l="l" t="t" r="r" b="b"/>
              <a:pathLst>
                <a:path w="1944" h="1944" extrusionOk="0">
                  <a:moveTo>
                    <a:pt x="972" y="0"/>
                  </a:moveTo>
                  <a:cubicBezTo>
                    <a:pt x="436" y="0"/>
                    <a:pt x="0" y="436"/>
                    <a:pt x="0" y="972"/>
                  </a:cubicBezTo>
                  <a:cubicBezTo>
                    <a:pt x="0" y="1512"/>
                    <a:pt x="436" y="1944"/>
                    <a:pt x="972" y="1944"/>
                  </a:cubicBezTo>
                  <a:cubicBezTo>
                    <a:pt x="1508" y="1944"/>
                    <a:pt x="1944" y="1512"/>
                    <a:pt x="1944" y="972"/>
                  </a:cubicBezTo>
                  <a:cubicBezTo>
                    <a:pt x="1944" y="436"/>
                    <a:pt x="1508" y="0"/>
                    <a:pt x="9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8" name="Google Shape;5958;p73"/>
            <p:cNvSpPr/>
            <p:nvPr/>
          </p:nvSpPr>
          <p:spPr>
            <a:xfrm>
              <a:off x="1515200" y="2173625"/>
              <a:ext cx="48625" cy="48625"/>
            </a:xfrm>
            <a:custGeom>
              <a:avLst/>
              <a:gdLst/>
              <a:ahLst/>
              <a:cxnLst/>
              <a:rect l="l" t="t" r="r" b="b"/>
              <a:pathLst>
                <a:path w="1945" h="1945" extrusionOk="0">
                  <a:moveTo>
                    <a:pt x="972" y="1"/>
                  </a:moveTo>
                  <a:cubicBezTo>
                    <a:pt x="436" y="1"/>
                    <a:pt x="0" y="436"/>
                    <a:pt x="0" y="972"/>
                  </a:cubicBezTo>
                  <a:cubicBezTo>
                    <a:pt x="0" y="1509"/>
                    <a:pt x="436" y="1944"/>
                    <a:pt x="972" y="1944"/>
                  </a:cubicBezTo>
                  <a:cubicBezTo>
                    <a:pt x="1509" y="1944"/>
                    <a:pt x="1944" y="1509"/>
                    <a:pt x="1944" y="972"/>
                  </a:cubicBezTo>
                  <a:cubicBezTo>
                    <a:pt x="1944" y="436"/>
                    <a:pt x="1509" y="1"/>
                    <a:pt x="9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9" name="Google Shape;5959;p73"/>
            <p:cNvSpPr/>
            <p:nvPr/>
          </p:nvSpPr>
          <p:spPr>
            <a:xfrm>
              <a:off x="1301600" y="2271000"/>
              <a:ext cx="293800" cy="24125"/>
            </a:xfrm>
            <a:custGeom>
              <a:avLst/>
              <a:gdLst/>
              <a:ahLst/>
              <a:cxnLst/>
              <a:rect l="l" t="t" r="r" b="b"/>
              <a:pathLst>
                <a:path w="11752" h="965" extrusionOk="0">
                  <a:moveTo>
                    <a:pt x="1" y="0"/>
                  </a:moveTo>
                  <a:lnTo>
                    <a:pt x="1" y="964"/>
                  </a:lnTo>
                  <a:lnTo>
                    <a:pt x="11751" y="964"/>
                  </a:lnTo>
                  <a:lnTo>
                    <a:pt x="117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0" name="Google Shape;5960;p73"/>
            <p:cNvSpPr/>
            <p:nvPr/>
          </p:nvSpPr>
          <p:spPr>
            <a:xfrm>
              <a:off x="1333100" y="2258650"/>
              <a:ext cx="48600" cy="48625"/>
            </a:xfrm>
            <a:custGeom>
              <a:avLst/>
              <a:gdLst/>
              <a:ahLst/>
              <a:cxnLst/>
              <a:rect l="l" t="t" r="r" b="b"/>
              <a:pathLst>
                <a:path w="1944" h="1945" extrusionOk="0">
                  <a:moveTo>
                    <a:pt x="972" y="1"/>
                  </a:moveTo>
                  <a:cubicBezTo>
                    <a:pt x="435" y="1"/>
                    <a:pt x="0" y="436"/>
                    <a:pt x="0" y="972"/>
                  </a:cubicBezTo>
                  <a:cubicBezTo>
                    <a:pt x="0" y="1509"/>
                    <a:pt x="435" y="1944"/>
                    <a:pt x="972" y="1944"/>
                  </a:cubicBezTo>
                  <a:cubicBezTo>
                    <a:pt x="1508" y="1944"/>
                    <a:pt x="1944" y="1509"/>
                    <a:pt x="1944" y="972"/>
                  </a:cubicBezTo>
                  <a:cubicBezTo>
                    <a:pt x="1944" y="436"/>
                    <a:pt x="1508" y="1"/>
                    <a:pt x="9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1" name="Google Shape;5961;p73"/>
            <p:cNvSpPr/>
            <p:nvPr/>
          </p:nvSpPr>
          <p:spPr>
            <a:xfrm>
              <a:off x="1405975" y="2258550"/>
              <a:ext cx="48600" cy="48625"/>
            </a:xfrm>
            <a:custGeom>
              <a:avLst/>
              <a:gdLst/>
              <a:ahLst/>
              <a:cxnLst/>
              <a:rect l="l" t="t" r="r" b="b"/>
              <a:pathLst>
                <a:path w="1944" h="1945" extrusionOk="0">
                  <a:moveTo>
                    <a:pt x="972" y="1"/>
                  </a:moveTo>
                  <a:cubicBezTo>
                    <a:pt x="436" y="1"/>
                    <a:pt x="0" y="436"/>
                    <a:pt x="0" y="973"/>
                  </a:cubicBezTo>
                  <a:cubicBezTo>
                    <a:pt x="0" y="1509"/>
                    <a:pt x="436" y="1944"/>
                    <a:pt x="972" y="1944"/>
                  </a:cubicBezTo>
                  <a:cubicBezTo>
                    <a:pt x="1509" y="1944"/>
                    <a:pt x="1944" y="1509"/>
                    <a:pt x="1944" y="973"/>
                  </a:cubicBezTo>
                  <a:cubicBezTo>
                    <a:pt x="1944" y="436"/>
                    <a:pt x="1509" y="1"/>
                    <a:pt x="9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2" name="Google Shape;5962;p73"/>
            <p:cNvSpPr/>
            <p:nvPr/>
          </p:nvSpPr>
          <p:spPr>
            <a:xfrm>
              <a:off x="1478750" y="2258550"/>
              <a:ext cx="48625" cy="48625"/>
            </a:xfrm>
            <a:custGeom>
              <a:avLst/>
              <a:gdLst/>
              <a:ahLst/>
              <a:cxnLst/>
              <a:rect l="l" t="t" r="r" b="b"/>
              <a:pathLst>
                <a:path w="1945" h="1945" extrusionOk="0">
                  <a:moveTo>
                    <a:pt x="973" y="1"/>
                  </a:moveTo>
                  <a:cubicBezTo>
                    <a:pt x="436" y="1"/>
                    <a:pt x="1" y="436"/>
                    <a:pt x="1" y="973"/>
                  </a:cubicBezTo>
                  <a:cubicBezTo>
                    <a:pt x="1" y="1509"/>
                    <a:pt x="436" y="1944"/>
                    <a:pt x="973" y="1944"/>
                  </a:cubicBezTo>
                  <a:cubicBezTo>
                    <a:pt x="1509" y="1944"/>
                    <a:pt x="1944" y="1509"/>
                    <a:pt x="1944" y="973"/>
                  </a:cubicBezTo>
                  <a:cubicBezTo>
                    <a:pt x="1944" y="436"/>
                    <a:pt x="1509" y="1"/>
                    <a:pt x="9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3" name="Google Shape;5963;p73"/>
            <p:cNvSpPr/>
            <p:nvPr/>
          </p:nvSpPr>
          <p:spPr>
            <a:xfrm>
              <a:off x="1284600" y="2040500"/>
              <a:ext cx="24225" cy="322150"/>
            </a:xfrm>
            <a:custGeom>
              <a:avLst/>
              <a:gdLst/>
              <a:ahLst/>
              <a:cxnLst/>
              <a:rect l="l" t="t" r="r" b="b"/>
              <a:pathLst>
                <a:path w="969" h="12886" extrusionOk="0">
                  <a:moveTo>
                    <a:pt x="230" y="0"/>
                  </a:moveTo>
                  <a:cubicBezTo>
                    <a:pt x="105" y="0"/>
                    <a:pt x="0" y="105"/>
                    <a:pt x="0" y="230"/>
                  </a:cubicBezTo>
                  <a:lnTo>
                    <a:pt x="0" y="12886"/>
                  </a:lnTo>
                  <a:lnTo>
                    <a:pt x="968" y="12886"/>
                  </a:lnTo>
                  <a:lnTo>
                    <a:pt x="968" y="230"/>
                  </a:lnTo>
                  <a:cubicBezTo>
                    <a:pt x="968" y="105"/>
                    <a:pt x="867" y="0"/>
                    <a:pt x="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4" name="Google Shape;5964;p73"/>
            <p:cNvSpPr/>
            <p:nvPr/>
          </p:nvSpPr>
          <p:spPr>
            <a:xfrm>
              <a:off x="1284600" y="2058950"/>
              <a:ext cx="24225" cy="10725"/>
            </a:xfrm>
            <a:custGeom>
              <a:avLst/>
              <a:gdLst/>
              <a:ahLst/>
              <a:cxnLst/>
              <a:rect l="l" t="t" r="r" b="b"/>
              <a:pathLst>
                <a:path w="969" h="429" extrusionOk="0">
                  <a:moveTo>
                    <a:pt x="0" y="1"/>
                  </a:moveTo>
                  <a:lnTo>
                    <a:pt x="0" y="428"/>
                  </a:lnTo>
                  <a:lnTo>
                    <a:pt x="968" y="428"/>
                  </a:lnTo>
                  <a:lnTo>
                    <a:pt x="9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5" name="Google Shape;5965;p73"/>
            <p:cNvSpPr/>
            <p:nvPr/>
          </p:nvSpPr>
          <p:spPr>
            <a:xfrm>
              <a:off x="1284600" y="2326375"/>
              <a:ext cx="24225" cy="10725"/>
            </a:xfrm>
            <a:custGeom>
              <a:avLst/>
              <a:gdLst/>
              <a:ahLst/>
              <a:cxnLst/>
              <a:rect l="l" t="t" r="r" b="b"/>
              <a:pathLst>
                <a:path w="969" h="429" extrusionOk="0">
                  <a:moveTo>
                    <a:pt x="0" y="1"/>
                  </a:moveTo>
                  <a:lnTo>
                    <a:pt x="0" y="429"/>
                  </a:lnTo>
                  <a:lnTo>
                    <a:pt x="968" y="429"/>
                  </a:lnTo>
                  <a:lnTo>
                    <a:pt x="9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6" name="Google Shape;5966;p73"/>
            <p:cNvSpPr/>
            <p:nvPr/>
          </p:nvSpPr>
          <p:spPr>
            <a:xfrm>
              <a:off x="1588275" y="2040500"/>
              <a:ext cx="24225" cy="322150"/>
            </a:xfrm>
            <a:custGeom>
              <a:avLst/>
              <a:gdLst/>
              <a:ahLst/>
              <a:cxnLst/>
              <a:rect l="l" t="t" r="r" b="b"/>
              <a:pathLst>
                <a:path w="969" h="12886" extrusionOk="0">
                  <a:moveTo>
                    <a:pt x="230" y="0"/>
                  </a:moveTo>
                  <a:cubicBezTo>
                    <a:pt x="106" y="0"/>
                    <a:pt x="1" y="105"/>
                    <a:pt x="1" y="230"/>
                  </a:cubicBezTo>
                  <a:lnTo>
                    <a:pt x="1" y="12886"/>
                  </a:lnTo>
                  <a:lnTo>
                    <a:pt x="968" y="12886"/>
                  </a:lnTo>
                  <a:lnTo>
                    <a:pt x="968" y="230"/>
                  </a:lnTo>
                  <a:cubicBezTo>
                    <a:pt x="968" y="105"/>
                    <a:pt x="867" y="0"/>
                    <a:pt x="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7" name="Google Shape;5967;p73"/>
            <p:cNvSpPr/>
            <p:nvPr/>
          </p:nvSpPr>
          <p:spPr>
            <a:xfrm>
              <a:off x="1588275" y="2058950"/>
              <a:ext cx="24225" cy="10725"/>
            </a:xfrm>
            <a:custGeom>
              <a:avLst/>
              <a:gdLst/>
              <a:ahLst/>
              <a:cxnLst/>
              <a:rect l="l" t="t" r="r" b="b"/>
              <a:pathLst>
                <a:path w="969" h="429" extrusionOk="0">
                  <a:moveTo>
                    <a:pt x="1" y="1"/>
                  </a:moveTo>
                  <a:lnTo>
                    <a:pt x="1" y="428"/>
                  </a:lnTo>
                  <a:lnTo>
                    <a:pt x="968" y="428"/>
                  </a:lnTo>
                  <a:lnTo>
                    <a:pt x="9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8" name="Google Shape;5968;p73"/>
            <p:cNvSpPr/>
            <p:nvPr/>
          </p:nvSpPr>
          <p:spPr>
            <a:xfrm>
              <a:off x="1588275" y="2326375"/>
              <a:ext cx="24225" cy="10725"/>
            </a:xfrm>
            <a:custGeom>
              <a:avLst/>
              <a:gdLst/>
              <a:ahLst/>
              <a:cxnLst/>
              <a:rect l="l" t="t" r="r" b="b"/>
              <a:pathLst>
                <a:path w="969" h="429" extrusionOk="0">
                  <a:moveTo>
                    <a:pt x="1" y="1"/>
                  </a:moveTo>
                  <a:lnTo>
                    <a:pt x="1" y="429"/>
                  </a:lnTo>
                  <a:lnTo>
                    <a:pt x="968" y="429"/>
                  </a:lnTo>
                  <a:lnTo>
                    <a:pt x="9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9" name="Google Shape;5969;p73"/>
            <p:cNvSpPr/>
            <p:nvPr/>
          </p:nvSpPr>
          <p:spPr>
            <a:xfrm>
              <a:off x="1278175" y="2355625"/>
              <a:ext cx="339950" cy="27725"/>
            </a:xfrm>
            <a:custGeom>
              <a:avLst/>
              <a:gdLst/>
              <a:ahLst/>
              <a:cxnLst/>
              <a:rect l="l" t="t" r="r" b="b"/>
              <a:pathLst>
                <a:path w="13598" h="1109" extrusionOk="0">
                  <a:moveTo>
                    <a:pt x="234" y="1"/>
                  </a:moveTo>
                  <a:cubicBezTo>
                    <a:pt x="110" y="1"/>
                    <a:pt x="1" y="102"/>
                    <a:pt x="1" y="234"/>
                  </a:cubicBezTo>
                  <a:lnTo>
                    <a:pt x="1" y="1109"/>
                  </a:lnTo>
                  <a:lnTo>
                    <a:pt x="13598" y="1109"/>
                  </a:lnTo>
                  <a:lnTo>
                    <a:pt x="13598" y="234"/>
                  </a:lnTo>
                  <a:cubicBezTo>
                    <a:pt x="13598" y="106"/>
                    <a:pt x="13493" y="1"/>
                    <a:pt x="13365" y="1"/>
                  </a:cubicBezTo>
                  <a:lnTo>
                    <a:pt x="7771" y="1"/>
                  </a:lnTo>
                  <a:lnTo>
                    <a:pt x="6799" y="483"/>
                  </a:lnTo>
                  <a:lnTo>
                    <a:pt x="5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0" name="Google Shape;5970;p73"/>
            <p:cNvSpPr/>
            <p:nvPr/>
          </p:nvSpPr>
          <p:spPr>
            <a:xfrm>
              <a:off x="1423950" y="2355625"/>
              <a:ext cx="48425" cy="27725"/>
            </a:xfrm>
            <a:custGeom>
              <a:avLst/>
              <a:gdLst/>
              <a:ahLst/>
              <a:cxnLst/>
              <a:rect l="l" t="t" r="r" b="b"/>
              <a:pathLst>
                <a:path w="1937" h="1109" extrusionOk="0">
                  <a:moveTo>
                    <a:pt x="1" y="1"/>
                  </a:moveTo>
                  <a:lnTo>
                    <a:pt x="1" y="1109"/>
                  </a:lnTo>
                  <a:lnTo>
                    <a:pt x="1936" y="1109"/>
                  </a:lnTo>
                  <a:lnTo>
                    <a:pt x="19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1" name="Google Shape;5971;p73"/>
            <p:cNvSpPr/>
            <p:nvPr/>
          </p:nvSpPr>
          <p:spPr>
            <a:xfrm>
              <a:off x="1456025" y="2355625"/>
              <a:ext cx="17025" cy="27725"/>
            </a:xfrm>
            <a:custGeom>
              <a:avLst/>
              <a:gdLst/>
              <a:ahLst/>
              <a:cxnLst/>
              <a:rect l="l" t="t" r="r" b="b"/>
              <a:pathLst>
                <a:path w="681" h="1109" extrusionOk="0">
                  <a:moveTo>
                    <a:pt x="0" y="1"/>
                  </a:moveTo>
                  <a:lnTo>
                    <a:pt x="0" y="1109"/>
                  </a:lnTo>
                  <a:lnTo>
                    <a:pt x="681" y="1109"/>
                  </a:lnTo>
                  <a:lnTo>
                    <a:pt x="68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2" name="Google Shape;5972;p73"/>
            <p:cNvSpPr/>
            <p:nvPr/>
          </p:nvSpPr>
          <p:spPr>
            <a:xfrm>
              <a:off x="1266050" y="2379825"/>
              <a:ext cx="364225" cy="24325"/>
            </a:xfrm>
            <a:custGeom>
              <a:avLst/>
              <a:gdLst/>
              <a:ahLst/>
              <a:cxnLst/>
              <a:rect l="l" t="t" r="r" b="b"/>
              <a:pathLst>
                <a:path w="14569" h="973" extrusionOk="0">
                  <a:moveTo>
                    <a:pt x="459" y="1"/>
                  </a:moveTo>
                  <a:cubicBezTo>
                    <a:pt x="206" y="1"/>
                    <a:pt x="0" y="203"/>
                    <a:pt x="0" y="456"/>
                  </a:cubicBezTo>
                  <a:lnTo>
                    <a:pt x="0" y="743"/>
                  </a:lnTo>
                  <a:cubicBezTo>
                    <a:pt x="0" y="868"/>
                    <a:pt x="101" y="973"/>
                    <a:pt x="229" y="973"/>
                  </a:cubicBezTo>
                  <a:lnTo>
                    <a:pt x="14339" y="973"/>
                  </a:lnTo>
                  <a:cubicBezTo>
                    <a:pt x="14464" y="973"/>
                    <a:pt x="14565" y="868"/>
                    <a:pt x="14565" y="743"/>
                  </a:cubicBezTo>
                  <a:lnTo>
                    <a:pt x="14565" y="456"/>
                  </a:lnTo>
                  <a:cubicBezTo>
                    <a:pt x="14569" y="203"/>
                    <a:pt x="14363" y="1"/>
                    <a:pt x="141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73" name="Google Shape;5973;p73"/>
          <p:cNvGrpSpPr/>
          <p:nvPr/>
        </p:nvGrpSpPr>
        <p:grpSpPr>
          <a:xfrm>
            <a:off x="2010800" y="2040200"/>
            <a:ext cx="266775" cy="364150"/>
            <a:chOff x="2010800" y="2040200"/>
            <a:chExt cx="266775" cy="364150"/>
          </a:xfrm>
        </p:grpSpPr>
        <p:sp>
          <p:nvSpPr>
            <p:cNvPr id="5974" name="Google Shape;5974;p73"/>
            <p:cNvSpPr/>
            <p:nvPr/>
          </p:nvSpPr>
          <p:spPr>
            <a:xfrm>
              <a:off x="2035000" y="2113175"/>
              <a:ext cx="48325" cy="153175"/>
            </a:xfrm>
            <a:custGeom>
              <a:avLst/>
              <a:gdLst/>
              <a:ahLst/>
              <a:cxnLst/>
              <a:rect l="l" t="t" r="r" b="b"/>
              <a:pathLst>
                <a:path w="1933" h="6127" extrusionOk="0">
                  <a:moveTo>
                    <a:pt x="964" y="1"/>
                  </a:moveTo>
                  <a:lnTo>
                    <a:pt x="0" y="487"/>
                  </a:lnTo>
                  <a:lnTo>
                    <a:pt x="0" y="6010"/>
                  </a:lnTo>
                  <a:cubicBezTo>
                    <a:pt x="0" y="6049"/>
                    <a:pt x="4" y="6088"/>
                    <a:pt x="12" y="6127"/>
                  </a:cubicBezTo>
                  <a:lnTo>
                    <a:pt x="1917" y="6127"/>
                  </a:lnTo>
                  <a:cubicBezTo>
                    <a:pt x="1928" y="6088"/>
                    <a:pt x="1932" y="6049"/>
                    <a:pt x="1932" y="6010"/>
                  </a:cubicBezTo>
                  <a:lnTo>
                    <a:pt x="1932" y="487"/>
                  </a:lnTo>
                  <a:lnTo>
                    <a:pt x="9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5" name="Google Shape;5975;p73"/>
            <p:cNvSpPr/>
            <p:nvPr/>
          </p:nvSpPr>
          <p:spPr>
            <a:xfrm>
              <a:off x="2054250" y="2113175"/>
              <a:ext cx="10700" cy="153175"/>
            </a:xfrm>
            <a:custGeom>
              <a:avLst/>
              <a:gdLst/>
              <a:ahLst/>
              <a:cxnLst/>
              <a:rect l="l" t="t" r="r" b="b"/>
              <a:pathLst>
                <a:path w="428" h="6127" extrusionOk="0">
                  <a:moveTo>
                    <a:pt x="214" y="1"/>
                  </a:moveTo>
                  <a:lnTo>
                    <a:pt x="0" y="114"/>
                  </a:lnTo>
                  <a:lnTo>
                    <a:pt x="0" y="6127"/>
                  </a:lnTo>
                  <a:lnTo>
                    <a:pt x="428" y="6127"/>
                  </a:lnTo>
                  <a:lnTo>
                    <a:pt x="428" y="114"/>
                  </a:lnTo>
                  <a:lnTo>
                    <a:pt x="214" y="1"/>
                  </a:lnTo>
                  <a:close/>
                </a:path>
              </a:pathLst>
            </a:custGeom>
            <a:solidFill>
              <a:srgbClr val="393147">
                <a:alpha val="6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6" name="Google Shape;5976;p73"/>
            <p:cNvSpPr/>
            <p:nvPr/>
          </p:nvSpPr>
          <p:spPr>
            <a:xfrm>
              <a:off x="2035100" y="2064300"/>
              <a:ext cx="48325" cy="48625"/>
            </a:xfrm>
            <a:custGeom>
              <a:avLst/>
              <a:gdLst/>
              <a:ahLst/>
              <a:cxnLst/>
              <a:rect l="l" t="t" r="r" b="b"/>
              <a:pathLst>
                <a:path w="1933" h="1945" extrusionOk="0">
                  <a:moveTo>
                    <a:pt x="486" y="1"/>
                  </a:moveTo>
                  <a:cubicBezTo>
                    <a:pt x="218" y="1"/>
                    <a:pt x="0" y="222"/>
                    <a:pt x="0" y="486"/>
                  </a:cubicBezTo>
                  <a:lnTo>
                    <a:pt x="0" y="1458"/>
                  </a:lnTo>
                  <a:lnTo>
                    <a:pt x="968" y="1944"/>
                  </a:lnTo>
                  <a:lnTo>
                    <a:pt x="1932" y="1458"/>
                  </a:lnTo>
                  <a:lnTo>
                    <a:pt x="1932" y="486"/>
                  </a:lnTo>
                  <a:cubicBezTo>
                    <a:pt x="1932" y="222"/>
                    <a:pt x="1715" y="1"/>
                    <a:pt x="1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7" name="Google Shape;5977;p73"/>
            <p:cNvSpPr/>
            <p:nvPr/>
          </p:nvSpPr>
          <p:spPr>
            <a:xfrm>
              <a:off x="2035100" y="2100650"/>
              <a:ext cx="48325" cy="24225"/>
            </a:xfrm>
            <a:custGeom>
              <a:avLst/>
              <a:gdLst/>
              <a:ahLst/>
              <a:cxnLst/>
              <a:rect l="l" t="t" r="r" b="b"/>
              <a:pathLst>
                <a:path w="1933" h="969" extrusionOk="0">
                  <a:moveTo>
                    <a:pt x="0" y="0"/>
                  </a:moveTo>
                  <a:lnTo>
                    <a:pt x="0" y="968"/>
                  </a:lnTo>
                  <a:lnTo>
                    <a:pt x="1932" y="968"/>
                  </a:lnTo>
                  <a:lnTo>
                    <a:pt x="193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8" name="Google Shape;5978;p73"/>
            <p:cNvSpPr/>
            <p:nvPr/>
          </p:nvSpPr>
          <p:spPr>
            <a:xfrm>
              <a:off x="2108175" y="2137375"/>
              <a:ext cx="48425" cy="153175"/>
            </a:xfrm>
            <a:custGeom>
              <a:avLst/>
              <a:gdLst/>
              <a:ahLst/>
              <a:cxnLst/>
              <a:rect l="l" t="t" r="r" b="b"/>
              <a:pathLst>
                <a:path w="1937" h="6127" extrusionOk="0">
                  <a:moveTo>
                    <a:pt x="968" y="1"/>
                  </a:moveTo>
                  <a:lnTo>
                    <a:pt x="0" y="487"/>
                  </a:lnTo>
                  <a:lnTo>
                    <a:pt x="0" y="6010"/>
                  </a:lnTo>
                  <a:cubicBezTo>
                    <a:pt x="0" y="6049"/>
                    <a:pt x="8" y="6088"/>
                    <a:pt x="16" y="6127"/>
                  </a:cubicBezTo>
                  <a:lnTo>
                    <a:pt x="1921" y="6127"/>
                  </a:lnTo>
                  <a:cubicBezTo>
                    <a:pt x="1932" y="6088"/>
                    <a:pt x="1936" y="6049"/>
                    <a:pt x="1936" y="6010"/>
                  </a:cubicBezTo>
                  <a:lnTo>
                    <a:pt x="1936" y="487"/>
                  </a:lnTo>
                  <a:lnTo>
                    <a:pt x="9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9" name="Google Shape;5979;p73"/>
            <p:cNvSpPr/>
            <p:nvPr/>
          </p:nvSpPr>
          <p:spPr>
            <a:xfrm>
              <a:off x="2126825" y="2137375"/>
              <a:ext cx="10725" cy="153175"/>
            </a:xfrm>
            <a:custGeom>
              <a:avLst/>
              <a:gdLst/>
              <a:ahLst/>
              <a:cxnLst/>
              <a:rect l="l" t="t" r="r" b="b"/>
              <a:pathLst>
                <a:path w="429" h="6127" extrusionOk="0">
                  <a:moveTo>
                    <a:pt x="214" y="1"/>
                  </a:moveTo>
                  <a:lnTo>
                    <a:pt x="1" y="109"/>
                  </a:lnTo>
                  <a:lnTo>
                    <a:pt x="1" y="6127"/>
                  </a:lnTo>
                  <a:lnTo>
                    <a:pt x="428" y="6127"/>
                  </a:lnTo>
                  <a:lnTo>
                    <a:pt x="428" y="109"/>
                  </a:lnTo>
                  <a:lnTo>
                    <a:pt x="214" y="1"/>
                  </a:lnTo>
                  <a:close/>
                </a:path>
              </a:pathLst>
            </a:custGeom>
            <a:solidFill>
              <a:srgbClr val="393147">
                <a:alpha val="6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0" name="Google Shape;5980;p73"/>
            <p:cNvSpPr/>
            <p:nvPr/>
          </p:nvSpPr>
          <p:spPr>
            <a:xfrm>
              <a:off x="2108375" y="2088500"/>
              <a:ext cx="48325" cy="48600"/>
            </a:xfrm>
            <a:custGeom>
              <a:avLst/>
              <a:gdLst/>
              <a:ahLst/>
              <a:cxnLst/>
              <a:rect l="l" t="t" r="r" b="b"/>
              <a:pathLst>
                <a:path w="1933" h="1944" extrusionOk="0">
                  <a:moveTo>
                    <a:pt x="486" y="0"/>
                  </a:moveTo>
                  <a:cubicBezTo>
                    <a:pt x="218" y="0"/>
                    <a:pt x="0" y="218"/>
                    <a:pt x="0" y="486"/>
                  </a:cubicBezTo>
                  <a:lnTo>
                    <a:pt x="0" y="1458"/>
                  </a:lnTo>
                  <a:lnTo>
                    <a:pt x="964" y="1944"/>
                  </a:lnTo>
                  <a:lnTo>
                    <a:pt x="1932" y="1458"/>
                  </a:lnTo>
                  <a:lnTo>
                    <a:pt x="1932" y="486"/>
                  </a:lnTo>
                  <a:cubicBezTo>
                    <a:pt x="1932" y="218"/>
                    <a:pt x="1714" y="0"/>
                    <a:pt x="14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1" name="Google Shape;5981;p73"/>
            <p:cNvSpPr/>
            <p:nvPr/>
          </p:nvSpPr>
          <p:spPr>
            <a:xfrm>
              <a:off x="2108375" y="2125525"/>
              <a:ext cx="48325" cy="24225"/>
            </a:xfrm>
            <a:custGeom>
              <a:avLst/>
              <a:gdLst/>
              <a:ahLst/>
              <a:cxnLst/>
              <a:rect l="l" t="t" r="r" b="b"/>
              <a:pathLst>
                <a:path w="1933" h="969" extrusionOk="0">
                  <a:moveTo>
                    <a:pt x="0" y="0"/>
                  </a:moveTo>
                  <a:lnTo>
                    <a:pt x="0" y="968"/>
                  </a:lnTo>
                  <a:lnTo>
                    <a:pt x="1932" y="968"/>
                  </a:lnTo>
                  <a:lnTo>
                    <a:pt x="193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2" name="Google Shape;5982;p73"/>
            <p:cNvSpPr/>
            <p:nvPr/>
          </p:nvSpPr>
          <p:spPr>
            <a:xfrm>
              <a:off x="2192900" y="2040200"/>
              <a:ext cx="24325" cy="42000"/>
            </a:xfrm>
            <a:custGeom>
              <a:avLst/>
              <a:gdLst/>
              <a:ahLst/>
              <a:cxnLst/>
              <a:rect l="l" t="t" r="r" b="b"/>
              <a:pathLst>
                <a:path w="973" h="1680" extrusionOk="0">
                  <a:moveTo>
                    <a:pt x="456" y="1"/>
                  </a:moveTo>
                  <a:cubicBezTo>
                    <a:pt x="203" y="1"/>
                    <a:pt x="1" y="203"/>
                    <a:pt x="1" y="455"/>
                  </a:cubicBezTo>
                  <a:lnTo>
                    <a:pt x="1" y="1680"/>
                  </a:lnTo>
                  <a:lnTo>
                    <a:pt x="973" y="1680"/>
                  </a:lnTo>
                  <a:lnTo>
                    <a:pt x="973" y="455"/>
                  </a:lnTo>
                  <a:cubicBezTo>
                    <a:pt x="973" y="203"/>
                    <a:pt x="767" y="1"/>
                    <a:pt x="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3" name="Google Shape;5983;p73"/>
            <p:cNvSpPr/>
            <p:nvPr/>
          </p:nvSpPr>
          <p:spPr>
            <a:xfrm>
              <a:off x="2225650" y="2125525"/>
              <a:ext cx="32000" cy="24225"/>
            </a:xfrm>
            <a:custGeom>
              <a:avLst/>
              <a:gdLst/>
              <a:ahLst/>
              <a:cxnLst/>
              <a:rect l="l" t="t" r="r" b="b"/>
              <a:pathLst>
                <a:path w="1280" h="969" extrusionOk="0">
                  <a:moveTo>
                    <a:pt x="1" y="0"/>
                  </a:moveTo>
                  <a:lnTo>
                    <a:pt x="1" y="968"/>
                  </a:lnTo>
                  <a:lnTo>
                    <a:pt x="1280" y="968"/>
                  </a:lnTo>
                  <a:lnTo>
                    <a:pt x="128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4" name="Google Shape;5984;p73"/>
            <p:cNvSpPr/>
            <p:nvPr/>
          </p:nvSpPr>
          <p:spPr>
            <a:xfrm>
              <a:off x="2180850" y="2076450"/>
              <a:ext cx="48325" cy="155025"/>
            </a:xfrm>
            <a:custGeom>
              <a:avLst/>
              <a:gdLst/>
              <a:ahLst/>
              <a:cxnLst/>
              <a:rect l="l" t="t" r="r" b="b"/>
              <a:pathLst>
                <a:path w="1933" h="6201" extrusionOk="0">
                  <a:moveTo>
                    <a:pt x="487" y="0"/>
                  </a:moveTo>
                  <a:cubicBezTo>
                    <a:pt x="219" y="0"/>
                    <a:pt x="1" y="222"/>
                    <a:pt x="1" y="486"/>
                  </a:cubicBezTo>
                  <a:lnTo>
                    <a:pt x="1" y="6200"/>
                  </a:lnTo>
                  <a:lnTo>
                    <a:pt x="1933" y="6200"/>
                  </a:lnTo>
                  <a:lnTo>
                    <a:pt x="1933" y="486"/>
                  </a:lnTo>
                  <a:cubicBezTo>
                    <a:pt x="1933" y="222"/>
                    <a:pt x="1715" y="0"/>
                    <a:pt x="1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5" name="Google Shape;5985;p73"/>
            <p:cNvSpPr/>
            <p:nvPr/>
          </p:nvSpPr>
          <p:spPr>
            <a:xfrm>
              <a:off x="2253250" y="2100550"/>
              <a:ext cx="24325" cy="97600"/>
            </a:xfrm>
            <a:custGeom>
              <a:avLst/>
              <a:gdLst/>
              <a:ahLst/>
              <a:cxnLst/>
              <a:rect l="l" t="t" r="r" b="b"/>
              <a:pathLst>
                <a:path w="973" h="3904" extrusionOk="0">
                  <a:moveTo>
                    <a:pt x="230" y="0"/>
                  </a:moveTo>
                  <a:cubicBezTo>
                    <a:pt x="102" y="0"/>
                    <a:pt x="1" y="102"/>
                    <a:pt x="1" y="230"/>
                  </a:cubicBezTo>
                  <a:lnTo>
                    <a:pt x="1" y="3444"/>
                  </a:lnTo>
                  <a:cubicBezTo>
                    <a:pt x="1" y="3697"/>
                    <a:pt x="203" y="3903"/>
                    <a:pt x="456" y="3903"/>
                  </a:cubicBezTo>
                  <a:lnTo>
                    <a:pt x="514" y="3903"/>
                  </a:lnTo>
                  <a:cubicBezTo>
                    <a:pt x="767" y="3903"/>
                    <a:pt x="973" y="3697"/>
                    <a:pt x="969" y="3444"/>
                  </a:cubicBezTo>
                  <a:lnTo>
                    <a:pt x="969" y="230"/>
                  </a:lnTo>
                  <a:cubicBezTo>
                    <a:pt x="969" y="102"/>
                    <a:pt x="864" y="0"/>
                    <a:pt x="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6" name="Google Shape;5986;p73"/>
            <p:cNvSpPr/>
            <p:nvPr/>
          </p:nvSpPr>
          <p:spPr>
            <a:xfrm>
              <a:off x="2180850" y="2100650"/>
              <a:ext cx="48325" cy="24225"/>
            </a:xfrm>
            <a:custGeom>
              <a:avLst/>
              <a:gdLst/>
              <a:ahLst/>
              <a:cxnLst/>
              <a:rect l="l" t="t" r="r" b="b"/>
              <a:pathLst>
                <a:path w="1933" h="969" extrusionOk="0">
                  <a:moveTo>
                    <a:pt x="1" y="0"/>
                  </a:moveTo>
                  <a:lnTo>
                    <a:pt x="1" y="968"/>
                  </a:lnTo>
                  <a:lnTo>
                    <a:pt x="1933" y="968"/>
                  </a:lnTo>
                  <a:lnTo>
                    <a:pt x="19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7" name="Google Shape;5987;p73"/>
            <p:cNvSpPr/>
            <p:nvPr/>
          </p:nvSpPr>
          <p:spPr>
            <a:xfrm>
              <a:off x="2022950" y="2249225"/>
              <a:ext cx="218275" cy="155125"/>
            </a:xfrm>
            <a:custGeom>
              <a:avLst/>
              <a:gdLst/>
              <a:ahLst/>
              <a:cxnLst/>
              <a:rect l="l" t="t" r="r" b="b"/>
              <a:pathLst>
                <a:path w="8731" h="6205" extrusionOk="0">
                  <a:moveTo>
                    <a:pt x="0" y="1"/>
                  </a:moveTo>
                  <a:lnTo>
                    <a:pt x="0" y="5295"/>
                  </a:lnTo>
                  <a:cubicBezTo>
                    <a:pt x="0" y="5796"/>
                    <a:pt x="409" y="6204"/>
                    <a:pt x="910" y="6204"/>
                  </a:cubicBezTo>
                  <a:lnTo>
                    <a:pt x="7821" y="6204"/>
                  </a:lnTo>
                  <a:cubicBezTo>
                    <a:pt x="8327" y="6204"/>
                    <a:pt x="8731" y="5796"/>
                    <a:pt x="8731" y="5291"/>
                  </a:cubicBezTo>
                  <a:lnTo>
                    <a:pt x="87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8" name="Google Shape;5988;p73"/>
            <p:cNvSpPr/>
            <p:nvPr/>
          </p:nvSpPr>
          <p:spPr>
            <a:xfrm>
              <a:off x="2010800" y="2222225"/>
              <a:ext cx="242575" cy="36350"/>
            </a:xfrm>
            <a:custGeom>
              <a:avLst/>
              <a:gdLst/>
              <a:ahLst/>
              <a:cxnLst/>
              <a:rect l="l" t="t" r="r" b="b"/>
              <a:pathLst>
                <a:path w="9703" h="1454" extrusionOk="0">
                  <a:moveTo>
                    <a:pt x="455" y="0"/>
                  </a:moveTo>
                  <a:cubicBezTo>
                    <a:pt x="203" y="0"/>
                    <a:pt x="1" y="206"/>
                    <a:pt x="1" y="459"/>
                  </a:cubicBezTo>
                  <a:lnTo>
                    <a:pt x="1" y="999"/>
                  </a:lnTo>
                  <a:cubicBezTo>
                    <a:pt x="1" y="1252"/>
                    <a:pt x="203" y="1454"/>
                    <a:pt x="455" y="1454"/>
                  </a:cubicBezTo>
                  <a:lnTo>
                    <a:pt x="9248" y="1454"/>
                  </a:lnTo>
                  <a:cubicBezTo>
                    <a:pt x="9501" y="1454"/>
                    <a:pt x="9703" y="1252"/>
                    <a:pt x="9703" y="999"/>
                  </a:cubicBezTo>
                  <a:lnTo>
                    <a:pt x="9703" y="459"/>
                  </a:lnTo>
                  <a:cubicBezTo>
                    <a:pt x="9703" y="206"/>
                    <a:pt x="9501" y="0"/>
                    <a:pt x="9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9" name="Google Shape;5989;p73"/>
            <p:cNvSpPr/>
            <p:nvPr/>
          </p:nvSpPr>
          <p:spPr>
            <a:xfrm>
              <a:off x="2022950" y="2362350"/>
              <a:ext cx="218275" cy="10700"/>
            </a:xfrm>
            <a:custGeom>
              <a:avLst/>
              <a:gdLst/>
              <a:ahLst/>
              <a:cxnLst/>
              <a:rect l="l" t="t" r="r" b="b"/>
              <a:pathLst>
                <a:path w="8731" h="428" extrusionOk="0">
                  <a:moveTo>
                    <a:pt x="0" y="0"/>
                  </a:moveTo>
                  <a:lnTo>
                    <a:pt x="0" y="428"/>
                  </a:lnTo>
                  <a:lnTo>
                    <a:pt x="8731" y="428"/>
                  </a:lnTo>
                  <a:lnTo>
                    <a:pt x="873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90" name="Google Shape;5990;p73"/>
          <p:cNvGrpSpPr/>
          <p:nvPr/>
        </p:nvGrpSpPr>
        <p:grpSpPr>
          <a:xfrm>
            <a:off x="2642150" y="2042500"/>
            <a:ext cx="363950" cy="359425"/>
            <a:chOff x="2642150" y="2042500"/>
            <a:chExt cx="363950" cy="359425"/>
          </a:xfrm>
        </p:grpSpPr>
        <p:sp>
          <p:nvSpPr>
            <p:cNvPr id="5991" name="Google Shape;5991;p73"/>
            <p:cNvSpPr/>
            <p:nvPr/>
          </p:nvSpPr>
          <p:spPr>
            <a:xfrm>
              <a:off x="2719425" y="2269625"/>
              <a:ext cx="238875" cy="131600"/>
            </a:xfrm>
            <a:custGeom>
              <a:avLst/>
              <a:gdLst/>
              <a:ahLst/>
              <a:cxnLst/>
              <a:rect l="l" t="t" r="r" b="b"/>
              <a:pathLst>
                <a:path w="9555" h="5264" extrusionOk="0">
                  <a:moveTo>
                    <a:pt x="1905" y="1"/>
                  </a:moveTo>
                  <a:cubicBezTo>
                    <a:pt x="855" y="1"/>
                    <a:pt x="0" y="856"/>
                    <a:pt x="0" y="1913"/>
                  </a:cubicBezTo>
                  <a:lnTo>
                    <a:pt x="0" y="4786"/>
                  </a:lnTo>
                  <a:cubicBezTo>
                    <a:pt x="0" y="5050"/>
                    <a:pt x="214" y="5264"/>
                    <a:pt x="478" y="5264"/>
                  </a:cubicBezTo>
                  <a:lnTo>
                    <a:pt x="4303" y="5264"/>
                  </a:lnTo>
                  <a:lnTo>
                    <a:pt x="4777" y="5070"/>
                  </a:lnTo>
                  <a:lnTo>
                    <a:pt x="5251" y="5264"/>
                  </a:lnTo>
                  <a:lnTo>
                    <a:pt x="9076" y="5264"/>
                  </a:lnTo>
                  <a:cubicBezTo>
                    <a:pt x="9341" y="5264"/>
                    <a:pt x="9554" y="5046"/>
                    <a:pt x="9554" y="4786"/>
                  </a:cubicBezTo>
                  <a:lnTo>
                    <a:pt x="9554" y="1913"/>
                  </a:lnTo>
                  <a:cubicBezTo>
                    <a:pt x="9554" y="860"/>
                    <a:pt x="8699" y="1"/>
                    <a:pt x="7638" y="1"/>
                  </a:cubicBezTo>
                  <a:lnTo>
                    <a:pt x="7164" y="1"/>
                  </a:lnTo>
                  <a:lnTo>
                    <a:pt x="4773" y="720"/>
                  </a:lnTo>
                  <a:lnTo>
                    <a:pt x="238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2" name="Google Shape;5992;p73"/>
            <p:cNvSpPr/>
            <p:nvPr/>
          </p:nvSpPr>
          <p:spPr>
            <a:xfrm>
              <a:off x="2826800" y="2298800"/>
              <a:ext cx="24225" cy="103125"/>
            </a:xfrm>
            <a:custGeom>
              <a:avLst/>
              <a:gdLst/>
              <a:ahLst/>
              <a:cxnLst/>
              <a:rect l="l" t="t" r="r" b="b"/>
              <a:pathLst>
                <a:path w="969" h="4125" extrusionOk="0">
                  <a:moveTo>
                    <a:pt x="0" y="0"/>
                  </a:moveTo>
                  <a:lnTo>
                    <a:pt x="0" y="4124"/>
                  </a:lnTo>
                  <a:lnTo>
                    <a:pt x="968" y="4124"/>
                  </a:lnTo>
                  <a:lnTo>
                    <a:pt x="9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3" name="Google Shape;5993;p73"/>
            <p:cNvSpPr/>
            <p:nvPr/>
          </p:nvSpPr>
          <p:spPr>
            <a:xfrm>
              <a:off x="2779075" y="2269625"/>
              <a:ext cx="119550" cy="53775"/>
            </a:xfrm>
            <a:custGeom>
              <a:avLst/>
              <a:gdLst/>
              <a:ahLst/>
              <a:cxnLst/>
              <a:rect l="l" t="t" r="r" b="b"/>
              <a:pathLst>
                <a:path w="4782" h="2151" extrusionOk="0">
                  <a:moveTo>
                    <a:pt x="1" y="1"/>
                  </a:moveTo>
                  <a:cubicBezTo>
                    <a:pt x="1" y="922"/>
                    <a:pt x="525" y="1727"/>
                    <a:pt x="1295" y="2123"/>
                  </a:cubicBezTo>
                  <a:cubicBezTo>
                    <a:pt x="1330" y="2141"/>
                    <a:pt x="1368" y="2150"/>
                    <a:pt x="1406" y="2150"/>
                  </a:cubicBezTo>
                  <a:cubicBezTo>
                    <a:pt x="1457" y="2150"/>
                    <a:pt x="1509" y="2134"/>
                    <a:pt x="1552" y="2100"/>
                  </a:cubicBezTo>
                  <a:lnTo>
                    <a:pt x="2391" y="1435"/>
                  </a:lnTo>
                  <a:lnTo>
                    <a:pt x="3231" y="2100"/>
                  </a:lnTo>
                  <a:cubicBezTo>
                    <a:pt x="3273" y="2134"/>
                    <a:pt x="3325" y="2150"/>
                    <a:pt x="3378" y="2150"/>
                  </a:cubicBezTo>
                  <a:cubicBezTo>
                    <a:pt x="3416" y="2150"/>
                    <a:pt x="3455" y="2141"/>
                    <a:pt x="3491" y="2123"/>
                  </a:cubicBezTo>
                  <a:cubicBezTo>
                    <a:pt x="4257" y="1727"/>
                    <a:pt x="4782" y="922"/>
                    <a:pt x="47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4" name="Google Shape;5994;p73"/>
            <p:cNvSpPr/>
            <p:nvPr/>
          </p:nvSpPr>
          <p:spPr>
            <a:xfrm>
              <a:off x="2772775" y="2042825"/>
              <a:ext cx="131600" cy="74650"/>
            </a:xfrm>
            <a:custGeom>
              <a:avLst/>
              <a:gdLst/>
              <a:ahLst/>
              <a:cxnLst/>
              <a:rect l="l" t="t" r="r" b="b"/>
              <a:pathLst>
                <a:path w="5264" h="2986" extrusionOk="0">
                  <a:moveTo>
                    <a:pt x="1434" y="1"/>
                  </a:moveTo>
                  <a:cubicBezTo>
                    <a:pt x="641" y="1"/>
                    <a:pt x="0" y="642"/>
                    <a:pt x="0" y="1435"/>
                  </a:cubicBezTo>
                  <a:lnTo>
                    <a:pt x="0" y="2986"/>
                  </a:lnTo>
                  <a:lnTo>
                    <a:pt x="5263" y="2986"/>
                  </a:lnTo>
                  <a:lnTo>
                    <a:pt x="5263" y="1435"/>
                  </a:lnTo>
                  <a:cubicBezTo>
                    <a:pt x="5263" y="642"/>
                    <a:pt x="4622" y="1"/>
                    <a:pt x="3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5" name="Google Shape;5995;p73"/>
            <p:cNvSpPr/>
            <p:nvPr/>
          </p:nvSpPr>
          <p:spPr>
            <a:xfrm>
              <a:off x="2802700" y="2042500"/>
              <a:ext cx="71725" cy="74800"/>
            </a:xfrm>
            <a:custGeom>
              <a:avLst/>
              <a:gdLst/>
              <a:ahLst/>
              <a:cxnLst/>
              <a:rect l="l" t="t" r="r" b="b"/>
              <a:pathLst>
                <a:path w="2869" h="2992" extrusionOk="0">
                  <a:moveTo>
                    <a:pt x="1435" y="0"/>
                  </a:moveTo>
                  <a:cubicBezTo>
                    <a:pt x="1393" y="0"/>
                    <a:pt x="1350" y="2"/>
                    <a:pt x="1306" y="6"/>
                  </a:cubicBezTo>
                  <a:cubicBezTo>
                    <a:pt x="560" y="72"/>
                    <a:pt x="0" y="709"/>
                    <a:pt x="0" y="1456"/>
                  </a:cubicBezTo>
                  <a:lnTo>
                    <a:pt x="0" y="2991"/>
                  </a:lnTo>
                  <a:lnTo>
                    <a:pt x="2869" y="2991"/>
                  </a:lnTo>
                  <a:lnTo>
                    <a:pt x="2869" y="1432"/>
                  </a:lnTo>
                  <a:cubicBezTo>
                    <a:pt x="2869" y="639"/>
                    <a:pt x="2228" y="0"/>
                    <a:pt x="14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6" name="Google Shape;5996;p73"/>
            <p:cNvSpPr/>
            <p:nvPr/>
          </p:nvSpPr>
          <p:spPr>
            <a:xfrm>
              <a:off x="2830475" y="2073350"/>
              <a:ext cx="16650" cy="10700"/>
            </a:xfrm>
            <a:custGeom>
              <a:avLst/>
              <a:gdLst/>
              <a:ahLst/>
              <a:cxnLst/>
              <a:rect l="l" t="t" r="r" b="b"/>
              <a:pathLst>
                <a:path w="666" h="428" extrusionOk="0">
                  <a:moveTo>
                    <a:pt x="219" y="0"/>
                  </a:moveTo>
                  <a:cubicBezTo>
                    <a:pt x="98" y="0"/>
                    <a:pt x="1" y="97"/>
                    <a:pt x="5" y="218"/>
                  </a:cubicBezTo>
                  <a:cubicBezTo>
                    <a:pt x="9" y="334"/>
                    <a:pt x="114" y="428"/>
                    <a:pt x="230" y="428"/>
                  </a:cubicBezTo>
                  <a:lnTo>
                    <a:pt x="452" y="428"/>
                  </a:lnTo>
                  <a:cubicBezTo>
                    <a:pt x="568" y="428"/>
                    <a:pt x="666" y="330"/>
                    <a:pt x="666" y="210"/>
                  </a:cubicBezTo>
                  <a:cubicBezTo>
                    <a:pt x="662" y="93"/>
                    <a:pt x="561"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7" name="Google Shape;5997;p73"/>
            <p:cNvSpPr/>
            <p:nvPr/>
          </p:nvSpPr>
          <p:spPr>
            <a:xfrm>
              <a:off x="2802700" y="2234075"/>
              <a:ext cx="71725" cy="71775"/>
            </a:xfrm>
            <a:custGeom>
              <a:avLst/>
              <a:gdLst/>
              <a:ahLst/>
              <a:cxnLst/>
              <a:rect l="l" t="t" r="r" b="b"/>
              <a:pathLst>
                <a:path w="2869" h="2871" extrusionOk="0">
                  <a:moveTo>
                    <a:pt x="2869" y="0"/>
                  </a:moveTo>
                  <a:lnTo>
                    <a:pt x="0" y="4"/>
                  </a:lnTo>
                  <a:lnTo>
                    <a:pt x="0" y="1438"/>
                  </a:lnTo>
                  <a:cubicBezTo>
                    <a:pt x="0" y="2232"/>
                    <a:pt x="641" y="2871"/>
                    <a:pt x="1434" y="2871"/>
                  </a:cubicBezTo>
                  <a:cubicBezTo>
                    <a:pt x="1476" y="2871"/>
                    <a:pt x="1519" y="2869"/>
                    <a:pt x="1563" y="2865"/>
                  </a:cubicBezTo>
                  <a:cubicBezTo>
                    <a:pt x="2305" y="2799"/>
                    <a:pt x="2869" y="2161"/>
                    <a:pt x="2869" y="1411"/>
                  </a:cubicBezTo>
                  <a:lnTo>
                    <a:pt x="2869" y="0"/>
                  </a:ln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8" name="Google Shape;5998;p73"/>
            <p:cNvSpPr/>
            <p:nvPr/>
          </p:nvSpPr>
          <p:spPr>
            <a:xfrm>
              <a:off x="2755075" y="2138925"/>
              <a:ext cx="166975" cy="47550"/>
            </a:xfrm>
            <a:custGeom>
              <a:avLst/>
              <a:gdLst/>
              <a:ahLst/>
              <a:cxnLst/>
              <a:rect l="l" t="t" r="r" b="b"/>
              <a:pathLst>
                <a:path w="6679" h="1902" extrusionOk="0">
                  <a:moveTo>
                    <a:pt x="475" y="1"/>
                  </a:moveTo>
                  <a:cubicBezTo>
                    <a:pt x="214" y="1"/>
                    <a:pt x="1" y="215"/>
                    <a:pt x="1" y="475"/>
                  </a:cubicBezTo>
                  <a:lnTo>
                    <a:pt x="1" y="1424"/>
                  </a:lnTo>
                  <a:cubicBezTo>
                    <a:pt x="1" y="1688"/>
                    <a:pt x="214" y="1902"/>
                    <a:pt x="475" y="1902"/>
                  </a:cubicBezTo>
                  <a:lnTo>
                    <a:pt x="6204" y="1902"/>
                  </a:lnTo>
                  <a:cubicBezTo>
                    <a:pt x="6465" y="1902"/>
                    <a:pt x="6679" y="1688"/>
                    <a:pt x="6679" y="1424"/>
                  </a:cubicBezTo>
                  <a:lnTo>
                    <a:pt x="6679" y="475"/>
                  </a:lnTo>
                  <a:cubicBezTo>
                    <a:pt x="6679" y="215"/>
                    <a:pt x="6465" y="1"/>
                    <a:pt x="6204" y="1"/>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9" name="Google Shape;5999;p73"/>
            <p:cNvSpPr/>
            <p:nvPr/>
          </p:nvSpPr>
          <p:spPr>
            <a:xfrm>
              <a:off x="2779175" y="2119200"/>
              <a:ext cx="119550" cy="126750"/>
            </a:xfrm>
            <a:custGeom>
              <a:avLst/>
              <a:gdLst/>
              <a:ahLst/>
              <a:cxnLst/>
              <a:rect l="l" t="t" r="r" b="b"/>
              <a:pathLst>
                <a:path w="4782" h="5070" extrusionOk="0">
                  <a:moveTo>
                    <a:pt x="2391" y="1"/>
                  </a:moveTo>
                  <a:lnTo>
                    <a:pt x="1" y="242"/>
                  </a:lnTo>
                  <a:lnTo>
                    <a:pt x="1" y="2679"/>
                  </a:lnTo>
                  <a:cubicBezTo>
                    <a:pt x="1" y="4001"/>
                    <a:pt x="1070" y="5069"/>
                    <a:pt x="2391" y="5069"/>
                  </a:cubicBezTo>
                  <a:cubicBezTo>
                    <a:pt x="3713" y="5069"/>
                    <a:pt x="4782" y="4001"/>
                    <a:pt x="4782" y="2679"/>
                  </a:cubicBezTo>
                  <a:lnTo>
                    <a:pt x="4782" y="242"/>
                  </a:lnTo>
                  <a:lnTo>
                    <a:pt x="2391" y="1"/>
                  </a:ln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0" name="Google Shape;6000;p73"/>
            <p:cNvSpPr/>
            <p:nvPr/>
          </p:nvSpPr>
          <p:spPr>
            <a:xfrm>
              <a:off x="2822325" y="2186875"/>
              <a:ext cx="33150" cy="16800"/>
            </a:xfrm>
            <a:custGeom>
              <a:avLst/>
              <a:gdLst/>
              <a:ahLst/>
              <a:cxnLst/>
              <a:rect l="l" t="t" r="r" b="b"/>
              <a:pathLst>
                <a:path w="1326" h="672" extrusionOk="0">
                  <a:moveTo>
                    <a:pt x="1079" y="0"/>
                  </a:moveTo>
                  <a:cubicBezTo>
                    <a:pt x="1004" y="0"/>
                    <a:pt x="930" y="40"/>
                    <a:pt x="891" y="108"/>
                  </a:cubicBezTo>
                  <a:cubicBezTo>
                    <a:pt x="840" y="190"/>
                    <a:pt x="755" y="240"/>
                    <a:pt x="661" y="240"/>
                  </a:cubicBezTo>
                  <a:cubicBezTo>
                    <a:pt x="568" y="240"/>
                    <a:pt x="482" y="190"/>
                    <a:pt x="432" y="108"/>
                  </a:cubicBezTo>
                  <a:cubicBezTo>
                    <a:pt x="393" y="40"/>
                    <a:pt x="318" y="2"/>
                    <a:pt x="243" y="2"/>
                  </a:cubicBezTo>
                  <a:cubicBezTo>
                    <a:pt x="207" y="2"/>
                    <a:pt x="170" y="11"/>
                    <a:pt x="136" y="30"/>
                  </a:cubicBezTo>
                  <a:cubicBezTo>
                    <a:pt x="35" y="89"/>
                    <a:pt x="0" y="225"/>
                    <a:pt x="59" y="326"/>
                  </a:cubicBezTo>
                  <a:cubicBezTo>
                    <a:pt x="187" y="539"/>
                    <a:pt x="412" y="672"/>
                    <a:pt x="661" y="672"/>
                  </a:cubicBezTo>
                  <a:cubicBezTo>
                    <a:pt x="906" y="672"/>
                    <a:pt x="1139" y="536"/>
                    <a:pt x="1264" y="326"/>
                  </a:cubicBezTo>
                  <a:cubicBezTo>
                    <a:pt x="1326" y="225"/>
                    <a:pt x="1287" y="89"/>
                    <a:pt x="1186" y="30"/>
                  </a:cubicBezTo>
                  <a:cubicBezTo>
                    <a:pt x="1153" y="10"/>
                    <a:pt x="1116" y="0"/>
                    <a:pt x="10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1" name="Google Shape;6001;p73"/>
            <p:cNvSpPr/>
            <p:nvPr/>
          </p:nvSpPr>
          <p:spPr>
            <a:xfrm>
              <a:off x="2809700" y="2157100"/>
              <a:ext cx="10700" cy="16550"/>
            </a:xfrm>
            <a:custGeom>
              <a:avLst/>
              <a:gdLst/>
              <a:ahLst/>
              <a:cxnLst/>
              <a:rect l="l" t="t" r="r" b="b"/>
              <a:pathLst>
                <a:path w="428" h="662" extrusionOk="0">
                  <a:moveTo>
                    <a:pt x="217" y="1"/>
                  </a:moveTo>
                  <a:cubicBezTo>
                    <a:pt x="215" y="1"/>
                    <a:pt x="212" y="1"/>
                    <a:pt x="210" y="1"/>
                  </a:cubicBezTo>
                  <a:cubicBezTo>
                    <a:pt x="93" y="9"/>
                    <a:pt x="0" y="110"/>
                    <a:pt x="0" y="226"/>
                  </a:cubicBezTo>
                  <a:lnTo>
                    <a:pt x="0" y="448"/>
                  </a:lnTo>
                  <a:cubicBezTo>
                    <a:pt x="0" y="564"/>
                    <a:pt x="97" y="662"/>
                    <a:pt x="214" y="662"/>
                  </a:cubicBezTo>
                  <a:cubicBezTo>
                    <a:pt x="334" y="662"/>
                    <a:pt x="428" y="564"/>
                    <a:pt x="428" y="448"/>
                  </a:cubicBezTo>
                  <a:lnTo>
                    <a:pt x="428" y="215"/>
                  </a:lnTo>
                  <a:cubicBezTo>
                    <a:pt x="428" y="96"/>
                    <a:pt x="334" y="1"/>
                    <a:pt x="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2" name="Google Shape;6002;p73"/>
            <p:cNvSpPr/>
            <p:nvPr/>
          </p:nvSpPr>
          <p:spPr>
            <a:xfrm>
              <a:off x="2857400" y="2157100"/>
              <a:ext cx="10725" cy="16550"/>
            </a:xfrm>
            <a:custGeom>
              <a:avLst/>
              <a:gdLst/>
              <a:ahLst/>
              <a:cxnLst/>
              <a:rect l="l" t="t" r="r" b="b"/>
              <a:pathLst>
                <a:path w="429" h="662" extrusionOk="0">
                  <a:moveTo>
                    <a:pt x="218" y="1"/>
                  </a:moveTo>
                  <a:cubicBezTo>
                    <a:pt x="215" y="1"/>
                    <a:pt x="213" y="1"/>
                    <a:pt x="211" y="1"/>
                  </a:cubicBezTo>
                  <a:cubicBezTo>
                    <a:pt x="94" y="9"/>
                    <a:pt x="1" y="110"/>
                    <a:pt x="1" y="226"/>
                  </a:cubicBezTo>
                  <a:lnTo>
                    <a:pt x="1" y="440"/>
                  </a:lnTo>
                  <a:cubicBezTo>
                    <a:pt x="1" y="557"/>
                    <a:pt x="90" y="658"/>
                    <a:pt x="211" y="662"/>
                  </a:cubicBezTo>
                  <a:cubicBezTo>
                    <a:pt x="215" y="662"/>
                    <a:pt x="220" y="662"/>
                    <a:pt x="224" y="662"/>
                  </a:cubicBezTo>
                  <a:cubicBezTo>
                    <a:pt x="338" y="662"/>
                    <a:pt x="428" y="567"/>
                    <a:pt x="428" y="448"/>
                  </a:cubicBezTo>
                  <a:lnTo>
                    <a:pt x="428" y="215"/>
                  </a:lnTo>
                  <a:cubicBezTo>
                    <a:pt x="428" y="96"/>
                    <a:pt x="335" y="1"/>
                    <a:pt x="2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3" name="Google Shape;6003;p73"/>
            <p:cNvSpPr/>
            <p:nvPr/>
          </p:nvSpPr>
          <p:spPr>
            <a:xfrm>
              <a:off x="2751000" y="2102500"/>
              <a:ext cx="175425" cy="41450"/>
            </a:xfrm>
            <a:custGeom>
              <a:avLst/>
              <a:gdLst/>
              <a:ahLst/>
              <a:cxnLst/>
              <a:rect l="l" t="t" r="r" b="b"/>
              <a:pathLst>
                <a:path w="7017" h="1658" extrusionOk="0">
                  <a:moveTo>
                    <a:pt x="3503" y="0"/>
                  </a:moveTo>
                  <a:cubicBezTo>
                    <a:pt x="1963" y="0"/>
                    <a:pt x="902" y="436"/>
                    <a:pt x="331" y="754"/>
                  </a:cubicBezTo>
                  <a:cubicBezTo>
                    <a:pt x="66" y="902"/>
                    <a:pt x="0" y="1252"/>
                    <a:pt x="195" y="1481"/>
                  </a:cubicBezTo>
                  <a:lnTo>
                    <a:pt x="199" y="1485"/>
                  </a:lnTo>
                  <a:cubicBezTo>
                    <a:pt x="293" y="1597"/>
                    <a:pt x="429" y="1658"/>
                    <a:pt x="566" y="1658"/>
                  </a:cubicBezTo>
                  <a:cubicBezTo>
                    <a:pt x="644" y="1658"/>
                    <a:pt x="722" y="1638"/>
                    <a:pt x="793" y="1598"/>
                  </a:cubicBezTo>
                  <a:cubicBezTo>
                    <a:pt x="1244" y="1345"/>
                    <a:pt x="2158" y="960"/>
                    <a:pt x="3510" y="960"/>
                  </a:cubicBezTo>
                  <a:cubicBezTo>
                    <a:pt x="4859" y="960"/>
                    <a:pt x="5773" y="1345"/>
                    <a:pt x="6227" y="1598"/>
                  </a:cubicBezTo>
                  <a:cubicBezTo>
                    <a:pt x="6299" y="1637"/>
                    <a:pt x="6377" y="1656"/>
                    <a:pt x="6455" y="1656"/>
                  </a:cubicBezTo>
                  <a:cubicBezTo>
                    <a:pt x="6592" y="1656"/>
                    <a:pt x="6726" y="1597"/>
                    <a:pt x="6818" y="1485"/>
                  </a:cubicBezTo>
                  <a:cubicBezTo>
                    <a:pt x="7016" y="1252"/>
                    <a:pt x="6950" y="902"/>
                    <a:pt x="6678" y="754"/>
                  </a:cubicBezTo>
                  <a:cubicBezTo>
                    <a:pt x="6115" y="436"/>
                    <a:pt x="5046" y="0"/>
                    <a:pt x="35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4" name="Google Shape;6004;p73"/>
            <p:cNvSpPr/>
            <p:nvPr/>
          </p:nvSpPr>
          <p:spPr>
            <a:xfrm>
              <a:off x="2946325" y="2227750"/>
              <a:ext cx="24225" cy="37625"/>
            </a:xfrm>
            <a:custGeom>
              <a:avLst/>
              <a:gdLst/>
              <a:ahLst/>
              <a:cxnLst/>
              <a:rect l="l" t="t" r="r" b="b"/>
              <a:pathLst>
                <a:path w="969" h="1505" extrusionOk="0">
                  <a:moveTo>
                    <a:pt x="0" y="1"/>
                  </a:moveTo>
                  <a:lnTo>
                    <a:pt x="0" y="1505"/>
                  </a:lnTo>
                  <a:lnTo>
                    <a:pt x="968" y="1505"/>
                  </a:lnTo>
                  <a:lnTo>
                    <a:pt x="9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5" name="Google Shape;6005;p73"/>
            <p:cNvSpPr/>
            <p:nvPr/>
          </p:nvSpPr>
          <p:spPr>
            <a:xfrm>
              <a:off x="2934175" y="2209675"/>
              <a:ext cx="47825" cy="24425"/>
            </a:xfrm>
            <a:custGeom>
              <a:avLst/>
              <a:gdLst/>
              <a:ahLst/>
              <a:cxnLst/>
              <a:rect l="l" t="t" r="r" b="b"/>
              <a:pathLst>
                <a:path w="1913" h="977" extrusionOk="0">
                  <a:moveTo>
                    <a:pt x="230" y="1"/>
                  </a:moveTo>
                  <a:cubicBezTo>
                    <a:pt x="102" y="1"/>
                    <a:pt x="0" y="106"/>
                    <a:pt x="0" y="230"/>
                  </a:cubicBezTo>
                  <a:lnTo>
                    <a:pt x="0" y="747"/>
                  </a:lnTo>
                  <a:cubicBezTo>
                    <a:pt x="0" y="871"/>
                    <a:pt x="105" y="976"/>
                    <a:pt x="230" y="976"/>
                  </a:cubicBezTo>
                  <a:lnTo>
                    <a:pt x="1684" y="976"/>
                  </a:lnTo>
                  <a:cubicBezTo>
                    <a:pt x="1804" y="976"/>
                    <a:pt x="1905" y="879"/>
                    <a:pt x="1913" y="747"/>
                  </a:cubicBezTo>
                  <a:lnTo>
                    <a:pt x="1913" y="230"/>
                  </a:lnTo>
                  <a:cubicBezTo>
                    <a:pt x="1913" y="106"/>
                    <a:pt x="1808" y="1"/>
                    <a:pt x="16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6" name="Google Shape;6006;p73"/>
            <p:cNvSpPr/>
            <p:nvPr/>
          </p:nvSpPr>
          <p:spPr>
            <a:xfrm>
              <a:off x="2910375" y="2257975"/>
              <a:ext cx="95725" cy="95750"/>
            </a:xfrm>
            <a:custGeom>
              <a:avLst/>
              <a:gdLst/>
              <a:ahLst/>
              <a:cxnLst/>
              <a:rect l="l" t="t" r="r" b="b"/>
              <a:pathLst>
                <a:path w="3829" h="3830" extrusionOk="0">
                  <a:moveTo>
                    <a:pt x="1916" y="0"/>
                  </a:moveTo>
                  <a:cubicBezTo>
                    <a:pt x="859" y="0"/>
                    <a:pt x="0" y="856"/>
                    <a:pt x="0" y="1913"/>
                  </a:cubicBezTo>
                  <a:cubicBezTo>
                    <a:pt x="0" y="2970"/>
                    <a:pt x="859" y="3829"/>
                    <a:pt x="1916" y="3829"/>
                  </a:cubicBezTo>
                  <a:cubicBezTo>
                    <a:pt x="2974" y="3829"/>
                    <a:pt x="3829" y="2970"/>
                    <a:pt x="3829" y="1913"/>
                  </a:cubicBezTo>
                  <a:cubicBezTo>
                    <a:pt x="3829" y="856"/>
                    <a:pt x="2974" y="0"/>
                    <a:pt x="1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7" name="Google Shape;6007;p73"/>
            <p:cNvSpPr/>
            <p:nvPr/>
          </p:nvSpPr>
          <p:spPr>
            <a:xfrm>
              <a:off x="2952725" y="2276625"/>
              <a:ext cx="28500" cy="34325"/>
            </a:xfrm>
            <a:custGeom>
              <a:avLst/>
              <a:gdLst/>
              <a:ahLst/>
              <a:cxnLst/>
              <a:rect l="l" t="t" r="r" b="b"/>
              <a:pathLst>
                <a:path w="1140" h="1373" extrusionOk="0">
                  <a:moveTo>
                    <a:pt x="218" y="1"/>
                  </a:moveTo>
                  <a:cubicBezTo>
                    <a:pt x="215" y="1"/>
                    <a:pt x="213" y="1"/>
                    <a:pt x="211" y="1"/>
                  </a:cubicBezTo>
                  <a:cubicBezTo>
                    <a:pt x="94" y="9"/>
                    <a:pt x="1" y="110"/>
                    <a:pt x="1" y="226"/>
                  </a:cubicBezTo>
                  <a:lnTo>
                    <a:pt x="1" y="1159"/>
                  </a:lnTo>
                  <a:cubicBezTo>
                    <a:pt x="1" y="1276"/>
                    <a:pt x="98" y="1373"/>
                    <a:pt x="219" y="1373"/>
                  </a:cubicBezTo>
                  <a:lnTo>
                    <a:pt x="922" y="1373"/>
                  </a:lnTo>
                  <a:cubicBezTo>
                    <a:pt x="1039" y="1373"/>
                    <a:pt x="1136" y="1272"/>
                    <a:pt x="1140" y="1155"/>
                  </a:cubicBezTo>
                  <a:cubicBezTo>
                    <a:pt x="1136" y="1039"/>
                    <a:pt x="1035" y="945"/>
                    <a:pt x="914" y="945"/>
                  </a:cubicBezTo>
                  <a:lnTo>
                    <a:pt x="428" y="945"/>
                  </a:lnTo>
                  <a:lnTo>
                    <a:pt x="428" y="215"/>
                  </a:lnTo>
                  <a:cubicBezTo>
                    <a:pt x="428" y="96"/>
                    <a:pt x="335" y="1"/>
                    <a:pt x="2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8" name="Google Shape;6008;p73"/>
            <p:cNvSpPr/>
            <p:nvPr/>
          </p:nvSpPr>
          <p:spPr>
            <a:xfrm>
              <a:off x="2692700" y="2237175"/>
              <a:ext cx="67250" cy="80550"/>
            </a:xfrm>
            <a:custGeom>
              <a:avLst/>
              <a:gdLst/>
              <a:ahLst/>
              <a:cxnLst/>
              <a:rect l="l" t="t" r="r" b="b"/>
              <a:pathLst>
                <a:path w="2690" h="3222" extrusionOk="0">
                  <a:moveTo>
                    <a:pt x="2073" y="1"/>
                  </a:moveTo>
                  <a:cubicBezTo>
                    <a:pt x="2012" y="1"/>
                    <a:pt x="1949" y="24"/>
                    <a:pt x="1901" y="71"/>
                  </a:cubicBezTo>
                  <a:lnTo>
                    <a:pt x="397" y="1575"/>
                  </a:lnTo>
                  <a:cubicBezTo>
                    <a:pt x="27" y="1944"/>
                    <a:pt x="0" y="2543"/>
                    <a:pt x="362" y="2920"/>
                  </a:cubicBezTo>
                  <a:cubicBezTo>
                    <a:pt x="551" y="3121"/>
                    <a:pt x="803" y="3221"/>
                    <a:pt x="1055" y="3221"/>
                  </a:cubicBezTo>
                  <a:cubicBezTo>
                    <a:pt x="1300" y="3221"/>
                    <a:pt x="1544" y="3127"/>
                    <a:pt x="1730" y="2939"/>
                  </a:cubicBezTo>
                  <a:cubicBezTo>
                    <a:pt x="2010" y="2663"/>
                    <a:pt x="2080" y="2267"/>
                    <a:pt x="1951" y="1921"/>
                  </a:cubicBezTo>
                  <a:cubicBezTo>
                    <a:pt x="1893" y="1765"/>
                    <a:pt x="1924" y="1587"/>
                    <a:pt x="2033" y="1451"/>
                  </a:cubicBezTo>
                  <a:lnTo>
                    <a:pt x="2612" y="743"/>
                  </a:lnTo>
                  <a:cubicBezTo>
                    <a:pt x="2690" y="646"/>
                    <a:pt x="2682" y="510"/>
                    <a:pt x="2597" y="424"/>
                  </a:cubicBezTo>
                  <a:lnTo>
                    <a:pt x="2243" y="71"/>
                  </a:lnTo>
                  <a:cubicBezTo>
                    <a:pt x="2196" y="24"/>
                    <a:pt x="2135" y="1"/>
                    <a:pt x="20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9" name="Google Shape;6009;p73"/>
            <p:cNvSpPr/>
            <p:nvPr/>
          </p:nvSpPr>
          <p:spPr>
            <a:xfrm>
              <a:off x="2642150" y="2288775"/>
              <a:ext cx="34525" cy="10725"/>
            </a:xfrm>
            <a:custGeom>
              <a:avLst/>
              <a:gdLst/>
              <a:ahLst/>
              <a:cxnLst/>
              <a:rect l="l" t="t" r="r" b="b"/>
              <a:pathLst>
                <a:path w="1381" h="429" extrusionOk="0">
                  <a:moveTo>
                    <a:pt x="222" y="1"/>
                  </a:moveTo>
                  <a:cubicBezTo>
                    <a:pt x="98" y="1"/>
                    <a:pt x="1" y="98"/>
                    <a:pt x="9" y="222"/>
                  </a:cubicBezTo>
                  <a:cubicBezTo>
                    <a:pt x="12" y="339"/>
                    <a:pt x="114" y="428"/>
                    <a:pt x="230" y="428"/>
                  </a:cubicBezTo>
                  <a:lnTo>
                    <a:pt x="1163" y="428"/>
                  </a:lnTo>
                  <a:cubicBezTo>
                    <a:pt x="1284" y="428"/>
                    <a:pt x="1381" y="331"/>
                    <a:pt x="1377" y="211"/>
                  </a:cubicBezTo>
                  <a:cubicBezTo>
                    <a:pt x="1373" y="94"/>
                    <a:pt x="1272" y="1"/>
                    <a:pt x="1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0" name="Google Shape;6010;p73"/>
            <p:cNvSpPr/>
            <p:nvPr/>
          </p:nvSpPr>
          <p:spPr>
            <a:xfrm>
              <a:off x="2666850" y="2336300"/>
              <a:ext cx="32950" cy="22775"/>
            </a:xfrm>
            <a:custGeom>
              <a:avLst/>
              <a:gdLst/>
              <a:ahLst/>
              <a:cxnLst/>
              <a:rect l="l" t="t" r="r" b="b"/>
              <a:pathLst>
                <a:path w="1318" h="911" extrusionOk="0">
                  <a:moveTo>
                    <a:pt x="1074" y="1"/>
                  </a:moveTo>
                  <a:cubicBezTo>
                    <a:pt x="1036" y="1"/>
                    <a:pt x="998" y="11"/>
                    <a:pt x="964" y="32"/>
                  </a:cubicBezTo>
                  <a:lnTo>
                    <a:pt x="136" y="506"/>
                  </a:lnTo>
                  <a:cubicBezTo>
                    <a:pt x="35" y="564"/>
                    <a:pt x="0" y="700"/>
                    <a:pt x="58" y="801"/>
                  </a:cubicBezTo>
                  <a:cubicBezTo>
                    <a:pt x="101" y="871"/>
                    <a:pt x="175" y="910"/>
                    <a:pt x="249" y="910"/>
                  </a:cubicBezTo>
                  <a:cubicBezTo>
                    <a:pt x="284" y="910"/>
                    <a:pt x="323" y="898"/>
                    <a:pt x="354" y="879"/>
                  </a:cubicBezTo>
                  <a:lnTo>
                    <a:pt x="1182" y="405"/>
                  </a:lnTo>
                  <a:cubicBezTo>
                    <a:pt x="1283" y="346"/>
                    <a:pt x="1318" y="210"/>
                    <a:pt x="1260" y="109"/>
                  </a:cubicBezTo>
                  <a:cubicBezTo>
                    <a:pt x="1221" y="40"/>
                    <a:pt x="1148" y="1"/>
                    <a:pt x="10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1" name="Google Shape;6011;p73"/>
            <p:cNvSpPr/>
            <p:nvPr/>
          </p:nvSpPr>
          <p:spPr>
            <a:xfrm>
              <a:off x="2666850" y="2228650"/>
              <a:ext cx="33150" cy="22750"/>
            </a:xfrm>
            <a:custGeom>
              <a:avLst/>
              <a:gdLst/>
              <a:ahLst/>
              <a:cxnLst/>
              <a:rect l="l" t="t" r="r" b="b"/>
              <a:pathLst>
                <a:path w="1326" h="910" extrusionOk="0">
                  <a:moveTo>
                    <a:pt x="252" y="1"/>
                  </a:moveTo>
                  <a:cubicBezTo>
                    <a:pt x="176" y="1"/>
                    <a:pt x="101" y="41"/>
                    <a:pt x="62" y="108"/>
                  </a:cubicBezTo>
                  <a:cubicBezTo>
                    <a:pt x="0" y="209"/>
                    <a:pt x="39" y="346"/>
                    <a:pt x="140" y="404"/>
                  </a:cubicBezTo>
                  <a:lnTo>
                    <a:pt x="968" y="882"/>
                  </a:lnTo>
                  <a:cubicBezTo>
                    <a:pt x="1003" y="901"/>
                    <a:pt x="1034" y="909"/>
                    <a:pt x="1073" y="909"/>
                  </a:cubicBezTo>
                  <a:cubicBezTo>
                    <a:pt x="1151" y="909"/>
                    <a:pt x="1225" y="870"/>
                    <a:pt x="1263" y="804"/>
                  </a:cubicBezTo>
                  <a:cubicBezTo>
                    <a:pt x="1326" y="703"/>
                    <a:pt x="1287" y="567"/>
                    <a:pt x="1186" y="509"/>
                  </a:cubicBezTo>
                  <a:lnTo>
                    <a:pt x="362" y="31"/>
                  </a:lnTo>
                  <a:cubicBezTo>
                    <a:pt x="327" y="10"/>
                    <a:pt x="289" y="1"/>
                    <a:pt x="2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12" name="Google Shape;6012;p73"/>
          <p:cNvGrpSpPr/>
          <p:nvPr/>
        </p:nvGrpSpPr>
        <p:grpSpPr>
          <a:xfrm>
            <a:off x="3336675" y="2040200"/>
            <a:ext cx="364150" cy="364250"/>
            <a:chOff x="3336675" y="2040200"/>
            <a:chExt cx="364150" cy="364250"/>
          </a:xfrm>
        </p:grpSpPr>
        <p:sp>
          <p:nvSpPr>
            <p:cNvPr id="6013" name="Google Shape;6013;p73"/>
            <p:cNvSpPr/>
            <p:nvPr/>
          </p:nvSpPr>
          <p:spPr>
            <a:xfrm>
              <a:off x="3336675" y="2064300"/>
              <a:ext cx="364150" cy="145800"/>
            </a:xfrm>
            <a:custGeom>
              <a:avLst/>
              <a:gdLst/>
              <a:ahLst/>
              <a:cxnLst/>
              <a:rect l="l" t="t" r="r" b="b"/>
              <a:pathLst>
                <a:path w="14566" h="5832" extrusionOk="0">
                  <a:moveTo>
                    <a:pt x="13357" y="968"/>
                  </a:moveTo>
                  <a:cubicBezTo>
                    <a:pt x="13493" y="968"/>
                    <a:pt x="13598" y="1077"/>
                    <a:pt x="13598" y="1213"/>
                  </a:cubicBezTo>
                  <a:lnTo>
                    <a:pt x="13598" y="2442"/>
                  </a:lnTo>
                  <a:cubicBezTo>
                    <a:pt x="13598" y="3783"/>
                    <a:pt x="12509" y="4871"/>
                    <a:pt x="11168" y="4871"/>
                  </a:cubicBezTo>
                  <a:lnTo>
                    <a:pt x="3394" y="4871"/>
                  </a:lnTo>
                  <a:cubicBezTo>
                    <a:pt x="2053" y="4871"/>
                    <a:pt x="965" y="3783"/>
                    <a:pt x="965" y="2442"/>
                  </a:cubicBezTo>
                  <a:lnTo>
                    <a:pt x="965" y="1213"/>
                  </a:lnTo>
                  <a:cubicBezTo>
                    <a:pt x="965" y="1077"/>
                    <a:pt x="1074" y="968"/>
                    <a:pt x="1210" y="968"/>
                  </a:cubicBezTo>
                  <a:lnTo>
                    <a:pt x="1719" y="968"/>
                  </a:lnTo>
                  <a:cubicBezTo>
                    <a:pt x="1855" y="968"/>
                    <a:pt x="1964" y="1077"/>
                    <a:pt x="1964" y="1213"/>
                  </a:cubicBezTo>
                  <a:lnTo>
                    <a:pt x="1964" y="1447"/>
                  </a:lnTo>
                  <a:cubicBezTo>
                    <a:pt x="1964" y="2251"/>
                    <a:pt x="2613" y="2904"/>
                    <a:pt x="3421" y="2904"/>
                  </a:cubicBezTo>
                  <a:lnTo>
                    <a:pt x="11172" y="2904"/>
                  </a:lnTo>
                  <a:cubicBezTo>
                    <a:pt x="11981" y="2904"/>
                    <a:pt x="12630" y="2251"/>
                    <a:pt x="12630" y="1447"/>
                  </a:cubicBezTo>
                  <a:lnTo>
                    <a:pt x="12630" y="1213"/>
                  </a:lnTo>
                  <a:cubicBezTo>
                    <a:pt x="12630" y="1077"/>
                    <a:pt x="12739" y="968"/>
                    <a:pt x="12875" y="968"/>
                  </a:cubicBezTo>
                  <a:close/>
                  <a:moveTo>
                    <a:pt x="487" y="1"/>
                  </a:moveTo>
                  <a:cubicBezTo>
                    <a:pt x="218" y="1"/>
                    <a:pt x="1" y="222"/>
                    <a:pt x="1" y="486"/>
                  </a:cubicBezTo>
                  <a:lnTo>
                    <a:pt x="1" y="2438"/>
                  </a:lnTo>
                  <a:cubicBezTo>
                    <a:pt x="1" y="4311"/>
                    <a:pt x="1521" y="5831"/>
                    <a:pt x="3394" y="5831"/>
                  </a:cubicBezTo>
                  <a:lnTo>
                    <a:pt x="11164" y="5831"/>
                  </a:lnTo>
                  <a:cubicBezTo>
                    <a:pt x="13042" y="5831"/>
                    <a:pt x="14562" y="4311"/>
                    <a:pt x="14562" y="2438"/>
                  </a:cubicBezTo>
                  <a:lnTo>
                    <a:pt x="14562" y="486"/>
                  </a:lnTo>
                  <a:cubicBezTo>
                    <a:pt x="14566" y="222"/>
                    <a:pt x="14348" y="1"/>
                    <a:pt x="14080" y="1"/>
                  </a:cubicBezTo>
                  <a:lnTo>
                    <a:pt x="12152" y="1"/>
                  </a:lnTo>
                  <a:cubicBezTo>
                    <a:pt x="11883" y="1"/>
                    <a:pt x="11666" y="222"/>
                    <a:pt x="11666" y="486"/>
                  </a:cubicBezTo>
                  <a:lnTo>
                    <a:pt x="11666" y="1450"/>
                  </a:lnTo>
                  <a:cubicBezTo>
                    <a:pt x="11666" y="1719"/>
                    <a:pt x="11448" y="1936"/>
                    <a:pt x="11180" y="1936"/>
                  </a:cubicBezTo>
                  <a:lnTo>
                    <a:pt x="3414" y="1936"/>
                  </a:lnTo>
                  <a:cubicBezTo>
                    <a:pt x="3149" y="1936"/>
                    <a:pt x="2928" y="1719"/>
                    <a:pt x="2928" y="1450"/>
                  </a:cubicBezTo>
                  <a:lnTo>
                    <a:pt x="2928" y="486"/>
                  </a:lnTo>
                  <a:cubicBezTo>
                    <a:pt x="2928" y="222"/>
                    <a:pt x="2710" y="1"/>
                    <a:pt x="2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4" name="Google Shape;6014;p73"/>
            <p:cNvSpPr/>
            <p:nvPr/>
          </p:nvSpPr>
          <p:spPr>
            <a:xfrm>
              <a:off x="3506750" y="2258550"/>
              <a:ext cx="24125" cy="48425"/>
            </a:xfrm>
            <a:custGeom>
              <a:avLst/>
              <a:gdLst/>
              <a:ahLst/>
              <a:cxnLst/>
              <a:rect l="l" t="t" r="r" b="b"/>
              <a:pathLst>
                <a:path w="965" h="1937" extrusionOk="0">
                  <a:moveTo>
                    <a:pt x="0" y="1"/>
                  </a:moveTo>
                  <a:lnTo>
                    <a:pt x="0" y="1937"/>
                  </a:lnTo>
                  <a:lnTo>
                    <a:pt x="964" y="1937"/>
                  </a:lnTo>
                  <a:lnTo>
                    <a:pt x="96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5" name="Google Shape;6015;p73"/>
            <p:cNvSpPr/>
            <p:nvPr/>
          </p:nvSpPr>
          <p:spPr>
            <a:xfrm>
              <a:off x="3494600" y="2233675"/>
              <a:ext cx="48325" cy="36950"/>
            </a:xfrm>
            <a:custGeom>
              <a:avLst/>
              <a:gdLst/>
              <a:ahLst/>
              <a:cxnLst/>
              <a:rect l="l" t="t" r="r" b="b"/>
              <a:pathLst>
                <a:path w="1933" h="1478" extrusionOk="0">
                  <a:moveTo>
                    <a:pt x="0" y="1"/>
                  </a:moveTo>
                  <a:lnTo>
                    <a:pt x="0" y="1206"/>
                  </a:lnTo>
                  <a:cubicBezTo>
                    <a:pt x="0" y="1357"/>
                    <a:pt x="121" y="1478"/>
                    <a:pt x="272" y="1478"/>
                  </a:cubicBezTo>
                  <a:lnTo>
                    <a:pt x="1660" y="1478"/>
                  </a:lnTo>
                  <a:cubicBezTo>
                    <a:pt x="1812" y="1478"/>
                    <a:pt x="1932" y="1357"/>
                    <a:pt x="1932" y="1206"/>
                  </a:cubicBezTo>
                  <a:lnTo>
                    <a:pt x="19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6" name="Google Shape;6016;p73"/>
            <p:cNvSpPr/>
            <p:nvPr/>
          </p:nvSpPr>
          <p:spPr>
            <a:xfrm>
              <a:off x="3482550" y="2294800"/>
              <a:ext cx="72600" cy="28400"/>
            </a:xfrm>
            <a:custGeom>
              <a:avLst/>
              <a:gdLst/>
              <a:ahLst/>
              <a:cxnLst/>
              <a:rect l="l" t="t" r="r" b="b"/>
              <a:pathLst>
                <a:path w="2904" h="1136" extrusionOk="0">
                  <a:moveTo>
                    <a:pt x="257" y="1"/>
                  </a:moveTo>
                  <a:cubicBezTo>
                    <a:pt x="117" y="1"/>
                    <a:pt x="0" y="117"/>
                    <a:pt x="0" y="257"/>
                  </a:cubicBezTo>
                  <a:lnTo>
                    <a:pt x="0" y="1136"/>
                  </a:lnTo>
                  <a:lnTo>
                    <a:pt x="2904" y="1136"/>
                  </a:lnTo>
                  <a:lnTo>
                    <a:pt x="2904" y="257"/>
                  </a:lnTo>
                  <a:cubicBezTo>
                    <a:pt x="2904" y="117"/>
                    <a:pt x="2787" y="1"/>
                    <a:pt x="26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7" name="Google Shape;6017;p73"/>
            <p:cNvSpPr/>
            <p:nvPr/>
          </p:nvSpPr>
          <p:spPr>
            <a:xfrm>
              <a:off x="3458350" y="2318900"/>
              <a:ext cx="121500" cy="67575"/>
            </a:xfrm>
            <a:custGeom>
              <a:avLst/>
              <a:gdLst/>
              <a:ahLst/>
              <a:cxnLst/>
              <a:rect l="l" t="t" r="r" b="b"/>
              <a:pathLst>
                <a:path w="4860" h="2703" extrusionOk="0">
                  <a:moveTo>
                    <a:pt x="234" y="1"/>
                  </a:moveTo>
                  <a:cubicBezTo>
                    <a:pt x="109" y="1"/>
                    <a:pt x="0" y="106"/>
                    <a:pt x="0" y="234"/>
                  </a:cubicBezTo>
                  <a:lnTo>
                    <a:pt x="0" y="2702"/>
                  </a:lnTo>
                  <a:lnTo>
                    <a:pt x="4859" y="2702"/>
                  </a:lnTo>
                  <a:lnTo>
                    <a:pt x="4859" y="234"/>
                  </a:lnTo>
                  <a:cubicBezTo>
                    <a:pt x="4859" y="110"/>
                    <a:pt x="4758" y="1"/>
                    <a:pt x="4626" y="1"/>
                  </a:cubicBezTo>
                  <a:lnTo>
                    <a:pt x="3401" y="1"/>
                  </a:lnTo>
                  <a:lnTo>
                    <a:pt x="2430" y="172"/>
                  </a:lnTo>
                  <a:lnTo>
                    <a:pt x="145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8" name="Google Shape;6018;p73"/>
            <p:cNvSpPr/>
            <p:nvPr/>
          </p:nvSpPr>
          <p:spPr>
            <a:xfrm>
              <a:off x="3494600" y="2318900"/>
              <a:ext cx="48325" cy="36275"/>
            </a:xfrm>
            <a:custGeom>
              <a:avLst/>
              <a:gdLst/>
              <a:ahLst/>
              <a:cxnLst/>
              <a:rect l="l" t="t" r="r" b="b"/>
              <a:pathLst>
                <a:path w="1933" h="1451" extrusionOk="0">
                  <a:moveTo>
                    <a:pt x="0" y="1"/>
                  </a:moveTo>
                  <a:lnTo>
                    <a:pt x="0" y="1178"/>
                  </a:lnTo>
                  <a:cubicBezTo>
                    <a:pt x="0" y="1330"/>
                    <a:pt x="121" y="1451"/>
                    <a:pt x="272" y="1451"/>
                  </a:cubicBezTo>
                  <a:lnTo>
                    <a:pt x="1660" y="1451"/>
                  </a:lnTo>
                  <a:cubicBezTo>
                    <a:pt x="1812" y="1451"/>
                    <a:pt x="1932" y="1330"/>
                    <a:pt x="1932" y="1178"/>
                  </a:cubicBezTo>
                  <a:lnTo>
                    <a:pt x="193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9" name="Google Shape;6019;p73"/>
            <p:cNvSpPr/>
            <p:nvPr/>
          </p:nvSpPr>
          <p:spPr>
            <a:xfrm>
              <a:off x="3446100" y="2380125"/>
              <a:ext cx="145900" cy="24325"/>
            </a:xfrm>
            <a:custGeom>
              <a:avLst/>
              <a:gdLst/>
              <a:ahLst/>
              <a:cxnLst/>
              <a:rect l="l" t="t" r="r" b="b"/>
              <a:pathLst>
                <a:path w="5836" h="973" extrusionOk="0">
                  <a:moveTo>
                    <a:pt x="455" y="1"/>
                  </a:moveTo>
                  <a:cubicBezTo>
                    <a:pt x="203" y="1"/>
                    <a:pt x="1" y="207"/>
                    <a:pt x="1" y="459"/>
                  </a:cubicBezTo>
                  <a:lnTo>
                    <a:pt x="1" y="747"/>
                  </a:lnTo>
                  <a:cubicBezTo>
                    <a:pt x="1" y="871"/>
                    <a:pt x="102" y="972"/>
                    <a:pt x="230" y="972"/>
                  </a:cubicBezTo>
                  <a:lnTo>
                    <a:pt x="5606" y="972"/>
                  </a:lnTo>
                  <a:cubicBezTo>
                    <a:pt x="5734" y="972"/>
                    <a:pt x="5835" y="871"/>
                    <a:pt x="5835" y="747"/>
                  </a:cubicBezTo>
                  <a:lnTo>
                    <a:pt x="5835" y="459"/>
                  </a:lnTo>
                  <a:cubicBezTo>
                    <a:pt x="5835" y="207"/>
                    <a:pt x="5629" y="1"/>
                    <a:pt x="53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0" name="Google Shape;6020;p73"/>
            <p:cNvSpPr/>
            <p:nvPr/>
          </p:nvSpPr>
          <p:spPr>
            <a:xfrm>
              <a:off x="3434050" y="2057975"/>
              <a:ext cx="170075" cy="188550"/>
            </a:xfrm>
            <a:custGeom>
              <a:avLst/>
              <a:gdLst/>
              <a:ahLst/>
              <a:cxnLst/>
              <a:rect l="l" t="t" r="r" b="b"/>
              <a:pathLst>
                <a:path w="6803" h="7542" extrusionOk="0">
                  <a:moveTo>
                    <a:pt x="1" y="1"/>
                  </a:moveTo>
                  <a:lnTo>
                    <a:pt x="1" y="4627"/>
                  </a:lnTo>
                  <a:cubicBezTo>
                    <a:pt x="1" y="6240"/>
                    <a:pt x="1307" y="7542"/>
                    <a:pt x="2916" y="7542"/>
                  </a:cubicBezTo>
                  <a:lnTo>
                    <a:pt x="3888" y="7542"/>
                  </a:lnTo>
                  <a:cubicBezTo>
                    <a:pt x="5501" y="7542"/>
                    <a:pt x="6803" y="6236"/>
                    <a:pt x="6803" y="4627"/>
                  </a:cubicBezTo>
                  <a:lnTo>
                    <a:pt x="68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1" name="Google Shape;6021;p73"/>
            <p:cNvSpPr/>
            <p:nvPr/>
          </p:nvSpPr>
          <p:spPr>
            <a:xfrm>
              <a:off x="3421525" y="2040200"/>
              <a:ext cx="194650" cy="24125"/>
            </a:xfrm>
            <a:custGeom>
              <a:avLst/>
              <a:gdLst/>
              <a:ahLst/>
              <a:cxnLst/>
              <a:rect l="l" t="t" r="r" b="b"/>
              <a:pathLst>
                <a:path w="7786" h="965" extrusionOk="0">
                  <a:moveTo>
                    <a:pt x="521" y="1"/>
                  </a:moveTo>
                  <a:cubicBezTo>
                    <a:pt x="233" y="1"/>
                    <a:pt x="0" y="238"/>
                    <a:pt x="27" y="525"/>
                  </a:cubicBezTo>
                  <a:cubicBezTo>
                    <a:pt x="47" y="770"/>
                    <a:pt x="253" y="965"/>
                    <a:pt x="505" y="965"/>
                  </a:cubicBezTo>
                  <a:lnTo>
                    <a:pt x="7281" y="965"/>
                  </a:lnTo>
                  <a:cubicBezTo>
                    <a:pt x="7533" y="965"/>
                    <a:pt x="7743" y="770"/>
                    <a:pt x="7763" y="525"/>
                  </a:cubicBezTo>
                  <a:cubicBezTo>
                    <a:pt x="7786" y="238"/>
                    <a:pt x="7553" y="1"/>
                    <a:pt x="7265" y="1"/>
                  </a:cubicBezTo>
                  <a:lnTo>
                    <a:pt x="5345" y="1"/>
                  </a:lnTo>
                  <a:lnTo>
                    <a:pt x="3895" y="486"/>
                  </a:lnTo>
                  <a:lnTo>
                    <a:pt x="244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2" name="Google Shape;6022;p73"/>
            <p:cNvSpPr/>
            <p:nvPr/>
          </p:nvSpPr>
          <p:spPr>
            <a:xfrm>
              <a:off x="3482550" y="2040200"/>
              <a:ext cx="72500" cy="97025"/>
            </a:xfrm>
            <a:custGeom>
              <a:avLst/>
              <a:gdLst/>
              <a:ahLst/>
              <a:cxnLst/>
              <a:rect l="l" t="t" r="r" b="b"/>
              <a:pathLst>
                <a:path w="2900" h="3881" extrusionOk="0">
                  <a:moveTo>
                    <a:pt x="0" y="1"/>
                  </a:moveTo>
                  <a:lnTo>
                    <a:pt x="0" y="3639"/>
                  </a:lnTo>
                  <a:cubicBezTo>
                    <a:pt x="0" y="3776"/>
                    <a:pt x="115" y="3880"/>
                    <a:pt x="244" y="3880"/>
                  </a:cubicBezTo>
                  <a:cubicBezTo>
                    <a:pt x="269" y="3880"/>
                    <a:pt x="294" y="3876"/>
                    <a:pt x="319" y="3868"/>
                  </a:cubicBezTo>
                  <a:lnTo>
                    <a:pt x="968" y="3647"/>
                  </a:lnTo>
                  <a:lnTo>
                    <a:pt x="1376" y="3293"/>
                  </a:lnTo>
                  <a:cubicBezTo>
                    <a:pt x="1400" y="3285"/>
                    <a:pt x="1425" y="3281"/>
                    <a:pt x="1450" y="3281"/>
                  </a:cubicBezTo>
                  <a:cubicBezTo>
                    <a:pt x="1475" y="3281"/>
                    <a:pt x="1501" y="3285"/>
                    <a:pt x="1524" y="3293"/>
                  </a:cubicBezTo>
                  <a:lnTo>
                    <a:pt x="1932" y="3647"/>
                  </a:lnTo>
                  <a:lnTo>
                    <a:pt x="2581" y="3868"/>
                  </a:lnTo>
                  <a:cubicBezTo>
                    <a:pt x="2607" y="3876"/>
                    <a:pt x="2632" y="3880"/>
                    <a:pt x="2657" y="3880"/>
                  </a:cubicBezTo>
                  <a:cubicBezTo>
                    <a:pt x="2788" y="3880"/>
                    <a:pt x="2900" y="3776"/>
                    <a:pt x="2900" y="3639"/>
                  </a:cubicBezTo>
                  <a:lnTo>
                    <a:pt x="2900" y="1"/>
                  </a:lnTo>
                  <a:lnTo>
                    <a:pt x="1940" y="1"/>
                  </a:lnTo>
                  <a:lnTo>
                    <a:pt x="1454" y="245"/>
                  </a:lnTo>
                  <a:lnTo>
                    <a:pt x="96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3" name="Google Shape;6023;p73"/>
            <p:cNvSpPr/>
            <p:nvPr/>
          </p:nvSpPr>
          <p:spPr>
            <a:xfrm>
              <a:off x="3506750" y="2040200"/>
              <a:ext cx="24125" cy="91375"/>
            </a:xfrm>
            <a:custGeom>
              <a:avLst/>
              <a:gdLst/>
              <a:ahLst/>
              <a:cxnLst/>
              <a:rect l="l" t="t" r="r" b="b"/>
              <a:pathLst>
                <a:path w="965" h="3655" extrusionOk="0">
                  <a:moveTo>
                    <a:pt x="0" y="1"/>
                  </a:moveTo>
                  <a:lnTo>
                    <a:pt x="0" y="3654"/>
                  </a:lnTo>
                  <a:lnTo>
                    <a:pt x="408" y="3518"/>
                  </a:lnTo>
                  <a:cubicBezTo>
                    <a:pt x="430" y="3511"/>
                    <a:pt x="455" y="3507"/>
                    <a:pt x="481" y="3507"/>
                  </a:cubicBezTo>
                  <a:cubicBezTo>
                    <a:pt x="506" y="3507"/>
                    <a:pt x="533" y="3511"/>
                    <a:pt x="556" y="3518"/>
                  </a:cubicBezTo>
                  <a:lnTo>
                    <a:pt x="964" y="3654"/>
                  </a:lnTo>
                  <a:lnTo>
                    <a:pt x="96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24" name="Google Shape;6024;p73"/>
          <p:cNvGrpSpPr/>
          <p:nvPr/>
        </p:nvGrpSpPr>
        <p:grpSpPr>
          <a:xfrm>
            <a:off x="4033725" y="2040300"/>
            <a:ext cx="364825" cy="364050"/>
            <a:chOff x="4033725" y="2040300"/>
            <a:chExt cx="364825" cy="364050"/>
          </a:xfrm>
        </p:grpSpPr>
        <p:sp>
          <p:nvSpPr>
            <p:cNvPr id="6025" name="Google Shape;6025;p73"/>
            <p:cNvSpPr/>
            <p:nvPr/>
          </p:nvSpPr>
          <p:spPr>
            <a:xfrm>
              <a:off x="4082800" y="2040300"/>
              <a:ext cx="315750" cy="254525"/>
            </a:xfrm>
            <a:custGeom>
              <a:avLst/>
              <a:gdLst/>
              <a:ahLst/>
              <a:cxnLst/>
              <a:rect l="l" t="t" r="r" b="b"/>
              <a:pathLst>
                <a:path w="12630" h="10181" extrusionOk="0">
                  <a:moveTo>
                    <a:pt x="545" y="0"/>
                  </a:moveTo>
                  <a:cubicBezTo>
                    <a:pt x="245" y="0"/>
                    <a:pt x="1" y="241"/>
                    <a:pt x="1" y="545"/>
                  </a:cubicBezTo>
                  <a:lnTo>
                    <a:pt x="1" y="9636"/>
                  </a:lnTo>
                  <a:cubicBezTo>
                    <a:pt x="1" y="9936"/>
                    <a:pt x="245" y="10181"/>
                    <a:pt x="545" y="10181"/>
                  </a:cubicBezTo>
                  <a:lnTo>
                    <a:pt x="12085" y="10181"/>
                  </a:lnTo>
                  <a:cubicBezTo>
                    <a:pt x="12389" y="10181"/>
                    <a:pt x="12630" y="9936"/>
                    <a:pt x="12630" y="9636"/>
                  </a:cubicBezTo>
                  <a:lnTo>
                    <a:pt x="12630" y="545"/>
                  </a:lnTo>
                  <a:cubicBezTo>
                    <a:pt x="12630" y="241"/>
                    <a:pt x="12389" y="0"/>
                    <a:pt x="120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6" name="Google Shape;6026;p73"/>
            <p:cNvSpPr/>
            <p:nvPr/>
          </p:nvSpPr>
          <p:spPr>
            <a:xfrm>
              <a:off x="4107000" y="2064300"/>
              <a:ext cx="266775" cy="206325"/>
            </a:xfrm>
            <a:custGeom>
              <a:avLst/>
              <a:gdLst/>
              <a:ahLst/>
              <a:cxnLst/>
              <a:rect l="l" t="t" r="r" b="b"/>
              <a:pathLst>
                <a:path w="10671" h="8253" extrusionOk="0">
                  <a:moveTo>
                    <a:pt x="245" y="1"/>
                  </a:moveTo>
                  <a:cubicBezTo>
                    <a:pt x="109" y="1"/>
                    <a:pt x="0" y="109"/>
                    <a:pt x="0" y="245"/>
                  </a:cubicBezTo>
                  <a:lnTo>
                    <a:pt x="0" y="8253"/>
                  </a:lnTo>
                  <a:lnTo>
                    <a:pt x="10429" y="8253"/>
                  </a:lnTo>
                  <a:cubicBezTo>
                    <a:pt x="10566" y="8253"/>
                    <a:pt x="10670" y="8144"/>
                    <a:pt x="10670" y="8008"/>
                  </a:cubicBezTo>
                  <a:lnTo>
                    <a:pt x="10670" y="245"/>
                  </a:lnTo>
                  <a:cubicBezTo>
                    <a:pt x="10670" y="109"/>
                    <a:pt x="10566" y="1"/>
                    <a:pt x="104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7" name="Google Shape;6027;p73"/>
            <p:cNvSpPr/>
            <p:nvPr/>
          </p:nvSpPr>
          <p:spPr>
            <a:xfrm>
              <a:off x="4247025" y="2155900"/>
              <a:ext cx="10725" cy="111650"/>
            </a:xfrm>
            <a:custGeom>
              <a:avLst/>
              <a:gdLst/>
              <a:ahLst/>
              <a:cxnLst/>
              <a:rect l="l" t="t" r="r" b="b"/>
              <a:pathLst>
                <a:path w="429" h="4466" extrusionOk="0">
                  <a:moveTo>
                    <a:pt x="218" y="1"/>
                  </a:moveTo>
                  <a:cubicBezTo>
                    <a:pt x="209" y="1"/>
                    <a:pt x="200" y="1"/>
                    <a:pt x="191" y="2"/>
                  </a:cubicBezTo>
                  <a:cubicBezTo>
                    <a:pt x="78" y="18"/>
                    <a:pt x="1" y="115"/>
                    <a:pt x="1" y="224"/>
                  </a:cubicBezTo>
                  <a:lnTo>
                    <a:pt x="1" y="4243"/>
                  </a:lnTo>
                  <a:cubicBezTo>
                    <a:pt x="1" y="4352"/>
                    <a:pt x="78" y="4449"/>
                    <a:pt x="191" y="4464"/>
                  </a:cubicBezTo>
                  <a:cubicBezTo>
                    <a:pt x="200" y="4465"/>
                    <a:pt x="209" y="4466"/>
                    <a:pt x="217" y="4466"/>
                  </a:cubicBezTo>
                  <a:cubicBezTo>
                    <a:pt x="334" y="4466"/>
                    <a:pt x="428" y="4370"/>
                    <a:pt x="428" y="4247"/>
                  </a:cubicBezTo>
                  <a:lnTo>
                    <a:pt x="428" y="220"/>
                  </a:lnTo>
                  <a:cubicBezTo>
                    <a:pt x="428" y="97"/>
                    <a:pt x="337" y="1"/>
                    <a:pt x="2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8" name="Google Shape;6028;p73"/>
            <p:cNvSpPr/>
            <p:nvPr/>
          </p:nvSpPr>
          <p:spPr>
            <a:xfrm>
              <a:off x="4033725" y="2318900"/>
              <a:ext cx="206325" cy="84775"/>
            </a:xfrm>
            <a:custGeom>
              <a:avLst/>
              <a:gdLst/>
              <a:ahLst/>
              <a:cxnLst/>
              <a:rect l="l" t="t" r="r" b="b"/>
              <a:pathLst>
                <a:path w="8253" h="3391" extrusionOk="0">
                  <a:moveTo>
                    <a:pt x="1940" y="1"/>
                  </a:moveTo>
                  <a:cubicBezTo>
                    <a:pt x="867" y="1"/>
                    <a:pt x="1" y="867"/>
                    <a:pt x="1" y="1936"/>
                  </a:cubicBezTo>
                  <a:lnTo>
                    <a:pt x="1" y="3219"/>
                  </a:lnTo>
                  <a:cubicBezTo>
                    <a:pt x="1" y="3312"/>
                    <a:pt x="78" y="3390"/>
                    <a:pt x="172" y="3390"/>
                  </a:cubicBezTo>
                  <a:lnTo>
                    <a:pt x="8082" y="3390"/>
                  </a:lnTo>
                  <a:cubicBezTo>
                    <a:pt x="8175" y="3390"/>
                    <a:pt x="8253" y="3312"/>
                    <a:pt x="8253" y="3219"/>
                  </a:cubicBezTo>
                  <a:lnTo>
                    <a:pt x="8253" y="677"/>
                  </a:lnTo>
                  <a:cubicBezTo>
                    <a:pt x="8253" y="304"/>
                    <a:pt x="7950" y="1"/>
                    <a:pt x="7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9" name="Google Shape;6029;p73"/>
            <p:cNvSpPr/>
            <p:nvPr/>
          </p:nvSpPr>
          <p:spPr>
            <a:xfrm>
              <a:off x="4107000" y="2283350"/>
              <a:ext cx="60575" cy="55500"/>
            </a:xfrm>
            <a:custGeom>
              <a:avLst/>
              <a:gdLst/>
              <a:ahLst/>
              <a:cxnLst/>
              <a:rect l="l" t="t" r="r" b="b"/>
              <a:pathLst>
                <a:path w="2423" h="2220" extrusionOk="0">
                  <a:moveTo>
                    <a:pt x="0" y="0"/>
                  </a:moveTo>
                  <a:lnTo>
                    <a:pt x="0" y="2220"/>
                  </a:lnTo>
                  <a:lnTo>
                    <a:pt x="2422" y="2220"/>
                  </a:lnTo>
                  <a:lnTo>
                    <a:pt x="2422" y="0"/>
                  </a:ln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0" name="Google Shape;6030;p73"/>
            <p:cNvSpPr/>
            <p:nvPr/>
          </p:nvSpPr>
          <p:spPr>
            <a:xfrm>
              <a:off x="4064250" y="2112700"/>
              <a:ext cx="145875" cy="76875"/>
            </a:xfrm>
            <a:custGeom>
              <a:avLst/>
              <a:gdLst/>
              <a:ahLst/>
              <a:cxnLst/>
              <a:rect l="l" t="t" r="r" b="b"/>
              <a:pathLst>
                <a:path w="5835" h="3075" extrusionOk="0">
                  <a:moveTo>
                    <a:pt x="1944" y="0"/>
                  </a:moveTo>
                  <a:cubicBezTo>
                    <a:pt x="871" y="0"/>
                    <a:pt x="0" y="871"/>
                    <a:pt x="0" y="1944"/>
                  </a:cubicBezTo>
                  <a:lnTo>
                    <a:pt x="0" y="3075"/>
                  </a:lnTo>
                  <a:lnTo>
                    <a:pt x="5835" y="3075"/>
                  </a:lnTo>
                  <a:lnTo>
                    <a:pt x="5835" y="1944"/>
                  </a:lnTo>
                  <a:cubicBezTo>
                    <a:pt x="5835" y="871"/>
                    <a:pt x="4964" y="0"/>
                    <a:pt x="38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1" name="Google Shape;6031;p73"/>
            <p:cNvSpPr/>
            <p:nvPr/>
          </p:nvSpPr>
          <p:spPr>
            <a:xfrm>
              <a:off x="4052200" y="2186075"/>
              <a:ext cx="169975" cy="48300"/>
            </a:xfrm>
            <a:custGeom>
              <a:avLst/>
              <a:gdLst/>
              <a:ahLst/>
              <a:cxnLst/>
              <a:rect l="l" t="t" r="r" b="b"/>
              <a:pathLst>
                <a:path w="6799" h="1932" extrusionOk="0">
                  <a:moveTo>
                    <a:pt x="486" y="0"/>
                  </a:moveTo>
                  <a:cubicBezTo>
                    <a:pt x="218" y="0"/>
                    <a:pt x="0" y="218"/>
                    <a:pt x="0" y="486"/>
                  </a:cubicBezTo>
                  <a:lnTo>
                    <a:pt x="0" y="1446"/>
                  </a:lnTo>
                  <a:cubicBezTo>
                    <a:pt x="0" y="1714"/>
                    <a:pt x="218" y="1932"/>
                    <a:pt x="486" y="1932"/>
                  </a:cubicBezTo>
                  <a:lnTo>
                    <a:pt x="6313" y="1932"/>
                  </a:lnTo>
                  <a:cubicBezTo>
                    <a:pt x="6581" y="1928"/>
                    <a:pt x="6799" y="1714"/>
                    <a:pt x="6799" y="1446"/>
                  </a:cubicBezTo>
                  <a:lnTo>
                    <a:pt x="6799" y="486"/>
                  </a:lnTo>
                  <a:cubicBezTo>
                    <a:pt x="6799" y="218"/>
                    <a:pt x="6581" y="0"/>
                    <a:pt x="6313" y="0"/>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2" name="Google Shape;6032;p73"/>
            <p:cNvSpPr/>
            <p:nvPr/>
          </p:nvSpPr>
          <p:spPr>
            <a:xfrm>
              <a:off x="4076400" y="2157600"/>
              <a:ext cx="121675" cy="137475"/>
            </a:xfrm>
            <a:custGeom>
              <a:avLst/>
              <a:gdLst/>
              <a:ahLst/>
              <a:cxnLst/>
              <a:rect l="l" t="t" r="r" b="b"/>
              <a:pathLst>
                <a:path w="4867" h="5499" extrusionOk="0">
                  <a:moveTo>
                    <a:pt x="0" y="0"/>
                  </a:moveTo>
                  <a:lnTo>
                    <a:pt x="0" y="3067"/>
                  </a:lnTo>
                  <a:cubicBezTo>
                    <a:pt x="0" y="4410"/>
                    <a:pt x="1090" y="5498"/>
                    <a:pt x="2434" y="5498"/>
                  </a:cubicBezTo>
                  <a:cubicBezTo>
                    <a:pt x="2506" y="5498"/>
                    <a:pt x="2578" y="5495"/>
                    <a:pt x="2651" y="5489"/>
                  </a:cubicBezTo>
                  <a:cubicBezTo>
                    <a:pt x="3910" y="5376"/>
                    <a:pt x="4867" y="4303"/>
                    <a:pt x="4867" y="3044"/>
                  </a:cubicBezTo>
                  <a:lnTo>
                    <a:pt x="4867" y="0"/>
                  </a:ln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3" name="Google Shape;6033;p73"/>
            <p:cNvSpPr/>
            <p:nvPr/>
          </p:nvSpPr>
          <p:spPr>
            <a:xfrm>
              <a:off x="4107575" y="2204725"/>
              <a:ext cx="10725" cy="16550"/>
            </a:xfrm>
            <a:custGeom>
              <a:avLst/>
              <a:gdLst/>
              <a:ahLst/>
              <a:cxnLst/>
              <a:rect l="l" t="t" r="r" b="b"/>
              <a:pathLst>
                <a:path w="429" h="662" extrusionOk="0">
                  <a:moveTo>
                    <a:pt x="218" y="0"/>
                  </a:moveTo>
                  <a:cubicBezTo>
                    <a:pt x="215" y="0"/>
                    <a:pt x="213" y="0"/>
                    <a:pt x="211" y="0"/>
                  </a:cubicBezTo>
                  <a:cubicBezTo>
                    <a:pt x="94" y="8"/>
                    <a:pt x="1" y="109"/>
                    <a:pt x="1" y="226"/>
                  </a:cubicBezTo>
                  <a:lnTo>
                    <a:pt x="1" y="440"/>
                  </a:lnTo>
                  <a:cubicBezTo>
                    <a:pt x="1" y="556"/>
                    <a:pt x="94" y="657"/>
                    <a:pt x="211" y="661"/>
                  </a:cubicBezTo>
                  <a:cubicBezTo>
                    <a:pt x="213" y="661"/>
                    <a:pt x="215" y="661"/>
                    <a:pt x="218" y="661"/>
                  </a:cubicBezTo>
                  <a:cubicBezTo>
                    <a:pt x="335" y="661"/>
                    <a:pt x="428" y="566"/>
                    <a:pt x="428" y="447"/>
                  </a:cubicBezTo>
                  <a:lnTo>
                    <a:pt x="428" y="214"/>
                  </a:lnTo>
                  <a:cubicBezTo>
                    <a:pt x="428" y="96"/>
                    <a:pt x="335" y="0"/>
                    <a:pt x="2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4" name="Google Shape;6034;p73"/>
            <p:cNvSpPr/>
            <p:nvPr/>
          </p:nvSpPr>
          <p:spPr>
            <a:xfrm>
              <a:off x="4156075" y="2204725"/>
              <a:ext cx="10725" cy="16550"/>
            </a:xfrm>
            <a:custGeom>
              <a:avLst/>
              <a:gdLst/>
              <a:ahLst/>
              <a:cxnLst/>
              <a:rect l="l" t="t" r="r" b="b"/>
              <a:pathLst>
                <a:path w="429" h="662" extrusionOk="0">
                  <a:moveTo>
                    <a:pt x="217" y="0"/>
                  </a:moveTo>
                  <a:cubicBezTo>
                    <a:pt x="215" y="0"/>
                    <a:pt x="213" y="0"/>
                    <a:pt x="210" y="0"/>
                  </a:cubicBezTo>
                  <a:cubicBezTo>
                    <a:pt x="94" y="8"/>
                    <a:pt x="0" y="109"/>
                    <a:pt x="0" y="226"/>
                  </a:cubicBezTo>
                  <a:lnTo>
                    <a:pt x="0" y="440"/>
                  </a:lnTo>
                  <a:cubicBezTo>
                    <a:pt x="0" y="556"/>
                    <a:pt x="90" y="657"/>
                    <a:pt x="210" y="661"/>
                  </a:cubicBezTo>
                  <a:cubicBezTo>
                    <a:pt x="213" y="661"/>
                    <a:pt x="215" y="661"/>
                    <a:pt x="217" y="661"/>
                  </a:cubicBezTo>
                  <a:cubicBezTo>
                    <a:pt x="335" y="661"/>
                    <a:pt x="428" y="566"/>
                    <a:pt x="428" y="447"/>
                  </a:cubicBezTo>
                  <a:lnTo>
                    <a:pt x="428" y="214"/>
                  </a:lnTo>
                  <a:cubicBezTo>
                    <a:pt x="428" y="96"/>
                    <a:pt x="335" y="0"/>
                    <a:pt x="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5" name="Google Shape;6035;p73"/>
            <p:cNvSpPr/>
            <p:nvPr/>
          </p:nvSpPr>
          <p:spPr>
            <a:xfrm>
              <a:off x="4120225" y="2234550"/>
              <a:ext cx="33550" cy="17225"/>
            </a:xfrm>
            <a:custGeom>
              <a:avLst/>
              <a:gdLst/>
              <a:ahLst/>
              <a:cxnLst/>
              <a:rect l="l" t="t" r="r" b="b"/>
              <a:pathLst>
                <a:path w="1342" h="689" extrusionOk="0">
                  <a:moveTo>
                    <a:pt x="1088" y="1"/>
                  </a:moveTo>
                  <a:cubicBezTo>
                    <a:pt x="1013" y="1"/>
                    <a:pt x="942" y="40"/>
                    <a:pt x="898" y="110"/>
                  </a:cubicBezTo>
                  <a:cubicBezTo>
                    <a:pt x="855" y="187"/>
                    <a:pt x="762" y="242"/>
                    <a:pt x="673" y="242"/>
                  </a:cubicBezTo>
                  <a:cubicBezTo>
                    <a:pt x="579" y="242"/>
                    <a:pt x="490" y="195"/>
                    <a:pt x="443" y="110"/>
                  </a:cubicBezTo>
                  <a:cubicBezTo>
                    <a:pt x="401" y="42"/>
                    <a:pt x="328" y="2"/>
                    <a:pt x="252" y="2"/>
                  </a:cubicBezTo>
                  <a:cubicBezTo>
                    <a:pt x="214" y="2"/>
                    <a:pt x="176" y="11"/>
                    <a:pt x="140" y="32"/>
                  </a:cubicBezTo>
                  <a:cubicBezTo>
                    <a:pt x="39" y="98"/>
                    <a:pt x="0" y="226"/>
                    <a:pt x="66" y="335"/>
                  </a:cubicBezTo>
                  <a:cubicBezTo>
                    <a:pt x="191" y="553"/>
                    <a:pt x="424" y="689"/>
                    <a:pt x="676" y="689"/>
                  </a:cubicBezTo>
                  <a:cubicBezTo>
                    <a:pt x="929" y="689"/>
                    <a:pt x="1162" y="557"/>
                    <a:pt x="1279" y="335"/>
                  </a:cubicBezTo>
                  <a:cubicBezTo>
                    <a:pt x="1341" y="226"/>
                    <a:pt x="1306" y="98"/>
                    <a:pt x="1201" y="32"/>
                  </a:cubicBezTo>
                  <a:cubicBezTo>
                    <a:pt x="1165" y="11"/>
                    <a:pt x="1126" y="1"/>
                    <a:pt x="10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6" name="Google Shape;6036;p73"/>
            <p:cNvSpPr/>
            <p:nvPr/>
          </p:nvSpPr>
          <p:spPr>
            <a:xfrm>
              <a:off x="4101275" y="2333875"/>
              <a:ext cx="71825" cy="48600"/>
            </a:xfrm>
            <a:custGeom>
              <a:avLst/>
              <a:gdLst/>
              <a:ahLst/>
              <a:cxnLst/>
              <a:rect l="l" t="t" r="r" b="b"/>
              <a:pathLst>
                <a:path w="2873" h="1944" extrusionOk="0">
                  <a:moveTo>
                    <a:pt x="0" y="0"/>
                  </a:moveTo>
                  <a:lnTo>
                    <a:pt x="1434" y="1944"/>
                  </a:lnTo>
                  <a:lnTo>
                    <a:pt x="287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7" name="Google Shape;6037;p73"/>
            <p:cNvSpPr/>
            <p:nvPr/>
          </p:nvSpPr>
          <p:spPr>
            <a:xfrm>
              <a:off x="4071325" y="2134650"/>
              <a:ext cx="91875" cy="51350"/>
            </a:xfrm>
            <a:custGeom>
              <a:avLst/>
              <a:gdLst/>
              <a:ahLst/>
              <a:cxnLst/>
              <a:rect l="l" t="t" r="r" b="b"/>
              <a:pathLst>
                <a:path w="3675" h="2054" extrusionOk="0">
                  <a:moveTo>
                    <a:pt x="188" y="1"/>
                  </a:moveTo>
                  <a:lnTo>
                    <a:pt x="1" y="1074"/>
                  </a:lnTo>
                  <a:lnTo>
                    <a:pt x="188" y="2053"/>
                  </a:lnTo>
                  <a:lnTo>
                    <a:pt x="2217" y="2053"/>
                  </a:lnTo>
                  <a:cubicBezTo>
                    <a:pt x="3021" y="2053"/>
                    <a:pt x="3674" y="1400"/>
                    <a:pt x="3674" y="596"/>
                  </a:cubicBezTo>
                  <a:lnTo>
                    <a:pt x="36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8" name="Google Shape;6038;p73"/>
            <p:cNvSpPr/>
            <p:nvPr/>
          </p:nvSpPr>
          <p:spPr>
            <a:xfrm>
              <a:off x="4161700" y="2151075"/>
              <a:ext cx="38025" cy="34925"/>
            </a:xfrm>
            <a:custGeom>
              <a:avLst/>
              <a:gdLst/>
              <a:ahLst/>
              <a:cxnLst/>
              <a:rect l="l" t="t" r="r" b="b"/>
              <a:pathLst>
                <a:path w="1521" h="1397" extrusionOk="0">
                  <a:moveTo>
                    <a:pt x="1" y="1"/>
                  </a:moveTo>
                  <a:lnTo>
                    <a:pt x="1" y="424"/>
                  </a:lnTo>
                  <a:cubicBezTo>
                    <a:pt x="1" y="961"/>
                    <a:pt x="436" y="1396"/>
                    <a:pt x="973" y="1396"/>
                  </a:cubicBezTo>
                  <a:lnTo>
                    <a:pt x="1466" y="1396"/>
                  </a:lnTo>
                  <a:lnTo>
                    <a:pt x="15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9" name="Google Shape;6039;p73"/>
            <p:cNvSpPr/>
            <p:nvPr/>
          </p:nvSpPr>
          <p:spPr>
            <a:xfrm>
              <a:off x="4084750" y="2319200"/>
              <a:ext cx="104875" cy="62900"/>
            </a:xfrm>
            <a:custGeom>
              <a:avLst/>
              <a:gdLst/>
              <a:ahLst/>
              <a:cxnLst/>
              <a:rect l="l" t="t" r="r" b="b"/>
              <a:pathLst>
                <a:path w="4195" h="2516" extrusionOk="0">
                  <a:moveTo>
                    <a:pt x="887" y="0"/>
                  </a:moveTo>
                  <a:lnTo>
                    <a:pt x="101" y="855"/>
                  </a:lnTo>
                  <a:cubicBezTo>
                    <a:pt x="0" y="960"/>
                    <a:pt x="28" y="1135"/>
                    <a:pt x="148" y="1217"/>
                  </a:cubicBezTo>
                  <a:lnTo>
                    <a:pt x="2095" y="2515"/>
                  </a:lnTo>
                  <a:lnTo>
                    <a:pt x="2095" y="2515"/>
                  </a:lnTo>
                  <a:lnTo>
                    <a:pt x="887" y="0"/>
                  </a:lnTo>
                  <a:close/>
                  <a:moveTo>
                    <a:pt x="3308" y="0"/>
                  </a:moveTo>
                  <a:lnTo>
                    <a:pt x="2095" y="2515"/>
                  </a:lnTo>
                  <a:cubicBezTo>
                    <a:pt x="2095" y="2515"/>
                    <a:pt x="4031" y="1221"/>
                    <a:pt x="4047" y="1221"/>
                  </a:cubicBezTo>
                  <a:cubicBezTo>
                    <a:pt x="4047" y="1221"/>
                    <a:pt x="4047" y="1221"/>
                    <a:pt x="4047" y="1221"/>
                  </a:cubicBezTo>
                  <a:cubicBezTo>
                    <a:pt x="4171" y="1135"/>
                    <a:pt x="4194" y="968"/>
                    <a:pt x="4093" y="855"/>
                  </a:cubicBezTo>
                  <a:lnTo>
                    <a:pt x="33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0" name="Google Shape;6040;p73"/>
            <p:cNvSpPr/>
            <p:nvPr/>
          </p:nvSpPr>
          <p:spPr>
            <a:xfrm>
              <a:off x="4227100" y="2298400"/>
              <a:ext cx="47650" cy="52600"/>
            </a:xfrm>
            <a:custGeom>
              <a:avLst/>
              <a:gdLst/>
              <a:ahLst/>
              <a:cxnLst/>
              <a:rect l="l" t="t" r="r" b="b"/>
              <a:pathLst>
                <a:path w="1906" h="2104" extrusionOk="0">
                  <a:moveTo>
                    <a:pt x="1" y="0"/>
                  </a:moveTo>
                  <a:lnTo>
                    <a:pt x="1" y="1147"/>
                  </a:lnTo>
                  <a:cubicBezTo>
                    <a:pt x="1" y="1497"/>
                    <a:pt x="285" y="1785"/>
                    <a:pt x="631" y="1785"/>
                  </a:cubicBezTo>
                  <a:lnTo>
                    <a:pt x="631" y="2100"/>
                  </a:lnTo>
                  <a:lnTo>
                    <a:pt x="1906" y="2103"/>
                  </a:lnTo>
                  <a:lnTo>
                    <a:pt x="1906" y="0"/>
                  </a:ln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1" name="Google Shape;6041;p73"/>
            <p:cNvSpPr/>
            <p:nvPr/>
          </p:nvSpPr>
          <p:spPr>
            <a:xfrm>
              <a:off x="4228575" y="2343775"/>
              <a:ext cx="60550" cy="60575"/>
            </a:xfrm>
            <a:custGeom>
              <a:avLst/>
              <a:gdLst/>
              <a:ahLst/>
              <a:cxnLst/>
              <a:rect l="l" t="t" r="r" b="b"/>
              <a:pathLst>
                <a:path w="2422" h="2423" extrusionOk="0">
                  <a:moveTo>
                    <a:pt x="230" y="1"/>
                  </a:moveTo>
                  <a:cubicBezTo>
                    <a:pt x="105" y="1"/>
                    <a:pt x="0" y="106"/>
                    <a:pt x="0" y="230"/>
                  </a:cubicBezTo>
                  <a:lnTo>
                    <a:pt x="0" y="1964"/>
                  </a:lnTo>
                  <a:cubicBezTo>
                    <a:pt x="0" y="2216"/>
                    <a:pt x="206" y="2422"/>
                    <a:pt x="459" y="2422"/>
                  </a:cubicBezTo>
                  <a:lnTo>
                    <a:pt x="1963" y="2422"/>
                  </a:lnTo>
                  <a:cubicBezTo>
                    <a:pt x="2212" y="2422"/>
                    <a:pt x="2418" y="2220"/>
                    <a:pt x="2422" y="1964"/>
                  </a:cubicBezTo>
                  <a:lnTo>
                    <a:pt x="2422" y="230"/>
                  </a:lnTo>
                  <a:cubicBezTo>
                    <a:pt x="2422" y="106"/>
                    <a:pt x="2321" y="1"/>
                    <a:pt x="2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2" name="Google Shape;6042;p73"/>
            <p:cNvSpPr/>
            <p:nvPr/>
          </p:nvSpPr>
          <p:spPr>
            <a:xfrm>
              <a:off x="4221475" y="2257950"/>
              <a:ext cx="33550" cy="53425"/>
            </a:xfrm>
            <a:custGeom>
              <a:avLst/>
              <a:gdLst/>
              <a:ahLst/>
              <a:cxnLst/>
              <a:rect l="l" t="t" r="r" b="b"/>
              <a:pathLst>
                <a:path w="1342" h="2137" extrusionOk="0">
                  <a:moveTo>
                    <a:pt x="639" y="1"/>
                  </a:moveTo>
                  <a:cubicBezTo>
                    <a:pt x="603" y="1"/>
                    <a:pt x="566" y="3"/>
                    <a:pt x="529" y="9"/>
                  </a:cubicBezTo>
                  <a:cubicBezTo>
                    <a:pt x="218" y="64"/>
                    <a:pt x="0" y="340"/>
                    <a:pt x="0" y="651"/>
                  </a:cubicBezTo>
                  <a:lnTo>
                    <a:pt x="0" y="1486"/>
                  </a:lnTo>
                  <a:cubicBezTo>
                    <a:pt x="0" y="1793"/>
                    <a:pt x="214" y="2066"/>
                    <a:pt x="514" y="2124"/>
                  </a:cubicBezTo>
                  <a:cubicBezTo>
                    <a:pt x="559" y="2133"/>
                    <a:pt x="603" y="2137"/>
                    <a:pt x="647" y="2137"/>
                  </a:cubicBezTo>
                  <a:cubicBezTo>
                    <a:pt x="720" y="2137"/>
                    <a:pt x="791" y="2125"/>
                    <a:pt x="859" y="2100"/>
                  </a:cubicBezTo>
                  <a:lnTo>
                    <a:pt x="1341" y="2100"/>
                  </a:lnTo>
                  <a:lnTo>
                    <a:pt x="1334" y="106"/>
                  </a:lnTo>
                  <a:lnTo>
                    <a:pt x="999" y="106"/>
                  </a:lnTo>
                  <a:cubicBezTo>
                    <a:pt x="895" y="39"/>
                    <a:pt x="772" y="1"/>
                    <a:pt x="639" y="1"/>
                  </a:cubicBez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3" name="Google Shape;6043;p73"/>
            <p:cNvSpPr/>
            <p:nvPr/>
          </p:nvSpPr>
          <p:spPr>
            <a:xfrm>
              <a:off x="4242075" y="2258550"/>
              <a:ext cx="53375" cy="84675"/>
            </a:xfrm>
            <a:custGeom>
              <a:avLst/>
              <a:gdLst/>
              <a:ahLst/>
              <a:cxnLst/>
              <a:rect l="l" t="t" r="r" b="b"/>
              <a:pathLst>
                <a:path w="2135" h="3387" extrusionOk="0">
                  <a:moveTo>
                    <a:pt x="451" y="1"/>
                  </a:moveTo>
                  <a:cubicBezTo>
                    <a:pt x="234" y="1"/>
                    <a:pt x="39" y="168"/>
                    <a:pt x="20" y="386"/>
                  </a:cubicBezTo>
                  <a:cubicBezTo>
                    <a:pt x="1" y="580"/>
                    <a:pt x="117" y="755"/>
                    <a:pt x="288" y="817"/>
                  </a:cubicBezTo>
                  <a:cubicBezTo>
                    <a:pt x="296" y="821"/>
                    <a:pt x="308" y="833"/>
                    <a:pt x="308" y="848"/>
                  </a:cubicBezTo>
                  <a:cubicBezTo>
                    <a:pt x="308" y="860"/>
                    <a:pt x="296" y="872"/>
                    <a:pt x="288" y="875"/>
                  </a:cubicBezTo>
                  <a:cubicBezTo>
                    <a:pt x="125" y="938"/>
                    <a:pt x="16" y="1089"/>
                    <a:pt x="16" y="1268"/>
                  </a:cubicBezTo>
                  <a:cubicBezTo>
                    <a:pt x="16" y="1451"/>
                    <a:pt x="129" y="1606"/>
                    <a:pt x="288" y="1664"/>
                  </a:cubicBezTo>
                  <a:cubicBezTo>
                    <a:pt x="296" y="1668"/>
                    <a:pt x="308" y="1676"/>
                    <a:pt x="308" y="1692"/>
                  </a:cubicBezTo>
                  <a:cubicBezTo>
                    <a:pt x="308" y="1707"/>
                    <a:pt x="296" y="1715"/>
                    <a:pt x="288" y="1723"/>
                  </a:cubicBezTo>
                  <a:cubicBezTo>
                    <a:pt x="125" y="1785"/>
                    <a:pt x="12" y="1944"/>
                    <a:pt x="16" y="2131"/>
                  </a:cubicBezTo>
                  <a:cubicBezTo>
                    <a:pt x="20" y="2364"/>
                    <a:pt x="218" y="2543"/>
                    <a:pt x="451" y="2543"/>
                  </a:cubicBezTo>
                  <a:cubicBezTo>
                    <a:pt x="467" y="2543"/>
                    <a:pt x="483" y="2558"/>
                    <a:pt x="483" y="2570"/>
                  </a:cubicBezTo>
                  <a:lnTo>
                    <a:pt x="483" y="2586"/>
                  </a:lnTo>
                  <a:cubicBezTo>
                    <a:pt x="483" y="2597"/>
                    <a:pt x="479" y="2609"/>
                    <a:pt x="463" y="2617"/>
                  </a:cubicBezTo>
                  <a:cubicBezTo>
                    <a:pt x="311" y="2687"/>
                    <a:pt x="214" y="2815"/>
                    <a:pt x="222" y="2994"/>
                  </a:cubicBezTo>
                  <a:cubicBezTo>
                    <a:pt x="238" y="3219"/>
                    <a:pt x="432" y="3386"/>
                    <a:pt x="657" y="3386"/>
                  </a:cubicBezTo>
                  <a:lnTo>
                    <a:pt x="1279" y="3386"/>
                  </a:lnTo>
                  <a:cubicBezTo>
                    <a:pt x="1746" y="3386"/>
                    <a:pt x="2123" y="3009"/>
                    <a:pt x="2123" y="2543"/>
                  </a:cubicBezTo>
                  <a:lnTo>
                    <a:pt x="2123" y="848"/>
                  </a:lnTo>
                  <a:cubicBezTo>
                    <a:pt x="2135" y="382"/>
                    <a:pt x="1754" y="1"/>
                    <a:pt x="1287" y="1"/>
                  </a:cubicBez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4" name="Google Shape;6044;p73"/>
            <p:cNvSpPr/>
            <p:nvPr/>
          </p:nvSpPr>
          <p:spPr>
            <a:xfrm>
              <a:off x="4244225" y="2274100"/>
              <a:ext cx="28575" cy="10725"/>
            </a:xfrm>
            <a:custGeom>
              <a:avLst/>
              <a:gdLst/>
              <a:ahLst/>
              <a:cxnLst/>
              <a:rect l="l" t="t" r="r" b="b"/>
              <a:pathLst>
                <a:path w="1143" h="429" extrusionOk="0">
                  <a:moveTo>
                    <a:pt x="0" y="1"/>
                  </a:moveTo>
                  <a:cubicBezTo>
                    <a:pt x="51" y="82"/>
                    <a:pt x="124" y="152"/>
                    <a:pt x="214" y="187"/>
                  </a:cubicBezTo>
                  <a:cubicBezTo>
                    <a:pt x="225" y="191"/>
                    <a:pt x="233" y="199"/>
                    <a:pt x="233" y="215"/>
                  </a:cubicBezTo>
                  <a:cubicBezTo>
                    <a:pt x="233" y="230"/>
                    <a:pt x="225" y="238"/>
                    <a:pt x="214" y="246"/>
                  </a:cubicBezTo>
                  <a:cubicBezTo>
                    <a:pt x="124" y="277"/>
                    <a:pt x="51" y="347"/>
                    <a:pt x="0" y="428"/>
                  </a:cubicBezTo>
                  <a:lnTo>
                    <a:pt x="925" y="428"/>
                  </a:lnTo>
                  <a:cubicBezTo>
                    <a:pt x="1046" y="428"/>
                    <a:pt x="1143" y="331"/>
                    <a:pt x="1139" y="211"/>
                  </a:cubicBezTo>
                  <a:cubicBezTo>
                    <a:pt x="1139" y="94"/>
                    <a:pt x="1038" y="1"/>
                    <a:pt x="917" y="1"/>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5" name="Google Shape;6045;p73"/>
            <p:cNvSpPr/>
            <p:nvPr/>
          </p:nvSpPr>
          <p:spPr>
            <a:xfrm>
              <a:off x="4244300" y="2295475"/>
              <a:ext cx="28500" cy="10725"/>
            </a:xfrm>
            <a:custGeom>
              <a:avLst/>
              <a:gdLst/>
              <a:ahLst/>
              <a:cxnLst/>
              <a:rect l="l" t="t" r="r" b="b"/>
              <a:pathLst>
                <a:path w="1140" h="429" extrusionOk="0">
                  <a:moveTo>
                    <a:pt x="1" y="1"/>
                  </a:moveTo>
                  <a:cubicBezTo>
                    <a:pt x="48" y="83"/>
                    <a:pt x="121" y="152"/>
                    <a:pt x="215" y="187"/>
                  </a:cubicBezTo>
                  <a:cubicBezTo>
                    <a:pt x="222" y="191"/>
                    <a:pt x="234" y="199"/>
                    <a:pt x="234" y="215"/>
                  </a:cubicBezTo>
                  <a:cubicBezTo>
                    <a:pt x="234" y="230"/>
                    <a:pt x="222" y="238"/>
                    <a:pt x="215" y="246"/>
                  </a:cubicBezTo>
                  <a:cubicBezTo>
                    <a:pt x="121" y="277"/>
                    <a:pt x="48" y="347"/>
                    <a:pt x="1" y="428"/>
                  </a:cubicBezTo>
                  <a:lnTo>
                    <a:pt x="914" y="428"/>
                  </a:lnTo>
                  <a:cubicBezTo>
                    <a:pt x="1031" y="428"/>
                    <a:pt x="1132" y="335"/>
                    <a:pt x="1136" y="219"/>
                  </a:cubicBezTo>
                  <a:cubicBezTo>
                    <a:pt x="1140" y="98"/>
                    <a:pt x="1043" y="1"/>
                    <a:pt x="922" y="1"/>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6" name="Google Shape;6046;p73"/>
            <p:cNvSpPr/>
            <p:nvPr/>
          </p:nvSpPr>
          <p:spPr>
            <a:xfrm>
              <a:off x="4244025" y="2316875"/>
              <a:ext cx="28500" cy="10600"/>
            </a:xfrm>
            <a:custGeom>
              <a:avLst/>
              <a:gdLst/>
              <a:ahLst/>
              <a:cxnLst/>
              <a:rect l="l" t="t" r="r" b="b"/>
              <a:pathLst>
                <a:path w="1140" h="424" extrusionOk="0">
                  <a:moveTo>
                    <a:pt x="0" y="0"/>
                  </a:moveTo>
                  <a:cubicBezTo>
                    <a:pt x="74" y="128"/>
                    <a:pt x="214" y="214"/>
                    <a:pt x="370" y="214"/>
                  </a:cubicBezTo>
                  <a:cubicBezTo>
                    <a:pt x="385" y="214"/>
                    <a:pt x="397" y="229"/>
                    <a:pt x="397" y="245"/>
                  </a:cubicBezTo>
                  <a:lnTo>
                    <a:pt x="397" y="257"/>
                  </a:lnTo>
                  <a:cubicBezTo>
                    <a:pt x="397" y="268"/>
                    <a:pt x="393" y="276"/>
                    <a:pt x="377" y="284"/>
                  </a:cubicBezTo>
                  <a:cubicBezTo>
                    <a:pt x="307" y="315"/>
                    <a:pt x="249" y="365"/>
                    <a:pt x="210" y="424"/>
                  </a:cubicBezTo>
                  <a:lnTo>
                    <a:pt x="918" y="424"/>
                  </a:lnTo>
                  <a:cubicBezTo>
                    <a:pt x="1034" y="424"/>
                    <a:pt x="1131" y="327"/>
                    <a:pt x="1131" y="210"/>
                  </a:cubicBezTo>
                  <a:cubicBezTo>
                    <a:pt x="1139" y="93"/>
                    <a:pt x="1046" y="0"/>
                    <a:pt x="925" y="0"/>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47" name="Google Shape;6047;p73"/>
          <p:cNvGrpSpPr/>
          <p:nvPr/>
        </p:nvGrpSpPr>
        <p:grpSpPr>
          <a:xfrm>
            <a:off x="4732725" y="2040300"/>
            <a:ext cx="364425" cy="364050"/>
            <a:chOff x="4732725" y="2040300"/>
            <a:chExt cx="364425" cy="364050"/>
          </a:xfrm>
        </p:grpSpPr>
        <p:sp>
          <p:nvSpPr>
            <p:cNvPr id="6048" name="Google Shape;6048;p73"/>
            <p:cNvSpPr/>
            <p:nvPr/>
          </p:nvSpPr>
          <p:spPr>
            <a:xfrm>
              <a:off x="4766725" y="2064300"/>
              <a:ext cx="113725" cy="24225"/>
            </a:xfrm>
            <a:custGeom>
              <a:avLst/>
              <a:gdLst/>
              <a:ahLst/>
              <a:cxnLst/>
              <a:rect l="l" t="t" r="r" b="b"/>
              <a:pathLst>
                <a:path w="4549" h="969" extrusionOk="0">
                  <a:moveTo>
                    <a:pt x="1" y="1"/>
                  </a:moveTo>
                  <a:lnTo>
                    <a:pt x="82" y="968"/>
                  </a:lnTo>
                  <a:lnTo>
                    <a:pt x="4471" y="968"/>
                  </a:lnTo>
                  <a:lnTo>
                    <a:pt x="454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9" name="Google Shape;6049;p73"/>
            <p:cNvSpPr/>
            <p:nvPr/>
          </p:nvSpPr>
          <p:spPr>
            <a:xfrm>
              <a:off x="4765175" y="2355250"/>
              <a:ext cx="117125" cy="24225"/>
            </a:xfrm>
            <a:custGeom>
              <a:avLst/>
              <a:gdLst/>
              <a:ahLst/>
              <a:cxnLst/>
              <a:rect l="l" t="t" r="r" b="b"/>
              <a:pathLst>
                <a:path w="4685" h="969" extrusionOk="0">
                  <a:moveTo>
                    <a:pt x="82" y="0"/>
                  </a:moveTo>
                  <a:lnTo>
                    <a:pt x="1" y="968"/>
                  </a:lnTo>
                  <a:lnTo>
                    <a:pt x="4685" y="968"/>
                  </a:lnTo>
                  <a:lnTo>
                    <a:pt x="45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0" name="Google Shape;6050;p73"/>
            <p:cNvSpPr/>
            <p:nvPr/>
          </p:nvSpPr>
          <p:spPr>
            <a:xfrm>
              <a:off x="4765175" y="2185275"/>
              <a:ext cx="117125" cy="24225"/>
            </a:xfrm>
            <a:custGeom>
              <a:avLst/>
              <a:gdLst/>
              <a:ahLst/>
              <a:cxnLst/>
              <a:rect l="l" t="t" r="r" b="b"/>
              <a:pathLst>
                <a:path w="4685" h="969" extrusionOk="0">
                  <a:moveTo>
                    <a:pt x="90" y="1"/>
                  </a:moveTo>
                  <a:lnTo>
                    <a:pt x="1" y="969"/>
                  </a:lnTo>
                  <a:lnTo>
                    <a:pt x="4685" y="969"/>
                  </a:lnTo>
                  <a:lnTo>
                    <a:pt x="46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1" name="Google Shape;6051;p73"/>
            <p:cNvSpPr/>
            <p:nvPr/>
          </p:nvSpPr>
          <p:spPr>
            <a:xfrm>
              <a:off x="4764975" y="2234275"/>
              <a:ext cx="117125" cy="24200"/>
            </a:xfrm>
            <a:custGeom>
              <a:avLst/>
              <a:gdLst/>
              <a:ahLst/>
              <a:cxnLst/>
              <a:rect l="l" t="t" r="r" b="b"/>
              <a:pathLst>
                <a:path w="4685" h="968" extrusionOk="0">
                  <a:moveTo>
                    <a:pt x="1" y="0"/>
                  </a:moveTo>
                  <a:lnTo>
                    <a:pt x="67" y="968"/>
                  </a:lnTo>
                  <a:lnTo>
                    <a:pt x="4603" y="968"/>
                  </a:lnTo>
                  <a:lnTo>
                    <a:pt x="46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2" name="Google Shape;6052;p73"/>
            <p:cNvSpPr/>
            <p:nvPr/>
          </p:nvSpPr>
          <p:spPr>
            <a:xfrm>
              <a:off x="4732725" y="2040300"/>
              <a:ext cx="182125" cy="364050"/>
            </a:xfrm>
            <a:custGeom>
              <a:avLst/>
              <a:gdLst/>
              <a:ahLst/>
              <a:cxnLst/>
              <a:rect l="l" t="t" r="r" b="b"/>
              <a:pathLst>
                <a:path w="7285" h="14562" extrusionOk="0">
                  <a:moveTo>
                    <a:pt x="6072" y="0"/>
                  </a:moveTo>
                  <a:cubicBezTo>
                    <a:pt x="5936" y="0"/>
                    <a:pt x="5831" y="105"/>
                    <a:pt x="5831" y="241"/>
                  </a:cubicBezTo>
                  <a:lnTo>
                    <a:pt x="5831" y="1520"/>
                  </a:lnTo>
                  <a:cubicBezTo>
                    <a:pt x="5831" y="2045"/>
                    <a:pt x="5497" y="2508"/>
                    <a:pt x="5003" y="2671"/>
                  </a:cubicBezTo>
                  <a:lnTo>
                    <a:pt x="1812" y="3755"/>
                  </a:lnTo>
                  <a:cubicBezTo>
                    <a:pt x="727" y="4121"/>
                    <a:pt x="0" y="5139"/>
                    <a:pt x="0" y="6282"/>
                  </a:cubicBezTo>
                  <a:lnTo>
                    <a:pt x="0" y="8365"/>
                  </a:lnTo>
                  <a:cubicBezTo>
                    <a:pt x="0" y="9528"/>
                    <a:pt x="743" y="10554"/>
                    <a:pt x="1854" y="10908"/>
                  </a:cubicBezTo>
                  <a:lnTo>
                    <a:pt x="4984" y="11910"/>
                  </a:lnTo>
                  <a:cubicBezTo>
                    <a:pt x="5489" y="12070"/>
                    <a:pt x="5831" y="12536"/>
                    <a:pt x="5831" y="13065"/>
                  </a:cubicBezTo>
                  <a:lnTo>
                    <a:pt x="5831" y="14316"/>
                  </a:lnTo>
                  <a:cubicBezTo>
                    <a:pt x="5831" y="14453"/>
                    <a:pt x="5936" y="14561"/>
                    <a:pt x="6072" y="14561"/>
                  </a:cubicBezTo>
                  <a:lnTo>
                    <a:pt x="7040" y="14561"/>
                  </a:lnTo>
                  <a:cubicBezTo>
                    <a:pt x="7176" y="14561"/>
                    <a:pt x="7285" y="14449"/>
                    <a:pt x="7285" y="14313"/>
                  </a:cubicBezTo>
                  <a:lnTo>
                    <a:pt x="7285" y="13061"/>
                  </a:lnTo>
                  <a:cubicBezTo>
                    <a:pt x="7285" y="11899"/>
                    <a:pt x="6538" y="10873"/>
                    <a:pt x="5427" y="10519"/>
                  </a:cubicBezTo>
                  <a:lnTo>
                    <a:pt x="2298" y="9520"/>
                  </a:lnTo>
                  <a:cubicBezTo>
                    <a:pt x="1792" y="9357"/>
                    <a:pt x="1454" y="8890"/>
                    <a:pt x="1454" y="8362"/>
                  </a:cubicBezTo>
                  <a:lnTo>
                    <a:pt x="1454" y="6282"/>
                  </a:lnTo>
                  <a:cubicBezTo>
                    <a:pt x="1454" y="5757"/>
                    <a:pt x="1788" y="5295"/>
                    <a:pt x="2278" y="5131"/>
                  </a:cubicBezTo>
                  <a:lnTo>
                    <a:pt x="5469" y="4047"/>
                  </a:lnTo>
                  <a:cubicBezTo>
                    <a:pt x="6554" y="3682"/>
                    <a:pt x="7285" y="2663"/>
                    <a:pt x="7285" y="1520"/>
                  </a:cubicBezTo>
                  <a:lnTo>
                    <a:pt x="7285" y="241"/>
                  </a:lnTo>
                  <a:cubicBezTo>
                    <a:pt x="7285" y="105"/>
                    <a:pt x="7176" y="0"/>
                    <a:pt x="7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3" name="Google Shape;6053;p73"/>
            <p:cNvSpPr/>
            <p:nvPr/>
          </p:nvSpPr>
          <p:spPr>
            <a:xfrm>
              <a:off x="4732725" y="2040300"/>
              <a:ext cx="181925" cy="364050"/>
            </a:xfrm>
            <a:custGeom>
              <a:avLst/>
              <a:gdLst/>
              <a:ahLst/>
              <a:cxnLst/>
              <a:rect l="l" t="t" r="r" b="b"/>
              <a:pathLst>
                <a:path w="7277" h="14562" extrusionOk="0">
                  <a:moveTo>
                    <a:pt x="241" y="0"/>
                  </a:moveTo>
                  <a:cubicBezTo>
                    <a:pt x="105" y="0"/>
                    <a:pt x="0" y="105"/>
                    <a:pt x="0" y="241"/>
                  </a:cubicBezTo>
                  <a:lnTo>
                    <a:pt x="0" y="1505"/>
                  </a:lnTo>
                  <a:cubicBezTo>
                    <a:pt x="0" y="2663"/>
                    <a:pt x="739" y="3682"/>
                    <a:pt x="1843" y="4043"/>
                  </a:cubicBezTo>
                  <a:lnTo>
                    <a:pt x="4995" y="5073"/>
                  </a:lnTo>
                  <a:cubicBezTo>
                    <a:pt x="5497" y="5232"/>
                    <a:pt x="5831" y="5699"/>
                    <a:pt x="5831" y="6224"/>
                  </a:cubicBezTo>
                  <a:lnTo>
                    <a:pt x="5831" y="8307"/>
                  </a:lnTo>
                  <a:cubicBezTo>
                    <a:pt x="5831" y="8832"/>
                    <a:pt x="5497" y="9294"/>
                    <a:pt x="4999" y="9458"/>
                  </a:cubicBezTo>
                  <a:lnTo>
                    <a:pt x="1827" y="10515"/>
                  </a:lnTo>
                  <a:cubicBezTo>
                    <a:pt x="735" y="10876"/>
                    <a:pt x="0" y="11895"/>
                    <a:pt x="0" y="13045"/>
                  </a:cubicBezTo>
                  <a:lnTo>
                    <a:pt x="0" y="14316"/>
                  </a:lnTo>
                  <a:cubicBezTo>
                    <a:pt x="0" y="14453"/>
                    <a:pt x="105" y="14561"/>
                    <a:pt x="241" y="14561"/>
                  </a:cubicBezTo>
                  <a:lnTo>
                    <a:pt x="1209" y="14561"/>
                  </a:lnTo>
                  <a:cubicBezTo>
                    <a:pt x="1345" y="14561"/>
                    <a:pt x="1454" y="14449"/>
                    <a:pt x="1446" y="14313"/>
                  </a:cubicBezTo>
                  <a:lnTo>
                    <a:pt x="1446" y="13045"/>
                  </a:lnTo>
                  <a:cubicBezTo>
                    <a:pt x="1446" y="12521"/>
                    <a:pt x="1784" y="12058"/>
                    <a:pt x="2278" y="11895"/>
                  </a:cubicBezTo>
                  <a:lnTo>
                    <a:pt x="5450" y="10838"/>
                  </a:lnTo>
                  <a:cubicBezTo>
                    <a:pt x="6546" y="10476"/>
                    <a:pt x="7277" y="9458"/>
                    <a:pt x="7277" y="8307"/>
                  </a:cubicBezTo>
                  <a:lnTo>
                    <a:pt x="7277" y="6224"/>
                  </a:lnTo>
                  <a:cubicBezTo>
                    <a:pt x="7277" y="5065"/>
                    <a:pt x="6538" y="4047"/>
                    <a:pt x="5438" y="3685"/>
                  </a:cubicBezTo>
                  <a:lnTo>
                    <a:pt x="1804" y="2500"/>
                  </a:lnTo>
                  <a:cubicBezTo>
                    <a:pt x="1594" y="2434"/>
                    <a:pt x="1446" y="2236"/>
                    <a:pt x="1446" y="2010"/>
                  </a:cubicBezTo>
                  <a:lnTo>
                    <a:pt x="1446" y="102"/>
                  </a:lnTo>
                  <a:cubicBezTo>
                    <a:pt x="1446" y="47"/>
                    <a:pt x="1404" y="0"/>
                    <a:pt x="13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4" name="Google Shape;6054;p73"/>
            <p:cNvSpPr/>
            <p:nvPr/>
          </p:nvSpPr>
          <p:spPr>
            <a:xfrm>
              <a:off x="5018525" y="2301700"/>
              <a:ext cx="40925" cy="40950"/>
            </a:xfrm>
            <a:custGeom>
              <a:avLst/>
              <a:gdLst/>
              <a:ahLst/>
              <a:cxnLst/>
              <a:rect l="l" t="t" r="r" b="b"/>
              <a:pathLst>
                <a:path w="1637" h="1638" extrusionOk="0">
                  <a:moveTo>
                    <a:pt x="684" y="1"/>
                  </a:moveTo>
                  <a:lnTo>
                    <a:pt x="0" y="685"/>
                  </a:lnTo>
                  <a:lnTo>
                    <a:pt x="953" y="1637"/>
                  </a:lnTo>
                  <a:lnTo>
                    <a:pt x="1637" y="953"/>
                  </a:lnTo>
                  <a:lnTo>
                    <a:pt x="68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5" name="Google Shape;6055;p73"/>
            <p:cNvSpPr/>
            <p:nvPr/>
          </p:nvSpPr>
          <p:spPr>
            <a:xfrm>
              <a:off x="5032225" y="2315975"/>
              <a:ext cx="64925" cy="63800"/>
            </a:xfrm>
            <a:custGeom>
              <a:avLst/>
              <a:gdLst/>
              <a:ahLst/>
              <a:cxnLst/>
              <a:rect l="l" t="t" r="r" b="b"/>
              <a:pathLst>
                <a:path w="2597" h="2552" extrusionOk="0">
                  <a:moveTo>
                    <a:pt x="1301" y="0"/>
                  </a:moveTo>
                  <a:cubicBezTo>
                    <a:pt x="1244" y="0"/>
                    <a:pt x="1186" y="22"/>
                    <a:pt x="1139" y="67"/>
                  </a:cubicBezTo>
                  <a:lnTo>
                    <a:pt x="90" y="1117"/>
                  </a:lnTo>
                  <a:cubicBezTo>
                    <a:pt x="0" y="1202"/>
                    <a:pt x="0" y="1350"/>
                    <a:pt x="90" y="1435"/>
                  </a:cubicBezTo>
                  <a:lnTo>
                    <a:pt x="1139" y="2485"/>
                  </a:lnTo>
                  <a:cubicBezTo>
                    <a:pt x="1182" y="2530"/>
                    <a:pt x="1240" y="2552"/>
                    <a:pt x="1299" y="2552"/>
                  </a:cubicBezTo>
                  <a:cubicBezTo>
                    <a:pt x="1357" y="2552"/>
                    <a:pt x="1415" y="2530"/>
                    <a:pt x="1458" y="2485"/>
                  </a:cubicBezTo>
                  <a:lnTo>
                    <a:pt x="2507" y="1435"/>
                  </a:lnTo>
                  <a:cubicBezTo>
                    <a:pt x="2597" y="1350"/>
                    <a:pt x="2597" y="1202"/>
                    <a:pt x="2507" y="1117"/>
                  </a:cubicBezTo>
                  <a:lnTo>
                    <a:pt x="1458" y="67"/>
                  </a:lnTo>
                  <a:cubicBezTo>
                    <a:pt x="1415" y="22"/>
                    <a:pt x="1359" y="0"/>
                    <a:pt x="1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6" name="Google Shape;6056;p73"/>
            <p:cNvSpPr/>
            <p:nvPr/>
          </p:nvSpPr>
          <p:spPr>
            <a:xfrm>
              <a:off x="4895775" y="2178975"/>
              <a:ext cx="157750" cy="157725"/>
            </a:xfrm>
            <a:custGeom>
              <a:avLst/>
              <a:gdLst/>
              <a:ahLst/>
              <a:cxnLst/>
              <a:rect l="l" t="t" r="r" b="b"/>
              <a:pathLst>
                <a:path w="6310" h="6309" extrusionOk="0">
                  <a:moveTo>
                    <a:pt x="3157" y="0"/>
                  </a:moveTo>
                  <a:cubicBezTo>
                    <a:pt x="1416" y="0"/>
                    <a:pt x="1" y="1411"/>
                    <a:pt x="1" y="3157"/>
                  </a:cubicBezTo>
                  <a:cubicBezTo>
                    <a:pt x="1" y="4898"/>
                    <a:pt x="1416" y="6309"/>
                    <a:pt x="3157" y="6309"/>
                  </a:cubicBezTo>
                  <a:cubicBezTo>
                    <a:pt x="4899" y="6309"/>
                    <a:pt x="6310" y="4898"/>
                    <a:pt x="6310" y="3157"/>
                  </a:cubicBezTo>
                  <a:cubicBezTo>
                    <a:pt x="6310" y="1411"/>
                    <a:pt x="4899" y="0"/>
                    <a:pt x="31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7" name="Google Shape;6057;p73"/>
            <p:cNvSpPr/>
            <p:nvPr/>
          </p:nvSpPr>
          <p:spPr>
            <a:xfrm>
              <a:off x="4920075" y="2203275"/>
              <a:ext cx="109150" cy="109150"/>
            </a:xfrm>
            <a:custGeom>
              <a:avLst/>
              <a:gdLst/>
              <a:ahLst/>
              <a:cxnLst/>
              <a:rect l="l" t="t" r="r" b="b"/>
              <a:pathLst>
                <a:path w="4366" h="4366" extrusionOk="0">
                  <a:moveTo>
                    <a:pt x="2185" y="0"/>
                  </a:moveTo>
                  <a:cubicBezTo>
                    <a:pt x="980" y="0"/>
                    <a:pt x="1" y="980"/>
                    <a:pt x="1" y="2185"/>
                  </a:cubicBezTo>
                  <a:cubicBezTo>
                    <a:pt x="1" y="3386"/>
                    <a:pt x="980" y="4365"/>
                    <a:pt x="2185" y="4365"/>
                  </a:cubicBezTo>
                  <a:cubicBezTo>
                    <a:pt x="3390" y="4365"/>
                    <a:pt x="4366" y="3386"/>
                    <a:pt x="4366" y="2185"/>
                  </a:cubicBezTo>
                  <a:cubicBezTo>
                    <a:pt x="4366" y="980"/>
                    <a:pt x="3390" y="0"/>
                    <a:pt x="2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8" name="Google Shape;6058;p73"/>
            <p:cNvSpPr/>
            <p:nvPr/>
          </p:nvSpPr>
          <p:spPr>
            <a:xfrm>
              <a:off x="5039400" y="2322600"/>
              <a:ext cx="42100" cy="42000"/>
            </a:xfrm>
            <a:custGeom>
              <a:avLst/>
              <a:gdLst/>
              <a:ahLst/>
              <a:cxnLst/>
              <a:rect l="l" t="t" r="r" b="b"/>
              <a:pathLst>
                <a:path w="1684" h="1680" extrusionOk="0">
                  <a:moveTo>
                    <a:pt x="1373" y="0"/>
                  </a:moveTo>
                  <a:lnTo>
                    <a:pt x="1" y="1369"/>
                  </a:lnTo>
                  <a:lnTo>
                    <a:pt x="312" y="1680"/>
                  </a:lnTo>
                  <a:lnTo>
                    <a:pt x="1684" y="311"/>
                  </a:lnTo>
                  <a:lnTo>
                    <a:pt x="13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59" name="Google Shape;6059;p73"/>
          <p:cNvGrpSpPr/>
          <p:nvPr/>
        </p:nvGrpSpPr>
        <p:grpSpPr>
          <a:xfrm>
            <a:off x="5419375" y="2040200"/>
            <a:ext cx="364250" cy="364150"/>
            <a:chOff x="5419375" y="2040200"/>
            <a:chExt cx="364250" cy="364150"/>
          </a:xfrm>
        </p:grpSpPr>
        <p:sp>
          <p:nvSpPr>
            <p:cNvPr id="6060" name="Google Shape;6060;p73"/>
            <p:cNvSpPr/>
            <p:nvPr/>
          </p:nvSpPr>
          <p:spPr>
            <a:xfrm>
              <a:off x="5419375" y="2040200"/>
              <a:ext cx="170075" cy="169900"/>
            </a:xfrm>
            <a:custGeom>
              <a:avLst/>
              <a:gdLst/>
              <a:ahLst/>
              <a:cxnLst/>
              <a:rect l="l" t="t" r="r" b="b"/>
              <a:pathLst>
                <a:path w="6803" h="6796" extrusionOk="0">
                  <a:moveTo>
                    <a:pt x="459" y="1"/>
                  </a:moveTo>
                  <a:cubicBezTo>
                    <a:pt x="206" y="1"/>
                    <a:pt x="0" y="203"/>
                    <a:pt x="0" y="455"/>
                  </a:cubicBezTo>
                  <a:lnTo>
                    <a:pt x="0" y="6340"/>
                  </a:lnTo>
                  <a:cubicBezTo>
                    <a:pt x="0" y="6593"/>
                    <a:pt x="206" y="6795"/>
                    <a:pt x="459" y="6795"/>
                  </a:cubicBezTo>
                  <a:lnTo>
                    <a:pt x="6348" y="6795"/>
                  </a:lnTo>
                  <a:cubicBezTo>
                    <a:pt x="6601" y="6795"/>
                    <a:pt x="6803" y="6593"/>
                    <a:pt x="6803" y="6344"/>
                  </a:cubicBezTo>
                  <a:lnTo>
                    <a:pt x="6803" y="455"/>
                  </a:lnTo>
                  <a:cubicBezTo>
                    <a:pt x="6803" y="203"/>
                    <a:pt x="6601" y="1"/>
                    <a:pt x="63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1" name="Google Shape;6061;p73"/>
            <p:cNvSpPr/>
            <p:nvPr/>
          </p:nvSpPr>
          <p:spPr>
            <a:xfrm>
              <a:off x="5453775" y="2064300"/>
              <a:ext cx="101175" cy="119525"/>
            </a:xfrm>
            <a:custGeom>
              <a:avLst/>
              <a:gdLst/>
              <a:ahLst/>
              <a:cxnLst/>
              <a:rect l="l" t="t" r="r" b="b"/>
              <a:pathLst>
                <a:path w="4047" h="4781" extrusionOk="0">
                  <a:moveTo>
                    <a:pt x="1773" y="1"/>
                  </a:moveTo>
                  <a:cubicBezTo>
                    <a:pt x="1637" y="1"/>
                    <a:pt x="1532" y="109"/>
                    <a:pt x="1532" y="245"/>
                  </a:cubicBezTo>
                  <a:lnTo>
                    <a:pt x="1532" y="486"/>
                  </a:lnTo>
                  <a:lnTo>
                    <a:pt x="319" y="486"/>
                  </a:lnTo>
                  <a:cubicBezTo>
                    <a:pt x="183" y="486"/>
                    <a:pt x="78" y="595"/>
                    <a:pt x="78" y="731"/>
                  </a:cubicBezTo>
                  <a:lnTo>
                    <a:pt x="78" y="1213"/>
                  </a:lnTo>
                  <a:cubicBezTo>
                    <a:pt x="78" y="1349"/>
                    <a:pt x="183" y="1454"/>
                    <a:pt x="319" y="1454"/>
                  </a:cubicBezTo>
                  <a:lnTo>
                    <a:pt x="2511" y="1454"/>
                  </a:lnTo>
                  <a:cubicBezTo>
                    <a:pt x="2511" y="1932"/>
                    <a:pt x="2313" y="2352"/>
                    <a:pt x="2006" y="2714"/>
                  </a:cubicBezTo>
                  <a:cubicBezTo>
                    <a:pt x="1893" y="2562"/>
                    <a:pt x="1796" y="2399"/>
                    <a:pt x="1715" y="2224"/>
                  </a:cubicBezTo>
                  <a:lnTo>
                    <a:pt x="832" y="2624"/>
                  </a:lnTo>
                  <a:cubicBezTo>
                    <a:pt x="953" y="2889"/>
                    <a:pt x="1097" y="3130"/>
                    <a:pt x="1264" y="3343"/>
                  </a:cubicBezTo>
                  <a:cubicBezTo>
                    <a:pt x="914" y="3569"/>
                    <a:pt x="541" y="3732"/>
                    <a:pt x="199" y="3825"/>
                  </a:cubicBezTo>
                  <a:cubicBezTo>
                    <a:pt x="78" y="3860"/>
                    <a:pt x="0" y="3981"/>
                    <a:pt x="24" y="4105"/>
                  </a:cubicBezTo>
                  <a:lnTo>
                    <a:pt x="121" y="4580"/>
                  </a:lnTo>
                  <a:cubicBezTo>
                    <a:pt x="147" y="4693"/>
                    <a:pt x="246" y="4772"/>
                    <a:pt x="357" y="4772"/>
                  </a:cubicBezTo>
                  <a:cubicBezTo>
                    <a:pt x="379" y="4772"/>
                    <a:pt x="402" y="4769"/>
                    <a:pt x="424" y="4762"/>
                  </a:cubicBezTo>
                  <a:cubicBezTo>
                    <a:pt x="953" y="4618"/>
                    <a:pt x="1501" y="4358"/>
                    <a:pt x="1967" y="4035"/>
                  </a:cubicBezTo>
                  <a:cubicBezTo>
                    <a:pt x="2426" y="4370"/>
                    <a:pt x="2974" y="4611"/>
                    <a:pt x="3631" y="4774"/>
                  </a:cubicBezTo>
                  <a:cubicBezTo>
                    <a:pt x="3650" y="4778"/>
                    <a:pt x="3668" y="4780"/>
                    <a:pt x="3687" y="4780"/>
                  </a:cubicBezTo>
                  <a:cubicBezTo>
                    <a:pt x="3801" y="4780"/>
                    <a:pt x="3900" y="4701"/>
                    <a:pt x="3926" y="4583"/>
                  </a:cubicBezTo>
                  <a:lnTo>
                    <a:pt x="4023" y="4109"/>
                  </a:lnTo>
                  <a:cubicBezTo>
                    <a:pt x="4047" y="3985"/>
                    <a:pt x="3969" y="3860"/>
                    <a:pt x="3845" y="3829"/>
                  </a:cubicBezTo>
                  <a:cubicBezTo>
                    <a:pt x="3405" y="3724"/>
                    <a:pt x="3036" y="3573"/>
                    <a:pt x="2721" y="3375"/>
                  </a:cubicBezTo>
                  <a:cubicBezTo>
                    <a:pt x="3227" y="2799"/>
                    <a:pt x="3487" y="2146"/>
                    <a:pt x="3487" y="1454"/>
                  </a:cubicBezTo>
                  <a:lnTo>
                    <a:pt x="3732" y="1454"/>
                  </a:lnTo>
                  <a:cubicBezTo>
                    <a:pt x="3868" y="1454"/>
                    <a:pt x="3973" y="1349"/>
                    <a:pt x="3973" y="1213"/>
                  </a:cubicBezTo>
                  <a:lnTo>
                    <a:pt x="3973" y="731"/>
                  </a:lnTo>
                  <a:cubicBezTo>
                    <a:pt x="3973" y="595"/>
                    <a:pt x="3868" y="486"/>
                    <a:pt x="3732" y="486"/>
                  </a:cubicBezTo>
                  <a:lnTo>
                    <a:pt x="2496" y="486"/>
                  </a:lnTo>
                  <a:lnTo>
                    <a:pt x="2496" y="245"/>
                  </a:lnTo>
                  <a:cubicBezTo>
                    <a:pt x="2496" y="109"/>
                    <a:pt x="2391" y="1"/>
                    <a:pt x="2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2" name="Google Shape;6062;p73"/>
            <p:cNvSpPr/>
            <p:nvPr/>
          </p:nvSpPr>
          <p:spPr>
            <a:xfrm>
              <a:off x="5613525" y="2058750"/>
              <a:ext cx="154625" cy="151625"/>
            </a:xfrm>
            <a:custGeom>
              <a:avLst/>
              <a:gdLst/>
              <a:ahLst/>
              <a:cxnLst/>
              <a:rect l="l" t="t" r="r" b="b"/>
              <a:pathLst>
                <a:path w="6185" h="6065" extrusionOk="0">
                  <a:moveTo>
                    <a:pt x="246" y="1"/>
                  </a:moveTo>
                  <a:cubicBezTo>
                    <a:pt x="113" y="1"/>
                    <a:pt x="1" y="105"/>
                    <a:pt x="1" y="242"/>
                  </a:cubicBezTo>
                  <a:lnTo>
                    <a:pt x="1" y="1214"/>
                  </a:lnTo>
                  <a:cubicBezTo>
                    <a:pt x="1" y="1346"/>
                    <a:pt x="102" y="1447"/>
                    <a:pt x="226" y="1459"/>
                  </a:cubicBezTo>
                  <a:cubicBezTo>
                    <a:pt x="2139" y="1564"/>
                    <a:pt x="3705" y="2975"/>
                    <a:pt x="4051" y="4809"/>
                  </a:cubicBezTo>
                  <a:lnTo>
                    <a:pt x="3686" y="4809"/>
                  </a:lnTo>
                  <a:cubicBezTo>
                    <a:pt x="3581" y="4809"/>
                    <a:pt x="3526" y="4941"/>
                    <a:pt x="3600" y="5019"/>
                  </a:cubicBezTo>
                  <a:lnTo>
                    <a:pt x="4502" y="5925"/>
                  </a:lnTo>
                  <a:cubicBezTo>
                    <a:pt x="4597" y="6018"/>
                    <a:pt x="4722" y="6065"/>
                    <a:pt x="4845" y="6065"/>
                  </a:cubicBezTo>
                  <a:cubicBezTo>
                    <a:pt x="4969" y="6065"/>
                    <a:pt x="5093" y="6018"/>
                    <a:pt x="5186" y="5925"/>
                  </a:cubicBezTo>
                  <a:lnTo>
                    <a:pt x="6092" y="5019"/>
                  </a:lnTo>
                  <a:cubicBezTo>
                    <a:pt x="6185" y="4938"/>
                    <a:pt x="6131" y="4805"/>
                    <a:pt x="6018" y="4805"/>
                  </a:cubicBezTo>
                  <a:lnTo>
                    <a:pt x="5528" y="4805"/>
                  </a:lnTo>
                  <a:cubicBezTo>
                    <a:pt x="5163" y="2174"/>
                    <a:pt x="2955" y="122"/>
                    <a:pt x="253" y="1"/>
                  </a:cubicBezTo>
                  <a:cubicBezTo>
                    <a:pt x="251" y="1"/>
                    <a:pt x="248" y="1"/>
                    <a:pt x="2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3" name="Google Shape;6063;p73"/>
            <p:cNvSpPr/>
            <p:nvPr/>
          </p:nvSpPr>
          <p:spPr>
            <a:xfrm>
              <a:off x="5434925" y="2234100"/>
              <a:ext cx="154525" cy="151700"/>
            </a:xfrm>
            <a:custGeom>
              <a:avLst/>
              <a:gdLst/>
              <a:ahLst/>
              <a:cxnLst/>
              <a:rect l="l" t="t" r="r" b="b"/>
              <a:pathLst>
                <a:path w="6181" h="6068" extrusionOk="0">
                  <a:moveTo>
                    <a:pt x="1335" y="0"/>
                  </a:moveTo>
                  <a:cubicBezTo>
                    <a:pt x="1211" y="0"/>
                    <a:pt x="1087" y="48"/>
                    <a:pt x="991" y="143"/>
                  </a:cubicBezTo>
                  <a:lnTo>
                    <a:pt x="90" y="1049"/>
                  </a:lnTo>
                  <a:cubicBezTo>
                    <a:pt x="0" y="1130"/>
                    <a:pt x="55" y="1263"/>
                    <a:pt x="160" y="1263"/>
                  </a:cubicBezTo>
                  <a:lnTo>
                    <a:pt x="653" y="1263"/>
                  </a:lnTo>
                  <a:cubicBezTo>
                    <a:pt x="1015" y="3894"/>
                    <a:pt x="3227" y="5946"/>
                    <a:pt x="5928" y="6067"/>
                  </a:cubicBezTo>
                  <a:cubicBezTo>
                    <a:pt x="5930" y="6067"/>
                    <a:pt x="5933" y="6067"/>
                    <a:pt x="5935" y="6067"/>
                  </a:cubicBezTo>
                  <a:cubicBezTo>
                    <a:pt x="6068" y="6067"/>
                    <a:pt x="6181" y="5963"/>
                    <a:pt x="6181" y="5822"/>
                  </a:cubicBezTo>
                  <a:lnTo>
                    <a:pt x="6181" y="4850"/>
                  </a:lnTo>
                  <a:cubicBezTo>
                    <a:pt x="6181" y="4718"/>
                    <a:pt x="6080" y="4617"/>
                    <a:pt x="5951" y="4609"/>
                  </a:cubicBezTo>
                  <a:cubicBezTo>
                    <a:pt x="4043" y="4500"/>
                    <a:pt x="2472" y="3093"/>
                    <a:pt x="2130" y="1255"/>
                  </a:cubicBezTo>
                  <a:lnTo>
                    <a:pt x="2492" y="1255"/>
                  </a:lnTo>
                  <a:cubicBezTo>
                    <a:pt x="2601" y="1255"/>
                    <a:pt x="2655" y="1123"/>
                    <a:pt x="2581" y="1049"/>
                  </a:cubicBezTo>
                  <a:lnTo>
                    <a:pt x="1676" y="143"/>
                  </a:lnTo>
                  <a:cubicBezTo>
                    <a:pt x="1582" y="48"/>
                    <a:pt x="1459" y="0"/>
                    <a:pt x="13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4" name="Google Shape;6064;p73"/>
            <p:cNvSpPr/>
            <p:nvPr/>
          </p:nvSpPr>
          <p:spPr>
            <a:xfrm>
              <a:off x="5613525" y="2234275"/>
              <a:ext cx="170100" cy="170075"/>
            </a:xfrm>
            <a:custGeom>
              <a:avLst/>
              <a:gdLst/>
              <a:ahLst/>
              <a:cxnLst/>
              <a:rect l="l" t="t" r="r" b="b"/>
              <a:pathLst>
                <a:path w="6804" h="6803" extrusionOk="0">
                  <a:moveTo>
                    <a:pt x="455" y="0"/>
                  </a:moveTo>
                  <a:cubicBezTo>
                    <a:pt x="203" y="0"/>
                    <a:pt x="1" y="206"/>
                    <a:pt x="1" y="459"/>
                  </a:cubicBezTo>
                  <a:lnTo>
                    <a:pt x="1" y="6344"/>
                  </a:lnTo>
                  <a:cubicBezTo>
                    <a:pt x="1" y="6596"/>
                    <a:pt x="203" y="6802"/>
                    <a:pt x="455" y="6802"/>
                  </a:cubicBezTo>
                  <a:lnTo>
                    <a:pt x="6344" y="6802"/>
                  </a:lnTo>
                  <a:cubicBezTo>
                    <a:pt x="6597" y="6802"/>
                    <a:pt x="6803" y="6600"/>
                    <a:pt x="6803" y="6348"/>
                  </a:cubicBezTo>
                  <a:lnTo>
                    <a:pt x="6803" y="459"/>
                  </a:lnTo>
                  <a:cubicBezTo>
                    <a:pt x="6803" y="206"/>
                    <a:pt x="6597" y="0"/>
                    <a:pt x="63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5" name="Google Shape;6065;p73"/>
            <p:cNvSpPr/>
            <p:nvPr/>
          </p:nvSpPr>
          <p:spPr>
            <a:xfrm>
              <a:off x="5646775" y="2258550"/>
              <a:ext cx="103900" cy="121300"/>
            </a:xfrm>
            <a:custGeom>
              <a:avLst/>
              <a:gdLst/>
              <a:ahLst/>
              <a:cxnLst/>
              <a:rect l="l" t="t" r="r" b="b"/>
              <a:pathLst>
                <a:path w="4156" h="4852" extrusionOk="0">
                  <a:moveTo>
                    <a:pt x="2080" y="1696"/>
                  </a:moveTo>
                  <a:lnTo>
                    <a:pt x="2546" y="2932"/>
                  </a:lnTo>
                  <a:lnTo>
                    <a:pt x="1609" y="2932"/>
                  </a:lnTo>
                  <a:lnTo>
                    <a:pt x="2080" y="1696"/>
                  </a:lnTo>
                  <a:close/>
                  <a:moveTo>
                    <a:pt x="2080" y="1"/>
                  </a:moveTo>
                  <a:cubicBezTo>
                    <a:pt x="1846" y="1"/>
                    <a:pt x="1637" y="141"/>
                    <a:pt x="1551" y="355"/>
                  </a:cubicBezTo>
                  <a:lnTo>
                    <a:pt x="93" y="4179"/>
                  </a:lnTo>
                  <a:cubicBezTo>
                    <a:pt x="0" y="4416"/>
                    <a:pt x="101" y="4696"/>
                    <a:pt x="342" y="4805"/>
                  </a:cubicBezTo>
                  <a:cubicBezTo>
                    <a:pt x="408" y="4836"/>
                    <a:pt x="478" y="4852"/>
                    <a:pt x="544" y="4852"/>
                  </a:cubicBezTo>
                  <a:cubicBezTo>
                    <a:pt x="739" y="4852"/>
                    <a:pt x="925" y="4735"/>
                    <a:pt x="995" y="4541"/>
                  </a:cubicBezTo>
                  <a:lnTo>
                    <a:pt x="1240" y="3900"/>
                  </a:lnTo>
                  <a:lnTo>
                    <a:pt x="2911" y="3900"/>
                  </a:lnTo>
                  <a:lnTo>
                    <a:pt x="3149" y="4525"/>
                  </a:lnTo>
                  <a:cubicBezTo>
                    <a:pt x="3224" y="4719"/>
                    <a:pt x="3417" y="4848"/>
                    <a:pt x="3618" y="4848"/>
                  </a:cubicBezTo>
                  <a:cubicBezTo>
                    <a:pt x="3666" y="4848"/>
                    <a:pt x="3715" y="4841"/>
                    <a:pt x="3763" y="4825"/>
                  </a:cubicBezTo>
                  <a:cubicBezTo>
                    <a:pt x="4023" y="4735"/>
                    <a:pt x="4155" y="4448"/>
                    <a:pt x="4058" y="4195"/>
                  </a:cubicBezTo>
                  <a:lnTo>
                    <a:pt x="2616" y="370"/>
                  </a:lnTo>
                  <a:lnTo>
                    <a:pt x="2608" y="355"/>
                  </a:lnTo>
                  <a:cubicBezTo>
                    <a:pt x="2523" y="141"/>
                    <a:pt x="2313" y="1"/>
                    <a:pt x="20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66" name="Google Shape;6066;p73"/>
          <p:cNvGrpSpPr/>
          <p:nvPr/>
        </p:nvGrpSpPr>
        <p:grpSpPr>
          <a:xfrm>
            <a:off x="6150050" y="2040300"/>
            <a:ext cx="291050" cy="363950"/>
            <a:chOff x="6150050" y="2040300"/>
            <a:chExt cx="291050" cy="363950"/>
          </a:xfrm>
        </p:grpSpPr>
        <p:sp>
          <p:nvSpPr>
            <p:cNvPr id="6067" name="Google Shape;6067;p73"/>
            <p:cNvSpPr/>
            <p:nvPr/>
          </p:nvSpPr>
          <p:spPr>
            <a:xfrm>
              <a:off x="6150050" y="2040300"/>
              <a:ext cx="60450" cy="72900"/>
            </a:xfrm>
            <a:custGeom>
              <a:avLst/>
              <a:gdLst/>
              <a:ahLst/>
              <a:cxnLst/>
              <a:rect l="l" t="t" r="r" b="b"/>
              <a:pathLst>
                <a:path w="2418" h="2916" extrusionOk="0">
                  <a:moveTo>
                    <a:pt x="486" y="0"/>
                  </a:moveTo>
                  <a:cubicBezTo>
                    <a:pt x="218" y="0"/>
                    <a:pt x="0" y="218"/>
                    <a:pt x="0" y="486"/>
                  </a:cubicBezTo>
                  <a:lnTo>
                    <a:pt x="0" y="2430"/>
                  </a:lnTo>
                  <a:lnTo>
                    <a:pt x="1209" y="2916"/>
                  </a:lnTo>
                  <a:lnTo>
                    <a:pt x="2418" y="2430"/>
                  </a:lnTo>
                  <a:lnTo>
                    <a:pt x="2418" y="486"/>
                  </a:lnTo>
                  <a:cubicBezTo>
                    <a:pt x="2418" y="218"/>
                    <a:pt x="2200" y="0"/>
                    <a:pt x="19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8" name="Google Shape;6068;p73"/>
            <p:cNvSpPr/>
            <p:nvPr/>
          </p:nvSpPr>
          <p:spPr>
            <a:xfrm>
              <a:off x="6380450" y="2040300"/>
              <a:ext cx="60575" cy="72900"/>
            </a:xfrm>
            <a:custGeom>
              <a:avLst/>
              <a:gdLst/>
              <a:ahLst/>
              <a:cxnLst/>
              <a:rect l="l" t="t" r="r" b="b"/>
              <a:pathLst>
                <a:path w="2423" h="2916" extrusionOk="0">
                  <a:moveTo>
                    <a:pt x="486" y="0"/>
                  </a:moveTo>
                  <a:cubicBezTo>
                    <a:pt x="218" y="0"/>
                    <a:pt x="0" y="218"/>
                    <a:pt x="0" y="486"/>
                  </a:cubicBezTo>
                  <a:lnTo>
                    <a:pt x="0" y="2430"/>
                  </a:lnTo>
                  <a:lnTo>
                    <a:pt x="1209" y="2916"/>
                  </a:lnTo>
                  <a:lnTo>
                    <a:pt x="2422" y="2430"/>
                  </a:lnTo>
                  <a:lnTo>
                    <a:pt x="2422" y="486"/>
                  </a:lnTo>
                  <a:cubicBezTo>
                    <a:pt x="2422" y="218"/>
                    <a:pt x="2201" y="0"/>
                    <a:pt x="1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9" name="Google Shape;6069;p73"/>
            <p:cNvSpPr/>
            <p:nvPr/>
          </p:nvSpPr>
          <p:spPr>
            <a:xfrm>
              <a:off x="6150050" y="2113375"/>
              <a:ext cx="167750" cy="290100"/>
            </a:xfrm>
            <a:custGeom>
              <a:avLst/>
              <a:gdLst/>
              <a:ahLst/>
              <a:cxnLst/>
              <a:rect l="l" t="t" r="r" b="b"/>
              <a:pathLst>
                <a:path w="6710" h="11604" extrusionOk="0">
                  <a:moveTo>
                    <a:pt x="1209" y="1"/>
                  </a:moveTo>
                  <a:lnTo>
                    <a:pt x="0" y="486"/>
                  </a:lnTo>
                  <a:lnTo>
                    <a:pt x="0" y="5750"/>
                  </a:lnTo>
                  <a:cubicBezTo>
                    <a:pt x="0" y="8948"/>
                    <a:pt x="2612" y="11603"/>
                    <a:pt x="5801" y="11603"/>
                  </a:cubicBezTo>
                  <a:cubicBezTo>
                    <a:pt x="5806" y="11603"/>
                    <a:pt x="5811" y="11603"/>
                    <a:pt x="5815" y="11603"/>
                  </a:cubicBezTo>
                  <a:lnTo>
                    <a:pt x="6709" y="10395"/>
                  </a:lnTo>
                  <a:lnTo>
                    <a:pt x="5792" y="9186"/>
                  </a:lnTo>
                  <a:cubicBezTo>
                    <a:pt x="3922" y="9182"/>
                    <a:pt x="2418" y="7635"/>
                    <a:pt x="2418" y="5765"/>
                  </a:cubicBezTo>
                  <a:lnTo>
                    <a:pt x="2418" y="486"/>
                  </a:lnTo>
                  <a:lnTo>
                    <a:pt x="120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0" name="Google Shape;6070;p73"/>
            <p:cNvSpPr/>
            <p:nvPr/>
          </p:nvSpPr>
          <p:spPr>
            <a:xfrm>
              <a:off x="6248875" y="2085475"/>
              <a:ext cx="94100" cy="200800"/>
            </a:xfrm>
            <a:custGeom>
              <a:avLst/>
              <a:gdLst/>
              <a:ahLst/>
              <a:cxnLst/>
              <a:rect l="l" t="t" r="r" b="b"/>
              <a:pathLst>
                <a:path w="3764" h="8032" extrusionOk="0">
                  <a:moveTo>
                    <a:pt x="1638" y="1"/>
                  </a:moveTo>
                  <a:cubicBezTo>
                    <a:pt x="1542" y="1"/>
                    <a:pt x="1447" y="54"/>
                    <a:pt x="1411" y="168"/>
                  </a:cubicBezTo>
                  <a:lnTo>
                    <a:pt x="51" y="4428"/>
                  </a:lnTo>
                  <a:cubicBezTo>
                    <a:pt x="0" y="4584"/>
                    <a:pt x="117" y="4743"/>
                    <a:pt x="276" y="4743"/>
                  </a:cubicBezTo>
                  <a:lnTo>
                    <a:pt x="1637" y="4743"/>
                  </a:lnTo>
                  <a:cubicBezTo>
                    <a:pt x="1777" y="4743"/>
                    <a:pt x="1882" y="4848"/>
                    <a:pt x="1882" y="4984"/>
                  </a:cubicBezTo>
                  <a:lnTo>
                    <a:pt x="1882" y="7791"/>
                  </a:lnTo>
                  <a:cubicBezTo>
                    <a:pt x="1882" y="7945"/>
                    <a:pt x="2003" y="8031"/>
                    <a:pt x="2124" y="8031"/>
                  </a:cubicBezTo>
                  <a:cubicBezTo>
                    <a:pt x="2220" y="8031"/>
                    <a:pt x="2316" y="7977"/>
                    <a:pt x="2352" y="7861"/>
                  </a:cubicBezTo>
                  <a:lnTo>
                    <a:pt x="3712" y="3604"/>
                  </a:lnTo>
                  <a:cubicBezTo>
                    <a:pt x="3763" y="3449"/>
                    <a:pt x="3646" y="3289"/>
                    <a:pt x="3483" y="3289"/>
                  </a:cubicBezTo>
                  <a:lnTo>
                    <a:pt x="1983" y="3289"/>
                  </a:lnTo>
                  <a:cubicBezTo>
                    <a:pt x="1854" y="3286"/>
                    <a:pt x="1788" y="3134"/>
                    <a:pt x="1882" y="3048"/>
                  </a:cubicBezTo>
                  <a:lnTo>
                    <a:pt x="1882" y="242"/>
                  </a:lnTo>
                  <a:cubicBezTo>
                    <a:pt x="1882" y="87"/>
                    <a:pt x="1759" y="1"/>
                    <a:pt x="16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1" name="Google Shape;6071;p73"/>
            <p:cNvSpPr/>
            <p:nvPr/>
          </p:nvSpPr>
          <p:spPr>
            <a:xfrm>
              <a:off x="6295225" y="2112900"/>
              <a:ext cx="145875" cy="291350"/>
            </a:xfrm>
            <a:custGeom>
              <a:avLst/>
              <a:gdLst/>
              <a:ahLst/>
              <a:cxnLst/>
              <a:rect l="l" t="t" r="r" b="b"/>
              <a:pathLst>
                <a:path w="5835" h="11654" extrusionOk="0">
                  <a:moveTo>
                    <a:pt x="4626" y="0"/>
                  </a:moveTo>
                  <a:lnTo>
                    <a:pt x="3413" y="486"/>
                  </a:lnTo>
                  <a:lnTo>
                    <a:pt x="3413" y="5823"/>
                  </a:lnTo>
                  <a:cubicBezTo>
                    <a:pt x="3413" y="7702"/>
                    <a:pt x="1890" y="9224"/>
                    <a:pt x="8" y="9224"/>
                  </a:cubicBezTo>
                  <a:cubicBezTo>
                    <a:pt x="5" y="9224"/>
                    <a:pt x="3" y="9224"/>
                    <a:pt x="0" y="9224"/>
                  </a:cubicBezTo>
                  <a:lnTo>
                    <a:pt x="0" y="9224"/>
                  </a:lnTo>
                  <a:lnTo>
                    <a:pt x="24" y="11653"/>
                  </a:lnTo>
                  <a:cubicBezTo>
                    <a:pt x="3231" y="11650"/>
                    <a:pt x="5835" y="9045"/>
                    <a:pt x="5835" y="5831"/>
                  </a:cubicBezTo>
                  <a:lnTo>
                    <a:pt x="5835" y="486"/>
                  </a:lnTo>
                  <a:lnTo>
                    <a:pt x="46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2" name="Google Shape;6072;p73"/>
            <p:cNvSpPr/>
            <p:nvPr/>
          </p:nvSpPr>
          <p:spPr>
            <a:xfrm>
              <a:off x="6380550" y="2100750"/>
              <a:ext cx="60550" cy="24225"/>
            </a:xfrm>
            <a:custGeom>
              <a:avLst/>
              <a:gdLst/>
              <a:ahLst/>
              <a:cxnLst/>
              <a:rect l="l" t="t" r="r" b="b"/>
              <a:pathLst>
                <a:path w="2422" h="969" extrusionOk="0">
                  <a:moveTo>
                    <a:pt x="0" y="0"/>
                  </a:moveTo>
                  <a:lnTo>
                    <a:pt x="0" y="968"/>
                  </a:lnTo>
                  <a:lnTo>
                    <a:pt x="2422" y="968"/>
                  </a:lnTo>
                  <a:lnTo>
                    <a:pt x="24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3" name="Google Shape;6073;p73"/>
            <p:cNvSpPr/>
            <p:nvPr/>
          </p:nvSpPr>
          <p:spPr>
            <a:xfrm>
              <a:off x="6150150" y="2100750"/>
              <a:ext cx="60550" cy="24225"/>
            </a:xfrm>
            <a:custGeom>
              <a:avLst/>
              <a:gdLst/>
              <a:ahLst/>
              <a:cxnLst/>
              <a:rect l="l" t="t" r="r" b="b"/>
              <a:pathLst>
                <a:path w="2422" h="969" extrusionOk="0">
                  <a:moveTo>
                    <a:pt x="0" y="0"/>
                  </a:moveTo>
                  <a:lnTo>
                    <a:pt x="0" y="968"/>
                  </a:lnTo>
                  <a:lnTo>
                    <a:pt x="2422" y="968"/>
                  </a:lnTo>
                  <a:lnTo>
                    <a:pt x="24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74" name="Google Shape;6074;p73"/>
          <p:cNvGrpSpPr/>
          <p:nvPr/>
        </p:nvGrpSpPr>
        <p:grpSpPr>
          <a:xfrm>
            <a:off x="6824150" y="2040200"/>
            <a:ext cx="364250" cy="364150"/>
            <a:chOff x="6824150" y="2040200"/>
            <a:chExt cx="364250" cy="364150"/>
          </a:xfrm>
        </p:grpSpPr>
        <p:sp>
          <p:nvSpPr>
            <p:cNvPr id="6075" name="Google Shape;6075;p73"/>
            <p:cNvSpPr/>
            <p:nvPr/>
          </p:nvSpPr>
          <p:spPr>
            <a:xfrm>
              <a:off x="6824150" y="2040200"/>
              <a:ext cx="364250" cy="364150"/>
            </a:xfrm>
            <a:custGeom>
              <a:avLst/>
              <a:gdLst/>
              <a:ahLst/>
              <a:cxnLst/>
              <a:rect l="l" t="t" r="r" b="b"/>
              <a:pathLst>
                <a:path w="14570" h="14566" extrusionOk="0">
                  <a:moveTo>
                    <a:pt x="7285" y="1"/>
                  </a:moveTo>
                  <a:cubicBezTo>
                    <a:pt x="3262" y="1"/>
                    <a:pt x="1" y="3258"/>
                    <a:pt x="1" y="7281"/>
                  </a:cubicBezTo>
                  <a:cubicBezTo>
                    <a:pt x="1" y="11304"/>
                    <a:pt x="3262" y="14565"/>
                    <a:pt x="7285" y="14565"/>
                  </a:cubicBezTo>
                  <a:cubicBezTo>
                    <a:pt x="11308" y="14565"/>
                    <a:pt x="14570" y="11304"/>
                    <a:pt x="14570" y="7281"/>
                  </a:cubicBezTo>
                  <a:cubicBezTo>
                    <a:pt x="14570" y="3258"/>
                    <a:pt x="11308" y="1"/>
                    <a:pt x="7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6" name="Google Shape;6076;p73"/>
            <p:cNvSpPr/>
            <p:nvPr/>
          </p:nvSpPr>
          <p:spPr>
            <a:xfrm>
              <a:off x="6848450" y="2064500"/>
              <a:ext cx="315650" cy="315550"/>
            </a:xfrm>
            <a:custGeom>
              <a:avLst/>
              <a:gdLst/>
              <a:ahLst/>
              <a:cxnLst/>
              <a:rect l="l" t="t" r="r" b="b"/>
              <a:pathLst>
                <a:path w="12626" h="12622" extrusionOk="0">
                  <a:moveTo>
                    <a:pt x="6313" y="0"/>
                  </a:moveTo>
                  <a:cubicBezTo>
                    <a:pt x="2826" y="0"/>
                    <a:pt x="1" y="2822"/>
                    <a:pt x="1" y="6309"/>
                  </a:cubicBezTo>
                  <a:cubicBezTo>
                    <a:pt x="1" y="9796"/>
                    <a:pt x="2826" y="12622"/>
                    <a:pt x="6313" y="12622"/>
                  </a:cubicBezTo>
                  <a:cubicBezTo>
                    <a:pt x="9800" y="12622"/>
                    <a:pt x="12626" y="9796"/>
                    <a:pt x="12626" y="6309"/>
                  </a:cubicBezTo>
                  <a:cubicBezTo>
                    <a:pt x="12626" y="2822"/>
                    <a:pt x="9800" y="0"/>
                    <a:pt x="6313" y="0"/>
                  </a:cubicBezTo>
                  <a:close/>
                </a:path>
              </a:pathLst>
            </a:custGeom>
            <a:solidFill>
              <a:srgbClr val="FFF6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7" name="Google Shape;6077;p73"/>
            <p:cNvSpPr/>
            <p:nvPr/>
          </p:nvSpPr>
          <p:spPr>
            <a:xfrm>
              <a:off x="6928050" y="2216775"/>
              <a:ext cx="83875" cy="83875"/>
            </a:xfrm>
            <a:custGeom>
              <a:avLst/>
              <a:gdLst/>
              <a:ahLst/>
              <a:cxnLst/>
              <a:rect l="l" t="t" r="r" b="b"/>
              <a:pathLst>
                <a:path w="3355" h="3355" extrusionOk="0">
                  <a:moveTo>
                    <a:pt x="218" y="0"/>
                  </a:moveTo>
                  <a:cubicBezTo>
                    <a:pt x="97" y="0"/>
                    <a:pt x="0" y="98"/>
                    <a:pt x="0" y="218"/>
                  </a:cubicBezTo>
                  <a:cubicBezTo>
                    <a:pt x="0" y="1948"/>
                    <a:pt x="1403" y="3355"/>
                    <a:pt x="3133" y="3355"/>
                  </a:cubicBezTo>
                  <a:cubicBezTo>
                    <a:pt x="3257" y="3355"/>
                    <a:pt x="3355" y="3258"/>
                    <a:pt x="3355" y="3133"/>
                  </a:cubicBezTo>
                  <a:cubicBezTo>
                    <a:pt x="3355" y="3009"/>
                    <a:pt x="3250" y="2912"/>
                    <a:pt x="3129" y="2912"/>
                  </a:cubicBezTo>
                  <a:cubicBezTo>
                    <a:pt x="1640" y="2912"/>
                    <a:pt x="439" y="1703"/>
                    <a:pt x="439" y="218"/>
                  </a:cubicBezTo>
                  <a:cubicBezTo>
                    <a:pt x="439" y="98"/>
                    <a:pt x="342" y="0"/>
                    <a:pt x="2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8" name="Google Shape;6078;p73"/>
            <p:cNvSpPr/>
            <p:nvPr/>
          </p:nvSpPr>
          <p:spPr>
            <a:xfrm>
              <a:off x="7000725" y="2143900"/>
              <a:ext cx="108175" cy="120025"/>
            </a:xfrm>
            <a:custGeom>
              <a:avLst/>
              <a:gdLst/>
              <a:ahLst/>
              <a:cxnLst/>
              <a:rect l="l" t="t" r="r" b="b"/>
              <a:pathLst>
                <a:path w="4327" h="4801" extrusionOk="0">
                  <a:moveTo>
                    <a:pt x="218" y="0"/>
                  </a:moveTo>
                  <a:cubicBezTo>
                    <a:pt x="98" y="0"/>
                    <a:pt x="1" y="97"/>
                    <a:pt x="1" y="218"/>
                  </a:cubicBezTo>
                  <a:cubicBezTo>
                    <a:pt x="1" y="342"/>
                    <a:pt x="98" y="439"/>
                    <a:pt x="218" y="439"/>
                  </a:cubicBezTo>
                  <a:cubicBezTo>
                    <a:pt x="623" y="439"/>
                    <a:pt x="1015" y="529"/>
                    <a:pt x="1369" y="696"/>
                  </a:cubicBezTo>
                  <a:lnTo>
                    <a:pt x="1000" y="1337"/>
                  </a:lnTo>
                  <a:cubicBezTo>
                    <a:pt x="941" y="1442"/>
                    <a:pt x="976" y="1574"/>
                    <a:pt x="1081" y="1637"/>
                  </a:cubicBezTo>
                  <a:cubicBezTo>
                    <a:pt x="1116" y="1656"/>
                    <a:pt x="1155" y="1668"/>
                    <a:pt x="1194" y="1668"/>
                  </a:cubicBezTo>
                  <a:cubicBezTo>
                    <a:pt x="1272" y="1668"/>
                    <a:pt x="1346" y="1629"/>
                    <a:pt x="1384" y="1555"/>
                  </a:cubicBezTo>
                  <a:lnTo>
                    <a:pt x="1754" y="914"/>
                  </a:lnTo>
                  <a:cubicBezTo>
                    <a:pt x="1932" y="1034"/>
                    <a:pt x="2092" y="1182"/>
                    <a:pt x="2240" y="1345"/>
                  </a:cubicBezTo>
                  <a:cubicBezTo>
                    <a:pt x="2671" y="1839"/>
                    <a:pt x="2912" y="2468"/>
                    <a:pt x="2912" y="3129"/>
                  </a:cubicBezTo>
                  <a:cubicBezTo>
                    <a:pt x="2912" y="3281"/>
                    <a:pt x="2900" y="3432"/>
                    <a:pt x="2873" y="3576"/>
                  </a:cubicBezTo>
                  <a:cubicBezTo>
                    <a:pt x="2854" y="3697"/>
                    <a:pt x="2931" y="3809"/>
                    <a:pt x="3056" y="3829"/>
                  </a:cubicBezTo>
                  <a:cubicBezTo>
                    <a:pt x="3067" y="3829"/>
                    <a:pt x="3079" y="3833"/>
                    <a:pt x="3095" y="3833"/>
                  </a:cubicBezTo>
                  <a:cubicBezTo>
                    <a:pt x="3200" y="3833"/>
                    <a:pt x="3293" y="3755"/>
                    <a:pt x="3312" y="3650"/>
                  </a:cubicBezTo>
                  <a:cubicBezTo>
                    <a:pt x="3328" y="3553"/>
                    <a:pt x="3340" y="3452"/>
                    <a:pt x="3347" y="3335"/>
                  </a:cubicBezTo>
                  <a:lnTo>
                    <a:pt x="3880" y="3335"/>
                  </a:lnTo>
                  <a:cubicBezTo>
                    <a:pt x="3857" y="3743"/>
                    <a:pt x="3767" y="4132"/>
                    <a:pt x="3623" y="4501"/>
                  </a:cubicBezTo>
                  <a:cubicBezTo>
                    <a:pt x="3581" y="4610"/>
                    <a:pt x="3631" y="4742"/>
                    <a:pt x="3744" y="4785"/>
                  </a:cubicBezTo>
                  <a:cubicBezTo>
                    <a:pt x="3775" y="4797"/>
                    <a:pt x="3798" y="4801"/>
                    <a:pt x="3825" y="4801"/>
                  </a:cubicBezTo>
                  <a:cubicBezTo>
                    <a:pt x="3915" y="4801"/>
                    <a:pt x="3996" y="4746"/>
                    <a:pt x="4031" y="4665"/>
                  </a:cubicBezTo>
                  <a:cubicBezTo>
                    <a:pt x="4230" y="4175"/>
                    <a:pt x="4327" y="3658"/>
                    <a:pt x="4327" y="3125"/>
                  </a:cubicBezTo>
                  <a:cubicBezTo>
                    <a:pt x="4327" y="2779"/>
                    <a:pt x="4284" y="2429"/>
                    <a:pt x="4195" y="2099"/>
                  </a:cubicBezTo>
                  <a:cubicBezTo>
                    <a:pt x="4171" y="2009"/>
                    <a:pt x="4079" y="1942"/>
                    <a:pt x="3980" y="1942"/>
                  </a:cubicBezTo>
                  <a:cubicBezTo>
                    <a:pt x="3963" y="1942"/>
                    <a:pt x="3947" y="1944"/>
                    <a:pt x="3930" y="1948"/>
                  </a:cubicBezTo>
                  <a:cubicBezTo>
                    <a:pt x="3814" y="1979"/>
                    <a:pt x="3740" y="2099"/>
                    <a:pt x="3771" y="2216"/>
                  </a:cubicBezTo>
                  <a:cubicBezTo>
                    <a:pt x="3825" y="2445"/>
                    <a:pt x="3868" y="2678"/>
                    <a:pt x="3876" y="2911"/>
                  </a:cubicBezTo>
                  <a:lnTo>
                    <a:pt x="3340" y="2911"/>
                  </a:lnTo>
                  <a:cubicBezTo>
                    <a:pt x="3293" y="2223"/>
                    <a:pt x="3025" y="1574"/>
                    <a:pt x="2570" y="1057"/>
                  </a:cubicBezTo>
                  <a:cubicBezTo>
                    <a:pt x="1975" y="385"/>
                    <a:pt x="1116" y="0"/>
                    <a:pt x="2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9" name="Google Shape;6079;p73"/>
            <p:cNvSpPr/>
            <p:nvPr/>
          </p:nvSpPr>
          <p:spPr>
            <a:xfrm>
              <a:off x="6906175" y="2095400"/>
              <a:ext cx="105850" cy="108075"/>
            </a:xfrm>
            <a:custGeom>
              <a:avLst/>
              <a:gdLst/>
              <a:ahLst/>
              <a:cxnLst/>
              <a:rect l="l" t="t" r="r" b="b"/>
              <a:pathLst>
                <a:path w="4234" h="4323" extrusionOk="0">
                  <a:moveTo>
                    <a:pt x="4016" y="0"/>
                  </a:moveTo>
                  <a:cubicBezTo>
                    <a:pt x="2640" y="0"/>
                    <a:pt x="1353" y="541"/>
                    <a:pt x="389" y="1524"/>
                  </a:cubicBezTo>
                  <a:cubicBezTo>
                    <a:pt x="308" y="1610"/>
                    <a:pt x="308" y="1746"/>
                    <a:pt x="393" y="1835"/>
                  </a:cubicBezTo>
                  <a:cubicBezTo>
                    <a:pt x="440" y="1878"/>
                    <a:pt x="490" y="1897"/>
                    <a:pt x="549" y="1897"/>
                  </a:cubicBezTo>
                  <a:cubicBezTo>
                    <a:pt x="607" y="1897"/>
                    <a:pt x="661" y="1874"/>
                    <a:pt x="704" y="1827"/>
                  </a:cubicBezTo>
                  <a:cubicBezTo>
                    <a:pt x="953" y="1575"/>
                    <a:pt x="1221" y="1357"/>
                    <a:pt x="1509" y="1174"/>
                  </a:cubicBezTo>
                  <a:lnTo>
                    <a:pt x="1773" y="1633"/>
                  </a:lnTo>
                  <a:cubicBezTo>
                    <a:pt x="933" y="2177"/>
                    <a:pt x="304" y="3028"/>
                    <a:pt x="39" y="4051"/>
                  </a:cubicBezTo>
                  <a:cubicBezTo>
                    <a:pt x="0" y="4167"/>
                    <a:pt x="74" y="4288"/>
                    <a:pt x="191" y="4315"/>
                  </a:cubicBezTo>
                  <a:cubicBezTo>
                    <a:pt x="210" y="4323"/>
                    <a:pt x="230" y="4323"/>
                    <a:pt x="245" y="4323"/>
                  </a:cubicBezTo>
                  <a:cubicBezTo>
                    <a:pt x="343" y="4323"/>
                    <a:pt x="432" y="4253"/>
                    <a:pt x="459" y="4156"/>
                  </a:cubicBezTo>
                  <a:cubicBezTo>
                    <a:pt x="521" y="3903"/>
                    <a:pt x="611" y="3662"/>
                    <a:pt x="731" y="3433"/>
                  </a:cubicBezTo>
                  <a:lnTo>
                    <a:pt x="1190" y="3701"/>
                  </a:lnTo>
                  <a:cubicBezTo>
                    <a:pt x="1139" y="3806"/>
                    <a:pt x="1093" y="3915"/>
                    <a:pt x="1054" y="4024"/>
                  </a:cubicBezTo>
                  <a:cubicBezTo>
                    <a:pt x="1015" y="4140"/>
                    <a:pt x="1073" y="4265"/>
                    <a:pt x="1190" y="4307"/>
                  </a:cubicBezTo>
                  <a:cubicBezTo>
                    <a:pt x="1217" y="4315"/>
                    <a:pt x="1240" y="4323"/>
                    <a:pt x="1264" y="4323"/>
                  </a:cubicBezTo>
                  <a:cubicBezTo>
                    <a:pt x="1357" y="4323"/>
                    <a:pt x="1439" y="4265"/>
                    <a:pt x="1474" y="4175"/>
                  </a:cubicBezTo>
                  <a:cubicBezTo>
                    <a:pt x="1707" y="3518"/>
                    <a:pt x="2177" y="2986"/>
                    <a:pt x="2799" y="2671"/>
                  </a:cubicBezTo>
                  <a:cubicBezTo>
                    <a:pt x="2908" y="2616"/>
                    <a:pt x="2951" y="2484"/>
                    <a:pt x="2896" y="2372"/>
                  </a:cubicBezTo>
                  <a:cubicBezTo>
                    <a:pt x="2857" y="2296"/>
                    <a:pt x="2781" y="2253"/>
                    <a:pt x="2699" y="2253"/>
                  </a:cubicBezTo>
                  <a:cubicBezTo>
                    <a:pt x="2666" y="2253"/>
                    <a:pt x="2633" y="2260"/>
                    <a:pt x="2601" y="2274"/>
                  </a:cubicBezTo>
                  <a:cubicBezTo>
                    <a:pt x="2115" y="2519"/>
                    <a:pt x="1711" y="2877"/>
                    <a:pt x="1415" y="3320"/>
                  </a:cubicBezTo>
                  <a:lnTo>
                    <a:pt x="953" y="3052"/>
                  </a:lnTo>
                  <a:cubicBezTo>
                    <a:pt x="1617" y="2049"/>
                    <a:pt x="2756" y="1411"/>
                    <a:pt x="4016" y="1411"/>
                  </a:cubicBezTo>
                  <a:cubicBezTo>
                    <a:pt x="4136" y="1411"/>
                    <a:pt x="4233" y="1314"/>
                    <a:pt x="4233" y="1194"/>
                  </a:cubicBezTo>
                  <a:cubicBezTo>
                    <a:pt x="4233" y="1069"/>
                    <a:pt x="4136" y="972"/>
                    <a:pt x="4016" y="972"/>
                  </a:cubicBezTo>
                  <a:cubicBezTo>
                    <a:pt x="3347" y="972"/>
                    <a:pt x="2718" y="1135"/>
                    <a:pt x="2154" y="1415"/>
                  </a:cubicBezTo>
                  <a:lnTo>
                    <a:pt x="1886" y="953"/>
                  </a:lnTo>
                  <a:cubicBezTo>
                    <a:pt x="2539" y="618"/>
                    <a:pt x="3262" y="440"/>
                    <a:pt x="4016" y="440"/>
                  </a:cubicBezTo>
                  <a:cubicBezTo>
                    <a:pt x="4136" y="440"/>
                    <a:pt x="4233" y="343"/>
                    <a:pt x="4233" y="222"/>
                  </a:cubicBezTo>
                  <a:cubicBezTo>
                    <a:pt x="4233" y="98"/>
                    <a:pt x="4136" y="0"/>
                    <a:pt x="40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0" name="Google Shape;6080;p73"/>
            <p:cNvSpPr/>
            <p:nvPr/>
          </p:nvSpPr>
          <p:spPr>
            <a:xfrm>
              <a:off x="6879450" y="2216675"/>
              <a:ext cx="132475" cy="132375"/>
            </a:xfrm>
            <a:custGeom>
              <a:avLst/>
              <a:gdLst/>
              <a:ahLst/>
              <a:cxnLst/>
              <a:rect l="l" t="t" r="r" b="b"/>
              <a:pathLst>
                <a:path w="5299" h="5295" extrusionOk="0">
                  <a:moveTo>
                    <a:pt x="218" y="0"/>
                  </a:moveTo>
                  <a:cubicBezTo>
                    <a:pt x="98" y="0"/>
                    <a:pt x="1" y="98"/>
                    <a:pt x="1" y="218"/>
                  </a:cubicBezTo>
                  <a:cubicBezTo>
                    <a:pt x="1" y="1396"/>
                    <a:pt x="413" y="2543"/>
                    <a:pt x="1163" y="3448"/>
                  </a:cubicBezTo>
                  <a:cubicBezTo>
                    <a:pt x="1901" y="4342"/>
                    <a:pt x="2931" y="4960"/>
                    <a:pt x="4063" y="5194"/>
                  </a:cubicBezTo>
                  <a:cubicBezTo>
                    <a:pt x="4393" y="5264"/>
                    <a:pt x="4739" y="5295"/>
                    <a:pt x="5077" y="5295"/>
                  </a:cubicBezTo>
                  <a:cubicBezTo>
                    <a:pt x="5198" y="5295"/>
                    <a:pt x="5295" y="5197"/>
                    <a:pt x="5295" y="5077"/>
                  </a:cubicBezTo>
                  <a:cubicBezTo>
                    <a:pt x="5299" y="4956"/>
                    <a:pt x="5194" y="4859"/>
                    <a:pt x="5073" y="4859"/>
                  </a:cubicBezTo>
                  <a:cubicBezTo>
                    <a:pt x="4762" y="4859"/>
                    <a:pt x="4451" y="4828"/>
                    <a:pt x="4144" y="4766"/>
                  </a:cubicBezTo>
                  <a:cubicBezTo>
                    <a:pt x="3720" y="4680"/>
                    <a:pt x="3320" y="4537"/>
                    <a:pt x="2951" y="4342"/>
                  </a:cubicBezTo>
                  <a:lnTo>
                    <a:pt x="3215" y="3884"/>
                  </a:lnTo>
                  <a:cubicBezTo>
                    <a:pt x="3479" y="4020"/>
                    <a:pt x="3759" y="4121"/>
                    <a:pt x="4047" y="4199"/>
                  </a:cubicBezTo>
                  <a:cubicBezTo>
                    <a:pt x="4066" y="4202"/>
                    <a:pt x="4086" y="4202"/>
                    <a:pt x="4101" y="4202"/>
                  </a:cubicBezTo>
                  <a:cubicBezTo>
                    <a:pt x="4199" y="4202"/>
                    <a:pt x="4292" y="4136"/>
                    <a:pt x="4315" y="4039"/>
                  </a:cubicBezTo>
                  <a:cubicBezTo>
                    <a:pt x="4346" y="3923"/>
                    <a:pt x="4276" y="3798"/>
                    <a:pt x="4156" y="3771"/>
                  </a:cubicBezTo>
                  <a:cubicBezTo>
                    <a:pt x="3444" y="3584"/>
                    <a:pt x="2807" y="3196"/>
                    <a:pt x="2321" y="2644"/>
                  </a:cubicBezTo>
                  <a:cubicBezTo>
                    <a:pt x="2277" y="2593"/>
                    <a:pt x="2217" y="2568"/>
                    <a:pt x="2158" y="2568"/>
                  </a:cubicBezTo>
                  <a:cubicBezTo>
                    <a:pt x="2106" y="2568"/>
                    <a:pt x="2055" y="2587"/>
                    <a:pt x="2014" y="2624"/>
                  </a:cubicBezTo>
                  <a:cubicBezTo>
                    <a:pt x="1921" y="2706"/>
                    <a:pt x="1909" y="2842"/>
                    <a:pt x="1995" y="2935"/>
                  </a:cubicBezTo>
                  <a:cubicBezTo>
                    <a:pt x="2239" y="3215"/>
                    <a:pt x="2523" y="3460"/>
                    <a:pt x="2834" y="3658"/>
                  </a:cubicBezTo>
                  <a:lnTo>
                    <a:pt x="2566" y="4121"/>
                  </a:lnTo>
                  <a:cubicBezTo>
                    <a:pt x="1275" y="3285"/>
                    <a:pt x="440" y="1831"/>
                    <a:pt x="440" y="218"/>
                  </a:cubicBezTo>
                  <a:cubicBezTo>
                    <a:pt x="440" y="98"/>
                    <a:pt x="343" y="0"/>
                    <a:pt x="2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1" name="Google Shape;6081;p73"/>
            <p:cNvSpPr/>
            <p:nvPr/>
          </p:nvSpPr>
          <p:spPr>
            <a:xfrm>
              <a:off x="7111325" y="2168225"/>
              <a:ext cx="21875" cy="96200"/>
            </a:xfrm>
            <a:custGeom>
              <a:avLst/>
              <a:gdLst/>
              <a:ahLst/>
              <a:cxnLst/>
              <a:rect l="l" t="t" r="r" b="b"/>
              <a:pathLst>
                <a:path w="875" h="3848" extrusionOk="0">
                  <a:moveTo>
                    <a:pt x="251" y="0"/>
                  </a:moveTo>
                  <a:cubicBezTo>
                    <a:pt x="221" y="0"/>
                    <a:pt x="192" y="6"/>
                    <a:pt x="163" y="18"/>
                  </a:cubicBezTo>
                  <a:cubicBezTo>
                    <a:pt x="51" y="69"/>
                    <a:pt x="0" y="197"/>
                    <a:pt x="51" y="310"/>
                  </a:cubicBezTo>
                  <a:cubicBezTo>
                    <a:pt x="307" y="897"/>
                    <a:pt x="432" y="1519"/>
                    <a:pt x="432" y="2168"/>
                  </a:cubicBezTo>
                  <a:cubicBezTo>
                    <a:pt x="432" y="2642"/>
                    <a:pt x="362" y="3112"/>
                    <a:pt x="222" y="3559"/>
                  </a:cubicBezTo>
                  <a:cubicBezTo>
                    <a:pt x="179" y="3676"/>
                    <a:pt x="249" y="3800"/>
                    <a:pt x="365" y="3839"/>
                  </a:cubicBezTo>
                  <a:cubicBezTo>
                    <a:pt x="389" y="3843"/>
                    <a:pt x="408" y="3847"/>
                    <a:pt x="432" y="3847"/>
                  </a:cubicBezTo>
                  <a:cubicBezTo>
                    <a:pt x="525" y="3847"/>
                    <a:pt x="614" y="3789"/>
                    <a:pt x="641" y="3692"/>
                  </a:cubicBezTo>
                  <a:cubicBezTo>
                    <a:pt x="797" y="3202"/>
                    <a:pt x="875" y="2685"/>
                    <a:pt x="875" y="2160"/>
                  </a:cubicBezTo>
                  <a:cubicBezTo>
                    <a:pt x="875" y="1456"/>
                    <a:pt x="735" y="772"/>
                    <a:pt x="455" y="131"/>
                  </a:cubicBezTo>
                  <a:cubicBezTo>
                    <a:pt x="417" y="48"/>
                    <a:pt x="335" y="0"/>
                    <a:pt x="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2" name="Google Shape;6082;p73"/>
            <p:cNvSpPr/>
            <p:nvPr/>
          </p:nvSpPr>
          <p:spPr>
            <a:xfrm>
              <a:off x="7045125" y="2286475"/>
              <a:ext cx="43775" cy="41375"/>
            </a:xfrm>
            <a:custGeom>
              <a:avLst/>
              <a:gdLst/>
              <a:ahLst/>
              <a:cxnLst/>
              <a:rect l="l" t="t" r="r" b="b"/>
              <a:pathLst>
                <a:path w="1751" h="1655" extrusionOk="0">
                  <a:moveTo>
                    <a:pt x="1219" y="0"/>
                  </a:moveTo>
                  <a:cubicBezTo>
                    <a:pt x="1095" y="0"/>
                    <a:pt x="971" y="48"/>
                    <a:pt x="876" y="143"/>
                  </a:cubicBezTo>
                  <a:lnTo>
                    <a:pt x="191" y="827"/>
                  </a:lnTo>
                  <a:cubicBezTo>
                    <a:pt x="1" y="1018"/>
                    <a:pt x="1" y="1325"/>
                    <a:pt x="191" y="1511"/>
                  </a:cubicBezTo>
                  <a:cubicBezTo>
                    <a:pt x="287" y="1607"/>
                    <a:pt x="410" y="1654"/>
                    <a:pt x="533" y="1654"/>
                  </a:cubicBezTo>
                  <a:cubicBezTo>
                    <a:pt x="657" y="1654"/>
                    <a:pt x="780" y="1607"/>
                    <a:pt x="876" y="1511"/>
                  </a:cubicBezTo>
                  <a:lnTo>
                    <a:pt x="1560" y="827"/>
                  </a:lnTo>
                  <a:cubicBezTo>
                    <a:pt x="1750" y="637"/>
                    <a:pt x="1750" y="334"/>
                    <a:pt x="1560" y="143"/>
                  </a:cubicBezTo>
                  <a:cubicBezTo>
                    <a:pt x="1466" y="48"/>
                    <a:pt x="1343" y="0"/>
                    <a:pt x="1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3" name="Google Shape;6083;p73"/>
            <p:cNvSpPr/>
            <p:nvPr/>
          </p:nvSpPr>
          <p:spPr>
            <a:xfrm>
              <a:off x="7061175" y="2301875"/>
              <a:ext cx="18375" cy="17825"/>
            </a:xfrm>
            <a:custGeom>
              <a:avLst/>
              <a:gdLst/>
              <a:ahLst/>
              <a:cxnLst/>
              <a:rect l="l" t="t" r="r" b="b"/>
              <a:pathLst>
                <a:path w="735" h="713" extrusionOk="0">
                  <a:moveTo>
                    <a:pt x="244" y="0"/>
                  </a:moveTo>
                  <a:cubicBezTo>
                    <a:pt x="188" y="0"/>
                    <a:pt x="132" y="23"/>
                    <a:pt x="90" y="68"/>
                  </a:cubicBezTo>
                  <a:cubicBezTo>
                    <a:pt x="0" y="153"/>
                    <a:pt x="0" y="289"/>
                    <a:pt x="90" y="378"/>
                  </a:cubicBezTo>
                  <a:lnTo>
                    <a:pt x="424" y="713"/>
                  </a:lnTo>
                  <a:lnTo>
                    <a:pt x="735" y="402"/>
                  </a:lnTo>
                  <a:lnTo>
                    <a:pt x="401" y="68"/>
                  </a:lnTo>
                  <a:cubicBezTo>
                    <a:pt x="356" y="23"/>
                    <a:pt x="300"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4" name="Google Shape;6084;p73"/>
            <p:cNvSpPr/>
            <p:nvPr/>
          </p:nvSpPr>
          <p:spPr>
            <a:xfrm>
              <a:off x="7045125" y="2104525"/>
              <a:ext cx="43775" cy="41400"/>
            </a:xfrm>
            <a:custGeom>
              <a:avLst/>
              <a:gdLst/>
              <a:ahLst/>
              <a:cxnLst/>
              <a:rect l="l" t="t" r="r" b="b"/>
              <a:pathLst>
                <a:path w="1751" h="1656" extrusionOk="0">
                  <a:moveTo>
                    <a:pt x="533" y="1"/>
                  </a:moveTo>
                  <a:cubicBezTo>
                    <a:pt x="410" y="1"/>
                    <a:pt x="287" y="47"/>
                    <a:pt x="191" y="141"/>
                  </a:cubicBezTo>
                  <a:cubicBezTo>
                    <a:pt x="1" y="331"/>
                    <a:pt x="1" y="638"/>
                    <a:pt x="191" y="829"/>
                  </a:cubicBezTo>
                  <a:lnTo>
                    <a:pt x="876" y="1513"/>
                  </a:lnTo>
                  <a:cubicBezTo>
                    <a:pt x="971" y="1608"/>
                    <a:pt x="1094" y="1656"/>
                    <a:pt x="1218" y="1656"/>
                  </a:cubicBezTo>
                  <a:cubicBezTo>
                    <a:pt x="1341" y="1656"/>
                    <a:pt x="1464" y="1608"/>
                    <a:pt x="1560" y="1513"/>
                  </a:cubicBezTo>
                  <a:cubicBezTo>
                    <a:pt x="1750" y="1322"/>
                    <a:pt x="1750" y="1015"/>
                    <a:pt x="1560" y="829"/>
                  </a:cubicBezTo>
                  <a:lnTo>
                    <a:pt x="876" y="141"/>
                  </a:lnTo>
                  <a:cubicBezTo>
                    <a:pt x="780" y="47"/>
                    <a:pt x="657" y="1"/>
                    <a:pt x="5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5" name="Google Shape;6085;p73"/>
            <p:cNvSpPr/>
            <p:nvPr/>
          </p:nvSpPr>
          <p:spPr>
            <a:xfrm>
              <a:off x="7061175" y="2112700"/>
              <a:ext cx="18375" cy="17700"/>
            </a:xfrm>
            <a:custGeom>
              <a:avLst/>
              <a:gdLst/>
              <a:ahLst/>
              <a:cxnLst/>
              <a:rect l="l" t="t" r="r" b="b"/>
              <a:pathLst>
                <a:path w="735" h="708" extrusionOk="0">
                  <a:moveTo>
                    <a:pt x="424" y="0"/>
                  </a:moveTo>
                  <a:lnTo>
                    <a:pt x="90" y="335"/>
                  </a:lnTo>
                  <a:cubicBezTo>
                    <a:pt x="0" y="424"/>
                    <a:pt x="0" y="560"/>
                    <a:pt x="90" y="646"/>
                  </a:cubicBezTo>
                  <a:cubicBezTo>
                    <a:pt x="132" y="688"/>
                    <a:pt x="187" y="708"/>
                    <a:pt x="245" y="708"/>
                  </a:cubicBezTo>
                  <a:cubicBezTo>
                    <a:pt x="304" y="708"/>
                    <a:pt x="354" y="688"/>
                    <a:pt x="401" y="646"/>
                  </a:cubicBezTo>
                  <a:lnTo>
                    <a:pt x="735" y="311"/>
                  </a:lnTo>
                  <a:lnTo>
                    <a:pt x="4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6" name="Google Shape;6086;p73"/>
            <p:cNvSpPr/>
            <p:nvPr/>
          </p:nvSpPr>
          <p:spPr>
            <a:xfrm>
              <a:off x="6957675" y="2173625"/>
              <a:ext cx="97200" cy="97200"/>
            </a:xfrm>
            <a:custGeom>
              <a:avLst/>
              <a:gdLst/>
              <a:ahLst/>
              <a:cxnLst/>
              <a:rect l="l" t="t" r="r" b="b"/>
              <a:pathLst>
                <a:path w="3888" h="3888" extrusionOk="0">
                  <a:moveTo>
                    <a:pt x="1944" y="1"/>
                  </a:moveTo>
                  <a:cubicBezTo>
                    <a:pt x="871" y="1"/>
                    <a:pt x="1" y="871"/>
                    <a:pt x="1" y="1944"/>
                  </a:cubicBezTo>
                  <a:cubicBezTo>
                    <a:pt x="1" y="3017"/>
                    <a:pt x="871" y="3888"/>
                    <a:pt x="1944" y="3888"/>
                  </a:cubicBezTo>
                  <a:cubicBezTo>
                    <a:pt x="3017" y="3888"/>
                    <a:pt x="3888" y="3017"/>
                    <a:pt x="3888" y="1944"/>
                  </a:cubicBezTo>
                  <a:cubicBezTo>
                    <a:pt x="3888" y="871"/>
                    <a:pt x="3017" y="1"/>
                    <a:pt x="1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7" name="Google Shape;6087;p73"/>
            <p:cNvSpPr/>
            <p:nvPr/>
          </p:nvSpPr>
          <p:spPr>
            <a:xfrm>
              <a:off x="6994125" y="2210075"/>
              <a:ext cx="24325" cy="24300"/>
            </a:xfrm>
            <a:custGeom>
              <a:avLst/>
              <a:gdLst/>
              <a:ahLst/>
              <a:cxnLst/>
              <a:rect l="l" t="t" r="r" b="b"/>
              <a:pathLst>
                <a:path w="973" h="972" extrusionOk="0">
                  <a:moveTo>
                    <a:pt x="486" y="0"/>
                  </a:moveTo>
                  <a:cubicBezTo>
                    <a:pt x="218" y="0"/>
                    <a:pt x="0" y="218"/>
                    <a:pt x="0" y="486"/>
                  </a:cubicBezTo>
                  <a:cubicBezTo>
                    <a:pt x="0" y="754"/>
                    <a:pt x="218" y="972"/>
                    <a:pt x="486" y="972"/>
                  </a:cubicBezTo>
                  <a:cubicBezTo>
                    <a:pt x="754" y="972"/>
                    <a:pt x="972" y="754"/>
                    <a:pt x="972" y="486"/>
                  </a:cubicBezTo>
                  <a:cubicBezTo>
                    <a:pt x="972" y="218"/>
                    <a:pt x="754" y="0"/>
                    <a:pt x="4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88" name="Google Shape;6088;p73"/>
          <p:cNvGrpSpPr/>
          <p:nvPr/>
        </p:nvGrpSpPr>
        <p:grpSpPr>
          <a:xfrm>
            <a:off x="7514100" y="2040200"/>
            <a:ext cx="364150" cy="364250"/>
            <a:chOff x="7514100" y="2040200"/>
            <a:chExt cx="364150" cy="364250"/>
          </a:xfrm>
        </p:grpSpPr>
        <p:sp>
          <p:nvSpPr>
            <p:cNvPr id="6089" name="Google Shape;6089;p73"/>
            <p:cNvSpPr/>
            <p:nvPr/>
          </p:nvSpPr>
          <p:spPr>
            <a:xfrm>
              <a:off x="7564650" y="2320350"/>
              <a:ext cx="59000" cy="83900"/>
            </a:xfrm>
            <a:custGeom>
              <a:avLst/>
              <a:gdLst/>
              <a:ahLst/>
              <a:cxnLst/>
              <a:rect l="l" t="t" r="r" b="b"/>
              <a:pathLst>
                <a:path w="2360" h="3356" extrusionOk="0">
                  <a:moveTo>
                    <a:pt x="914" y="1"/>
                  </a:moveTo>
                  <a:lnTo>
                    <a:pt x="914" y="448"/>
                  </a:lnTo>
                  <a:lnTo>
                    <a:pt x="669" y="1198"/>
                  </a:lnTo>
                  <a:lnTo>
                    <a:pt x="731" y="1416"/>
                  </a:lnTo>
                  <a:lnTo>
                    <a:pt x="521" y="1634"/>
                  </a:lnTo>
                  <a:lnTo>
                    <a:pt x="55" y="3033"/>
                  </a:lnTo>
                  <a:cubicBezTo>
                    <a:pt x="0" y="3196"/>
                    <a:pt x="117" y="3355"/>
                    <a:pt x="284" y="3355"/>
                  </a:cubicBezTo>
                  <a:lnTo>
                    <a:pt x="1221" y="3355"/>
                  </a:lnTo>
                  <a:cubicBezTo>
                    <a:pt x="1322" y="3355"/>
                    <a:pt x="1415" y="3286"/>
                    <a:pt x="1450" y="3188"/>
                  </a:cubicBezTo>
                  <a:lnTo>
                    <a:pt x="1963" y="1634"/>
                  </a:lnTo>
                  <a:lnTo>
                    <a:pt x="1878" y="1416"/>
                  </a:lnTo>
                  <a:lnTo>
                    <a:pt x="2111" y="1198"/>
                  </a:lnTo>
                  <a:lnTo>
                    <a:pt x="2360" y="448"/>
                  </a:lnTo>
                  <a:lnTo>
                    <a:pt x="236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0" name="Google Shape;6090;p73"/>
            <p:cNvSpPr/>
            <p:nvPr/>
          </p:nvSpPr>
          <p:spPr>
            <a:xfrm>
              <a:off x="7577575" y="2320350"/>
              <a:ext cx="46075" cy="83900"/>
            </a:xfrm>
            <a:custGeom>
              <a:avLst/>
              <a:gdLst/>
              <a:ahLst/>
              <a:cxnLst/>
              <a:rect l="l" t="t" r="r" b="b"/>
              <a:pathLst>
                <a:path w="1843" h="3356" extrusionOk="0">
                  <a:moveTo>
                    <a:pt x="1162" y="1"/>
                  </a:moveTo>
                  <a:lnTo>
                    <a:pt x="1162" y="448"/>
                  </a:lnTo>
                  <a:lnTo>
                    <a:pt x="233" y="3188"/>
                  </a:lnTo>
                  <a:cubicBezTo>
                    <a:pt x="198" y="3286"/>
                    <a:pt x="105" y="3355"/>
                    <a:pt x="0" y="3355"/>
                  </a:cubicBezTo>
                  <a:lnTo>
                    <a:pt x="684" y="3355"/>
                  </a:lnTo>
                  <a:cubicBezTo>
                    <a:pt x="789" y="3355"/>
                    <a:pt x="883" y="3286"/>
                    <a:pt x="918" y="3188"/>
                  </a:cubicBezTo>
                  <a:lnTo>
                    <a:pt x="1442" y="1634"/>
                  </a:lnTo>
                  <a:lnTo>
                    <a:pt x="1349" y="1416"/>
                  </a:lnTo>
                  <a:lnTo>
                    <a:pt x="1590" y="1198"/>
                  </a:lnTo>
                  <a:lnTo>
                    <a:pt x="1843" y="448"/>
                  </a:lnTo>
                  <a:lnTo>
                    <a:pt x="18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1" name="Google Shape;6091;p73"/>
            <p:cNvSpPr/>
            <p:nvPr/>
          </p:nvSpPr>
          <p:spPr>
            <a:xfrm>
              <a:off x="7577575" y="2350875"/>
              <a:ext cx="38900" cy="10725"/>
            </a:xfrm>
            <a:custGeom>
              <a:avLst/>
              <a:gdLst/>
              <a:ahLst/>
              <a:cxnLst/>
              <a:rect l="l" t="t" r="r" b="b"/>
              <a:pathLst>
                <a:path w="1556" h="429" extrusionOk="0">
                  <a:moveTo>
                    <a:pt x="140" y="1"/>
                  </a:moveTo>
                  <a:lnTo>
                    <a:pt x="0" y="428"/>
                  </a:lnTo>
                  <a:lnTo>
                    <a:pt x="1415" y="428"/>
                  </a:lnTo>
                  <a:lnTo>
                    <a:pt x="15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2" name="Google Shape;6092;p73"/>
            <p:cNvSpPr/>
            <p:nvPr/>
          </p:nvSpPr>
          <p:spPr>
            <a:xfrm>
              <a:off x="7768625" y="2320350"/>
              <a:ext cx="58900" cy="83900"/>
            </a:xfrm>
            <a:custGeom>
              <a:avLst/>
              <a:gdLst/>
              <a:ahLst/>
              <a:cxnLst/>
              <a:rect l="l" t="t" r="r" b="b"/>
              <a:pathLst>
                <a:path w="2356" h="3356" extrusionOk="0">
                  <a:moveTo>
                    <a:pt x="0" y="1"/>
                  </a:moveTo>
                  <a:lnTo>
                    <a:pt x="0" y="448"/>
                  </a:lnTo>
                  <a:lnTo>
                    <a:pt x="249" y="1198"/>
                  </a:lnTo>
                  <a:lnTo>
                    <a:pt x="521" y="1416"/>
                  </a:lnTo>
                  <a:lnTo>
                    <a:pt x="393" y="1634"/>
                  </a:lnTo>
                  <a:lnTo>
                    <a:pt x="910" y="3188"/>
                  </a:lnTo>
                  <a:cubicBezTo>
                    <a:pt x="945" y="3286"/>
                    <a:pt x="1034" y="3355"/>
                    <a:pt x="1139" y="3355"/>
                  </a:cubicBezTo>
                  <a:lnTo>
                    <a:pt x="2076" y="3355"/>
                  </a:lnTo>
                  <a:cubicBezTo>
                    <a:pt x="2239" y="3355"/>
                    <a:pt x="2356" y="3196"/>
                    <a:pt x="2305" y="3033"/>
                  </a:cubicBezTo>
                  <a:lnTo>
                    <a:pt x="1839" y="1634"/>
                  </a:lnTo>
                  <a:lnTo>
                    <a:pt x="1508" y="1416"/>
                  </a:lnTo>
                  <a:lnTo>
                    <a:pt x="1691" y="1198"/>
                  </a:lnTo>
                  <a:lnTo>
                    <a:pt x="1442" y="448"/>
                  </a:lnTo>
                  <a:lnTo>
                    <a:pt x="14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3" name="Google Shape;6093;p73"/>
            <p:cNvSpPr/>
            <p:nvPr/>
          </p:nvSpPr>
          <p:spPr>
            <a:xfrm>
              <a:off x="7788625" y="2320550"/>
              <a:ext cx="40275" cy="83900"/>
            </a:xfrm>
            <a:custGeom>
              <a:avLst/>
              <a:gdLst/>
              <a:ahLst/>
              <a:cxnLst/>
              <a:rect l="l" t="t" r="r" b="b"/>
              <a:pathLst>
                <a:path w="1611" h="3356" extrusionOk="0">
                  <a:moveTo>
                    <a:pt x="1" y="1"/>
                  </a:moveTo>
                  <a:lnTo>
                    <a:pt x="1" y="448"/>
                  </a:lnTo>
                  <a:lnTo>
                    <a:pt x="876" y="3037"/>
                  </a:lnTo>
                  <a:cubicBezTo>
                    <a:pt x="930" y="3192"/>
                    <a:pt x="813" y="3355"/>
                    <a:pt x="642" y="3355"/>
                  </a:cubicBezTo>
                  <a:lnTo>
                    <a:pt x="1330" y="3355"/>
                  </a:lnTo>
                  <a:cubicBezTo>
                    <a:pt x="1494" y="3351"/>
                    <a:pt x="1610" y="3188"/>
                    <a:pt x="1556" y="3033"/>
                  </a:cubicBezTo>
                  <a:lnTo>
                    <a:pt x="1085" y="1633"/>
                  </a:lnTo>
                  <a:lnTo>
                    <a:pt x="751" y="1412"/>
                  </a:lnTo>
                  <a:lnTo>
                    <a:pt x="942" y="1194"/>
                  </a:lnTo>
                  <a:lnTo>
                    <a:pt x="689" y="448"/>
                  </a:lnTo>
                  <a:lnTo>
                    <a:pt x="6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4" name="Google Shape;6094;p73"/>
            <p:cNvSpPr/>
            <p:nvPr/>
          </p:nvSpPr>
          <p:spPr>
            <a:xfrm>
              <a:off x="7775800" y="2350875"/>
              <a:ext cx="38900" cy="10725"/>
            </a:xfrm>
            <a:custGeom>
              <a:avLst/>
              <a:gdLst/>
              <a:ahLst/>
              <a:cxnLst/>
              <a:rect l="l" t="t" r="r" b="b"/>
              <a:pathLst>
                <a:path w="1556" h="429" extrusionOk="0">
                  <a:moveTo>
                    <a:pt x="1" y="1"/>
                  </a:moveTo>
                  <a:lnTo>
                    <a:pt x="141" y="428"/>
                  </a:lnTo>
                  <a:lnTo>
                    <a:pt x="1556" y="428"/>
                  </a:lnTo>
                  <a:lnTo>
                    <a:pt x="14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5" name="Google Shape;6095;p73"/>
            <p:cNvSpPr/>
            <p:nvPr/>
          </p:nvSpPr>
          <p:spPr>
            <a:xfrm>
              <a:off x="7666200" y="2326675"/>
              <a:ext cx="10700" cy="34325"/>
            </a:xfrm>
            <a:custGeom>
              <a:avLst/>
              <a:gdLst/>
              <a:ahLst/>
              <a:cxnLst/>
              <a:rect l="l" t="t" r="r" b="b"/>
              <a:pathLst>
                <a:path w="428" h="1373" extrusionOk="0">
                  <a:moveTo>
                    <a:pt x="217" y="1"/>
                  </a:moveTo>
                  <a:cubicBezTo>
                    <a:pt x="215" y="1"/>
                    <a:pt x="212" y="1"/>
                    <a:pt x="210" y="1"/>
                  </a:cubicBezTo>
                  <a:cubicBezTo>
                    <a:pt x="94" y="8"/>
                    <a:pt x="0" y="109"/>
                    <a:pt x="0" y="226"/>
                  </a:cubicBezTo>
                  <a:lnTo>
                    <a:pt x="0" y="1159"/>
                  </a:lnTo>
                  <a:cubicBezTo>
                    <a:pt x="0" y="1276"/>
                    <a:pt x="97" y="1373"/>
                    <a:pt x="214" y="1373"/>
                  </a:cubicBezTo>
                  <a:cubicBezTo>
                    <a:pt x="331" y="1373"/>
                    <a:pt x="428" y="1276"/>
                    <a:pt x="428" y="1159"/>
                  </a:cubicBezTo>
                  <a:lnTo>
                    <a:pt x="428" y="214"/>
                  </a:lnTo>
                  <a:cubicBezTo>
                    <a:pt x="428" y="96"/>
                    <a:pt x="334" y="1"/>
                    <a:pt x="2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6" name="Google Shape;6096;p73"/>
            <p:cNvSpPr/>
            <p:nvPr/>
          </p:nvSpPr>
          <p:spPr>
            <a:xfrm>
              <a:off x="7715275" y="2326675"/>
              <a:ext cx="10700" cy="34325"/>
            </a:xfrm>
            <a:custGeom>
              <a:avLst/>
              <a:gdLst/>
              <a:ahLst/>
              <a:cxnLst/>
              <a:rect l="l" t="t" r="r" b="b"/>
              <a:pathLst>
                <a:path w="428" h="1373" extrusionOk="0">
                  <a:moveTo>
                    <a:pt x="217" y="1"/>
                  </a:moveTo>
                  <a:cubicBezTo>
                    <a:pt x="215" y="1"/>
                    <a:pt x="212" y="1"/>
                    <a:pt x="210" y="1"/>
                  </a:cubicBezTo>
                  <a:cubicBezTo>
                    <a:pt x="93" y="8"/>
                    <a:pt x="0" y="109"/>
                    <a:pt x="0" y="226"/>
                  </a:cubicBezTo>
                  <a:lnTo>
                    <a:pt x="0" y="1159"/>
                  </a:lnTo>
                  <a:cubicBezTo>
                    <a:pt x="0" y="1276"/>
                    <a:pt x="97" y="1373"/>
                    <a:pt x="214" y="1373"/>
                  </a:cubicBezTo>
                  <a:cubicBezTo>
                    <a:pt x="331" y="1373"/>
                    <a:pt x="428" y="1276"/>
                    <a:pt x="428" y="1159"/>
                  </a:cubicBezTo>
                  <a:lnTo>
                    <a:pt x="428" y="214"/>
                  </a:lnTo>
                  <a:cubicBezTo>
                    <a:pt x="428" y="96"/>
                    <a:pt x="334" y="1"/>
                    <a:pt x="2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7" name="Google Shape;6097;p73"/>
            <p:cNvSpPr/>
            <p:nvPr/>
          </p:nvSpPr>
          <p:spPr>
            <a:xfrm>
              <a:off x="7647050" y="2356025"/>
              <a:ext cx="97400" cy="24125"/>
            </a:xfrm>
            <a:custGeom>
              <a:avLst/>
              <a:gdLst/>
              <a:ahLst/>
              <a:cxnLst/>
              <a:rect l="l" t="t" r="r" b="b"/>
              <a:pathLst>
                <a:path w="3896" h="965" extrusionOk="0">
                  <a:moveTo>
                    <a:pt x="230" y="1"/>
                  </a:moveTo>
                  <a:cubicBezTo>
                    <a:pt x="102" y="1"/>
                    <a:pt x="0" y="102"/>
                    <a:pt x="0" y="226"/>
                  </a:cubicBezTo>
                  <a:lnTo>
                    <a:pt x="0" y="739"/>
                  </a:lnTo>
                  <a:cubicBezTo>
                    <a:pt x="0" y="863"/>
                    <a:pt x="102" y="965"/>
                    <a:pt x="230" y="965"/>
                  </a:cubicBezTo>
                  <a:lnTo>
                    <a:pt x="3670" y="965"/>
                  </a:lnTo>
                  <a:cubicBezTo>
                    <a:pt x="3794" y="965"/>
                    <a:pt x="3895" y="863"/>
                    <a:pt x="3895" y="743"/>
                  </a:cubicBezTo>
                  <a:lnTo>
                    <a:pt x="3895" y="226"/>
                  </a:lnTo>
                  <a:cubicBezTo>
                    <a:pt x="3895" y="102"/>
                    <a:pt x="3794" y="1"/>
                    <a:pt x="36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8" name="Google Shape;6098;p73"/>
            <p:cNvSpPr/>
            <p:nvPr/>
          </p:nvSpPr>
          <p:spPr>
            <a:xfrm>
              <a:off x="7678250" y="2040200"/>
              <a:ext cx="36350" cy="41325"/>
            </a:xfrm>
            <a:custGeom>
              <a:avLst/>
              <a:gdLst/>
              <a:ahLst/>
              <a:cxnLst/>
              <a:rect l="l" t="t" r="r" b="b"/>
              <a:pathLst>
                <a:path w="1454" h="1653" extrusionOk="0">
                  <a:moveTo>
                    <a:pt x="230" y="1"/>
                  </a:moveTo>
                  <a:cubicBezTo>
                    <a:pt x="101" y="1"/>
                    <a:pt x="0" y="102"/>
                    <a:pt x="0" y="226"/>
                  </a:cubicBezTo>
                  <a:lnTo>
                    <a:pt x="0" y="1653"/>
                  </a:lnTo>
                  <a:lnTo>
                    <a:pt x="1454" y="1653"/>
                  </a:lnTo>
                  <a:lnTo>
                    <a:pt x="1454" y="226"/>
                  </a:lnTo>
                  <a:cubicBezTo>
                    <a:pt x="1454" y="102"/>
                    <a:pt x="1353" y="1"/>
                    <a:pt x="12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9" name="Google Shape;6099;p73"/>
            <p:cNvSpPr/>
            <p:nvPr/>
          </p:nvSpPr>
          <p:spPr>
            <a:xfrm>
              <a:off x="7691650" y="2040200"/>
              <a:ext cx="23050" cy="41125"/>
            </a:xfrm>
            <a:custGeom>
              <a:avLst/>
              <a:gdLst/>
              <a:ahLst/>
              <a:cxnLst/>
              <a:rect l="l" t="t" r="r" b="b"/>
              <a:pathLst>
                <a:path w="922" h="1645" extrusionOk="0">
                  <a:moveTo>
                    <a:pt x="1" y="1"/>
                  </a:moveTo>
                  <a:cubicBezTo>
                    <a:pt x="129" y="1"/>
                    <a:pt x="238" y="106"/>
                    <a:pt x="238" y="234"/>
                  </a:cubicBezTo>
                  <a:lnTo>
                    <a:pt x="238" y="1645"/>
                  </a:lnTo>
                  <a:lnTo>
                    <a:pt x="922" y="1645"/>
                  </a:lnTo>
                  <a:lnTo>
                    <a:pt x="922" y="234"/>
                  </a:lnTo>
                  <a:lnTo>
                    <a:pt x="918" y="234"/>
                  </a:lnTo>
                  <a:cubicBezTo>
                    <a:pt x="918" y="102"/>
                    <a:pt x="809" y="1"/>
                    <a:pt x="6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0" name="Google Shape;6100;p73"/>
            <p:cNvSpPr/>
            <p:nvPr/>
          </p:nvSpPr>
          <p:spPr>
            <a:xfrm>
              <a:off x="7514100" y="2077225"/>
              <a:ext cx="364150" cy="254625"/>
            </a:xfrm>
            <a:custGeom>
              <a:avLst/>
              <a:gdLst/>
              <a:ahLst/>
              <a:cxnLst/>
              <a:rect l="l" t="t" r="r" b="b"/>
              <a:pathLst>
                <a:path w="14566" h="10185" extrusionOk="0">
                  <a:moveTo>
                    <a:pt x="911" y="1"/>
                  </a:moveTo>
                  <a:cubicBezTo>
                    <a:pt x="409" y="1"/>
                    <a:pt x="1" y="409"/>
                    <a:pt x="1" y="910"/>
                  </a:cubicBezTo>
                  <a:lnTo>
                    <a:pt x="1" y="9275"/>
                  </a:lnTo>
                  <a:cubicBezTo>
                    <a:pt x="1" y="9777"/>
                    <a:pt x="409" y="10185"/>
                    <a:pt x="911" y="10185"/>
                  </a:cubicBezTo>
                  <a:lnTo>
                    <a:pt x="13656" y="10185"/>
                  </a:lnTo>
                  <a:cubicBezTo>
                    <a:pt x="14158" y="10185"/>
                    <a:pt x="14566" y="9777"/>
                    <a:pt x="14566" y="9271"/>
                  </a:cubicBezTo>
                  <a:lnTo>
                    <a:pt x="14566" y="910"/>
                  </a:lnTo>
                  <a:cubicBezTo>
                    <a:pt x="14566" y="409"/>
                    <a:pt x="14158" y="1"/>
                    <a:pt x="136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1" name="Google Shape;6101;p73"/>
            <p:cNvSpPr/>
            <p:nvPr/>
          </p:nvSpPr>
          <p:spPr>
            <a:xfrm>
              <a:off x="7538200" y="2101425"/>
              <a:ext cx="315850" cy="206225"/>
            </a:xfrm>
            <a:custGeom>
              <a:avLst/>
              <a:gdLst/>
              <a:ahLst/>
              <a:cxnLst/>
              <a:rect l="l" t="t" r="r" b="b"/>
              <a:pathLst>
                <a:path w="12634" h="8249" extrusionOk="0">
                  <a:moveTo>
                    <a:pt x="226" y="0"/>
                  </a:moveTo>
                  <a:cubicBezTo>
                    <a:pt x="102" y="0"/>
                    <a:pt x="1" y="102"/>
                    <a:pt x="1" y="226"/>
                  </a:cubicBezTo>
                  <a:lnTo>
                    <a:pt x="1" y="8019"/>
                  </a:lnTo>
                  <a:cubicBezTo>
                    <a:pt x="1" y="8148"/>
                    <a:pt x="102" y="8249"/>
                    <a:pt x="226" y="8249"/>
                  </a:cubicBezTo>
                  <a:lnTo>
                    <a:pt x="12405" y="8249"/>
                  </a:lnTo>
                  <a:cubicBezTo>
                    <a:pt x="12533" y="8249"/>
                    <a:pt x="12634" y="8148"/>
                    <a:pt x="12634" y="8019"/>
                  </a:cubicBezTo>
                  <a:lnTo>
                    <a:pt x="12634" y="226"/>
                  </a:lnTo>
                  <a:cubicBezTo>
                    <a:pt x="12634" y="102"/>
                    <a:pt x="12533" y="0"/>
                    <a:pt x="124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2" name="Google Shape;6102;p73"/>
            <p:cNvSpPr/>
            <p:nvPr/>
          </p:nvSpPr>
          <p:spPr>
            <a:xfrm>
              <a:off x="7582825" y="2162550"/>
              <a:ext cx="70175" cy="84325"/>
            </a:xfrm>
            <a:custGeom>
              <a:avLst/>
              <a:gdLst/>
              <a:ahLst/>
              <a:cxnLst/>
              <a:rect l="l" t="t" r="r" b="b"/>
              <a:pathLst>
                <a:path w="2807" h="3373" extrusionOk="0">
                  <a:moveTo>
                    <a:pt x="1407" y="712"/>
                  </a:moveTo>
                  <a:lnTo>
                    <a:pt x="1967" y="2189"/>
                  </a:lnTo>
                  <a:lnTo>
                    <a:pt x="844" y="2189"/>
                  </a:lnTo>
                  <a:lnTo>
                    <a:pt x="1407" y="712"/>
                  </a:lnTo>
                  <a:close/>
                  <a:moveTo>
                    <a:pt x="1407" y="0"/>
                  </a:moveTo>
                  <a:cubicBezTo>
                    <a:pt x="1291" y="0"/>
                    <a:pt x="1190" y="70"/>
                    <a:pt x="1139" y="183"/>
                  </a:cubicBezTo>
                  <a:lnTo>
                    <a:pt x="1139" y="187"/>
                  </a:lnTo>
                  <a:lnTo>
                    <a:pt x="43" y="3067"/>
                  </a:lnTo>
                  <a:cubicBezTo>
                    <a:pt x="0" y="3180"/>
                    <a:pt x="58" y="3312"/>
                    <a:pt x="167" y="3355"/>
                  </a:cubicBezTo>
                  <a:cubicBezTo>
                    <a:pt x="194" y="3367"/>
                    <a:pt x="222" y="3370"/>
                    <a:pt x="245" y="3370"/>
                  </a:cubicBezTo>
                  <a:cubicBezTo>
                    <a:pt x="334" y="3370"/>
                    <a:pt x="420" y="3316"/>
                    <a:pt x="451" y="3227"/>
                  </a:cubicBezTo>
                  <a:lnTo>
                    <a:pt x="669" y="2655"/>
                  </a:lnTo>
                  <a:lnTo>
                    <a:pt x="2126" y="2655"/>
                  </a:lnTo>
                  <a:lnTo>
                    <a:pt x="2340" y="3223"/>
                  </a:lnTo>
                  <a:cubicBezTo>
                    <a:pt x="2375" y="3310"/>
                    <a:pt x="2458" y="3373"/>
                    <a:pt x="2548" y="3373"/>
                  </a:cubicBezTo>
                  <a:cubicBezTo>
                    <a:pt x="2557" y="3373"/>
                    <a:pt x="2567" y="3372"/>
                    <a:pt x="2577" y="3370"/>
                  </a:cubicBezTo>
                  <a:cubicBezTo>
                    <a:pt x="2725" y="3351"/>
                    <a:pt x="2807" y="3203"/>
                    <a:pt x="2760" y="3075"/>
                  </a:cubicBezTo>
                  <a:lnTo>
                    <a:pt x="1675" y="183"/>
                  </a:lnTo>
                  <a:cubicBezTo>
                    <a:pt x="1675" y="183"/>
                    <a:pt x="1675" y="179"/>
                    <a:pt x="1672" y="179"/>
                  </a:cubicBezTo>
                  <a:cubicBezTo>
                    <a:pt x="1625" y="70"/>
                    <a:pt x="1520" y="0"/>
                    <a:pt x="14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3" name="Google Shape;6103;p73"/>
            <p:cNvSpPr/>
            <p:nvPr/>
          </p:nvSpPr>
          <p:spPr>
            <a:xfrm>
              <a:off x="7667650" y="2162450"/>
              <a:ext cx="55700" cy="83975"/>
            </a:xfrm>
            <a:custGeom>
              <a:avLst/>
              <a:gdLst/>
              <a:ahLst/>
              <a:cxnLst/>
              <a:rect l="l" t="t" r="r" b="b"/>
              <a:pathLst>
                <a:path w="2228" h="3359" extrusionOk="0">
                  <a:moveTo>
                    <a:pt x="1062" y="428"/>
                  </a:moveTo>
                  <a:cubicBezTo>
                    <a:pt x="1314" y="428"/>
                    <a:pt x="1516" y="634"/>
                    <a:pt x="1516" y="887"/>
                  </a:cubicBezTo>
                  <a:cubicBezTo>
                    <a:pt x="1516" y="1139"/>
                    <a:pt x="1314" y="1342"/>
                    <a:pt x="1062" y="1342"/>
                  </a:cubicBezTo>
                  <a:lnTo>
                    <a:pt x="428" y="1342"/>
                  </a:lnTo>
                  <a:lnTo>
                    <a:pt x="428" y="432"/>
                  </a:lnTo>
                  <a:lnTo>
                    <a:pt x="1062" y="428"/>
                  </a:lnTo>
                  <a:close/>
                  <a:moveTo>
                    <a:pt x="1186" y="1765"/>
                  </a:moveTo>
                  <a:cubicBezTo>
                    <a:pt x="1478" y="1765"/>
                    <a:pt x="1738" y="1983"/>
                    <a:pt x="1761" y="2274"/>
                  </a:cubicBezTo>
                  <a:cubicBezTo>
                    <a:pt x="1796" y="2613"/>
                    <a:pt x="1532" y="2892"/>
                    <a:pt x="1202" y="2892"/>
                  </a:cubicBezTo>
                  <a:cubicBezTo>
                    <a:pt x="1062" y="2892"/>
                    <a:pt x="677" y="2892"/>
                    <a:pt x="428" y="2896"/>
                  </a:cubicBezTo>
                  <a:lnTo>
                    <a:pt x="428" y="1765"/>
                  </a:lnTo>
                  <a:close/>
                  <a:moveTo>
                    <a:pt x="222" y="1"/>
                  </a:moveTo>
                  <a:cubicBezTo>
                    <a:pt x="98" y="1"/>
                    <a:pt x="1" y="98"/>
                    <a:pt x="1" y="222"/>
                  </a:cubicBezTo>
                  <a:lnTo>
                    <a:pt x="1" y="1567"/>
                  </a:lnTo>
                  <a:lnTo>
                    <a:pt x="1" y="3137"/>
                  </a:lnTo>
                  <a:cubicBezTo>
                    <a:pt x="1" y="3157"/>
                    <a:pt x="1" y="3180"/>
                    <a:pt x="12" y="3200"/>
                  </a:cubicBezTo>
                  <a:cubicBezTo>
                    <a:pt x="39" y="3297"/>
                    <a:pt x="129" y="3359"/>
                    <a:pt x="226" y="3359"/>
                  </a:cubicBezTo>
                  <a:cubicBezTo>
                    <a:pt x="234" y="3359"/>
                    <a:pt x="1007" y="3355"/>
                    <a:pt x="1221" y="3355"/>
                  </a:cubicBezTo>
                  <a:cubicBezTo>
                    <a:pt x="1777" y="3355"/>
                    <a:pt x="2228" y="2904"/>
                    <a:pt x="2228" y="2348"/>
                  </a:cubicBezTo>
                  <a:cubicBezTo>
                    <a:pt x="2224" y="1983"/>
                    <a:pt x="2030" y="1664"/>
                    <a:pt x="1730" y="1489"/>
                  </a:cubicBezTo>
                  <a:cubicBezTo>
                    <a:pt x="1901" y="1303"/>
                    <a:pt x="1991" y="1046"/>
                    <a:pt x="1952" y="766"/>
                  </a:cubicBezTo>
                  <a:cubicBezTo>
                    <a:pt x="1886" y="323"/>
                    <a:pt x="1497" y="1"/>
                    <a:pt x="10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4" name="Google Shape;6104;p73"/>
            <p:cNvSpPr/>
            <p:nvPr/>
          </p:nvSpPr>
          <p:spPr>
            <a:xfrm>
              <a:off x="7738300" y="2162250"/>
              <a:ext cx="71050" cy="83800"/>
            </a:xfrm>
            <a:custGeom>
              <a:avLst/>
              <a:gdLst/>
              <a:ahLst/>
              <a:cxnLst/>
              <a:rect l="l" t="t" r="r" b="b"/>
              <a:pathLst>
                <a:path w="2842" h="3352" extrusionOk="0">
                  <a:moveTo>
                    <a:pt x="1676" y="1"/>
                  </a:moveTo>
                  <a:cubicBezTo>
                    <a:pt x="751" y="1"/>
                    <a:pt x="0" y="755"/>
                    <a:pt x="0" y="1676"/>
                  </a:cubicBezTo>
                  <a:cubicBezTo>
                    <a:pt x="0" y="2601"/>
                    <a:pt x="751" y="3351"/>
                    <a:pt x="1676" y="3351"/>
                  </a:cubicBezTo>
                  <a:cubicBezTo>
                    <a:pt x="2041" y="3351"/>
                    <a:pt x="2364" y="3231"/>
                    <a:pt x="2624" y="3009"/>
                  </a:cubicBezTo>
                  <a:cubicBezTo>
                    <a:pt x="2671" y="2963"/>
                    <a:pt x="2721" y="2916"/>
                    <a:pt x="2764" y="2862"/>
                  </a:cubicBezTo>
                  <a:cubicBezTo>
                    <a:pt x="2842" y="2776"/>
                    <a:pt x="2826" y="2640"/>
                    <a:pt x="2733" y="2562"/>
                  </a:cubicBezTo>
                  <a:cubicBezTo>
                    <a:pt x="2693" y="2527"/>
                    <a:pt x="2642" y="2510"/>
                    <a:pt x="2590" y="2510"/>
                  </a:cubicBezTo>
                  <a:cubicBezTo>
                    <a:pt x="2528" y="2510"/>
                    <a:pt x="2465" y="2536"/>
                    <a:pt x="2422" y="2590"/>
                  </a:cubicBezTo>
                  <a:cubicBezTo>
                    <a:pt x="2395" y="2625"/>
                    <a:pt x="2360" y="2659"/>
                    <a:pt x="2325" y="2687"/>
                  </a:cubicBezTo>
                  <a:cubicBezTo>
                    <a:pt x="2150" y="2842"/>
                    <a:pt x="1932" y="2920"/>
                    <a:pt x="1676" y="2920"/>
                  </a:cubicBezTo>
                  <a:cubicBezTo>
                    <a:pt x="996" y="2920"/>
                    <a:pt x="436" y="2368"/>
                    <a:pt x="436" y="1680"/>
                  </a:cubicBezTo>
                  <a:cubicBezTo>
                    <a:pt x="436" y="996"/>
                    <a:pt x="992" y="444"/>
                    <a:pt x="1676" y="444"/>
                  </a:cubicBezTo>
                  <a:cubicBezTo>
                    <a:pt x="1925" y="444"/>
                    <a:pt x="2162" y="514"/>
                    <a:pt x="2364" y="650"/>
                  </a:cubicBezTo>
                  <a:cubicBezTo>
                    <a:pt x="2403" y="676"/>
                    <a:pt x="2447" y="689"/>
                    <a:pt x="2490" y="689"/>
                  </a:cubicBezTo>
                  <a:cubicBezTo>
                    <a:pt x="2561" y="689"/>
                    <a:pt x="2630" y="655"/>
                    <a:pt x="2671" y="592"/>
                  </a:cubicBezTo>
                  <a:cubicBezTo>
                    <a:pt x="2741" y="491"/>
                    <a:pt x="2714" y="354"/>
                    <a:pt x="2613" y="288"/>
                  </a:cubicBezTo>
                  <a:cubicBezTo>
                    <a:pt x="2337" y="98"/>
                    <a:pt x="2010" y="1"/>
                    <a:pt x="16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05" name="Google Shape;6105;p73"/>
          <p:cNvGrpSpPr/>
          <p:nvPr/>
        </p:nvGrpSpPr>
        <p:grpSpPr>
          <a:xfrm>
            <a:off x="1266050" y="2665425"/>
            <a:ext cx="364325" cy="364650"/>
            <a:chOff x="1266050" y="2665425"/>
            <a:chExt cx="364325" cy="364650"/>
          </a:xfrm>
        </p:grpSpPr>
        <p:sp>
          <p:nvSpPr>
            <p:cNvPr id="6106" name="Google Shape;6106;p73"/>
            <p:cNvSpPr/>
            <p:nvPr/>
          </p:nvSpPr>
          <p:spPr>
            <a:xfrm>
              <a:off x="1547175" y="2722675"/>
              <a:ext cx="65325" cy="126750"/>
            </a:xfrm>
            <a:custGeom>
              <a:avLst/>
              <a:gdLst/>
              <a:ahLst/>
              <a:cxnLst/>
              <a:rect l="l" t="t" r="r" b="b"/>
              <a:pathLst>
                <a:path w="2613" h="5070" extrusionOk="0">
                  <a:moveTo>
                    <a:pt x="1034" y="0"/>
                  </a:moveTo>
                  <a:lnTo>
                    <a:pt x="0" y="8"/>
                  </a:lnTo>
                  <a:lnTo>
                    <a:pt x="0" y="1030"/>
                  </a:lnTo>
                  <a:cubicBezTo>
                    <a:pt x="708" y="1913"/>
                    <a:pt x="1135" y="3032"/>
                    <a:pt x="1135" y="4253"/>
                  </a:cubicBezTo>
                  <a:lnTo>
                    <a:pt x="1135" y="5069"/>
                  </a:lnTo>
                  <a:lnTo>
                    <a:pt x="2612" y="5069"/>
                  </a:lnTo>
                  <a:lnTo>
                    <a:pt x="2612" y="4253"/>
                  </a:lnTo>
                  <a:cubicBezTo>
                    <a:pt x="2612" y="2675"/>
                    <a:pt x="2053" y="1186"/>
                    <a:pt x="10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7" name="Google Shape;6107;p73"/>
            <p:cNvSpPr/>
            <p:nvPr/>
          </p:nvSpPr>
          <p:spPr>
            <a:xfrm>
              <a:off x="1284500" y="2722000"/>
              <a:ext cx="65050" cy="128000"/>
            </a:xfrm>
            <a:custGeom>
              <a:avLst/>
              <a:gdLst/>
              <a:ahLst/>
              <a:cxnLst/>
              <a:rect l="l" t="t" r="r" b="b"/>
              <a:pathLst>
                <a:path w="2602" h="5120" extrusionOk="0">
                  <a:moveTo>
                    <a:pt x="2508" y="0"/>
                  </a:moveTo>
                  <a:cubicBezTo>
                    <a:pt x="2481" y="0"/>
                    <a:pt x="1567" y="47"/>
                    <a:pt x="1567" y="47"/>
                  </a:cubicBezTo>
                  <a:cubicBezTo>
                    <a:pt x="556" y="1232"/>
                    <a:pt x="1" y="2725"/>
                    <a:pt x="1" y="4303"/>
                  </a:cubicBezTo>
                  <a:lnTo>
                    <a:pt x="1" y="5119"/>
                  </a:lnTo>
                  <a:lnTo>
                    <a:pt x="1454" y="5119"/>
                  </a:lnTo>
                  <a:lnTo>
                    <a:pt x="1454" y="4303"/>
                  </a:lnTo>
                  <a:cubicBezTo>
                    <a:pt x="1454" y="3086"/>
                    <a:pt x="1886" y="1963"/>
                    <a:pt x="2601" y="1085"/>
                  </a:cubicBezTo>
                  <a:cubicBezTo>
                    <a:pt x="2601" y="1085"/>
                    <a:pt x="2543" y="0"/>
                    <a:pt x="2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8" name="Google Shape;6108;p73"/>
            <p:cNvSpPr/>
            <p:nvPr/>
          </p:nvSpPr>
          <p:spPr>
            <a:xfrm>
              <a:off x="1352125" y="2738225"/>
              <a:ext cx="172225" cy="194275"/>
            </a:xfrm>
            <a:custGeom>
              <a:avLst/>
              <a:gdLst/>
              <a:ahLst/>
              <a:cxnLst/>
              <a:rect l="l" t="t" r="r" b="b"/>
              <a:pathLst>
                <a:path w="6889" h="7771" extrusionOk="0">
                  <a:moveTo>
                    <a:pt x="3857" y="0"/>
                  </a:moveTo>
                  <a:cubicBezTo>
                    <a:pt x="2633" y="0"/>
                    <a:pt x="1533" y="572"/>
                    <a:pt x="825" y="1458"/>
                  </a:cubicBezTo>
                  <a:lnTo>
                    <a:pt x="1" y="4373"/>
                  </a:lnTo>
                  <a:cubicBezTo>
                    <a:pt x="242" y="6290"/>
                    <a:pt x="1878" y="7770"/>
                    <a:pt x="3857" y="7770"/>
                  </a:cubicBezTo>
                  <a:cubicBezTo>
                    <a:pt x="5081" y="7770"/>
                    <a:pt x="6174" y="7203"/>
                    <a:pt x="6889" y="6317"/>
                  </a:cubicBezTo>
                  <a:lnTo>
                    <a:pt x="6889" y="1458"/>
                  </a:lnTo>
                  <a:cubicBezTo>
                    <a:pt x="6178" y="572"/>
                    <a:pt x="5081" y="0"/>
                    <a:pt x="38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9" name="Google Shape;6109;p73"/>
            <p:cNvSpPr/>
            <p:nvPr/>
          </p:nvSpPr>
          <p:spPr>
            <a:xfrm>
              <a:off x="1399275" y="2872125"/>
              <a:ext cx="43450" cy="24225"/>
            </a:xfrm>
            <a:custGeom>
              <a:avLst/>
              <a:gdLst/>
              <a:ahLst/>
              <a:cxnLst/>
              <a:rect l="l" t="t" r="r" b="b"/>
              <a:pathLst>
                <a:path w="1738" h="969" extrusionOk="0">
                  <a:moveTo>
                    <a:pt x="521" y="1"/>
                  </a:moveTo>
                  <a:cubicBezTo>
                    <a:pt x="233" y="1"/>
                    <a:pt x="0" y="238"/>
                    <a:pt x="27" y="525"/>
                  </a:cubicBezTo>
                  <a:cubicBezTo>
                    <a:pt x="47" y="774"/>
                    <a:pt x="253" y="969"/>
                    <a:pt x="506" y="969"/>
                  </a:cubicBezTo>
                  <a:lnTo>
                    <a:pt x="1217" y="969"/>
                  </a:lnTo>
                  <a:cubicBezTo>
                    <a:pt x="1505" y="969"/>
                    <a:pt x="1738" y="728"/>
                    <a:pt x="1711" y="444"/>
                  </a:cubicBezTo>
                  <a:cubicBezTo>
                    <a:pt x="1691" y="195"/>
                    <a:pt x="1485" y="1"/>
                    <a:pt x="1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0" name="Google Shape;6110;p73"/>
            <p:cNvSpPr/>
            <p:nvPr/>
          </p:nvSpPr>
          <p:spPr>
            <a:xfrm>
              <a:off x="1351075" y="2774650"/>
              <a:ext cx="85625" cy="72725"/>
            </a:xfrm>
            <a:custGeom>
              <a:avLst/>
              <a:gdLst/>
              <a:ahLst/>
              <a:cxnLst/>
              <a:rect l="l" t="t" r="r" b="b"/>
              <a:pathLst>
                <a:path w="3425" h="2909" extrusionOk="0">
                  <a:moveTo>
                    <a:pt x="852" y="1"/>
                  </a:moveTo>
                  <a:cubicBezTo>
                    <a:pt x="323" y="662"/>
                    <a:pt x="0" y="1505"/>
                    <a:pt x="0" y="2423"/>
                  </a:cubicBezTo>
                  <a:cubicBezTo>
                    <a:pt x="0" y="2586"/>
                    <a:pt x="12" y="2749"/>
                    <a:pt x="31" y="2908"/>
                  </a:cubicBezTo>
                  <a:lnTo>
                    <a:pt x="1924" y="2908"/>
                  </a:lnTo>
                  <a:cubicBezTo>
                    <a:pt x="2212" y="2908"/>
                    <a:pt x="2445" y="2671"/>
                    <a:pt x="2422" y="2384"/>
                  </a:cubicBezTo>
                  <a:cubicBezTo>
                    <a:pt x="2402" y="2135"/>
                    <a:pt x="2193" y="1941"/>
                    <a:pt x="1940" y="1941"/>
                  </a:cubicBezTo>
                  <a:lnTo>
                    <a:pt x="1477" y="1941"/>
                  </a:lnTo>
                  <a:cubicBezTo>
                    <a:pt x="1190" y="1941"/>
                    <a:pt x="956" y="1703"/>
                    <a:pt x="984" y="1416"/>
                  </a:cubicBezTo>
                  <a:cubicBezTo>
                    <a:pt x="1003" y="1167"/>
                    <a:pt x="1209" y="973"/>
                    <a:pt x="1462" y="973"/>
                  </a:cubicBezTo>
                  <a:lnTo>
                    <a:pt x="2904" y="973"/>
                  </a:lnTo>
                  <a:cubicBezTo>
                    <a:pt x="3192" y="973"/>
                    <a:pt x="3425" y="736"/>
                    <a:pt x="3401" y="448"/>
                  </a:cubicBezTo>
                  <a:cubicBezTo>
                    <a:pt x="3378" y="195"/>
                    <a:pt x="3172" y="1"/>
                    <a:pt x="29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1" name="Google Shape;6111;p73"/>
            <p:cNvSpPr/>
            <p:nvPr/>
          </p:nvSpPr>
          <p:spPr>
            <a:xfrm>
              <a:off x="1436100" y="2774575"/>
              <a:ext cx="109350" cy="121575"/>
            </a:xfrm>
            <a:custGeom>
              <a:avLst/>
              <a:gdLst/>
              <a:ahLst/>
              <a:cxnLst/>
              <a:rect l="l" t="t" r="r" b="b"/>
              <a:pathLst>
                <a:path w="4374" h="4863" extrusionOk="0">
                  <a:moveTo>
                    <a:pt x="1960" y="0"/>
                  </a:moveTo>
                  <a:cubicBezTo>
                    <a:pt x="1672" y="0"/>
                    <a:pt x="1439" y="237"/>
                    <a:pt x="1462" y="525"/>
                  </a:cubicBezTo>
                  <a:cubicBezTo>
                    <a:pt x="1481" y="774"/>
                    <a:pt x="1691" y="968"/>
                    <a:pt x="1944" y="968"/>
                  </a:cubicBezTo>
                  <a:lnTo>
                    <a:pt x="2414" y="968"/>
                  </a:lnTo>
                  <a:cubicBezTo>
                    <a:pt x="2702" y="968"/>
                    <a:pt x="2935" y="1205"/>
                    <a:pt x="2912" y="1493"/>
                  </a:cubicBezTo>
                  <a:cubicBezTo>
                    <a:pt x="2892" y="1738"/>
                    <a:pt x="2682" y="1932"/>
                    <a:pt x="2430" y="1932"/>
                  </a:cubicBezTo>
                  <a:lnTo>
                    <a:pt x="580" y="1932"/>
                  </a:lnTo>
                  <a:cubicBezTo>
                    <a:pt x="377" y="1932"/>
                    <a:pt x="164" y="2083"/>
                    <a:pt x="105" y="2274"/>
                  </a:cubicBezTo>
                  <a:cubicBezTo>
                    <a:pt x="0" y="2612"/>
                    <a:pt x="253" y="2931"/>
                    <a:pt x="580" y="2931"/>
                  </a:cubicBezTo>
                  <a:lnTo>
                    <a:pt x="2255" y="2931"/>
                  </a:lnTo>
                  <a:cubicBezTo>
                    <a:pt x="2543" y="2931"/>
                    <a:pt x="2776" y="3168"/>
                    <a:pt x="2749" y="3456"/>
                  </a:cubicBezTo>
                  <a:cubicBezTo>
                    <a:pt x="2729" y="3701"/>
                    <a:pt x="2523" y="3895"/>
                    <a:pt x="2270" y="3895"/>
                  </a:cubicBezTo>
                  <a:lnTo>
                    <a:pt x="1800" y="3895"/>
                  </a:lnTo>
                  <a:cubicBezTo>
                    <a:pt x="1512" y="3895"/>
                    <a:pt x="1279" y="4136"/>
                    <a:pt x="1303" y="4420"/>
                  </a:cubicBezTo>
                  <a:cubicBezTo>
                    <a:pt x="1322" y="4668"/>
                    <a:pt x="1532" y="4863"/>
                    <a:pt x="1785" y="4863"/>
                  </a:cubicBezTo>
                  <a:lnTo>
                    <a:pt x="3518" y="4863"/>
                  </a:lnTo>
                  <a:cubicBezTo>
                    <a:pt x="4055" y="4202"/>
                    <a:pt x="4373" y="3358"/>
                    <a:pt x="4373" y="2433"/>
                  </a:cubicBezTo>
                  <a:cubicBezTo>
                    <a:pt x="4373" y="1516"/>
                    <a:pt x="4055" y="672"/>
                    <a:pt x="35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2" name="Google Shape;6112;p73"/>
            <p:cNvSpPr/>
            <p:nvPr/>
          </p:nvSpPr>
          <p:spPr>
            <a:xfrm>
              <a:off x="1323675" y="2665425"/>
              <a:ext cx="249275" cy="83400"/>
            </a:xfrm>
            <a:custGeom>
              <a:avLst/>
              <a:gdLst/>
              <a:ahLst/>
              <a:cxnLst/>
              <a:rect l="l" t="t" r="r" b="b"/>
              <a:pathLst>
                <a:path w="9971" h="3336" extrusionOk="0">
                  <a:moveTo>
                    <a:pt x="4983" y="1"/>
                  </a:moveTo>
                  <a:cubicBezTo>
                    <a:pt x="3234" y="1"/>
                    <a:pt x="1586" y="681"/>
                    <a:pt x="350" y="1921"/>
                  </a:cubicBezTo>
                  <a:cubicBezTo>
                    <a:pt x="226" y="2042"/>
                    <a:pt x="109" y="2170"/>
                    <a:pt x="0" y="2302"/>
                  </a:cubicBezTo>
                  <a:lnTo>
                    <a:pt x="1034" y="3336"/>
                  </a:lnTo>
                  <a:cubicBezTo>
                    <a:pt x="1971" y="2189"/>
                    <a:pt x="3390" y="1459"/>
                    <a:pt x="4983" y="1459"/>
                  </a:cubicBezTo>
                  <a:cubicBezTo>
                    <a:pt x="6573" y="1459"/>
                    <a:pt x="7996" y="2193"/>
                    <a:pt x="8933" y="3336"/>
                  </a:cubicBezTo>
                  <a:lnTo>
                    <a:pt x="9970" y="2302"/>
                  </a:lnTo>
                  <a:cubicBezTo>
                    <a:pt x="9858" y="2170"/>
                    <a:pt x="9741" y="2042"/>
                    <a:pt x="9621" y="1921"/>
                  </a:cubicBezTo>
                  <a:cubicBezTo>
                    <a:pt x="8381" y="681"/>
                    <a:pt x="6732" y="1"/>
                    <a:pt x="4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3" name="Google Shape;6113;p73"/>
            <p:cNvSpPr/>
            <p:nvPr/>
          </p:nvSpPr>
          <p:spPr>
            <a:xfrm>
              <a:off x="1266050" y="2896025"/>
              <a:ext cx="64625" cy="133175"/>
            </a:xfrm>
            <a:custGeom>
              <a:avLst/>
              <a:gdLst/>
              <a:ahLst/>
              <a:cxnLst/>
              <a:rect l="l" t="t" r="r" b="b"/>
              <a:pathLst>
                <a:path w="2585" h="5327" extrusionOk="0">
                  <a:moveTo>
                    <a:pt x="1944" y="1"/>
                  </a:moveTo>
                  <a:lnTo>
                    <a:pt x="972" y="366"/>
                  </a:lnTo>
                  <a:lnTo>
                    <a:pt x="634" y="491"/>
                  </a:lnTo>
                  <a:cubicBezTo>
                    <a:pt x="253" y="634"/>
                    <a:pt x="0" y="996"/>
                    <a:pt x="0" y="1400"/>
                  </a:cubicBezTo>
                  <a:lnTo>
                    <a:pt x="0" y="3938"/>
                  </a:lnTo>
                  <a:cubicBezTo>
                    <a:pt x="0" y="4339"/>
                    <a:pt x="253" y="4704"/>
                    <a:pt x="634" y="4844"/>
                  </a:cubicBezTo>
                  <a:lnTo>
                    <a:pt x="1780" y="5279"/>
                  </a:lnTo>
                  <a:cubicBezTo>
                    <a:pt x="1835" y="5303"/>
                    <a:pt x="1889" y="5318"/>
                    <a:pt x="1947" y="5326"/>
                  </a:cubicBezTo>
                  <a:lnTo>
                    <a:pt x="2585" y="2663"/>
                  </a:lnTo>
                  <a:lnTo>
                    <a:pt x="19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4" name="Google Shape;6114;p73"/>
            <p:cNvSpPr/>
            <p:nvPr/>
          </p:nvSpPr>
          <p:spPr>
            <a:xfrm>
              <a:off x="1314525" y="2896325"/>
              <a:ext cx="36375" cy="133750"/>
            </a:xfrm>
            <a:custGeom>
              <a:avLst/>
              <a:gdLst/>
              <a:ahLst/>
              <a:cxnLst/>
              <a:rect l="l" t="t" r="r" b="b"/>
              <a:pathLst>
                <a:path w="1455" h="5350" extrusionOk="0">
                  <a:moveTo>
                    <a:pt x="1" y="1"/>
                  </a:moveTo>
                  <a:lnTo>
                    <a:pt x="1" y="5334"/>
                  </a:lnTo>
                  <a:cubicBezTo>
                    <a:pt x="59" y="5345"/>
                    <a:pt x="117" y="5349"/>
                    <a:pt x="176" y="5349"/>
                  </a:cubicBezTo>
                  <a:lnTo>
                    <a:pt x="969" y="5349"/>
                  </a:lnTo>
                  <a:cubicBezTo>
                    <a:pt x="1233" y="5349"/>
                    <a:pt x="1454" y="5128"/>
                    <a:pt x="1454" y="4863"/>
                  </a:cubicBezTo>
                  <a:lnTo>
                    <a:pt x="1454" y="486"/>
                  </a:lnTo>
                  <a:cubicBezTo>
                    <a:pt x="1454" y="218"/>
                    <a:pt x="1233" y="1"/>
                    <a:pt x="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5" name="Google Shape;6115;p73"/>
            <p:cNvSpPr/>
            <p:nvPr/>
          </p:nvSpPr>
          <p:spPr>
            <a:xfrm>
              <a:off x="1565725" y="2896025"/>
              <a:ext cx="64650" cy="133175"/>
            </a:xfrm>
            <a:custGeom>
              <a:avLst/>
              <a:gdLst/>
              <a:ahLst/>
              <a:cxnLst/>
              <a:rect l="l" t="t" r="r" b="b"/>
              <a:pathLst>
                <a:path w="2586" h="5327" extrusionOk="0">
                  <a:moveTo>
                    <a:pt x="642" y="1"/>
                  </a:moveTo>
                  <a:lnTo>
                    <a:pt x="1" y="2663"/>
                  </a:lnTo>
                  <a:lnTo>
                    <a:pt x="638" y="5326"/>
                  </a:lnTo>
                  <a:cubicBezTo>
                    <a:pt x="697" y="5318"/>
                    <a:pt x="747" y="5303"/>
                    <a:pt x="805" y="5279"/>
                  </a:cubicBezTo>
                  <a:lnTo>
                    <a:pt x="1952" y="4844"/>
                  </a:lnTo>
                  <a:cubicBezTo>
                    <a:pt x="2333" y="4704"/>
                    <a:pt x="2586" y="4339"/>
                    <a:pt x="2586" y="3938"/>
                  </a:cubicBezTo>
                  <a:lnTo>
                    <a:pt x="2586" y="1400"/>
                  </a:lnTo>
                  <a:cubicBezTo>
                    <a:pt x="2586" y="996"/>
                    <a:pt x="2333" y="634"/>
                    <a:pt x="1952" y="491"/>
                  </a:cubicBezTo>
                  <a:lnTo>
                    <a:pt x="1614" y="366"/>
                  </a:lnTo>
                  <a:lnTo>
                    <a:pt x="6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6" name="Google Shape;6116;p73"/>
            <p:cNvSpPr/>
            <p:nvPr/>
          </p:nvSpPr>
          <p:spPr>
            <a:xfrm>
              <a:off x="1290325" y="2868425"/>
              <a:ext cx="24225" cy="88000"/>
            </a:xfrm>
            <a:custGeom>
              <a:avLst/>
              <a:gdLst/>
              <a:ahLst/>
              <a:cxnLst/>
              <a:rect l="l" t="t" r="r" b="b"/>
              <a:pathLst>
                <a:path w="969" h="3520" extrusionOk="0">
                  <a:moveTo>
                    <a:pt x="1" y="1"/>
                  </a:moveTo>
                  <a:lnTo>
                    <a:pt x="1" y="3033"/>
                  </a:lnTo>
                  <a:cubicBezTo>
                    <a:pt x="1" y="3293"/>
                    <a:pt x="195" y="3499"/>
                    <a:pt x="444" y="3519"/>
                  </a:cubicBezTo>
                  <a:cubicBezTo>
                    <a:pt x="455" y="3519"/>
                    <a:pt x="466" y="3520"/>
                    <a:pt x="477" y="3520"/>
                  </a:cubicBezTo>
                  <a:cubicBezTo>
                    <a:pt x="750" y="3520"/>
                    <a:pt x="969" y="3294"/>
                    <a:pt x="969" y="3021"/>
                  </a:cubicBezTo>
                  <a:lnTo>
                    <a:pt x="9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7" name="Google Shape;6117;p73"/>
            <p:cNvSpPr/>
            <p:nvPr/>
          </p:nvSpPr>
          <p:spPr>
            <a:xfrm>
              <a:off x="1581875" y="2868425"/>
              <a:ext cx="24200" cy="88000"/>
            </a:xfrm>
            <a:custGeom>
              <a:avLst/>
              <a:gdLst/>
              <a:ahLst/>
              <a:cxnLst/>
              <a:rect l="l" t="t" r="r" b="b"/>
              <a:pathLst>
                <a:path w="968" h="3520" extrusionOk="0">
                  <a:moveTo>
                    <a:pt x="0" y="1"/>
                  </a:moveTo>
                  <a:lnTo>
                    <a:pt x="0" y="3021"/>
                  </a:lnTo>
                  <a:cubicBezTo>
                    <a:pt x="0" y="3294"/>
                    <a:pt x="219" y="3520"/>
                    <a:pt x="491" y="3520"/>
                  </a:cubicBezTo>
                  <a:cubicBezTo>
                    <a:pt x="502" y="3520"/>
                    <a:pt x="514" y="3519"/>
                    <a:pt x="525" y="3519"/>
                  </a:cubicBezTo>
                  <a:cubicBezTo>
                    <a:pt x="774" y="3499"/>
                    <a:pt x="968" y="3293"/>
                    <a:pt x="968" y="3033"/>
                  </a:cubicBezTo>
                  <a:lnTo>
                    <a:pt x="9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8" name="Google Shape;6118;p73"/>
            <p:cNvSpPr/>
            <p:nvPr/>
          </p:nvSpPr>
          <p:spPr>
            <a:xfrm>
              <a:off x="1581875" y="2926750"/>
              <a:ext cx="24200" cy="10700"/>
            </a:xfrm>
            <a:custGeom>
              <a:avLst/>
              <a:gdLst/>
              <a:ahLst/>
              <a:cxnLst/>
              <a:rect l="l" t="t" r="r" b="b"/>
              <a:pathLst>
                <a:path w="968" h="428" extrusionOk="0">
                  <a:moveTo>
                    <a:pt x="0" y="0"/>
                  </a:moveTo>
                  <a:lnTo>
                    <a:pt x="0" y="428"/>
                  </a:lnTo>
                  <a:lnTo>
                    <a:pt x="968" y="428"/>
                  </a:lnTo>
                  <a:lnTo>
                    <a:pt x="9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9" name="Google Shape;6119;p73"/>
            <p:cNvSpPr/>
            <p:nvPr/>
          </p:nvSpPr>
          <p:spPr>
            <a:xfrm>
              <a:off x="1290325" y="2926750"/>
              <a:ext cx="24225" cy="10700"/>
            </a:xfrm>
            <a:custGeom>
              <a:avLst/>
              <a:gdLst/>
              <a:ahLst/>
              <a:cxnLst/>
              <a:rect l="l" t="t" r="r" b="b"/>
              <a:pathLst>
                <a:path w="969" h="428" extrusionOk="0">
                  <a:moveTo>
                    <a:pt x="1" y="0"/>
                  </a:moveTo>
                  <a:lnTo>
                    <a:pt x="1" y="428"/>
                  </a:lnTo>
                  <a:lnTo>
                    <a:pt x="969" y="428"/>
                  </a:lnTo>
                  <a:lnTo>
                    <a:pt x="9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0" name="Google Shape;6120;p73"/>
            <p:cNvSpPr/>
            <p:nvPr/>
          </p:nvSpPr>
          <p:spPr>
            <a:xfrm>
              <a:off x="1278175" y="2847925"/>
              <a:ext cx="48425" cy="24225"/>
            </a:xfrm>
            <a:custGeom>
              <a:avLst/>
              <a:gdLst/>
              <a:ahLst/>
              <a:cxnLst/>
              <a:rect l="l" t="t" r="r" b="b"/>
              <a:pathLst>
                <a:path w="1937" h="969" extrusionOk="0">
                  <a:moveTo>
                    <a:pt x="230" y="1"/>
                  </a:moveTo>
                  <a:cubicBezTo>
                    <a:pt x="102" y="1"/>
                    <a:pt x="1" y="102"/>
                    <a:pt x="1" y="230"/>
                  </a:cubicBezTo>
                  <a:lnTo>
                    <a:pt x="1" y="739"/>
                  </a:lnTo>
                  <a:cubicBezTo>
                    <a:pt x="1" y="868"/>
                    <a:pt x="102" y="969"/>
                    <a:pt x="230" y="969"/>
                  </a:cubicBezTo>
                  <a:lnTo>
                    <a:pt x="1711" y="969"/>
                  </a:lnTo>
                  <a:cubicBezTo>
                    <a:pt x="1832" y="969"/>
                    <a:pt x="1937" y="868"/>
                    <a:pt x="1937" y="743"/>
                  </a:cubicBezTo>
                  <a:lnTo>
                    <a:pt x="1937" y="230"/>
                  </a:lnTo>
                  <a:cubicBezTo>
                    <a:pt x="1937" y="102"/>
                    <a:pt x="1832" y="1"/>
                    <a:pt x="17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1" name="Google Shape;6121;p73"/>
            <p:cNvSpPr/>
            <p:nvPr/>
          </p:nvSpPr>
          <p:spPr>
            <a:xfrm>
              <a:off x="1569725" y="2847925"/>
              <a:ext cx="48400" cy="24225"/>
            </a:xfrm>
            <a:custGeom>
              <a:avLst/>
              <a:gdLst/>
              <a:ahLst/>
              <a:cxnLst/>
              <a:rect l="l" t="t" r="r" b="b"/>
              <a:pathLst>
                <a:path w="1936" h="969" extrusionOk="0">
                  <a:moveTo>
                    <a:pt x="229" y="1"/>
                  </a:moveTo>
                  <a:cubicBezTo>
                    <a:pt x="101" y="1"/>
                    <a:pt x="0" y="102"/>
                    <a:pt x="0" y="230"/>
                  </a:cubicBezTo>
                  <a:lnTo>
                    <a:pt x="0" y="739"/>
                  </a:lnTo>
                  <a:cubicBezTo>
                    <a:pt x="4" y="868"/>
                    <a:pt x="101" y="969"/>
                    <a:pt x="229" y="969"/>
                  </a:cubicBezTo>
                  <a:lnTo>
                    <a:pt x="1707" y="969"/>
                  </a:lnTo>
                  <a:cubicBezTo>
                    <a:pt x="1831" y="969"/>
                    <a:pt x="1936" y="868"/>
                    <a:pt x="1936" y="739"/>
                  </a:cubicBezTo>
                  <a:lnTo>
                    <a:pt x="1936" y="230"/>
                  </a:lnTo>
                  <a:cubicBezTo>
                    <a:pt x="1936" y="102"/>
                    <a:pt x="1831" y="1"/>
                    <a:pt x="17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2" name="Google Shape;6122;p73"/>
            <p:cNvSpPr/>
            <p:nvPr/>
          </p:nvSpPr>
          <p:spPr>
            <a:xfrm>
              <a:off x="1545525" y="2896325"/>
              <a:ext cx="36375" cy="133750"/>
            </a:xfrm>
            <a:custGeom>
              <a:avLst/>
              <a:gdLst/>
              <a:ahLst/>
              <a:cxnLst/>
              <a:rect l="l" t="t" r="r" b="b"/>
              <a:pathLst>
                <a:path w="1455" h="5350" extrusionOk="0">
                  <a:moveTo>
                    <a:pt x="486" y="1"/>
                  </a:moveTo>
                  <a:cubicBezTo>
                    <a:pt x="222" y="1"/>
                    <a:pt x="0" y="218"/>
                    <a:pt x="0" y="486"/>
                  </a:cubicBezTo>
                  <a:lnTo>
                    <a:pt x="0" y="4863"/>
                  </a:lnTo>
                  <a:cubicBezTo>
                    <a:pt x="0" y="5128"/>
                    <a:pt x="222" y="5349"/>
                    <a:pt x="486" y="5349"/>
                  </a:cubicBezTo>
                  <a:lnTo>
                    <a:pt x="1279" y="5349"/>
                  </a:lnTo>
                  <a:cubicBezTo>
                    <a:pt x="1337" y="5349"/>
                    <a:pt x="1396" y="5345"/>
                    <a:pt x="1454" y="5334"/>
                  </a:cubicBezTo>
                  <a:lnTo>
                    <a:pt x="145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23" name="Google Shape;6123;p73"/>
          <p:cNvGrpSpPr/>
          <p:nvPr/>
        </p:nvGrpSpPr>
        <p:grpSpPr>
          <a:xfrm>
            <a:off x="1981250" y="2665525"/>
            <a:ext cx="326650" cy="364450"/>
            <a:chOff x="1981250" y="2665525"/>
            <a:chExt cx="326650" cy="364450"/>
          </a:xfrm>
        </p:grpSpPr>
        <p:sp>
          <p:nvSpPr>
            <p:cNvPr id="6124" name="Google Shape;6124;p73"/>
            <p:cNvSpPr/>
            <p:nvPr/>
          </p:nvSpPr>
          <p:spPr>
            <a:xfrm>
              <a:off x="2107875" y="2665525"/>
              <a:ext cx="73000" cy="54050"/>
            </a:xfrm>
            <a:custGeom>
              <a:avLst/>
              <a:gdLst/>
              <a:ahLst/>
              <a:cxnLst/>
              <a:rect l="l" t="t" r="r" b="b"/>
              <a:pathLst>
                <a:path w="2920" h="2162" extrusionOk="0">
                  <a:moveTo>
                    <a:pt x="1466" y="980"/>
                  </a:moveTo>
                  <a:cubicBezTo>
                    <a:pt x="1734" y="980"/>
                    <a:pt x="1952" y="1198"/>
                    <a:pt x="1952" y="1466"/>
                  </a:cubicBezTo>
                  <a:cubicBezTo>
                    <a:pt x="1952" y="1734"/>
                    <a:pt x="1734" y="1952"/>
                    <a:pt x="1466" y="1952"/>
                  </a:cubicBezTo>
                  <a:cubicBezTo>
                    <a:pt x="1198" y="1952"/>
                    <a:pt x="980" y="1734"/>
                    <a:pt x="980" y="1466"/>
                  </a:cubicBezTo>
                  <a:cubicBezTo>
                    <a:pt x="980" y="1198"/>
                    <a:pt x="1198" y="980"/>
                    <a:pt x="1466" y="980"/>
                  </a:cubicBezTo>
                  <a:close/>
                  <a:moveTo>
                    <a:pt x="1465" y="0"/>
                  </a:moveTo>
                  <a:cubicBezTo>
                    <a:pt x="1427" y="0"/>
                    <a:pt x="1388" y="2"/>
                    <a:pt x="1350" y="5"/>
                  </a:cubicBezTo>
                  <a:cubicBezTo>
                    <a:pt x="630" y="63"/>
                    <a:pt x="51" y="654"/>
                    <a:pt x="12" y="1381"/>
                  </a:cubicBezTo>
                  <a:cubicBezTo>
                    <a:pt x="1" y="1664"/>
                    <a:pt x="63" y="1933"/>
                    <a:pt x="187" y="2162"/>
                  </a:cubicBezTo>
                  <a:lnTo>
                    <a:pt x="2741" y="2162"/>
                  </a:lnTo>
                  <a:cubicBezTo>
                    <a:pt x="2858" y="1952"/>
                    <a:pt x="2920" y="1715"/>
                    <a:pt x="2920" y="1455"/>
                  </a:cubicBezTo>
                  <a:cubicBezTo>
                    <a:pt x="2920" y="653"/>
                    <a:pt x="2268" y="0"/>
                    <a:pt x="14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5" name="Google Shape;6125;p73"/>
            <p:cNvSpPr/>
            <p:nvPr/>
          </p:nvSpPr>
          <p:spPr>
            <a:xfrm>
              <a:off x="2024400" y="2714325"/>
              <a:ext cx="240250" cy="255100"/>
            </a:xfrm>
            <a:custGeom>
              <a:avLst/>
              <a:gdLst/>
              <a:ahLst/>
              <a:cxnLst/>
              <a:rect l="l" t="t" r="r" b="b"/>
              <a:pathLst>
                <a:path w="9610" h="10204" extrusionOk="0">
                  <a:moveTo>
                    <a:pt x="4799" y="0"/>
                  </a:moveTo>
                  <a:cubicBezTo>
                    <a:pt x="2656" y="0"/>
                    <a:pt x="922" y="1741"/>
                    <a:pt x="922" y="3883"/>
                  </a:cubicBezTo>
                  <a:lnTo>
                    <a:pt x="922" y="6313"/>
                  </a:lnTo>
                  <a:lnTo>
                    <a:pt x="1213" y="6799"/>
                  </a:lnTo>
                  <a:lnTo>
                    <a:pt x="922" y="7284"/>
                  </a:lnTo>
                  <a:lnTo>
                    <a:pt x="922" y="7448"/>
                  </a:lnTo>
                  <a:cubicBezTo>
                    <a:pt x="922" y="7965"/>
                    <a:pt x="720" y="8458"/>
                    <a:pt x="354" y="8824"/>
                  </a:cubicBezTo>
                  <a:lnTo>
                    <a:pt x="98" y="9080"/>
                  </a:lnTo>
                  <a:cubicBezTo>
                    <a:pt x="55" y="9127"/>
                    <a:pt x="24" y="9170"/>
                    <a:pt x="1" y="9224"/>
                  </a:cubicBezTo>
                  <a:lnTo>
                    <a:pt x="4809" y="10204"/>
                  </a:lnTo>
                  <a:lnTo>
                    <a:pt x="9610" y="9224"/>
                  </a:lnTo>
                  <a:cubicBezTo>
                    <a:pt x="9586" y="9170"/>
                    <a:pt x="9551" y="9119"/>
                    <a:pt x="9512" y="9080"/>
                  </a:cubicBezTo>
                  <a:lnTo>
                    <a:pt x="9256" y="8824"/>
                  </a:lnTo>
                  <a:cubicBezTo>
                    <a:pt x="8890" y="8458"/>
                    <a:pt x="8688" y="7965"/>
                    <a:pt x="8688" y="7448"/>
                  </a:cubicBezTo>
                  <a:lnTo>
                    <a:pt x="8688" y="7284"/>
                  </a:lnTo>
                  <a:lnTo>
                    <a:pt x="8366" y="6799"/>
                  </a:lnTo>
                  <a:lnTo>
                    <a:pt x="8688" y="6313"/>
                  </a:lnTo>
                  <a:lnTo>
                    <a:pt x="8688" y="3926"/>
                  </a:lnTo>
                  <a:cubicBezTo>
                    <a:pt x="8688" y="1780"/>
                    <a:pt x="6962" y="12"/>
                    <a:pt x="4821" y="0"/>
                  </a:cubicBezTo>
                  <a:cubicBezTo>
                    <a:pt x="4814" y="0"/>
                    <a:pt x="4806" y="0"/>
                    <a:pt x="47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6" name="Google Shape;6126;p73"/>
            <p:cNvSpPr/>
            <p:nvPr/>
          </p:nvSpPr>
          <p:spPr>
            <a:xfrm>
              <a:off x="2108075" y="2971450"/>
              <a:ext cx="72900" cy="58525"/>
            </a:xfrm>
            <a:custGeom>
              <a:avLst/>
              <a:gdLst/>
              <a:ahLst/>
              <a:cxnLst/>
              <a:rect l="l" t="t" r="r" b="b"/>
              <a:pathLst>
                <a:path w="2916" h="2341" extrusionOk="0">
                  <a:moveTo>
                    <a:pt x="1458" y="0"/>
                  </a:moveTo>
                  <a:lnTo>
                    <a:pt x="0" y="883"/>
                  </a:lnTo>
                  <a:cubicBezTo>
                    <a:pt x="0" y="1687"/>
                    <a:pt x="654" y="2340"/>
                    <a:pt x="1458" y="2340"/>
                  </a:cubicBezTo>
                  <a:cubicBezTo>
                    <a:pt x="2267" y="2340"/>
                    <a:pt x="2916" y="1687"/>
                    <a:pt x="2916" y="883"/>
                  </a:cubicBezTo>
                  <a:lnTo>
                    <a:pt x="1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7" name="Google Shape;6127;p73"/>
            <p:cNvSpPr/>
            <p:nvPr/>
          </p:nvSpPr>
          <p:spPr>
            <a:xfrm>
              <a:off x="2047350" y="2872525"/>
              <a:ext cx="194075" cy="24125"/>
            </a:xfrm>
            <a:custGeom>
              <a:avLst/>
              <a:gdLst/>
              <a:ahLst/>
              <a:cxnLst/>
              <a:rect l="l" t="t" r="r" b="b"/>
              <a:pathLst>
                <a:path w="7763" h="965" extrusionOk="0">
                  <a:moveTo>
                    <a:pt x="0" y="0"/>
                  </a:moveTo>
                  <a:lnTo>
                    <a:pt x="0" y="964"/>
                  </a:lnTo>
                  <a:lnTo>
                    <a:pt x="7763" y="964"/>
                  </a:lnTo>
                  <a:lnTo>
                    <a:pt x="77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8" name="Google Shape;6128;p73"/>
            <p:cNvSpPr/>
            <p:nvPr/>
          </p:nvSpPr>
          <p:spPr>
            <a:xfrm>
              <a:off x="2005550" y="2819100"/>
              <a:ext cx="20250" cy="57425"/>
            </a:xfrm>
            <a:custGeom>
              <a:avLst/>
              <a:gdLst/>
              <a:ahLst/>
              <a:cxnLst/>
              <a:rect l="l" t="t" r="r" b="b"/>
              <a:pathLst>
                <a:path w="810" h="2297" extrusionOk="0">
                  <a:moveTo>
                    <a:pt x="556" y="0"/>
                  </a:moveTo>
                  <a:cubicBezTo>
                    <a:pt x="493" y="0"/>
                    <a:pt x="430" y="28"/>
                    <a:pt x="385" y="81"/>
                  </a:cubicBezTo>
                  <a:cubicBezTo>
                    <a:pt x="137" y="376"/>
                    <a:pt x="1" y="757"/>
                    <a:pt x="1" y="1146"/>
                  </a:cubicBezTo>
                  <a:cubicBezTo>
                    <a:pt x="1" y="1539"/>
                    <a:pt x="137" y="1916"/>
                    <a:pt x="389" y="2219"/>
                  </a:cubicBezTo>
                  <a:cubicBezTo>
                    <a:pt x="432" y="2265"/>
                    <a:pt x="498" y="2297"/>
                    <a:pt x="560" y="2297"/>
                  </a:cubicBezTo>
                  <a:cubicBezTo>
                    <a:pt x="607" y="2297"/>
                    <a:pt x="658" y="2277"/>
                    <a:pt x="700" y="2254"/>
                  </a:cubicBezTo>
                  <a:cubicBezTo>
                    <a:pt x="794" y="2176"/>
                    <a:pt x="809" y="2032"/>
                    <a:pt x="731" y="1943"/>
                  </a:cubicBezTo>
                  <a:cubicBezTo>
                    <a:pt x="545" y="1717"/>
                    <a:pt x="444" y="1438"/>
                    <a:pt x="444" y="1150"/>
                  </a:cubicBezTo>
                  <a:cubicBezTo>
                    <a:pt x="444" y="862"/>
                    <a:pt x="545" y="582"/>
                    <a:pt x="724" y="361"/>
                  </a:cubicBezTo>
                  <a:cubicBezTo>
                    <a:pt x="801" y="264"/>
                    <a:pt x="786" y="128"/>
                    <a:pt x="696" y="50"/>
                  </a:cubicBezTo>
                  <a:cubicBezTo>
                    <a:pt x="654" y="16"/>
                    <a:pt x="605" y="0"/>
                    <a:pt x="5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9" name="Google Shape;6129;p73"/>
            <p:cNvSpPr/>
            <p:nvPr/>
          </p:nvSpPr>
          <p:spPr>
            <a:xfrm>
              <a:off x="1981250" y="2803550"/>
              <a:ext cx="25700" cy="88525"/>
            </a:xfrm>
            <a:custGeom>
              <a:avLst/>
              <a:gdLst/>
              <a:ahLst/>
              <a:cxnLst/>
              <a:rect l="l" t="t" r="r" b="b"/>
              <a:pathLst>
                <a:path w="1028" h="3541" extrusionOk="0">
                  <a:moveTo>
                    <a:pt x="774" y="0"/>
                  </a:moveTo>
                  <a:cubicBezTo>
                    <a:pt x="710" y="0"/>
                    <a:pt x="648" y="28"/>
                    <a:pt x="603" y="81"/>
                  </a:cubicBezTo>
                  <a:cubicBezTo>
                    <a:pt x="215" y="555"/>
                    <a:pt x="1" y="1154"/>
                    <a:pt x="1" y="1768"/>
                  </a:cubicBezTo>
                  <a:cubicBezTo>
                    <a:pt x="1" y="2390"/>
                    <a:pt x="219" y="2985"/>
                    <a:pt x="615" y="3463"/>
                  </a:cubicBezTo>
                  <a:cubicBezTo>
                    <a:pt x="658" y="3509"/>
                    <a:pt x="720" y="3540"/>
                    <a:pt x="782" y="3540"/>
                  </a:cubicBezTo>
                  <a:cubicBezTo>
                    <a:pt x="833" y="3540"/>
                    <a:pt x="887" y="3521"/>
                    <a:pt x="918" y="3490"/>
                  </a:cubicBezTo>
                  <a:cubicBezTo>
                    <a:pt x="1012" y="3412"/>
                    <a:pt x="1027" y="3272"/>
                    <a:pt x="949" y="3179"/>
                  </a:cubicBezTo>
                  <a:cubicBezTo>
                    <a:pt x="619" y="2783"/>
                    <a:pt x="440" y="2281"/>
                    <a:pt x="440" y="1768"/>
                  </a:cubicBezTo>
                  <a:cubicBezTo>
                    <a:pt x="440" y="1255"/>
                    <a:pt x="619" y="757"/>
                    <a:pt x="945" y="361"/>
                  </a:cubicBezTo>
                  <a:cubicBezTo>
                    <a:pt x="1023" y="264"/>
                    <a:pt x="1008" y="128"/>
                    <a:pt x="914" y="50"/>
                  </a:cubicBezTo>
                  <a:cubicBezTo>
                    <a:pt x="872" y="16"/>
                    <a:pt x="823" y="0"/>
                    <a:pt x="7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0" name="Google Shape;6130;p73"/>
            <p:cNvSpPr/>
            <p:nvPr/>
          </p:nvSpPr>
          <p:spPr>
            <a:xfrm>
              <a:off x="2263450" y="2819100"/>
              <a:ext cx="20150" cy="57525"/>
            </a:xfrm>
            <a:custGeom>
              <a:avLst/>
              <a:gdLst/>
              <a:ahLst/>
              <a:cxnLst/>
              <a:rect l="l" t="t" r="r" b="b"/>
              <a:pathLst>
                <a:path w="806" h="2301" extrusionOk="0">
                  <a:moveTo>
                    <a:pt x="244" y="0"/>
                  </a:moveTo>
                  <a:cubicBezTo>
                    <a:pt x="195" y="0"/>
                    <a:pt x="146" y="16"/>
                    <a:pt x="106" y="50"/>
                  </a:cubicBezTo>
                  <a:cubicBezTo>
                    <a:pt x="16" y="128"/>
                    <a:pt x="1" y="271"/>
                    <a:pt x="79" y="361"/>
                  </a:cubicBezTo>
                  <a:cubicBezTo>
                    <a:pt x="261" y="586"/>
                    <a:pt x="366" y="866"/>
                    <a:pt x="366" y="1154"/>
                  </a:cubicBezTo>
                  <a:cubicBezTo>
                    <a:pt x="366" y="1441"/>
                    <a:pt x="261" y="1721"/>
                    <a:pt x="83" y="1943"/>
                  </a:cubicBezTo>
                  <a:cubicBezTo>
                    <a:pt x="5" y="2040"/>
                    <a:pt x="20" y="2176"/>
                    <a:pt x="114" y="2254"/>
                  </a:cubicBezTo>
                  <a:cubicBezTo>
                    <a:pt x="156" y="2285"/>
                    <a:pt x="203" y="2300"/>
                    <a:pt x="254" y="2300"/>
                  </a:cubicBezTo>
                  <a:cubicBezTo>
                    <a:pt x="316" y="2300"/>
                    <a:pt x="378" y="2273"/>
                    <a:pt x="425" y="2219"/>
                  </a:cubicBezTo>
                  <a:cubicBezTo>
                    <a:pt x="669" y="1920"/>
                    <a:pt x="806" y="1542"/>
                    <a:pt x="806" y="1154"/>
                  </a:cubicBezTo>
                  <a:cubicBezTo>
                    <a:pt x="806" y="761"/>
                    <a:pt x="669" y="380"/>
                    <a:pt x="417" y="81"/>
                  </a:cubicBezTo>
                  <a:cubicBezTo>
                    <a:pt x="373" y="28"/>
                    <a:pt x="309" y="0"/>
                    <a:pt x="2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1" name="Google Shape;6131;p73"/>
            <p:cNvSpPr/>
            <p:nvPr/>
          </p:nvSpPr>
          <p:spPr>
            <a:xfrm>
              <a:off x="2282125" y="2803550"/>
              <a:ext cx="25775" cy="88525"/>
            </a:xfrm>
            <a:custGeom>
              <a:avLst/>
              <a:gdLst/>
              <a:ahLst/>
              <a:cxnLst/>
              <a:rect l="l" t="t" r="r" b="b"/>
              <a:pathLst>
                <a:path w="1031" h="3541" extrusionOk="0">
                  <a:moveTo>
                    <a:pt x="247" y="0"/>
                  </a:moveTo>
                  <a:cubicBezTo>
                    <a:pt x="198" y="0"/>
                    <a:pt x="149" y="16"/>
                    <a:pt x="109" y="50"/>
                  </a:cubicBezTo>
                  <a:cubicBezTo>
                    <a:pt x="16" y="128"/>
                    <a:pt x="0" y="268"/>
                    <a:pt x="78" y="361"/>
                  </a:cubicBezTo>
                  <a:cubicBezTo>
                    <a:pt x="408" y="761"/>
                    <a:pt x="591" y="1259"/>
                    <a:pt x="591" y="1776"/>
                  </a:cubicBezTo>
                  <a:cubicBezTo>
                    <a:pt x="591" y="2285"/>
                    <a:pt x="408" y="2786"/>
                    <a:pt x="86" y="3179"/>
                  </a:cubicBezTo>
                  <a:cubicBezTo>
                    <a:pt x="8" y="3276"/>
                    <a:pt x="20" y="3412"/>
                    <a:pt x="113" y="3490"/>
                  </a:cubicBezTo>
                  <a:cubicBezTo>
                    <a:pt x="156" y="3525"/>
                    <a:pt x="206" y="3540"/>
                    <a:pt x="253" y="3540"/>
                  </a:cubicBezTo>
                  <a:cubicBezTo>
                    <a:pt x="319" y="3540"/>
                    <a:pt x="381" y="3509"/>
                    <a:pt x="428" y="3463"/>
                  </a:cubicBezTo>
                  <a:cubicBezTo>
                    <a:pt x="817" y="2985"/>
                    <a:pt x="1030" y="2386"/>
                    <a:pt x="1030" y="1776"/>
                  </a:cubicBezTo>
                  <a:cubicBezTo>
                    <a:pt x="1030" y="1158"/>
                    <a:pt x="813" y="555"/>
                    <a:pt x="420" y="81"/>
                  </a:cubicBezTo>
                  <a:cubicBezTo>
                    <a:pt x="376" y="28"/>
                    <a:pt x="312" y="0"/>
                    <a:pt x="2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2" name="Google Shape;6132;p73"/>
            <p:cNvSpPr/>
            <p:nvPr/>
          </p:nvSpPr>
          <p:spPr>
            <a:xfrm>
              <a:off x="2023050" y="2945000"/>
              <a:ext cx="242575" cy="48325"/>
            </a:xfrm>
            <a:custGeom>
              <a:avLst/>
              <a:gdLst/>
              <a:ahLst/>
              <a:cxnLst/>
              <a:rect l="l" t="t" r="r" b="b"/>
              <a:pathLst>
                <a:path w="9703" h="1933" extrusionOk="0">
                  <a:moveTo>
                    <a:pt x="51" y="1"/>
                  </a:moveTo>
                  <a:cubicBezTo>
                    <a:pt x="20" y="63"/>
                    <a:pt x="0" y="133"/>
                    <a:pt x="0" y="199"/>
                  </a:cubicBezTo>
                  <a:lnTo>
                    <a:pt x="0" y="1447"/>
                  </a:lnTo>
                  <a:cubicBezTo>
                    <a:pt x="0" y="1715"/>
                    <a:pt x="218" y="1933"/>
                    <a:pt x="486" y="1933"/>
                  </a:cubicBezTo>
                  <a:lnTo>
                    <a:pt x="9217" y="1933"/>
                  </a:lnTo>
                  <a:cubicBezTo>
                    <a:pt x="9485" y="1933"/>
                    <a:pt x="9702" y="1715"/>
                    <a:pt x="9702" y="1447"/>
                  </a:cubicBezTo>
                  <a:lnTo>
                    <a:pt x="9702" y="199"/>
                  </a:lnTo>
                  <a:cubicBezTo>
                    <a:pt x="9702" y="133"/>
                    <a:pt x="9691" y="63"/>
                    <a:pt x="9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3" name="Google Shape;6133;p73"/>
            <p:cNvSpPr/>
            <p:nvPr/>
          </p:nvSpPr>
          <p:spPr>
            <a:xfrm>
              <a:off x="2047350" y="2806425"/>
              <a:ext cx="194175" cy="10725"/>
            </a:xfrm>
            <a:custGeom>
              <a:avLst/>
              <a:gdLst/>
              <a:ahLst/>
              <a:cxnLst/>
              <a:rect l="l" t="t" r="r" b="b"/>
              <a:pathLst>
                <a:path w="7767" h="429" extrusionOk="0">
                  <a:moveTo>
                    <a:pt x="4" y="1"/>
                  </a:moveTo>
                  <a:cubicBezTo>
                    <a:pt x="0" y="71"/>
                    <a:pt x="0" y="141"/>
                    <a:pt x="0" y="215"/>
                  </a:cubicBezTo>
                  <a:lnTo>
                    <a:pt x="0" y="429"/>
                  </a:lnTo>
                  <a:lnTo>
                    <a:pt x="7766" y="429"/>
                  </a:lnTo>
                  <a:lnTo>
                    <a:pt x="7766" y="421"/>
                  </a:lnTo>
                  <a:lnTo>
                    <a:pt x="7766" y="254"/>
                  </a:lnTo>
                  <a:cubicBezTo>
                    <a:pt x="7766" y="164"/>
                    <a:pt x="7759" y="83"/>
                    <a:pt x="77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34" name="Google Shape;6134;p73"/>
          <p:cNvGrpSpPr/>
          <p:nvPr/>
        </p:nvGrpSpPr>
        <p:grpSpPr>
          <a:xfrm>
            <a:off x="2642150" y="2665725"/>
            <a:ext cx="364250" cy="363950"/>
            <a:chOff x="2642150" y="2665725"/>
            <a:chExt cx="364250" cy="363950"/>
          </a:xfrm>
        </p:grpSpPr>
        <p:sp>
          <p:nvSpPr>
            <p:cNvPr id="6135" name="Google Shape;6135;p73"/>
            <p:cNvSpPr/>
            <p:nvPr/>
          </p:nvSpPr>
          <p:spPr>
            <a:xfrm>
              <a:off x="2829025" y="2677775"/>
              <a:ext cx="140650" cy="75250"/>
            </a:xfrm>
            <a:custGeom>
              <a:avLst/>
              <a:gdLst/>
              <a:ahLst/>
              <a:cxnLst/>
              <a:rect l="l" t="t" r="r" b="b"/>
              <a:pathLst>
                <a:path w="5626" h="3010" extrusionOk="0">
                  <a:moveTo>
                    <a:pt x="251" y="1"/>
                  </a:moveTo>
                  <a:cubicBezTo>
                    <a:pt x="169" y="1"/>
                    <a:pt x="91" y="46"/>
                    <a:pt x="55" y="121"/>
                  </a:cubicBezTo>
                  <a:cubicBezTo>
                    <a:pt x="1" y="234"/>
                    <a:pt x="43" y="366"/>
                    <a:pt x="152" y="416"/>
                  </a:cubicBezTo>
                  <a:lnTo>
                    <a:pt x="5283" y="2982"/>
                  </a:lnTo>
                  <a:cubicBezTo>
                    <a:pt x="5310" y="2997"/>
                    <a:pt x="5345" y="3009"/>
                    <a:pt x="5380" y="3009"/>
                  </a:cubicBezTo>
                  <a:cubicBezTo>
                    <a:pt x="5462" y="3009"/>
                    <a:pt x="5540" y="2962"/>
                    <a:pt x="5575" y="2885"/>
                  </a:cubicBezTo>
                  <a:cubicBezTo>
                    <a:pt x="5625" y="2776"/>
                    <a:pt x="5582" y="2644"/>
                    <a:pt x="5478" y="2589"/>
                  </a:cubicBezTo>
                  <a:lnTo>
                    <a:pt x="350" y="24"/>
                  </a:lnTo>
                  <a:cubicBezTo>
                    <a:pt x="318" y="8"/>
                    <a:pt x="284"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6" name="Google Shape;6136;p73"/>
            <p:cNvSpPr/>
            <p:nvPr/>
          </p:nvSpPr>
          <p:spPr>
            <a:xfrm>
              <a:off x="2680050" y="2677775"/>
              <a:ext cx="139875" cy="74750"/>
            </a:xfrm>
            <a:custGeom>
              <a:avLst/>
              <a:gdLst/>
              <a:ahLst/>
              <a:cxnLst/>
              <a:rect l="l" t="t" r="r" b="b"/>
              <a:pathLst>
                <a:path w="5595" h="2990" extrusionOk="0">
                  <a:moveTo>
                    <a:pt x="5342" y="1"/>
                  </a:moveTo>
                  <a:cubicBezTo>
                    <a:pt x="5309" y="1"/>
                    <a:pt x="5276" y="8"/>
                    <a:pt x="5244" y="24"/>
                  </a:cubicBezTo>
                  <a:lnTo>
                    <a:pt x="152" y="2570"/>
                  </a:lnTo>
                  <a:cubicBezTo>
                    <a:pt x="47" y="2624"/>
                    <a:pt x="1" y="2760"/>
                    <a:pt x="55" y="2865"/>
                  </a:cubicBezTo>
                  <a:cubicBezTo>
                    <a:pt x="90" y="2943"/>
                    <a:pt x="168" y="2990"/>
                    <a:pt x="250" y="2990"/>
                  </a:cubicBezTo>
                  <a:cubicBezTo>
                    <a:pt x="285" y="2990"/>
                    <a:pt x="320" y="2978"/>
                    <a:pt x="351" y="2962"/>
                  </a:cubicBezTo>
                  <a:lnTo>
                    <a:pt x="5443" y="416"/>
                  </a:lnTo>
                  <a:cubicBezTo>
                    <a:pt x="5552" y="366"/>
                    <a:pt x="5594" y="230"/>
                    <a:pt x="5540" y="121"/>
                  </a:cubicBezTo>
                  <a:cubicBezTo>
                    <a:pt x="5504" y="46"/>
                    <a:pt x="5424" y="1"/>
                    <a:pt x="5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7" name="Google Shape;6137;p73"/>
            <p:cNvSpPr/>
            <p:nvPr/>
          </p:nvSpPr>
          <p:spPr>
            <a:xfrm>
              <a:off x="2642150" y="2738125"/>
              <a:ext cx="364250" cy="291550"/>
            </a:xfrm>
            <a:custGeom>
              <a:avLst/>
              <a:gdLst/>
              <a:ahLst/>
              <a:cxnLst/>
              <a:rect l="l" t="t" r="r" b="b"/>
              <a:pathLst>
                <a:path w="14570" h="11662" extrusionOk="0">
                  <a:moveTo>
                    <a:pt x="910" y="0"/>
                  </a:moveTo>
                  <a:cubicBezTo>
                    <a:pt x="409" y="0"/>
                    <a:pt x="1" y="409"/>
                    <a:pt x="1" y="910"/>
                  </a:cubicBezTo>
                  <a:lnTo>
                    <a:pt x="1" y="10752"/>
                  </a:lnTo>
                  <a:cubicBezTo>
                    <a:pt x="1" y="11253"/>
                    <a:pt x="409" y="11662"/>
                    <a:pt x="910" y="11662"/>
                  </a:cubicBezTo>
                  <a:lnTo>
                    <a:pt x="13656" y="11662"/>
                  </a:lnTo>
                  <a:cubicBezTo>
                    <a:pt x="14161" y="11662"/>
                    <a:pt x="14570" y="11257"/>
                    <a:pt x="14566" y="10752"/>
                  </a:cubicBezTo>
                  <a:lnTo>
                    <a:pt x="14566" y="910"/>
                  </a:lnTo>
                  <a:cubicBezTo>
                    <a:pt x="14566" y="409"/>
                    <a:pt x="14158" y="0"/>
                    <a:pt x="136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8" name="Google Shape;6138;p73"/>
            <p:cNvSpPr/>
            <p:nvPr/>
          </p:nvSpPr>
          <p:spPr>
            <a:xfrm>
              <a:off x="2666350" y="2762900"/>
              <a:ext cx="315850" cy="242575"/>
            </a:xfrm>
            <a:custGeom>
              <a:avLst/>
              <a:gdLst/>
              <a:ahLst/>
              <a:cxnLst/>
              <a:rect l="l" t="t" r="r" b="b"/>
              <a:pathLst>
                <a:path w="12634" h="9703" extrusionOk="0">
                  <a:moveTo>
                    <a:pt x="230" y="1"/>
                  </a:moveTo>
                  <a:cubicBezTo>
                    <a:pt x="102" y="1"/>
                    <a:pt x="1" y="102"/>
                    <a:pt x="1" y="230"/>
                  </a:cubicBezTo>
                  <a:lnTo>
                    <a:pt x="1" y="9477"/>
                  </a:lnTo>
                  <a:cubicBezTo>
                    <a:pt x="1" y="9602"/>
                    <a:pt x="102" y="9703"/>
                    <a:pt x="230" y="9703"/>
                  </a:cubicBezTo>
                  <a:lnTo>
                    <a:pt x="12404" y="9703"/>
                  </a:lnTo>
                  <a:cubicBezTo>
                    <a:pt x="12533" y="9703"/>
                    <a:pt x="12634" y="9602"/>
                    <a:pt x="12634" y="9477"/>
                  </a:cubicBezTo>
                  <a:lnTo>
                    <a:pt x="12634" y="230"/>
                  </a:lnTo>
                  <a:cubicBezTo>
                    <a:pt x="12634" y="102"/>
                    <a:pt x="12533" y="1"/>
                    <a:pt x="124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9" name="Google Shape;6139;p73"/>
            <p:cNvSpPr/>
            <p:nvPr/>
          </p:nvSpPr>
          <p:spPr>
            <a:xfrm>
              <a:off x="2691125" y="2957050"/>
              <a:ext cx="24325" cy="24325"/>
            </a:xfrm>
            <a:custGeom>
              <a:avLst/>
              <a:gdLst/>
              <a:ahLst/>
              <a:cxnLst/>
              <a:rect l="l" t="t" r="r" b="b"/>
              <a:pathLst>
                <a:path w="973" h="973" extrusionOk="0">
                  <a:moveTo>
                    <a:pt x="257" y="1"/>
                  </a:moveTo>
                  <a:cubicBezTo>
                    <a:pt x="118" y="1"/>
                    <a:pt x="1" y="114"/>
                    <a:pt x="1" y="257"/>
                  </a:cubicBezTo>
                  <a:lnTo>
                    <a:pt x="1" y="712"/>
                  </a:lnTo>
                  <a:cubicBezTo>
                    <a:pt x="1" y="852"/>
                    <a:pt x="118" y="973"/>
                    <a:pt x="257" y="973"/>
                  </a:cubicBezTo>
                  <a:lnTo>
                    <a:pt x="716" y="973"/>
                  </a:lnTo>
                  <a:cubicBezTo>
                    <a:pt x="860" y="973"/>
                    <a:pt x="973" y="860"/>
                    <a:pt x="973" y="712"/>
                  </a:cubicBezTo>
                  <a:lnTo>
                    <a:pt x="973" y="257"/>
                  </a:lnTo>
                  <a:cubicBezTo>
                    <a:pt x="973" y="118"/>
                    <a:pt x="856" y="1"/>
                    <a:pt x="7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0" name="Google Shape;6140;p73"/>
            <p:cNvSpPr/>
            <p:nvPr/>
          </p:nvSpPr>
          <p:spPr>
            <a:xfrm>
              <a:off x="2734375" y="2963575"/>
              <a:ext cx="34425" cy="10700"/>
            </a:xfrm>
            <a:custGeom>
              <a:avLst/>
              <a:gdLst/>
              <a:ahLst/>
              <a:cxnLst/>
              <a:rect l="l" t="t" r="r" b="b"/>
              <a:pathLst>
                <a:path w="1377" h="428" extrusionOk="0">
                  <a:moveTo>
                    <a:pt x="218" y="0"/>
                  </a:moveTo>
                  <a:cubicBezTo>
                    <a:pt x="98" y="0"/>
                    <a:pt x="1" y="98"/>
                    <a:pt x="5" y="218"/>
                  </a:cubicBezTo>
                  <a:cubicBezTo>
                    <a:pt x="12" y="335"/>
                    <a:pt x="113" y="428"/>
                    <a:pt x="230" y="428"/>
                  </a:cubicBezTo>
                  <a:lnTo>
                    <a:pt x="1163" y="428"/>
                  </a:lnTo>
                  <a:cubicBezTo>
                    <a:pt x="1279" y="428"/>
                    <a:pt x="1377" y="331"/>
                    <a:pt x="1377" y="210"/>
                  </a:cubicBezTo>
                  <a:cubicBezTo>
                    <a:pt x="1373" y="94"/>
                    <a:pt x="1268" y="0"/>
                    <a:pt x="11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1" name="Google Shape;6141;p73"/>
            <p:cNvSpPr/>
            <p:nvPr/>
          </p:nvSpPr>
          <p:spPr>
            <a:xfrm>
              <a:off x="2787925" y="2957050"/>
              <a:ext cx="24325" cy="24325"/>
            </a:xfrm>
            <a:custGeom>
              <a:avLst/>
              <a:gdLst/>
              <a:ahLst/>
              <a:cxnLst/>
              <a:rect l="l" t="t" r="r" b="b"/>
              <a:pathLst>
                <a:path w="973" h="973" extrusionOk="0">
                  <a:moveTo>
                    <a:pt x="261" y="1"/>
                  </a:moveTo>
                  <a:cubicBezTo>
                    <a:pt x="117" y="1"/>
                    <a:pt x="0" y="114"/>
                    <a:pt x="0" y="257"/>
                  </a:cubicBezTo>
                  <a:lnTo>
                    <a:pt x="0" y="712"/>
                  </a:lnTo>
                  <a:cubicBezTo>
                    <a:pt x="0" y="852"/>
                    <a:pt x="117" y="973"/>
                    <a:pt x="261" y="973"/>
                  </a:cubicBezTo>
                  <a:lnTo>
                    <a:pt x="716" y="973"/>
                  </a:lnTo>
                  <a:cubicBezTo>
                    <a:pt x="856" y="973"/>
                    <a:pt x="968" y="860"/>
                    <a:pt x="972" y="712"/>
                  </a:cubicBezTo>
                  <a:lnTo>
                    <a:pt x="972" y="257"/>
                  </a:lnTo>
                  <a:cubicBezTo>
                    <a:pt x="972" y="118"/>
                    <a:pt x="856" y="1"/>
                    <a:pt x="7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2" name="Google Shape;6142;p73"/>
            <p:cNvSpPr/>
            <p:nvPr/>
          </p:nvSpPr>
          <p:spPr>
            <a:xfrm>
              <a:off x="2831450" y="2963575"/>
              <a:ext cx="34725" cy="10700"/>
            </a:xfrm>
            <a:custGeom>
              <a:avLst/>
              <a:gdLst/>
              <a:ahLst/>
              <a:cxnLst/>
              <a:rect l="l" t="t" r="r" b="b"/>
              <a:pathLst>
                <a:path w="1389" h="428" extrusionOk="0">
                  <a:moveTo>
                    <a:pt x="219" y="0"/>
                  </a:moveTo>
                  <a:cubicBezTo>
                    <a:pt x="98" y="0"/>
                    <a:pt x="1" y="98"/>
                    <a:pt x="5" y="218"/>
                  </a:cubicBezTo>
                  <a:cubicBezTo>
                    <a:pt x="9" y="335"/>
                    <a:pt x="114" y="428"/>
                    <a:pt x="230" y="428"/>
                  </a:cubicBezTo>
                  <a:lnTo>
                    <a:pt x="1163" y="428"/>
                  </a:lnTo>
                  <a:cubicBezTo>
                    <a:pt x="1287" y="428"/>
                    <a:pt x="1389" y="315"/>
                    <a:pt x="1369" y="191"/>
                  </a:cubicBezTo>
                  <a:cubicBezTo>
                    <a:pt x="1361" y="78"/>
                    <a:pt x="1264" y="0"/>
                    <a:pt x="11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3" name="Google Shape;6143;p73"/>
            <p:cNvSpPr/>
            <p:nvPr/>
          </p:nvSpPr>
          <p:spPr>
            <a:xfrm>
              <a:off x="2885400" y="2957050"/>
              <a:ext cx="24300" cy="24325"/>
            </a:xfrm>
            <a:custGeom>
              <a:avLst/>
              <a:gdLst/>
              <a:ahLst/>
              <a:cxnLst/>
              <a:rect l="l" t="t" r="r" b="b"/>
              <a:pathLst>
                <a:path w="972" h="973" extrusionOk="0">
                  <a:moveTo>
                    <a:pt x="257" y="1"/>
                  </a:moveTo>
                  <a:cubicBezTo>
                    <a:pt x="117" y="1"/>
                    <a:pt x="0" y="114"/>
                    <a:pt x="0" y="257"/>
                  </a:cubicBezTo>
                  <a:lnTo>
                    <a:pt x="0" y="712"/>
                  </a:lnTo>
                  <a:cubicBezTo>
                    <a:pt x="0" y="852"/>
                    <a:pt x="117" y="973"/>
                    <a:pt x="257" y="973"/>
                  </a:cubicBezTo>
                  <a:lnTo>
                    <a:pt x="715" y="973"/>
                  </a:lnTo>
                  <a:cubicBezTo>
                    <a:pt x="855" y="973"/>
                    <a:pt x="968" y="860"/>
                    <a:pt x="972" y="712"/>
                  </a:cubicBezTo>
                  <a:lnTo>
                    <a:pt x="972" y="257"/>
                  </a:lnTo>
                  <a:cubicBezTo>
                    <a:pt x="972" y="118"/>
                    <a:pt x="855" y="1"/>
                    <a:pt x="7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4" name="Google Shape;6144;p73"/>
            <p:cNvSpPr/>
            <p:nvPr/>
          </p:nvSpPr>
          <p:spPr>
            <a:xfrm>
              <a:off x="2928550" y="2963575"/>
              <a:ext cx="34700" cy="10700"/>
            </a:xfrm>
            <a:custGeom>
              <a:avLst/>
              <a:gdLst/>
              <a:ahLst/>
              <a:cxnLst/>
              <a:rect l="l" t="t" r="r" b="b"/>
              <a:pathLst>
                <a:path w="1388" h="428" extrusionOk="0">
                  <a:moveTo>
                    <a:pt x="218" y="0"/>
                  </a:moveTo>
                  <a:cubicBezTo>
                    <a:pt x="97" y="0"/>
                    <a:pt x="0" y="98"/>
                    <a:pt x="4" y="218"/>
                  </a:cubicBezTo>
                  <a:cubicBezTo>
                    <a:pt x="8" y="335"/>
                    <a:pt x="109" y="428"/>
                    <a:pt x="225" y="428"/>
                  </a:cubicBezTo>
                  <a:lnTo>
                    <a:pt x="1158" y="428"/>
                  </a:lnTo>
                  <a:cubicBezTo>
                    <a:pt x="1287" y="428"/>
                    <a:pt x="1388" y="315"/>
                    <a:pt x="1368" y="191"/>
                  </a:cubicBezTo>
                  <a:cubicBezTo>
                    <a:pt x="1360" y="78"/>
                    <a:pt x="1263" y="0"/>
                    <a:pt x="11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5" name="Google Shape;6145;p73"/>
            <p:cNvSpPr/>
            <p:nvPr/>
          </p:nvSpPr>
          <p:spPr>
            <a:xfrm>
              <a:off x="2690450" y="2787100"/>
              <a:ext cx="263375" cy="145700"/>
            </a:xfrm>
            <a:custGeom>
              <a:avLst/>
              <a:gdLst/>
              <a:ahLst/>
              <a:cxnLst/>
              <a:rect l="l" t="t" r="r" b="b"/>
              <a:pathLst>
                <a:path w="10535" h="5828" extrusionOk="0">
                  <a:moveTo>
                    <a:pt x="2934" y="0"/>
                  </a:moveTo>
                  <a:cubicBezTo>
                    <a:pt x="1353" y="0"/>
                    <a:pt x="47" y="1290"/>
                    <a:pt x="24" y="2873"/>
                  </a:cubicBezTo>
                  <a:cubicBezTo>
                    <a:pt x="1" y="4498"/>
                    <a:pt x="1315" y="5827"/>
                    <a:pt x="2935" y="5827"/>
                  </a:cubicBezTo>
                  <a:cubicBezTo>
                    <a:pt x="3623" y="5827"/>
                    <a:pt x="4257" y="5586"/>
                    <a:pt x="4755" y="5190"/>
                  </a:cubicBezTo>
                  <a:cubicBezTo>
                    <a:pt x="4933" y="5046"/>
                    <a:pt x="5149" y="4974"/>
                    <a:pt x="5364" y="4974"/>
                  </a:cubicBezTo>
                  <a:cubicBezTo>
                    <a:pt x="5580" y="4974"/>
                    <a:pt x="5794" y="5046"/>
                    <a:pt x="5971" y="5190"/>
                  </a:cubicBezTo>
                  <a:cubicBezTo>
                    <a:pt x="6473" y="5586"/>
                    <a:pt x="7102" y="5827"/>
                    <a:pt x="7794" y="5827"/>
                  </a:cubicBezTo>
                  <a:cubicBezTo>
                    <a:pt x="8657" y="5827"/>
                    <a:pt x="9431" y="5450"/>
                    <a:pt x="9963" y="4855"/>
                  </a:cubicBezTo>
                  <a:lnTo>
                    <a:pt x="10535" y="1944"/>
                  </a:lnTo>
                  <a:cubicBezTo>
                    <a:pt x="10131" y="816"/>
                    <a:pt x="9043" y="0"/>
                    <a:pt x="7784" y="0"/>
                  </a:cubicBezTo>
                  <a:cubicBezTo>
                    <a:pt x="7781" y="0"/>
                    <a:pt x="7778" y="0"/>
                    <a:pt x="7775" y="0"/>
                  </a:cubicBezTo>
                  <a:cubicBezTo>
                    <a:pt x="7087" y="4"/>
                    <a:pt x="6461" y="241"/>
                    <a:pt x="5967" y="642"/>
                  </a:cubicBezTo>
                  <a:cubicBezTo>
                    <a:pt x="5792" y="782"/>
                    <a:pt x="5579" y="852"/>
                    <a:pt x="5365" y="852"/>
                  </a:cubicBezTo>
                  <a:cubicBezTo>
                    <a:pt x="5151" y="852"/>
                    <a:pt x="4937" y="782"/>
                    <a:pt x="4762" y="642"/>
                  </a:cubicBezTo>
                  <a:cubicBezTo>
                    <a:pt x="4265" y="241"/>
                    <a:pt x="3639" y="0"/>
                    <a:pt x="2955" y="0"/>
                  </a:cubicBezTo>
                  <a:cubicBezTo>
                    <a:pt x="2948" y="0"/>
                    <a:pt x="2941" y="0"/>
                    <a:pt x="29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6" name="Google Shape;6146;p73"/>
            <p:cNvSpPr/>
            <p:nvPr/>
          </p:nvSpPr>
          <p:spPr>
            <a:xfrm>
              <a:off x="2775300" y="2859700"/>
              <a:ext cx="49475" cy="24200"/>
            </a:xfrm>
            <a:custGeom>
              <a:avLst/>
              <a:gdLst/>
              <a:ahLst/>
              <a:cxnLst/>
              <a:rect l="l" t="t" r="r" b="b"/>
              <a:pathLst>
                <a:path w="1979" h="968" extrusionOk="0">
                  <a:moveTo>
                    <a:pt x="521" y="0"/>
                  </a:moveTo>
                  <a:cubicBezTo>
                    <a:pt x="233" y="0"/>
                    <a:pt x="0" y="241"/>
                    <a:pt x="27" y="525"/>
                  </a:cubicBezTo>
                  <a:cubicBezTo>
                    <a:pt x="47" y="774"/>
                    <a:pt x="253" y="968"/>
                    <a:pt x="505" y="968"/>
                  </a:cubicBezTo>
                  <a:lnTo>
                    <a:pt x="1458" y="968"/>
                  </a:lnTo>
                  <a:cubicBezTo>
                    <a:pt x="1745" y="968"/>
                    <a:pt x="1979" y="731"/>
                    <a:pt x="1955" y="443"/>
                  </a:cubicBezTo>
                  <a:cubicBezTo>
                    <a:pt x="1936" y="194"/>
                    <a:pt x="1726" y="0"/>
                    <a:pt x="14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7" name="Google Shape;6147;p73"/>
            <p:cNvSpPr/>
            <p:nvPr/>
          </p:nvSpPr>
          <p:spPr>
            <a:xfrm>
              <a:off x="2812225" y="2665725"/>
              <a:ext cx="24300" cy="24325"/>
            </a:xfrm>
            <a:custGeom>
              <a:avLst/>
              <a:gdLst/>
              <a:ahLst/>
              <a:cxnLst/>
              <a:rect l="l" t="t" r="r" b="b"/>
              <a:pathLst>
                <a:path w="972" h="973" extrusionOk="0">
                  <a:moveTo>
                    <a:pt x="486" y="1"/>
                  </a:moveTo>
                  <a:cubicBezTo>
                    <a:pt x="218" y="1"/>
                    <a:pt x="0" y="218"/>
                    <a:pt x="0" y="486"/>
                  </a:cubicBezTo>
                  <a:cubicBezTo>
                    <a:pt x="0" y="755"/>
                    <a:pt x="218" y="972"/>
                    <a:pt x="486" y="972"/>
                  </a:cubicBezTo>
                  <a:cubicBezTo>
                    <a:pt x="754" y="972"/>
                    <a:pt x="972" y="755"/>
                    <a:pt x="972" y="486"/>
                  </a:cubicBezTo>
                  <a:cubicBezTo>
                    <a:pt x="972" y="218"/>
                    <a:pt x="754" y="1"/>
                    <a:pt x="486" y="1"/>
                  </a:cubicBezTo>
                  <a:close/>
                </a:path>
              </a:pathLst>
            </a:custGeom>
            <a:solidFill>
              <a:srgbClr val="E9B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8" name="Google Shape;6148;p73"/>
            <p:cNvSpPr/>
            <p:nvPr/>
          </p:nvSpPr>
          <p:spPr>
            <a:xfrm>
              <a:off x="2816000" y="2665725"/>
              <a:ext cx="20525" cy="24325"/>
            </a:xfrm>
            <a:custGeom>
              <a:avLst/>
              <a:gdLst/>
              <a:ahLst/>
              <a:cxnLst/>
              <a:rect l="l" t="t" r="r" b="b"/>
              <a:pathLst>
                <a:path w="821" h="973" extrusionOk="0">
                  <a:moveTo>
                    <a:pt x="335" y="1"/>
                  </a:moveTo>
                  <a:cubicBezTo>
                    <a:pt x="207" y="1"/>
                    <a:pt x="90" y="55"/>
                    <a:pt x="1" y="137"/>
                  </a:cubicBezTo>
                  <a:cubicBezTo>
                    <a:pt x="94" y="222"/>
                    <a:pt x="152" y="350"/>
                    <a:pt x="152" y="486"/>
                  </a:cubicBezTo>
                  <a:cubicBezTo>
                    <a:pt x="152" y="622"/>
                    <a:pt x="94" y="751"/>
                    <a:pt x="1" y="836"/>
                  </a:cubicBezTo>
                  <a:cubicBezTo>
                    <a:pt x="90" y="918"/>
                    <a:pt x="207" y="972"/>
                    <a:pt x="335" y="972"/>
                  </a:cubicBezTo>
                  <a:cubicBezTo>
                    <a:pt x="603" y="972"/>
                    <a:pt x="821" y="755"/>
                    <a:pt x="821" y="486"/>
                  </a:cubicBezTo>
                  <a:cubicBezTo>
                    <a:pt x="821" y="218"/>
                    <a:pt x="603"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9" name="Google Shape;6149;p73"/>
            <p:cNvSpPr/>
            <p:nvPr/>
          </p:nvSpPr>
          <p:spPr>
            <a:xfrm>
              <a:off x="2690950" y="2811400"/>
              <a:ext cx="85525" cy="72600"/>
            </a:xfrm>
            <a:custGeom>
              <a:avLst/>
              <a:gdLst/>
              <a:ahLst/>
              <a:cxnLst/>
              <a:rect l="l" t="t" r="r" b="b"/>
              <a:pathLst>
                <a:path w="3421" h="2904" extrusionOk="0">
                  <a:moveTo>
                    <a:pt x="746" y="0"/>
                  </a:moveTo>
                  <a:cubicBezTo>
                    <a:pt x="296" y="506"/>
                    <a:pt x="12" y="1166"/>
                    <a:pt x="4" y="1893"/>
                  </a:cubicBezTo>
                  <a:cubicBezTo>
                    <a:pt x="0" y="2251"/>
                    <a:pt x="58" y="2589"/>
                    <a:pt x="167" y="2904"/>
                  </a:cubicBezTo>
                  <a:lnTo>
                    <a:pt x="1928" y="2904"/>
                  </a:lnTo>
                  <a:cubicBezTo>
                    <a:pt x="2216" y="2904"/>
                    <a:pt x="2449" y="2667"/>
                    <a:pt x="2422" y="2379"/>
                  </a:cubicBezTo>
                  <a:cubicBezTo>
                    <a:pt x="2402" y="2134"/>
                    <a:pt x="2196" y="1940"/>
                    <a:pt x="1944" y="1940"/>
                  </a:cubicBezTo>
                  <a:lnTo>
                    <a:pt x="1469" y="1940"/>
                  </a:lnTo>
                  <a:cubicBezTo>
                    <a:pt x="1186" y="1940"/>
                    <a:pt x="952" y="1699"/>
                    <a:pt x="976" y="1415"/>
                  </a:cubicBezTo>
                  <a:cubicBezTo>
                    <a:pt x="995" y="1166"/>
                    <a:pt x="1205" y="972"/>
                    <a:pt x="1458" y="972"/>
                  </a:cubicBezTo>
                  <a:lnTo>
                    <a:pt x="2900" y="972"/>
                  </a:lnTo>
                  <a:cubicBezTo>
                    <a:pt x="3188" y="972"/>
                    <a:pt x="3421" y="735"/>
                    <a:pt x="3394" y="447"/>
                  </a:cubicBezTo>
                  <a:cubicBezTo>
                    <a:pt x="3374" y="195"/>
                    <a:pt x="3168"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0" name="Google Shape;6150;p73"/>
            <p:cNvSpPr/>
            <p:nvPr/>
          </p:nvSpPr>
          <p:spPr>
            <a:xfrm>
              <a:off x="2860225" y="2835600"/>
              <a:ext cx="98075" cy="73200"/>
            </a:xfrm>
            <a:custGeom>
              <a:avLst/>
              <a:gdLst/>
              <a:ahLst/>
              <a:cxnLst/>
              <a:rect l="l" t="t" r="r" b="b"/>
              <a:pathLst>
                <a:path w="3923" h="2928" extrusionOk="0">
                  <a:moveTo>
                    <a:pt x="521" y="0"/>
                  </a:moveTo>
                  <a:cubicBezTo>
                    <a:pt x="234" y="0"/>
                    <a:pt x="0" y="237"/>
                    <a:pt x="24" y="525"/>
                  </a:cubicBezTo>
                  <a:cubicBezTo>
                    <a:pt x="43" y="770"/>
                    <a:pt x="253" y="964"/>
                    <a:pt x="506" y="964"/>
                  </a:cubicBezTo>
                  <a:lnTo>
                    <a:pt x="1474" y="964"/>
                  </a:lnTo>
                  <a:cubicBezTo>
                    <a:pt x="1672" y="964"/>
                    <a:pt x="1886" y="1116"/>
                    <a:pt x="1944" y="1306"/>
                  </a:cubicBezTo>
                  <a:cubicBezTo>
                    <a:pt x="2053" y="1644"/>
                    <a:pt x="1800" y="1963"/>
                    <a:pt x="1474" y="1963"/>
                  </a:cubicBezTo>
                  <a:lnTo>
                    <a:pt x="1007" y="1963"/>
                  </a:lnTo>
                  <a:cubicBezTo>
                    <a:pt x="720" y="1963"/>
                    <a:pt x="486" y="2200"/>
                    <a:pt x="510" y="2488"/>
                  </a:cubicBezTo>
                  <a:cubicBezTo>
                    <a:pt x="529" y="2733"/>
                    <a:pt x="739" y="2927"/>
                    <a:pt x="992" y="2927"/>
                  </a:cubicBezTo>
                  <a:lnTo>
                    <a:pt x="3164" y="2927"/>
                  </a:lnTo>
                  <a:cubicBezTo>
                    <a:pt x="3635" y="2398"/>
                    <a:pt x="3922" y="1699"/>
                    <a:pt x="3907" y="933"/>
                  </a:cubicBezTo>
                  <a:cubicBezTo>
                    <a:pt x="3903" y="606"/>
                    <a:pt x="3845" y="292"/>
                    <a:pt x="37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51" name="Google Shape;6151;p73"/>
          <p:cNvGrpSpPr/>
          <p:nvPr/>
        </p:nvGrpSpPr>
        <p:grpSpPr>
          <a:xfrm>
            <a:off x="3336675" y="2665725"/>
            <a:ext cx="364150" cy="364050"/>
            <a:chOff x="3336675" y="2665725"/>
            <a:chExt cx="364150" cy="364050"/>
          </a:xfrm>
        </p:grpSpPr>
        <p:sp>
          <p:nvSpPr>
            <p:cNvPr id="6152" name="Google Shape;6152;p73"/>
            <p:cNvSpPr/>
            <p:nvPr/>
          </p:nvSpPr>
          <p:spPr>
            <a:xfrm>
              <a:off x="3348825" y="2750275"/>
              <a:ext cx="339850" cy="246175"/>
            </a:xfrm>
            <a:custGeom>
              <a:avLst/>
              <a:gdLst/>
              <a:ahLst/>
              <a:cxnLst/>
              <a:rect l="l" t="t" r="r" b="b"/>
              <a:pathLst>
                <a:path w="13594" h="9847" extrusionOk="0">
                  <a:moveTo>
                    <a:pt x="972" y="0"/>
                  </a:moveTo>
                  <a:cubicBezTo>
                    <a:pt x="436" y="0"/>
                    <a:pt x="1" y="440"/>
                    <a:pt x="1" y="972"/>
                  </a:cubicBezTo>
                  <a:lnTo>
                    <a:pt x="1" y="9846"/>
                  </a:lnTo>
                  <a:lnTo>
                    <a:pt x="13594" y="9846"/>
                  </a:lnTo>
                  <a:lnTo>
                    <a:pt x="13594" y="972"/>
                  </a:lnTo>
                  <a:cubicBezTo>
                    <a:pt x="13594" y="440"/>
                    <a:pt x="13162" y="0"/>
                    <a:pt x="126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3" name="Google Shape;6153;p73"/>
            <p:cNvSpPr/>
            <p:nvPr/>
          </p:nvSpPr>
          <p:spPr>
            <a:xfrm>
              <a:off x="3372925" y="2774375"/>
              <a:ext cx="291650" cy="221875"/>
            </a:xfrm>
            <a:custGeom>
              <a:avLst/>
              <a:gdLst/>
              <a:ahLst/>
              <a:cxnLst/>
              <a:rect l="l" t="t" r="r" b="b"/>
              <a:pathLst>
                <a:path w="11666" h="8875" extrusionOk="0">
                  <a:moveTo>
                    <a:pt x="486" y="0"/>
                  </a:moveTo>
                  <a:cubicBezTo>
                    <a:pt x="222" y="0"/>
                    <a:pt x="1" y="218"/>
                    <a:pt x="1" y="486"/>
                  </a:cubicBezTo>
                  <a:lnTo>
                    <a:pt x="1" y="8874"/>
                  </a:lnTo>
                  <a:lnTo>
                    <a:pt x="11666" y="8874"/>
                  </a:lnTo>
                  <a:lnTo>
                    <a:pt x="11666" y="486"/>
                  </a:lnTo>
                  <a:cubicBezTo>
                    <a:pt x="11666" y="218"/>
                    <a:pt x="11448" y="0"/>
                    <a:pt x="11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4" name="Google Shape;6154;p73"/>
            <p:cNvSpPr/>
            <p:nvPr/>
          </p:nvSpPr>
          <p:spPr>
            <a:xfrm>
              <a:off x="3336675" y="2981450"/>
              <a:ext cx="364150" cy="48325"/>
            </a:xfrm>
            <a:custGeom>
              <a:avLst/>
              <a:gdLst/>
              <a:ahLst/>
              <a:cxnLst/>
              <a:rect l="l" t="t" r="r" b="b"/>
              <a:pathLst>
                <a:path w="14566" h="1933" extrusionOk="0">
                  <a:moveTo>
                    <a:pt x="480" y="1"/>
                  </a:moveTo>
                  <a:cubicBezTo>
                    <a:pt x="215" y="1"/>
                    <a:pt x="1" y="217"/>
                    <a:pt x="1" y="483"/>
                  </a:cubicBezTo>
                  <a:lnTo>
                    <a:pt x="1" y="961"/>
                  </a:lnTo>
                  <a:cubicBezTo>
                    <a:pt x="1" y="1497"/>
                    <a:pt x="432" y="1932"/>
                    <a:pt x="972" y="1932"/>
                  </a:cubicBezTo>
                  <a:lnTo>
                    <a:pt x="13594" y="1932"/>
                  </a:lnTo>
                  <a:cubicBezTo>
                    <a:pt x="14130" y="1932"/>
                    <a:pt x="14566" y="1501"/>
                    <a:pt x="14566" y="961"/>
                  </a:cubicBezTo>
                  <a:lnTo>
                    <a:pt x="14566" y="486"/>
                  </a:lnTo>
                  <a:cubicBezTo>
                    <a:pt x="14566" y="218"/>
                    <a:pt x="14348" y="1"/>
                    <a:pt x="14080" y="1"/>
                  </a:cubicBezTo>
                  <a:lnTo>
                    <a:pt x="487" y="1"/>
                  </a:lnTo>
                  <a:cubicBezTo>
                    <a:pt x="484" y="1"/>
                    <a:pt x="482" y="1"/>
                    <a:pt x="4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5" name="Google Shape;6155;p73"/>
            <p:cNvSpPr/>
            <p:nvPr/>
          </p:nvSpPr>
          <p:spPr>
            <a:xfrm>
              <a:off x="3476325" y="2981350"/>
              <a:ext cx="84475" cy="29850"/>
            </a:xfrm>
            <a:custGeom>
              <a:avLst/>
              <a:gdLst/>
              <a:ahLst/>
              <a:cxnLst/>
              <a:rect l="l" t="t" r="r" b="b"/>
              <a:pathLst>
                <a:path w="3379" h="1194" extrusionOk="0">
                  <a:moveTo>
                    <a:pt x="0" y="1"/>
                  </a:moveTo>
                  <a:lnTo>
                    <a:pt x="168" y="658"/>
                  </a:lnTo>
                  <a:cubicBezTo>
                    <a:pt x="245" y="976"/>
                    <a:pt x="525" y="1194"/>
                    <a:pt x="852" y="1194"/>
                  </a:cubicBezTo>
                  <a:lnTo>
                    <a:pt x="2527" y="1194"/>
                  </a:lnTo>
                  <a:cubicBezTo>
                    <a:pt x="2854" y="1194"/>
                    <a:pt x="3133" y="976"/>
                    <a:pt x="3211" y="658"/>
                  </a:cubicBezTo>
                  <a:lnTo>
                    <a:pt x="3378" y="1"/>
                  </a:lnTo>
                  <a:lnTo>
                    <a:pt x="2896" y="1"/>
                  </a:lnTo>
                  <a:lnTo>
                    <a:pt x="2760" y="537"/>
                  </a:lnTo>
                  <a:cubicBezTo>
                    <a:pt x="2733" y="654"/>
                    <a:pt x="2628" y="735"/>
                    <a:pt x="2508" y="735"/>
                  </a:cubicBezTo>
                  <a:lnTo>
                    <a:pt x="867" y="735"/>
                  </a:lnTo>
                  <a:cubicBezTo>
                    <a:pt x="743" y="735"/>
                    <a:pt x="642" y="654"/>
                    <a:pt x="615" y="537"/>
                  </a:cubicBezTo>
                  <a:lnTo>
                    <a:pt x="4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6" name="Google Shape;6156;p73"/>
            <p:cNvSpPr/>
            <p:nvPr/>
          </p:nvSpPr>
          <p:spPr>
            <a:xfrm>
              <a:off x="3500225" y="2898075"/>
              <a:ext cx="36375" cy="44150"/>
            </a:xfrm>
            <a:custGeom>
              <a:avLst/>
              <a:gdLst/>
              <a:ahLst/>
              <a:cxnLst/>
              <a:rect l="l" t="t" r="r" b="b"/>
              <a:pathLst>
                <a:path w="1455" h="1766" extrusionOk="0">
                  <a:moveTo>
                    <a:pt x="1" y="0"/>
                  </a:moveTo>
                  <a:lnTo>
                    <a:pt x="1" y="1765"/>
                  </a:lnTo>
                  <a:lnTo>
                    <a:pt x="1454" y="1765"/>
                  </a:lnTo>
                  <a:lnTo>
                    <a:pt x="14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7" name="Google Shape;6157;p73"/>
            <p:cNvSpPr/>
            <p:nvPr/>
          </p:nvSpPr>
          <p:spPr>
            <a:xfrm>
              <a:off x="3397025" y="2665725"/>
              <a:ext cx="242675" cy="242675"/>
            </a:xfrm>
            <a:custGeom>
              <a:avLst/>
              <a:gdLst/>
              <a:ahLst/>
              <a:cxnLst/>
              <a:rect l="l" t="t" r="r" b="b"/>
              <a:pathLst>
                <a:path w="9707" h="9707" extrusionOk="0">
                  <a:moveTo>
                    <a:pt x="4856" y="1"/>
                  </a:moveTo>
                  <a:cubicBezTo>
                    <a:pt x="2173" y="1"/>
                    <a:pt x="1" y="2173"/>
                    <a:pt x="1" y="4855"/>
                  </a:cubicBezTo>
                  <a:cubicBezTo>
                    <a:pt x="1" y="7534"/>
                    <a:pt x="2173" y="9707"/>
                    <a:pt x="4856" y="9707"/>
                  </a:cubicBezTo>
                  <a:cubicBezTo>
                    <a:pt x="7534" y="9707"/>
                    <a:pt x="9707" y="7534"/>
                    <a:pt x="9707" y="4855"/>
                  </a:cubicBezTo>
                  <a:cubicBezTo>
                    <a:pt x="9707" y="2173"/>
                    <a:pt x="7534" y="1"/>
                    <a:pt x="48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8" name="Google Shape;6158;p73"/>
            <p:cNvSpPr/>
            <p:nvPr/>
          </p:nvSpPr>
          <p:spPr>
            <a:xfrm>
              <a:off x="3488075" y="2932950"/>
              <a:ext cx="60575" cy="48425"/>
            </a:xfrm>
            <a:custGeom>
              <a:avLst/>
              <a:gdLst/>
              <a:ahLst/>
              <a:cxnLst/>
              <a:rect l="l" t="t" r="r" b="b"/>
              <a:pathLst>
                <a:path w="2423" h="1937" extrusionOk="0">
                  <a:moveTo>
                    <a:pt x="230" y="1"/>
                  </a:moveTo>
                  <a:cubicBezTo>
                    <a:pt x="106" y="1"/>
                    <a:pt x="1" y="102"/>
                    <a:pt x="1" y="230"/>
                  </a:cubicBezTo>
                  <a:lnTo>
                    <a:pt x="1" y="1937"/>
                  </a:lnTo>
                  <a:lnTo>
                    <a:pt x="2422" y="1937"/>
                  </a:lnTo>
                  <a:lnTo>
                    <a:pt x="2422" y="230"/>
                  </a:lnTo>
                  <a:cubicBezTo>
                    <a:pt x="2422" y="102"/>
                    <a:pt x="2321" y="1"/>
                    <a:pt x="21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9" name="Google Shape;6159;p73"/>
            <p:cNvSpPr/>
            <p:nvPr/>
          </p:nvSpPr>
          <p:spPr>
            <a:xfrm>
              <a:off x="3421325" y="2690025"/>
              <a:ext cx="194075" cy="194075"/>
            </a:xfrm>
            <a:custGeom>
              <a:avLst/>
              <a:gdLst/>
              <a:ahLst/>
              <a:cxnLst/>
              <a:rect l="l" t="t" r="r" b="b"/>
              <a:pathLst>
                <a:path w="7763" h="7763" extrusionOk="0">
                  <a:moveTo>
                    <a:pt x="3884" y="0"/>
                  </a:moveTo>
                  <a:cubicBezTo>
                    <a:pt x="1738" y="0"/>
                    <a:pt x="0" y="1738"/>
                    <a:pt x="0" y="3883"/>
                  </a:cubicBezTo>
                  <a:cubicBezTo>
                    <a:pt x="0" y="6025"/>
                    <a:pt x="1738" y="7763"/>
                    <a:pt x="3884" y="7763"/>
                  </a:cubicBezTo>
                  <a:cubicBezTo>
                    <a:pt x="6025" y="7763"/>
                    <a:pt x="7763" y="6025"/>
                    <a:pt x="7763" y="3883"/>
                  </a:cubicBezTo>
                  <a:cubicBezTo>
                    <a:pt x="7763" y="1738"/>
                    <a:pt x="6025" y="0"/>
                    <a:pt x="38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0" name="Google Shape;6160;p73"/>
            <p:cNvSpPr/>
            <p:nvPr/>
          </p:nvSpPr>
          <p:spPr>
            <a:xfrm>
              <a:off x="3488075" y="2951425"/>
              <a:ext cx="60575" cy="10725"/>
            </a:xfrm>
            <a:custGeom>
              <a:avLst/>
              <a:gdLst/>
              <a:ahLst/>
              <a:cxnLst/>
              <a:rect l="l" t="t" r="r" b="b"/>
              <a:pathLst>
                <a:path w="2423" h="429" extrusionOk="0">
                  <a:moveTo>
                    <a:pt x="1" y="0"/>
                  </a:moveTo>
                  <a:lnTo>
                    <a:pt x="1" y="428"/>
                  </a:lnTo>
                  <a:lnTo>
                    <a:pt x="2422" y="428"/>
                  </a:lnTo>
                  <a:lnTo>
                    <a:pt x="24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1" name="Google Shape;6161;p73"/>
            <p:cNvSpPr/>
            <p:nvPr/>
          </p:nvSpPr>
          <p:spPr>
            <a:xfrm>
              <a:off x="3451650" y="2757375"/>
              <a:ext cx="50650" cy="59500"/>
            </a:xfrm>
            <a:custGeom>
              <a:avLst/>
              <a:gdLst/>
              <a:ahLst/>
              <a:cxnLst/>
              <a:rect l="l" t="t" r="r" b="b"/>
              <a:pathLst>
                <a:path w="2026" h="2380" extrusionOk="0">
                  <a:moveTo>
                    <a:pt x="1011" y="746"/>
                  </a:moveTo>
                  <a:lnTo>
                    <a:pt x="1279" y="1450"/>
                  </a:lnTo>
                  <a:lnTo>
                    <a:pt x="746" y="1450"/>
                  </a:lnTo>
                  <a:lnTo>
                    <a:pt x="1011" y="746"/>
                  </a:lnTo>
                  <a:close/>
                  <a:moveTo>
                    <a:pt x="1019" y="0"/>
                  </a:moveTo>
                  <a:cubicBezTo>
                    <a:pt x="910" y="0"/>
                    <a:pt x="812" y="62"/>
                    <a:pt x="774" y="163"/>
                  </a:cubicBezTo>
                  <a:lnTo>
                    <a:pt x="774" y="167"/>
                  </a:lnTo>
                  <a:lnTo>
                    <a:pt x="47" y="2083"/>
                  </a:lnTo>
                  <a:cubicBezTo>
                    <a:pt x="0" y="2196"/>
                    <a:pt x="58" y="2324"/>
                    <a:pt x="171" y="2363"/>
                  </a:cubicBezTo>
                  <a:cubicBezTo>
                    <a:pt x="198" y="2374"/>
                    <a:pt x="225" y="2380"/>
                    <a:pt x="253" y="2380"/>
                  </a:cubicBezTo>
                  <a:cubicBezTo>
                    <a:pt x="341" y="2380"/>
                    <a:pt x="424" y="2325"/>
                    <a:pt x="451" y="2239"/>
                  </a:cubicBezTo>
                  <a:lnTo>
                    <a:pt x="579" y="1905"/>
                  </a:lnTo>
                  <a:lnTo>
                    <a:pt x="1450" y="1905"/>
                  </a:lnTo>
                  <a:lnTo>
                    <a:pt x="1574" y="2239"/>
                  </a:lnTo>
                  <a:cubicBezTo>
                    <a:pt x="1609" y="2324"/>
                    <a:pt x="1691" y="2379"/>
                    <a:pt x="1780" y="2379"/>
                  </a:cubicBezTo>
                  <a:cubicBezTo>
                    <a:pt x="1804" y="2379"/>
                    <a:pt x="1831" y="2375"/>
                    <a:pt x="1858" y="2363"/>
                  </a:cubicBezTo>
                  <a:cubicBezTo>
                    <a:pt x="1967" y="2321"/>
                    <a:pt x="2025" y="2196"/>
                    <a:pt x="1982" y="2083"/>
                  </a:cubicBezTo>
                  <a:lnTo>
                    <a:pt x="1260" y="167"/>
                  </a:lnTo>
                  <a:lnTo>
                    <a:pt x="1260" y="163"/>
                  </a:lnTo>
                  <a:cubicBezTo>
                    <a:pt x="1221" y="66"/>
                    <a:pt x="1123" y="0"/>
                    <a:pt x="1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2" name="Google Shape;6162;p73"/>
            <p:cNvSpPr/>
            <p:nvPr/>
          </p:nvSpPr>
          <p:spPr>
            <a:xfrm>
              <a:off x="3540450" y="2757375"/>
              <a:ext cx="45225" cy="59775"/>
            </a:xfrm>
            <a:custGeom>
              <a:avLst/>
              <a:gdLst/>
              <a:ahLst/>
              <a:cxnLst/>
              <a:rect l="l" t="t" r="r" b="b"/>
              <a:pathLst>
                <a:path w="1809" h="2391" extrusionOk="0">
                  <a:moveTo>
                    <a:pt x="292" y="0"/>
                  </a:moveTo>
                  <a:cubicBezTo>
                    <a:pt x="195" y="0"/>
                    <a:pt x="102" y="62"/>
                    <a:pt x="75" y="156"/>
                  </a:cubicBezTo>
                  <a:cubicBezTo>
                    <a:pt x="24" y="311"/>
                    <a:pt x="141" y="455"/>
                    <a:pt x="289" y="455"/>
                  </a:cubicBezTo>
                  <a:lnTo>
                    <a:pt x="1101" y="455"/>
                  </a:lnTo>
                  <a:lnTo>
                    <a:pt x="59" y="2049"/>
                  </a:lnTo>
                  <a:cubicBezTo>
                    <a:pt x="1" y="2138"/>
                    <a:pt x="16" y="2255"/>
                    <a:pt x="94" y="2332"/>
                  </a:cubicBezTo>
                  <a:cubicBezTo>
                    <a:pt x="137" y="2371"/>
                    <a:pt x="191" y="2391"/>
                    <a:pt x="250" y="2391"/>
                  </a:cubicBezTo>
                  <a:lnTo>
                    <a:pt x="1532" y="2391"/>
                  </a:lnTo>
                  <a:cubicBezTo>
                    <a:pt x="1630" y="2391"/>
                    <a:pt x="1723" y="2324"/>
                    <a:pt x="1750" y="2235"/>
                  </a:cubicBezTo>
                  <a:cubicBezTo>
                    <a:pt x="1808" y="2080"/>
                    <a:pt x="1692" y="1932"/>
                    <a:pt x="1540" y="1932"/>
                  </a:cubicBezTo>
                  <a:lnTo>
                    <a:pt x="658" y="1932"/>
                  </a:lnTo>
                  <a:lnTo>
                    <a:pt x="1696" y="338"/>
                  </a:lnTo>
                  <a:cubicBezTo>
                    <a:pt x="1754" y="253"/>
                    <a:pt x="1742" y="136"/>
                    <a:pt x="1665" y="58"/>
                  </a:cubicBezTo>
                  <a:cubicBezTo>
                    <a:pt x="1618" y="19"/>
                    <a:pt x="1567" y="0"/>
                    <a:pt x="15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3" name="Google Shape;6163;p73"/>
            <p:cNvSpPr/>
            <p:nvPr/>
          </p:nvSpPr>
          <p:spPr>
            <a:xfrm>
              <a:off x="3507025" y="2781475"/>
              <a:ext cx="22775" cy="10700"/>
            </a:xfrm>
            <a:custGeom>
              <a:avLst/>
              <a:gdLst/>
              <a:ahLst/>
              <a:cxnLst/>
              <a:rect l="l" t="t" r="r" b="b"/>
              <a:pathLst>
                <a:path w="911" h="428" extrusionOk="0">
                  <a:moveTo>
                    <a:pt x="230" y="0"/>
                  </a:moveTo>
                  <a:cubicBezTo>
                    <a:pt x="113" y="0"/>
                    <a:pt x="12" y="93"/>
                    <a:pt x="8" y="210"/>
                  </a:cubicBezTo>
                  <a:cubicBezTo>
                    <a:pt x="1" y="330"/>
                    <a:pt x="98" y="428"/>
                    <a:pt x="222" y="428"/>
                  </a:cubicBezTo>
                  <a:lnTo>
                    <a:pt x="681" y="428"/>
                  </a:lnTo>
                  <a:cubicBezTo>
                    <a:pt x="798" y="428"/>
                    <a:pt x="903" y="334"/>
                    <a:pt x="906" y="222"/>
                  </a:cubicBezTo>
                  <a:cubicBezTo>
                    <a:pt x="910" y="97"/>
                    <a:pt x="813" y="0"/>
                    <a:pt x="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64" name="Google Shape;6164;p73"/>
          <p:cNvGrpSpPr/>
          <p:nvPr/>
        </p:nvGrpSpPr>
        <p:grpSpPr>
          <a:xfrm>
            <a:off x="4034025" y="2683900"/>
            <a:ext cx="364150" cy="327700"/>
            <a:chOff x="4034025" y="2683900"/>
            <a:chExt cx="364150" cy="327700"/>
          </a:xfrm>
        </p:grpSpPr>
        <p:sp>
          <p:nvSpPr>
            <p:cNvPr id="6165" name="Google Shape;6165;p73"/>
            <p:cNvSpPr/>
            <p:nvPr/>
          </p:nvSpPr>
          <p:spPr>
            <a:xfrm>
              <a:off x="4070450" y="2823050"/>
              <a:ext cx="291575" cy="164850"/>
            </a:xfrm>
            <a:custGeom>
              <a:avLst/>
              <a:gdLst/>
              <a:ahLst/>
              <a:cxnLst/>
              <a:rect l="l" t="t" r="r" b="b"/>
              <a:pathLst>
                <a:path w="11663" h="6594" extrusionOk="0">
                  <a:moveTo>
                    <a:pt x="11662" y="1"/>
                  </a:moveTo>
                  <a:lnTo>
                    <a:pt x="1" y="16"/>
                  </a:lnTo>
                  <a:lnTo>
                    <a:pt x="1" y="3985"/>
                  </a:lnTo>
                  <a:lnTo>
                    <a:pt x="44" y="4471"/>
                  </a:lnTo>
                  <a:lnTo>
                    <a:pt x="1987" y="5750"/>
                  </a:lnTo>
                  <a:lnTo>
                    <a:pt x="5828" y="6593"/>
                  </a:lnTo>
                  <a:lnTo>
                    <a:pt x="9742" y="5528"/>
                  </a:lnTo>
                  <a:lnTo>
                    <a:pt x="11592" y="4533"/>
                  </a:lnTo>
                  <a:lnTo>
                    <a:pt x="11662" y="3989"/>
                  </a:lnTo>
                  <a:lnTo>
                    <a:pt x="11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6" name="Google Shape;6166;p73"/>
            <p:cNvSpPr/>
            <p:nvPr/>
          </p:nvSpPr>
          <p:spPr>
            <a:xfrm>
              <a:off x="4070175" y="2920625"/>
              <a:ext cx="291750" cy="79325"/>
            </a:xfrm>
            <a:custGeom>
              <a:avLst/>
              <a:gdLst/>
              <a:ahLst/>
              <a:cxnLst/>
              <a:rect l="l" t="t" r="r" b="b"/>
              <a:pathLst>
                <a:path w="11670" h="3173" extrusionOk="0">
                  <a:moveTo>
                    <a:pt x="0" y="0"/>
                  </a:moveTo>
                  <a:lnTo>
                    <a:pt x="0" y="972"/>
                  </a:lnTo>
                  <a:cubicBezTo>
                    <a:pt x="4" y="1326"/>
                    <a:pt x="199" y="1656"/>
                    <a:pt x="517" y="1827"/>
                  </a:cubicBezTo>
                  <a:cubicBezTo>
                    <a:pt x="2177" y="2725"/>
                    <a:pt x="4004" y="3173"/>
                    <a:pt x="5832" y="3173"/>
                  </a:cubicBezTo>
                  <a:cubicBezTo>
                    <a:pt x="6679" y="3173"/>
                    <a:pt x="7527" y="3076"/>
                    <a:pt x="8357" y="2884"/>
                  </a:cubicBezTo>
                  <a:lnTo>
                    <a:pt x="10352" y="2220"/>
                  </a:lnTo>
                  <a:cubicBezTo>
                    <a:pt x="10628" y="2099"/>
                    <a:pt x="10896" y="1967"/>
                    <a:pt x="11164" y="1819"/>
                  </a:cubicBezTo>
                  <a:cubicBezTo>
                    <a:pt x="11475" y="1652"/>
                    <a:pt x="11669" y="1326"/>
                    <a:pt x="11669" y="972"/>
                  </a:cubicBezTo>
                  <a:lnTo>
                    <a:pt x="11669" y="0"/>
                  </a:lnTo>
                  <a:cubicBezTo>
                    <a:pt x="11669" y="354"/>
                    <a:pt x="11475" y="684"/>
                    <a:pt x="11156" y="852"/>
                  </a:cubicBezTo>
                  <a:cubicBezTo>
                    <a:pt x="10837" y="1026"/>
                    <a:pt x="10507" y="1182"/>
                    <a:pt x="10169" y="1326"/>
                  </a:cubicBezTo>
                  <a:lnTo>
                    <a:pt x="8560" y="1862"/>
                  </a:lnTo>
                  <a:cubicBezTo>
                    <a:pt x="7665" y="2088"/>
                    <a:pt x="6748" y="2200"/>
                    <a:pt x="5832" y="2200"/>
                  </a:cubicBezTo>
                  <a:cubicBezTo>
                    <a:pt x="4000" y="2200"/>
                    <a:pt x="2169" y="1750"/>
                    <a:pt x="513" y="852"/>
                  </a:cubicBezTo>
                  <a:cubicBezTo>
                    <a:pt x="195" y="684"/>
                    <a:pt x="0" y="358"/>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7" name="Google Shape;6167;p73"/>
            <p:cNvSpPr/>
            <p:nvPr/>
          </p:nvSpPr>
          <p:spPr>
            <a:xfrm>
              <a:off x="4034125" y="2779725"/>
              <a:ext cx="363950" cy="119725"/>
            </a:xfrm>
            <a:custGeom>
              <a:avLst/>
              <a:gdLst/>
              <a:ahLst/>
              <a:cxnLst/>
              <a:rect l="l" t="t" r="r" b="b"/>
              <a:pathLst>
                <a:path w="14558" h="4789" extrusionOk="0">
                  <a:moveTo>
                    <a:pt x="0" y="0"/>
                  </a:moveTo>
                  <a:lnTo>
                    <a:pt x="0" y="824"/>
                  </a:lnTo>
                  <a:cubicBezTo>
                    <a:pt x="0" y="914"/>
                    <a:pt x="51" y="995"/>
                    <a:pt x="128" y="1038"/>
                  </a:cubicBezTo>
                  <a:lnTo>
                    <a:pt x="7051" y="4731"/>
                  </a:lnTo>
                  <a:cubicBezTo>
                    <a:pt x="7121" y="4769"/>
                    <a:pt x="7200" y="4789"/>
                    <a:pt x="7279" y="4789"/>
                  </a:cubicBezTo>
                  <a:cubicBezTo>
                    <a:pt x="7357" y="4789"/>
                    <a:pt x="7436" y="4769"/>
                    <a:pt x="7506" y="4731"/>
                  </a:cubicBezTo>
                  <a:lnTo>
                    <a:pt x="14433" y="1038"/>
                  </a:lnTo>
                  <a:cubicBezTo>
                    <a:pt x="14511" y="995"/>
                    <a:pt x="14557" y="914"/>
                    <a:pt x="14557" y="824"/>
                  </a:cubicBezTo>
                  <a:lnTo>
                    <a:pt x="1455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8" name="Google Shape;6168;p73"/>
            <p:cNvSpPr/>
            <p:nvPr/>
          </p:nvSpPr>
          <p:spPr>
            <a:xfrm>
              <a:off x="4034025" y="2683900"/>
              <a:ext cx="364150" cy="189625"/>
            </a:xfrm>
            <a:custGeom>
              <a:avLst/>
              <a:gdLst/>
              <a:ahLst/>
              <a:cxnLst/>
              <a:rect l="l" t="t" r="r" b="b"/>
              <a:pathLst>
                <a:path w="14566" h="7585" extrusionOk="0">
                  <a:moveTo>
                    <a:pt x="7283" y="0"/>
                  </a:moveTo>
                  <a:cubicBezTo>
                    <a:pt x="7204" y="0"/>
                    <a:pt x="7125" y="20"/>
                    <a:pt x="7055" y="59"/>
                  </a:cubicBezTo>
                  <a:lnTo>
                    <a:pt x="0" y="3821"/>
                  </a:lnTo>
                  <a:lnTo>
                    <a:pt x="7055" y="7584"/>
                  </a:lnTo>
                  <a:lnTo>
                    <a:pt x="14565" y="3821"/>
                  </a:lnTo>
                  <a:lnTo>
                    <a:pt x="7510" y="59"/>
                  </a:lnTo>
                  <a:cubicBezTo>
                    <a:pt x="7440" y="20"/>
                    <a:pt x="7361" y="0"/>
                    <a:pt x="7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9" name="Google Shape;6169;p73"/>
            <p:cNvSpPr/>
            <p:nvPr/>
          </p:nvSpPr>
          <p:spPr>
            <a:xfrm>
              <a:off x="4202725" y="2769250"/>
              <a:ext cx="115175" cy="137000"/>
            </a:xfrm>
            <a:custGeom>
              <a:avLst/>
              <a:gdLst/>
              <a:ahLst/>
              <a:cxnLst/>
              <a:rect l="l" t="t" r="r" b="b"/>
              <a:pathLst>
                <a:path w="4607" h="5480" extrusionOk="0">
                  <a:moveTo>
                    <a:pt x="552" y="1"/>
                  </a:moveTo>
                  <a:cubicBezTo>
                    <a:pt x="380" y="1"/>
                    <a:pt x="214" y="92"/>
                    <a:pt x="129" y="256"/>
                  </a:cubicBezTo>
                  <a:cubicBezTo>
                    <a:pt x="0" y="497"/>
                    <a:pt x="90" y="788"/>
                    <a:pt x="327" y="913"/>
                  </a:cubicBezTo>
                  <a:lnTo>
                    <a:pt x="3514" y="2588"/>
                  </a:lnTo>
                  <a:cubicBezTo>
                    <a:pt x="3592" y="2631"/>
                    <a:pt x="3639" y="2712"/>
                    <a:pt x="3639" y="2798"/>
                  </a:cubicBezTo>
                  <a:lnTo>
                    <a:pt x="3639" y="5480"/>
                  </a:lnTo>
                  <a:lnTo>
                    <a:pt x="4606" y="5480"/>
                  </a:lnTo>
                  <a:lnTo>
                    <a:pt x="4606" y="2273"/>
                  </a:lnTo>
                  <a:cubicBezTo>
                    <a:pt x="4606" y="2192"/>
                    <a:pt x="4564" y="2110"/>
                    <a:pt x="4486" y="2071"/>
                  </a:cubicBezTo>
                  <a:lnTo>
                    <a:pt x="782" y="58"/>
                  </a:lnTo>
                  <a:cubicBezTo>
                    <a:pt x="708" y="19"/>
                    <a:pt x="630" y="1"/>
                    <a:pt x="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0" name="Google Shape;6170;p73"/>
            <p:cNvSpPr/>
            <p:nvPr/>
          </p:nvSpPr>
          <p:spPr>
            <a:xfrm>
              <a:off x="4287350" y="2890200"/>
              <a:ext cx="36475" cy="36475"/>
            </a:xfrm>
            <a:custGeom>
              <a:avLst/>
              <a:gdLst/>
              <a:ahLst/>
              <a:cxnLst/>
              <a:rect l="l" t="t" r="r" b="b"/>
              <a:pathLst>
                <a:path w="1459" h="1459" extrusionOk="0">
                  <a:moveTo>
                    <a:pt x="732" y="1"/>
                  </a:moveTo>
                  <a:cubicBezTo>
                    <a:pt x="327" y="1"/>
                    <a:pt x="1" y="327"/>
                    <a:pt x="1" y="728"/>
                  </a:cubicBezTo>
                  <a:cubicBezTo>
                    <a:pt x="1" y="1132"/>
                    <a:pt x="327" y="1458"/>
                    <a:pt x="732" y="1458"/>
                  </a:cubicBezTo>
                  <a:cubicBezTo>
                    <a:pt x="1132" y="1458"/>
                    <a:pt x="1459" y="1132"/>
                    <a:pt x="1459" y="728"/>
                  </a:cubicBezTo>
                  <a:cubicBezTo>
                    <a:pt x="1459" y="327"/>
                    <a:pt x="1132" y="1"/>
                    <a:pt x="7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1" name="Google Shape;6171;p73"/>
            <p:cNvSpPr/>
            <p:nvPr/>
          </p:nvSpPr>
          <p:spPr>
            <a:xfrm>
              <a:off x="4276000" y="2938700"/>
              <a:ext cx="59300" cy="72900"/>
            </a:xfrm>
            <a:custGeom>
              <a:avLst/>
              <a:gdLst/>
              <a:ahLst/>
              <a:cxnLst/>
              <a:rect l="l" t="t" r="r" b="b"/>
              <a:pathLst>
                <a:path w="2372" h="2916" extrusionOk="0">
                  <a:moveTo>
                    <a:pt x="1186" y="0"/>
                  </a:moveTo>
                  <a:lnTo>
                    <a:pt x="455" y="486"/>
                  </a:lnTo>
                  <a:lnTo>
                    <a:pt x="27" y="2624"/>
                  </a:lnTo>
                  <a:cubicBezTo>
                    <a:pt x="0" y="2776"/>
                    <a:pt x="113" y="2916"/>
                    <a:pt x="268" y="2916"/>
                  </a:cubicBezTo>
                  <a:lnTo>
                    <a:pt x="2103" y="2916"/>
                  </a:lnTo>
                  <a:cubicBezTo>
                    <a:pt x="2258" y="2916"/>
                    <a:pt x="2371" y="2776"/>
                    <a:pt x="2340" y="2624"/>
                  </a:cubicBezTo>
                  <a:lnTo>
                    <a:pt x="1913" y="486"/>
                  </a:lnTo>
                  <a:lnTo>
                    <a:pt x="11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2" name="Google Shape;6172;p73"/>
            <p:cNvSpPr/>
            <p:nvPr/>
          </p:nvSpPr>
          <p:spPr>
            <a:xfrm>
              <a:off x="4300000" y="2981625"/>
              <a:ext cx="10700" cy="29875"/>
            </a:xfrm>
            <a:custGeom>
              <a:avLst/>
              <a:gdLst/>
              <a:ahLst/>
              <a:cxnLst/>
              <a:rect l="l" t="t" r="r" b="b"/>
              <a:pathLst>
                <a:path w="428" h="1195" extrusionOk="0">
                  <a:moveTo>
                    <a:pt x="220" y="0"/>
                  </a:moveTo>
                  <a:cubicBezTo>
                    <a:pt x="98" y="0"/>
                    <a:pt x="0" y="98"/>
                    <a:pt x="0" y="223"/>
                  </a:cubicBezTo>
                  <a:lnTo>
                    <a:pt x="0" y="1195"/>
                  </a:lnTo>
                  <a:lnTo>
                    <a:pt x="428" y="1195"/>
                  </a:lnTo>
                  <a:lnTo>
                    <a:pt x="428" y="227"/>
                  </a:lnTo>
                  <a:cubicBezTo>
                    <a:pt x="428" y="114"/>
                    <a:pt x="350" y="17"/>
                    <a:pt x="241" y="1"/>
                  </a:cubicBezTo>
                  <a:cubicBezTo>
                    <a:pt x="234" y="1"/>
                    <a:pt x="227" y="0"/>
                    <a:pt x="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3" name="Google Shape;6173;p73"/>
            <p:cNvSpPr/>
            <p:nvPr/>
          </p:nvSpPr>
          <p:spPr>
            <a:xfrm>
              <a:off x="4274925" y="2926925"/>
              <a:ext cx="61425" cy="24125"/>
            </a:xfrm>
            <a:custGeom>
              <a:avLst/>
              <a:gdLst/>
              <a:ahLst/>
              <a:cxnLst/>
              <a:rect l="l" t="t" r="r" b="b"/>
              <a:pathLst>
                <a:path w="2457" h="965" extrusionOk="0">
                  <a:moveTo>
                    <a:pt x="517" y="1"/>
                  </a:moveTo>
                  <a:cubicBezTo>
                    <a:pt x="234" y="1"/>
                    <a:pt x="0" y="238"/>
                    <a:pt x="24" y="526"/>
                  </a:cubicBezTo>
                  <a:cubicBezTo>
                    <a:pt x="43" y="771"/>
                    <a:pt x="253" y="965"/>
                    <a:pt x="506" y="965"/>
                  </a:cubicBezTo>
                  <a:lnTo>
                    <a:pt x="1952" y="965"/>
                  </a:lnTo>
                  <a:cubicBezTo>
                    <a:pt x="2204" y="965"/>
                    <a:pt x="2414" y="771"/>
                    <a:pt x="2434" y="526"/>
                  </a:cubicBezTo>
                  <a:cubicBezTo>
                    <a:pt x="2457" y="238"/>
                    <a:pt x="2224" y="1"/>
                    <a:pt x="19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74" name="Google Shape;6174;p73"/>
          <p:cNvGrpSpPr/>
          <p:nvPr/>
        </p:nvGrpSpPr>
        <p:grpSpPr>
          <a:xfrm>
            <a:off x="4756825" y="2666025"/>
            <a:ext cx="315750" cy="363450"/>
            <a:chOff x="4756825" y="2666025"/>
            <a:chExt cx="315750" cy="363450"/>
          </a:xfrm>
        </p:grpSpPr>
        <p:sp>
          <p:nvSpPr>
            <p:cNvPr id="6175" name="Google Shape;6175;p73"/>
            <p:cNvSpPr/>
            <p:nvPr/>
          </p:nvSpPr>
          <p:spPr>
            <a:xfrm>
              <a:off x="4756825" y="2729000"/>
              <a:ext cx="315750" cy="300475"/>
            </a:xfrm>
            <a:custGeom>
              <a:avLst/>
              <a:gdLst/>
              <a:ahLst/>
              <a:cxnLst/>
              <a:rect l="l" t="t" r="r" b="b"/>
              <a:pathLst>
                <a:path w="12630" h="12019" extrusionOk="0">
                  <a:moveTo>
                    <a:pt x="6317" y="0"/>
                  </a:moveTo>
                  <a:lnTo>
                    <a:pt x="0" y="2068"/>
                  </a:lnTo>
                  <a:lnTo>
                    <a:pt x="0" y="11078"/>
                  </a:lnTo>
                  <a:cubicBezTo>
                    <a:pt x="0" y="11599"/>
                    <a:pt x="420" y="12019"/>
                    <a:pt x="941" y="12019"/>
                  </a:cubicBezTo>
                  <a:lnTo>
                    <a:pt x="11693" y="12019"/>
                  </a:lnTo>
                  <a:cubicBezTo>
                    <a:pt x="12213" y="12019"/>
                    <a:pt x="12629" y="11599"/>
                    <a:pt x="12629" y="11078"/>
                  </a:cubicBezTo>
                  <a:lnTo>
                    <a:pt x="12629" y="2068"/>
                  </a:lnTo>
                  <a:lnTo>
                    <a:pt x="631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6" name="Google Shape;6176;p73"/>
            <p:cNvSpPr/>
            <p:nvPr/>
          </p:nvSpPr>
          <p:spPr>
            <a:xfrm>
              <a:off x="4975850" y="2805475"/>
              <a:ext cx="72625" cy="72500"/>
            </a:xfrm>
            <a:custGeom>
              <a:avLst/>
              <a:gdLst/>
              <a:ahLst/>
              <a:cxnLst/>
              <a:rect l="l" t="t" r="r" b="b"/>
              <a:pathLst>
                <a:path w="2905" h="2900" extrusionOk="0">
                  <a:moveTo>
                    <a:pt x="487" y="0"/>
                  </a:moveTo>
                  <a:cubicBezTo>
                    <a:pt x="222" y="0"/>
                    <a:pt x="1" y="218"/>
                    <a:pt x="1" y="486"/>
                  </a:cubicBezTo>
                  <a:lnTo>
                    <a:pt x="1" y="2414"/>
                  </a:lnTo>
                  <a:cubicBezTo>
                    <a:pt x="1" y="2682"/>
                    <a:pt x="222" y="2900"/>
                    <a:pt x="487" y="2900"/>
                  </a:cubicBezTo>
                  <a:lnTo>
                    <a:pt x="2419" y="2900"/>
                  </a:lnTo>
                  <a:cubicBezTo>
                    <a:pt x="2691" y="2900"/>
                    <a:pt x="2904" y="2682"/>
                    <a:pt x="2904" y="2414"/>
                  </a:cubicBezTo>
                  <a:lnTo>
                    <a:pt x="2904" y="486"/>
                  </a:lnTo>
                  <a:cubicBezTo>
                    <a:pt x="2904" y="218"/>
                    <a:pt x="2683" y="0"/>
                    <a:pt x="24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7" name="Google Shape;6177;p73"/>
            <p:cNvSpPr/>
            <p:nvPr/>
          </p:nvSpPr>
          <p:spPr>
            <a:xfrm>
              <a:off x="4878475" y="2805475"/>
              <a:ext cx="72525" cy="72500"/>
            </a:xfrm>
            <a:custGeom>
              <a:avLst/>
              <a:gdLst/>
              <a:ahLst/>
              <a:cxnLst/>
              <a:rect l="l" t="t" r="r" b="b"/>
              <a:pathLst>
                <a:path w="2901" h="2900" extrusionOk="0">
                  <a:moveTo>
                    <a:pt x="487" y="0"/>
                  </a:moveTo>
                  <a:cubicBezTo>
                    <a:pt x="219" y="0"/>
                    <a:pt x="1" y="218"/>
                    <a:pt x="1" y="486"/>
                  </a:cubicBezTo>
                  <a:lnTo>
                    <a:pt x="1" y="2414"/>
                  </a:lnTo>
                  <a:cubicBezTo>
                    <a:pt x="1" y="2682"/>
                    <a:pt x="219" y="2900"/>
                    <a:pt x="487" y="2900"/>
                  </a:cubicBezTo>
                  <a:lnTo>
                    <a:pt x="2415" y="2900"/>
                  </a:lnTo>
                  <a:cubicBezTo>
                    <a:pt x="2683" y="2900"/>
                    <a:pt x="2901" y="2682"/>
                    <a:pt x="2901" y="2414"/>
                  </a:cubicBezTo>
                  <a:lnTo>
                    <a:pt x="2901" y="486"/>
                  </a:lnTo>
                  <a:cubicBezTo>
                    <a:pt x="2901" y="218"/>
                    <a:pt x="2683" y="0"/>
                    <a:pt x="24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8" name="Google Shape;6178;p73"/>
            <p:cNvSpPr/>
            <p:nvPr/>
          </p:nvSpPr>
          <p:spPr>
            <a:xfrm>
              <a:off x="4781800" y="2805475"/>
              <a:ext cx="72525" cy="72500"/>
            </a:xfrm>
            <a:custGeom>
              <a:avLst/>
              <a:gdLst/>
              <a:ahLst/>
              <a:cxnLst/>
              <a:rect l="l" t="t" r="r" b="b"/>
              <a:pathLst>
                <a:path w="2901" h="2900" extrusionOk="0">
                  <a:moveTo>
                    <a:pt x="486" y="0"/>
                  </a:moveTo>
                  <a:cubicBezTo>
                    <a:pt x="218" y="0"/>
                    <a:pt x="0" y="218"/>
                    <a:pt x="0" y="486"/>
                  </a:cubicBezTo>
                  <a:lnTo>
                    <a:pt x="0" y="2414"/>
                  </a:lnTo>
                  <a:cubicBezTo>
                    <a:pt x="0" y="2682"/>
                    <a:pt x="218" y="2900"/>
                    <a:pt x="486" y="2900"/>
                  </a:cubicBezTo>
                  <a:lnTo>
                    <a:pt x="2414" y="2900"/>
                  </a:lnTo>
                  <a:cubicBezTo>
                    <a:pt x="2682" y="2900"/>
                    <a:pt x="2900" y="2682"/>
                    <a:pt x="2900" y="2414"/>
                  </a:cubicBezTo>
                  <a:lnTo>
                    <a:pt x="2900" y="486"/>
                  </a:lnTo>
                  <a:cubicBezTo>
                    <a:pt x="2900" y="218"/>
                    <a:pt x="2682" y="0"/>
                    <a:pt x="2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9" name="Google Shape;6179;p73"/>
            <p:cNvSpPr/>
            <p:nvPr/>
          </p:nvSpPr>
          <p:spPr>
            <a:xfrm>
              <a:off x="4975850" y="2902150"/>
              <a:ext cx="72625" cy="72525"/>
            </a:xfrm>
            <a:custGeom>
              <a:avLst/>
              <a:gdLst/>
              <a:ahLst/>
              <a:cxnLst/>
              <a:rect l="l" t="t" r="r" b="b"/>
              <a:pathLst>
                <a:path w="2905" h="2901" extrusionOk="0">
                  <a:moveTo>
                    <a:pt x="487" y="1"/>
                  </a:moveTo>
                  <a:cubicBezTo>
                    <a:pt x="222" y="1"/>
                    <a:pt x="1" y="218"/>
                    <a:pt x="1" y="487"/>
                  </a:cubicBezTo>
                  <a:lnTo>
                    <a:pt x="1" y="2415"/>
                  </a:lnTo>
                  <a:cubicBezTo>
                    <a:pt x="1" y="2683"/>
                    <a:pt x="222" y="2900"/>
                    <a:pt x="487" y="2900"/>
                  </a:cubicBezTo>
                  <a:lnTo>
                    <a:pt x="2419" y="2900"/>
                  </a:lnTo>
                  <a:cubicBezTo>
                    <a:pt x="2691" y="2900"/>
                    <a:pt x="2904" y="2683"/>
                    <a:pt x="2904" y="2415"/>
                  </a:cubicBezTo>
                  <a:lnTo>
                    <a:pt x="2904" y="487"/>
                  </a:lnTo>
                  <a:cubicBezTo>
                    <a:pt x="2904" y="218"/>
                    <a:pt x="2683" y="1"/>
                    <a:pt x="24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0" name="Google Shape;6180;p73"/>
            <p:cNvSpPr/>
            <p:nvPr/>
          </p:nvSpPr>
          <p:spPr>
            <a:xfrm>
              <a:off x="4878475" y="2902150"/>
              <a:ext cx="72525" cy="72525"/>
            </a:xfrm>
            <a:custGeom>
              <a:avLst/>
              <a:gdLst/>
              <a:ahLst/>
              <a:cxnLst/>
              <a:rect l="l" t="t" r="r" b="b"/>
              <a:pathLst>
                <a:path w="2901" h="2901" extrusionOk="0">
                  <a:moveTo>
                    <a:pt x="487" y="1"/>
                  </a:moveTo>
                  <a:cubicBezTo>
                    <a:pt x="219" y="1"/>
                    <a:pt x="1" y="218"/>
                    <a:pt x="1" y="487"/>
                  </a:cubicBezTo>
                  <a:lnTo>
                    <a:pt x="1" y="2415"/>
                  </a:lnTo>
                  <a:cubicBezTo>
                    <a:pt x="1" y="2683"/>
                    <a:pt x="219" y="2900"/>
                    <a:pt x="487" y="2900"/>
                  </a:cubicBezTo>
                  <a:lnTo>
                    <a:pt x="2415" y="2900"/>
                  </a:lnTo>
                  <a:cubicBezTo>
                    <a:pt x="2683" y="2900"/>
                    <a:pt x="2901" y="2683"/>
                    <a:pt x="2901" y="2415"/>
                  </a:cubicBezTo>
                  <a:lnTo>
                    <a:pt x="2901" y="487"/>
                  </a:lnTo>
                  <a:cubicBezTo>
                    <a:pt x="2901" y="218"/>
                    <a:pt x="2683" y="1"/>
                    <a:pt x="24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1" name="Google Shape;6181;p73"/>
            <p:cNvSpPr/>
            <p:nvPr/>
          </p:nvSpPr>
          <p:spPr>
            <a:xfrm>
              <a:off x="4781800" y="2902150"/>
              <a:ext cx="72525" cy="72525"/>
            </a:xfrm>
            <a:custGeom>
              <a:avLst/>
              <a:gdLst/>
              <a:ahLst/>
              <a:cxnLst/>
              <a:rect l="l" t="t" r="r" b="b"/>
              <a:pathLst>
                <a:path w="2901" h="2901" extrusionOk="0">
                  <a:moveTo>
                    <a:pt x="486" y="1"/>
                  </a:moveTo>
                  <a:cubicBezTo>
                    <a:pt x="218" y="1"/>
                    <a:pt x="0" y="218"/>
                    <a:pt x="0" y="487"/>
                  </a:cubicBezTo>
                  <a:lnTo>
                    <a:pt x="0" y="2415"/>
                  </a:lnTo>
                  <a:cubicBezTo>
                    <a:pt x="0" y="2683"/>
                    <a:pt x="218" y="2900"/>
                    <a:pt x="486" y="2900"/>
                  </a:cubicBezTo>
                  <a:lnTo>
                    <a:pt x="2414" y="2900"/>
                  </a:lnTo>
                  <a:cubicBezTo>
                    <a:pt x="2682" y="2900"/>
                    <a:pt x="2900" y="2683"/>
                    <a:pt x="2900" y="2415"/>
                  </a:cubicBezTo>
                  <a:lnTo>
                    <a:pt x="2900" y="487"/>
                  </a:lnTo>
                  <a:cubicBezTo>
                    <a:pt x="2900" y="218"/>
                    <a:pt x="2682" y="1"/>
                    <a:pt x="2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2" name="Google Shape;6182;p73"/>
            <p:cNvSpPr/>
            <p:nvPr/>
          </p:nvSpPr>
          <p:spPr>
            <a:xfrm>
              <a:off x="4776050" y="2994175"/>
              <a:ext cx="10725" cy="16550"/>
            </a:xfrm>
            <a:custGeom>
              <a:avLst/>
              <a:gdLst/>
              <a:ahLst/>
              <a:cxnLst/>
              <a:rect l="l" t="t" r="r" b="b"/>
              <a:pathLst>
                <a:path w="429" h="662" extrusionOk="0">
                  <a:moveTo>
                    <a:pt x="218" y="1"/>
                  </a:moveTo>
                  <a:cubicBezTo>
                    <a:pt x="216" y="1"/>
                    <a:pt x="213" y="1"/>
                    <a:pt x="211" y="1"/>
                  </a:cubicBezTo>
                  <a:cubicBezTo>
                    <a:pt x="94" y="5"/>
                    <a:pt x="1" y="110"/>
                    <a:pt x="1" y="226"/>
                  </a:cubicBezTo>
                  <a:lnTo>
                    <a:pt x="1" y="440"/>
                  </a:lnTo>
                  <a:cubicBezTo>
                    <a:pt x="1" y="557"/>
                    <a:pt x="94" y="658"/>
                    <a:pt x="211" y="662"/>
                  </a:cubicBezTo>
                  <a:cubicBezTo>
                    <a:pt x="213" y="662"/>
                    <a:pt x="216" y="662"/>
                    <a:pt x="218" y="662"/>
                  </a:cubicBezTo>
                  <a:cubicBezTo>
                    <a:pt x="335" y="662"/>
                    <a:pt x="429" y="566"/>
                    <a:pt x="429" y="448"/>
                  </a:cubicBezTo>
                  <a:lnTo>
                    <a:pt x="429" y="215"/>
                  </a:lnTo>
                  <a:cubicBezTo>
                    <a:pt x="429" y="96"/>
                    <a:pt x="335" y="1"/>
                    <a:pt x="2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3" name="Google Shape;6183;p73"/>
            <p:cNvSpPr/>
            <p:nvPr/>
          </p:nvSpPr>
          <p:spPr>
            <a:xfrm>
              <a:off x="4800250" y="2994175"/>
              <a:ext cx="10725" cy="16550"/>
            </a:xfrm>
            <a:custGeom>
              <a:avLst/>
              <a:gdLst/>
              <a:ahLst/>
              <a:cxnLst/>
              <a:rect l="l" t="t" r="r" b="b"/>
              <a:pathLst>
                <a:path w="429" h="662" extrusionOk="0">
                  <a:moveTo>
                    <a:pt x="218" y="1"/>
                  </a:moveTo>
                  <a:cubicBezTo>
                    <a:pt x="215" y="1"/>
                    <a:pt x="213" y="1"/>
                    <a:pt x="211" y="1"/>
                  </a:cubicBezTo>
                  <a:cubicBezTo>
                    <a:pt x="94" y="5"/>
                    <a:pt x="1" y="110"/>
                    <a:pt x="1" y="226"/>
                  </a:cubicBezTo>
                  <a:lnTo>
                    <a:pt x="1" y="440"/>
                  </a:lnTo>
                  <a:cubicBezTo>
                    <a:pt x="1" y="557"/>
                    <a:pt x="94" y="658"/>
                    <a:pt x="211" y="662"/>
                  </a:cubicBezTo>
                  <a:cubicBezTo>
                    <a:pt x="213" y="662"/>
                    <a:pt x="215" y="662"/>
                    <a:pt x="218" y="662"/>
                  </a:cubicBezTo>
                  <a:cubicBezTo>
                    <a:pt x="335" y="662"/>
                    <a:pt x="428" y="566"/>
                    <a:pt x="428" y="448"/>
                  </a:cubicBezTo>
                  <a:lnTo>
                    <a:pt x="428" y="215"/>
                  </a:lnTo>
                  <a:cubicBezTo>
                    <a:pt x="428" y="96"/>
                    <a:pt x="335" y="1"/>
                    <a:pt x="2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4" name="Google Shape;6184;p73"/>
            <p:cNvSpPr/>
            <p:nvPr/>
          </p:nvSpPr>
          <p:spPr>
            <a:xfrm>
              <a:off x="4824450" y="2994175"/>
              <a:ext cx="10725" cy="16550"/>
            </a:xfrm>
            <a:custGeom>
              <a:avLst/>
              <a:gdLst/>
              <a:ahLst/>
              <a:cxnLst/>
              <a:rect l="l" t="t" r="r" b="b"/>
              <a:pathLst>
                <a:path w="429" h="662" extrusionOk="0">
                  <a:moveTo>
                    <a:pt x="214" y="1"/>
                  </a:moveTo>
                  <a:cubicBezTo>
                    <a:pt x="212" y="1"/>
                    <a:pt x="209" y="1"/>
                    <a:pt x="207" y="1"/>
                  </a:cubicBezTo>
                  <a:cubicBezTo>
                    <a:pt x="90" y="5"/>
                    <a:pt x="1" y="110"/>
                    <a:pt x="1" y="226"/>
                  </a:cubicBezTo>
                  <a:lnTo>
                    <a:pt x="1" y="440"/>
                  </a:lnTo>
                  <a:cubicBezTo>
                    <a:pt x="1" y="557"/>
                    <a:pt x="90" y="658"/>
                    <a:pt x="207" y="662"/>
                  </a:cubicBezTo>
                  <a:cubicBezTo>
                    <a:pt x="209" y="662"/>
                    <a:pt x="212" y="662"/>
                    <a:pt x="214" y="662"/>
                  </a:cubicBezTo>
                  <a:cubicBezTo>
                    <a:pt x="335" y="662"/>
                    <a:pt x="428" y="566"/>
                    <a:pt x="428" y="448"/>
                  </a:cubicBezTo>
                  <a:lnTo>
                    <a:pt x="428" y="215"/>
                  </a:lnTo>
                  <a:cubicBezTo>
                    <a:pt x="428" y="96"/>
                    <a:pt x="335" y="1"/>
                    <a:pt x="2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5" name="Google Shape;6185;p73"/>
            <p:cNvSpPr/>
            <p:nvPr/>
          </p:nvSpPr>
          <p:spPr>
            <a:xfrm>
              <a:off x="4800350" y="2824125"/>
              <a:ext cx="34525" cy="34325"/>
            </a:xfrm>
            <a:custGeom>
              <a:avLst/>
              <a:gdLst/>
              <a:ahLst/>
              <a:cxnLst/>
              <a:rect l="l" t="t" r="r" b="b"/>
              <a:pathLst>
                <a:path w="1381" h="1373" extrusionOk="0">
                  <a:moveTo>
                    <a:pt x="690" y="0"/>
                  </a:moveTo>
                  <a:cubicBezTo>
                    <a:pt x="572" y="0"/>
                    <a:pt x="479" y="96"/>
                    <a:pt x="479" y="214"/>
                  </a:cubicBezTo>
                  <a:lnTo>
                    <a:pt x="479" y="471"/>
                  </a:lnTo>
                  <a:lnTo>
                    <a:pt x="230" y="471"/>
                  </a:lnTo>
                  <a:cubicBezTo>
                    <a:pt x="113" y="471"/>
                    <a:pt x="12" y="564"/>
                    <a:pt x="5" y="681"/>
                  </a:cubicBezTo>
                  <a:cubicBezTo>
                    <a:pt x="1" y="801"/>
                    <a:pt x="98" y="898"/>
                    <a:pt x="218" y="898"/>
                  </a:cubicBezTo>
                  <a:lnTo>
                    <a:pt x="479" y="898"/>
                  </a:lnTo>
                  <a:lnTo>
                    <a:pt x="479" y="1147"/>
                  </a:lnTo>
                  <a:cubicBezTo>
                    <a:pt x="479" y="1264"/>
                    <a:pt x="568" y="1365"/>
                    <a:pt x="685" y="1373"/>
                  </a:cubicBezTo>
                  <a:cubicBezTo>
                    <a:pt x="687" y="1373"/>
                    <a:pt x="690" y="1373"/>
                    <a:pt x="692" y="1373"/>
                  </a:cubicBezTo>
                  <a:cubicBezTo>
                    <a:pt x="813" y="1373"/>
                    <a:pt x="906" y="1277"/>
                    <a:pt x="906" y="1159"/>
                  </a:cubicBezTo>
                  <a:lnTo>
                    <a:pt x="906" y="898"/>
                  </a:lnTo>
                  <a:lnTo>
                    <a:pt x="1163" y="898"/>
                  </a:lnTo>
                  <a:cubicBezTo>
                    <a:pt x="1283" y="898"/>
                    <a:pt x="1381" y="801"/>
                    <a:pt x="1377" y="681"/>
                  </a:cubicBezTo>
                  <a:cubicBezTo>
                    <a:pt x="1377" y="564"/>
                    <a:pt x="1276" y="471"/>
                    <a:pt x="1151" y="471"/>
                  </a:cubicBezTo>
                  <a:lnTo>
                    <a:pt x="906" y="471"/>
                  </a:lnTo>
                  <a:lnTo>
                    <a:pt x="906" y="226"/>
                  </a:lnTo>
                  <a:cubicBezTo>
                    <a:pt x="906" y="109"/>
                    <a:pt x="813" y="4"/>
                    <a:pt x="696" y="0"/>
                  </a:cubicBezTo>
                  <a:cubicBezTo>
                    <a:pt x="694" y="0"/>
                    <a:pt x="692" y="0"/>
                    <a:pt x="6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6" name="Google Shape;6186;p73"/>
            <p:cNvSpPr/>
            <p:nvPr/>
          </p:nvSpPr>
          <p:spPr>
            <a:xfrm>
              <a:off x="4802975" y="2924650"/>
              <a:ext cx="29475" cy="28250"/>
            </a:xfrm>
            <a:custGeom>
              <a:avLst/>
              <a:gdLst/>
              <a:ahLst/>
              <a:cxnLst/>
              <a:rect l="l" t="t" r="r" b="b"/>
              <a:pathLst>
                <a:path w="1179" h="1130" extrusionOk="0">
                  <a:moveTo>
                    <a:pt x="247" y="1"/>
                  </a:moveTo>
                  <a:cubicBezTo>
                    <a:pt x="191" y="1"/>
                    <a:pt x="135" y="22"/>
                    <a:pt x="90" y="65"/>
                  </a:cubicBezTo>
                  <a:cubicBezTo>
                    <a:pt x="1" y="154"/>
                    <a:pt x="1" y="290"/>
                    <a:pt x="90" y="376"/>
                  </a:cubicBezTo>
                  <a:lnTo>
                    <a:pt x="281" y="566"/>
                  </a:lnTo>
                  <a:lnTo>
                    <a:pt x="90" y="757"/>
                  </a:lnTo>
                  <a:cubicBezTo>
                    <a:pt x="1" y="842"/>
                    <a:pt x="1" y="978"/>
                    <a:pt x="90" y="1068"/>
                  </a:cubicBezTo>
                  <a:cubicBezTo>
                    <a:pt x="133" y="1110"/>
                    <a:pt x="187" y="1130"/>
                    <a:pt x="246" y="1130"/>
                  </a:cubicBezTo>
                  <a:cubicBezTo>
                    <a:pt x="304" y="1130"/>
                    <a:pt x="358" y="1110"/>
                    <a:pt x="401" y="1068"/>
                  </a:cubicBezTo>
                  <a:lnTo>
                    <a:pt x="591" y="877"/>
                  </a:lnTo>
                  <a:lnTo>
                    <a:pt x="778" y="1068"/>
                  </a:lnTo>
                  <a:cubicBezTo>
                    <a:pt x="825" y="1110"/>
                    <a:pt x="875" y="1130"/>
                    <a:pt x="934" y="1130"/>
                  </a:cubicBezTo>
                  <a:cubicBezTo>
                    <a:pt x="992" y="1130"/>
                    <a:pt x="1046" y="1110"/>
                    <a:pt x="1089" y="1068"/>
                  </a:cubicBezTo>
                  <a:cubicBezTo>
                    <a:pt x="1178" y="978"/>
                    <a:pt x="1178" y="842"/>
                    <a:pt x="1089" y="757"/>
                  </a:cubicBezTo>
                  <a:lnTo>
                    <a:pt x="902" y="566"/>
                  </a:lnTo>
                  <a:lnTo>
                    <a:pt x="1089" y="376"/>
                  </a:lnTo>
                  <a:cubicBezTo>
                    <a:pt x="1175" y="290"/>
                    <a:pt x="1175" y="150"/>
                    <a:pt x="1093" y="65"/>
                  </a:cubicBezTo>
                  <a:cubicBezTo>
                    <a:pt x="1048" y="22"/>
                    <a:pt x="992" y="1"/>
                    <a:pt x="936" y="1"/>
                  </a:cubicBezTo>
                  <a:cubicBezTo>
                    <a:pt x="880" y="1"/>
                    <a:pt x="825" y="22"/>
                    <a:pt x="782" y="65"/>
                  </a:cubicBezTo>
                  <a:lnTo>
                    <a:pt x="591" y="255"/>
                  </a:lnTo>
                  <a:lnTo>
                    <a:pt x="401" y="65"/>
                  </a:lnTo>
                  <a:cubicBezTo>
                    <a:pt x="358" y="22"/>
                    <a:pt x="303" y="1"/>
                    <a:pt x="2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7" name="Google Shape;6187;p73"/>
            <p:cNvSpPr/>
            <p:nvPr/>
          </p:nvSpPr>
          <p:spPr>
            <a:xfrm>
              <a:off x="4897625" y="2835875"/>
              <a:ext cx="34425" cy="10725"/>
            </a:xfrm>
            <a:custGeom>
              <a:avLst/>
              <a:gdLst/>
              <a:ahLst/>
              <a:cxnLst/>
              <a:rect l="l" t="t" r="r" b="b"/>
              <a:pathLst>
                <a:path w="1377" h="429" extrusionOk="0">
                  <a:moveTo>
                    <a:pt x="226" y="1"/>
                  </a:moveTo>
                  <a:cubicBezTo>
                    <a:pt x="110" y="1"/>
                    <a:pt x="5" y="94"/>
                    <a:pt x="1" y="211"/>
                  </a:cubicBezTo>
                  <a:cubicBezTo>
                    <a:pt x="1" y="331"/>
                    <a:pt x="98" y="428"/>
                    <a:pt x="214" y="428"/>
                  </a:cubicBezTo>
                  <a:lnTo>
                    <a:pt x="1147" y="428"/>
                  </a:lnTo>
                  <a:cubicBezTo>
                    <a:pt x="1264" y="428"/>
                    <a:pt x="1365" y="339"/>
                    <a:pt x="1373" y="222"/>
                  </a:cubicBezTo>
                  <a:cubicBezTo>
                    <a:pt x="1377" y="98"/>
                    <a:pt x="1280" y="1"/>
                    <a:pt x="11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8" name="Google Shape;6188;p73"/>
            <p:cNvSpPr/>
            <p:nvPr/>
          </p:nvSpPr>
          <p:spPr>
            <a:xfrm>
              <a:off x="4994700" y="2924125"/>
              <a:ext cx="34525" cy="10700"/>
            </a:xfrm>
            <a:custGeom>
              <a:avLst/>
              <a:gdLst/>
              <a:ahLst/>
              <a:cxnLst/>
              <a:rect l="l" t="t" r="r" b="b"/>
              <a:pathLst>
                <a:path w="1381" h="428" extrusionOk="0">
                  <a:moveTo>
                    <a:pt x="230" y="0"/>
                  </a:moveTo>
                  <a:cubicBezTo>
                    <a:pt x="114" y="0"/>
                    <a:pt x="9" y="93"/>
                    <a:pt x="5" y="210"/>
                  </a:cubicBezTo>
                  <a:cubicBezTo>
                    <a:pt x="1" y="331"/>
                    <a:pt x="98" y="428"/>
                    <a:pt x="219" y="428"/>
                  </a:cubicBezTo>
                  <a:lnTo>
                    <a:pt x="1151" y="428"/>
                  </a:lnTo>
                  <a:cubicBezTo>
                    <a:pt x="1268" y="428"/>
                    <a:pt x="1369" y="334"/>
                    <a:pt x="1377" y="218"/>
                  </a:cubicBezTo>
                  <a:cubicBezTo>
                    <a:pt x="1381" y="97"/>
                    <a:pt x="1284" y="0"/>
                    <a:pt x="1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9" name="Google Shape;6189;p73"/>
            <p:cNvSpPr/>
            <p:nvPr/>
          </p:nvSpPr>
          <p:spPr>
            <a:xfrm>
              <a:off x="4994700" y="2942675"/>
              <a:ext cx="34425" cy="10725"/>
            </a:xfrm>
            <a:custGeom>
              <a:avLst/>
              <a:gdLst/>
              <a:ahLst/>
              <a:cxnLst/>
              <a:rect l="l" t="t" r="r" b="b"/>
              <a:pathLst>
                <a:path w="1377" h="429" extrusionOk="0">
                  <a:moveTo>
                    <a:pt x="230" y="1"/>
                  </a:moveTo>
                  <a:cubicBezTo>
                    <a:pt x="114" y="1"/>
                    <a:pt x="13" y="94"/>
                    <a:pt x="5" y="211"/>
                  </a:cubicBezTo>
                  <a:cubicBezTo>
                    <a:pt x="1" y="331"/>
                    <a:pt x="98" y="428"/>
                    <a:pt x="219" y="428"/>
                  </a:cubicBezTo>
                  <a:lnTo>
                    <a:pt x="1151" y="428"/>
                  </a:lnTo>
                  <a:cubicBezTo>
                    <a:pt x="1268" y="428"/>
                    <a:pt x="1373" y="335"/>
                    <a:pt x="1377" y="218"/>
                  </a:cubicBezTo>
                  <a:cubicBezTo>
                    <a:pt x="1377" y="98"/>
                    <a:pt x="1280" y="1"/>
                    <a:pt x="11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0" name="Google Shape;6190;p73"/>
            <p:cNvSpPr/>
            <p:nvPr/>
          </p:nvSpPr>
          <p:spPr>
            <a:xfrm>
              <a:off x="4896550" y="2921125"/>
              <a:ext cx="36475" cy="35175"/>
            </a:xfrm>
            <a:custGeom>
              <a:avLst/>
              <a:gdLst/>
              <a:ahLst/>
              <a:cxnLst/>
              <a:rect l="l" t="t" r="r" b="b"/>
              <a:pathLst>
                <a:path w="1459" h="1407" extrusionOk="0">
                  <a:moveTo>
                    <a:pt x="1217" y="1"/>
                  </a:moveTo>
                  <a:cubicBezTo>
                    <a:pt x="1161" y="1"/>
                    <a:pt x="1105" y="21"/>
                    <a:pt x="1062" y="62"/>
                  </a:cubicBezTo>
                  <a:lnTo>
                    <a:pt x="90" y="1034"/>
                  </a:lnTo>
                  <a:cubicBezTo>
                    <a:pt x="1" y="1119"/>
                    <a:pt x="1" y="1255"/>
                    <a:pt x="90" y="1345"/>
                  </a:cubicBezTo>
                  <a:cubicBezTo>
                    <a:pt x="133" y="1387"/>
                    <a:pt x="187" y="1407"/>
                    <a:pt x="242" y="1407"/>
                  </a:cubicBezTo>
                  <a:cubicBezTo>
                    <a:pt x="300" y="1407"/>
                    <a:pt x="355" y="1387"/>
                    <a:pt x="397" y="1345"/>
                  </a:cubicBezTo>
                  <a:lnTo>
                    <a:pt x="1369" y="373"/>
                  </a:lnTo>
                  <a:cubicBezTo>
                    <a:pt x="1459" y="283"/>
                    <a:pt x="1459" y="147"/>
                    <a:pt x="1369" y="62"/>
                  </a:cubicBezTo>
                  <a:cubicBezTo>
                    <a:pt x="1328" y="21"/>
                    <a:pt x="1273" y="1"/>
                    <a:pt x="12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1" name="Google Shape;6191;p73"/>
            <p:cNvSpPr/>
            <p:nvPr/>
          </p:nvSpPr>
          <p:spPr>
            <a:xfrm>
              <a:off x="4996550" y="2823925"/>
              <a:ext cx="31525" cy="35300"/>
            </a:xfrm>
            <a:custGeom>
              <a:avLst/>
              <a:gdLst/>
              <a:ahLst/>
              <a:cxnLst/>
              <a:rect l="l" t="t" r="r" b="b"/>
              <a:pathLst>
                <a:path w="1261" h="1412" extrusionOk="0">
                  <a:moveTo>
                    <a:pt x="704" y="1"/>
                  </a:moveTo>
                  <a:cubicBezTo>
                    <a:pt x="316" y="1"/>
                    <a:pt x="1" y="316"/>
                    <a:pt x="1" y="704"/>
                  </a:cubicBezTo>
                  <a:cubicBezTo>
                    <a:pt x="1" y="1093"/>
                    <a:pt x="316" y="1412"/>
                    <a:pt x="704" y="1412"/>
                  </a:cubicBezTo>
                  <a:cubicBezTo>
                    <a:pt x="864" y="1412"/>
                    <a:pt x="1004" y="1361"/>
                    <a:pt x="1116" y="1264"/>
                  </a:cubicBezTo>
                  <a:cubicBezTo>
                    <a:pt x="1143" y="1245"/>
                    <a:pt x="1163" y="1225"/>
                    <a:pt x="1182" y="1198"/>
                  </a:cubicBezTo>
                  <a:cubicBezTo>
                    <a:pt x="1260" y="1108"/>
                    <a:pt x="1248" y="965"/>
                    <a:pt x="1151" y="887"/>
                  </a:cubicBezTo>
                  <a:cubicBezTo>
                    <a:pt x="1110" y="853"/>
                    <a:pt x="1060" y="836"/>
                    <a:pt x="1011" y="836"/>
                  </a:cubicBezTo>
                  <a:cubicBezTo>
                    <a:pt x="947" y="836"/>
                    <a:pt x="884" y="863"/>
                    <a:pt x="840" y="918"/>
                  </a:cubicBezTo>
                  <a:cubicBezTo>
                    <a:pt x="836" y="922"/>
                    <a:pt x="833" y="930"/>
                    <a:pt x="821" y="937"/>
                  </a:cubicBezTo>
                  <a:cubicBezTo>
                    <a:pt x="794" y="965"/>
                    <a:pt x="755" y="976"/>
                    <a:pt x="700" y="976"/>
                  </a:cubicBezTo>
                  <a:cubicBezTo>
                    <a:pt x="553" y="976"/>
                    <a:pt x="432" y="856"/>
                    <a:pt x="432" y="708"/>
                  </a:cubicBezTo>
                  <a:cubicBezTo>
                    <a:pt x="432" y="564"/>
                    <a:pt x="553" y="440"/>
                    <a:pt x="700" y="440"/>
                  </a:cubicBezTo>
                  <a:cubicBezTo>
                    <a:pt x="755" y="440"/>
                    <a:pt x="805" y="455"/>
                    <a:pt x="852" y="487"/>
                  </a:cubicBezTo>
                  <a:cubicBezTo>
                    <a:pt x="890" y="512"/>
                    <a:pt x="934" y="524"/>
                    <a:pt x="976" y="524"/>
                  </a:cubicBezTo>
                  <a:cubicBezTo>
                    <a:pt x="1046" y="524"/>
                    <a:pt x="1114" y="491"/>
                    <a:pt x="1155" y="428"/>
                  </a:cubicBezTo>
                  <a:cubicBezTo>
                    <a:pt x="1225" y="323"/>
                    <a:pt x="1202" y="187"/>
                    <a:pt x="1097" y="121"/>
                  </a:cubicBezTo>
                  <a:cubicBezTo>
                    <a:pt x="980" y="43"/>
                    <a:pt x="844" y="1"/>
                    <a:pt x="7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2" name="Google Shape;6192;p73"/>
            <p:cNvSpPr/>
            <p:nvPr/>
          </p:nvSpPr>
          <p:spPr>
            <a:xfrm>
              <a:off x="4756825" y="2666025"/>
              <a:ext cx="315750" cy="115175"/>
            </a:xfrm>
            <a:custGeom>
              <a:avLst/>
              <a:gdLst/>
              <a:ahLst/>
              <a:cxnLst/>
              <a:rect l="l" t="t" r="r" b="b"/>
              <a:pathLst>
                <a:path w="12630" h="4607" extrusionOk="0">
                  <a:moveTo>
                    <a:pt x="941" y="0"/>
                  </a:moveTo>
                  <a:cubicBezTo>
                    <a:pt x="420" y="0"/>
                    <a:pt x="0" y="416"/>
                    <a:pt x="0" y="937"/>
                  </a:cubicBezTo>
                  <a:lnTo>
                    <a:pt x="0" y="4606"/>
                  </a:lnTo>
                  <a:lnTo>
                    <a:pt x="12629" y="4606"/>
                  </a:lnTo>
                  <a:lnTo>
                    <a:pt x="12629" y="933"/>
                  </a:lnTo>
                  <a:cubicBezTo>
                    <a:pt x="12629" y="416"/>
                    <a:pt x="12213" y="0"/>
                    <a:pt x="116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3" name="Google Shape;6193;p73"/>
            <p:cNvSpPr/>
            <p:nvPr/>
          </p:nvSpPr>
          <p:spPr>
            <a:xfrm>
              <a:off x="4781800" y="2702275"/>
              <a:ext cx="266775" cy="54825"/>
            </a:xfrm>
            <a:custGeom>
              <a:avLst/>
              <a:gdLst/>
              <a:ahLst/>
              <a:cxnLst/>
              <a:rect l="l" t="t" r="r" b="b"/>
              <a:pathLst>
                <a:path w="10671" h="2193" extrusionOk="0">
                  <a:moveTo>
                    <a:pt x="230" y="0"/>
                  </a:moveTo>
                  <a:cubicBezTo>
                    <a:pt x="101" y="0"/>
                    <a:pt x="0" y="105"/>
                    <a:pt x="0" y="229"/>
                  </a:cubicBezTo>
                  <a:lnTo>
                    <a:pt x="0" y="1963"/>
                  </a:lnTo>
                  <a:cubicBezTo>
                    <a:pt x="0" y="2091"/>
                    <a:pt x="101" y="2192"/>
                    <a:pt x="230" y="2192"/>
                  </a:cubicBezTo>
                  <a:lnTo>
                    <a:pt x="10441" y="2192"/>
                  </a:lnTo>
                  <a:cubicBezTo>
                    <a:pt x="10561" y="2192"/>
                    <a:pt x="10666" y="2091"/>
                    <a:pt x="10670" y="1963"/>
                  </a:cubicBezTo>
                  <a:lnTo>
                    <a:pt x="10670" y="229"/>
                  </a:lnTo>
                  <a:cubicBezTo>
                    <a:pt x="10670" y="101"/>
                    <a:pt x="10569" y="0"/>
                    <a:pt x="104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94" name="Google Shape;6194;p73"/>
          <p:cNvGrpSpPr/>
          <p:nvPr/>
        </p:nvGrpSpPr>
        <p:grpSpPr>
          <a:xfrm>
            <a:off x="5419475" y="2665700"/>
            <a:ext cx="364150" cy="364275"/>
            <a:chOff x="5419475" y="2665700"/>
            <a:chExt cx="364150" cy="364275"/>
          </a:xfrm>
        </p:grpSpPr>
        <p:sp>
          <p:nvSpPr>
            <p:cNvPr id="6195" name="Google Shape;6195;p73"/>
            <p:cNvSpPr/>
            <p:nvPr/>
          </p:nvSpPr>
          <p:spPr>
            <a:xfrm>
              <a:off x="5419475" y="2945875"/>
              <a:ext cx="203500" cy="84100"/>
            </a:xfrm>
            <a:custGeom>
              <a:avLst/>
              <a:gdLst/>
              <a:ahLst/>
              <a:cxnLst/>
              <a:rect l="l" t="t" r="r" b="b"/>
              <a:pathLst>
                <a:path w="8140" h="3364" extrusionOk="0">
                  <a:moveTo>
                    <a:pt x="1917" y="1"/>
                  </a:moveTo>
                  <a:cubicBezTo>
                    <a:pt x="855" y="1"/>
                    <a:pt x="0" y="860"/>
                    <a:pt x="0" y="1917"/>
                  </a:cubicBezTo>
                  <a:lnTo>
                    <a:pt x="0" y="3192"/>
                  </a:lnTo>
                  <a:cubicBezTo>
                    <a:pt x="0" y="3285"/>
                    <a:pt x="74" y="3363"/>
                    <a:pt x="171" y="3363"/>
                  </a:cubicBezTo>
                  <a:lnTo>
                    <a:pt x="7969" y="3363"/>
                  </a:lnTo>
                  <a:cubicBezTo>
                    <a:pt x="8062" y="3363"/>
                    <a:pt x="8140" y="3289"/>
                    <a:pt x="8140" y="3192"/>
                  </a:cubicBezTo>
                  <a:lnTo>
                    <a:pt x="8140" y="673"/>
                  </a:lnTo>
                  <a:cubicBezTo>
                    <a:pt x="8140" y="304"/>
                    <a:pt x="7840" y="5"/>
                    <a:pt x="7471" y="5"/>
                  </a:cubicBezTo>
                  <a:lnTo>
                    <a:pt x="5267" y="5"/>
                  </a:lnTo>
                  <a:lnTo>
                    <a:pt x="2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6" name="Google Shape;6196;p73"/>
            <p:cNvSpPr/>
            <p:nvPr/>
          </p:nvSpPr>
          <p:spPr>
            <a:xfrm>
              <a:off x="5491375" y="2911000"/>
              <a:ext cx="59800" cy="54050"/>
            </a:xfrm>
            <a:custGeom>
              <a:avLst/>
              <a:gdLst/>
              <a:ahLst/>
              <a:cxnLst/>
              <a:rect l="l" t="t" r="r" b="b"/>
              <a:pathLst>
                <a:path w="2392" h="2162" extrusionOk="0">
                  <a:moveTo>
                    <a:pt x="1" y="0"/>
                  </a:moveTo>
                  <a:lnTo>
                    <a:pt x="1" y="2162"/>
                  </a:lnTo>
                  <a:lnTo>
                    <a:pt x="2391" y="2162"/>
                  </a:lnTo>
                  <a:lnTo>
                    <a:pt x="2391" y="0"/>
                  </a:ln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7" name="Google Shape;6197;p73"/>
            <p:cNvSpPr/>
            <p:nvPr/>
          </p:nvSpPr>
          <p:spPr>
            <a:xfrm>
              <a:off x="5449400" y="2742400"/>
              <a:ext cx="143750" cy="75425"/>
            </a:xfrm>
            <a:custGeom>
              <a:avLst/>
              <a:gdLst/>
              <a:ahLst/>
              <a:cxnLst/>
              <a:rect l="l" t="t" r="r" b="b"/>
              <a:pathLst>
                <a:path w="5750" h="3017" extrusionOk="0">
                  <a:moveTo>
                    <a:pt x="1913" y="0"/>
                  </a:moveTo>
                  <a:cubicBezTo>
                    <a:pt x="856" y="0"/>
                    <a:pt x="0" y="859"/>
                    <a:pt x="0" y="1913"/>
                  </a:cubicBezTo>
                  <a:lnTo>
                    <a:pt x="0" y="3017"/>
                  </a:lnTo>
                  <a:lnTo>
                    <a:pt x="5749" y="3017"/>
                  </a:lnTo>
                  <a:lnTo>
                    <a:pt x="5749" y="1913"/>
                  </a:lnTo>
                  <a:cubicBezTo>
                    <a:pt x="5749" y="856"/>
                    <a:pt x="4886" y="0"/>
                    <a:pt x="38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8" name="Google Shape;6198;p73"/>
            <p:cNvSpPr/>
            <p:nvPr/>
          </p:nvSpPr>
          <p:spPr>
            <a:xfrm>
              <a:off x="5437450" y="2814400"/>
              <a:ext cx="167075" cy="47550"/>
            </a:xfrm>
            <a:custGeom>
              <a:avLst/>
              <a:gdLst/>
              <a:ahLst/>
              <a:cxnLst/>
              <a:rect l="l" t="t" r="r" b="b"/>
              <a:pathLst>
                <a:path w="6683" h="1902" extrusionOk="0">
                  <a:moveTo>
                    <a:pt x="478" y="1"/>
                  </a:moveTo>
                  <a:cubicBezTo>
                    <a:pt x="214" y="1"/>
                    <a:pt x="0" y="215"/>
                    <a:pt x="0" y="479"/>
                  </a:cubicBezTo>
                  <a:lnTo>
                    <a:pt x="0" y="1423"/>
                  </a:lnTo>
                  <a:cubicBezTo>
                    <a:pt x="0" y="1688"/>
                    <a:pt x="214" y="1901"/>
                    <a:pt x="478" y="1901"/>
                  </a:cubicBezTo>
                  <a:lnTo>
                    <a:pt x="6204" y="1901"/>
                  </a:lnTo>
                  <a:cubicBezTo>
                    <a:pt x="6468" y="1901"/>
                    <a:pt x="6682" y="1688"/>
                    <a:pt x="6682" y="1423"/>
                  </a:cubicBezTo>
                  <a:lnTo>
                    <a:pt x="6682" y="479"/>
                  </a:lnTo>
                  <a:cubicBezTo>
                    <a:pt x="6682" y="215"/>
                    <a:pt x="6468" y="1"/>
                    <a:pt x="6204" y="1"/>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9" name="Google Shape;6199;p73"/>
            <p:cNvSpPr/>
            <p:nvPr/>
          </p:nvSpPr>
          <p:spPr>
            <a:xfrm>
              <a:off x="5461550" y="2786700"/>
              <a:ext cx="119550" cy="135400"/>
            </a:xfrm>
            <a:custGeom>
              <a:avLst/>
              <a:gdLst/>
              <a:ahLst/>
              <a:cxnLst/>
              <a:rect l="l" t="t" r="r" b="b"/>
              <a:pathLst>
                <a:path w="4782" h="5416" extrusionOk="0">
                  <a:moveTo>
                    <a:pt x="0" y="1"/>
                  </a:moveTo>
                  <a:lnTo>
                    <a:pt x="0" y="3025"/>
                  </a:lnTo>
                  <a:cubicBezTo>
                    <a:pt x="0" y="4327"/>
                    <a:pt x="1046" y="5388"/>
                    <a:pt x="2340" y="5416"/>
                  </a:cubicBezTo>
                  <a:cubicBezTo>
                    <a:pt x="2354" y="5416"/>
                    <a:pt x="2368" y="5416"/>
                    <a:pt x="2382" y="5416"/>
                  </a:cubicBezTo>
                  <a:cubicBezTo>
                    <a:pt x="3708" y="5416"/>
                    <a:pt x="4781" y="4321"/>
                    <a:pt x="4781" y="2994"/>
                  </a:cubicBezTo>
                  <a:lnTo>
                    <a:pt x="4781" y="1"/>
                  </a:ln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0" name="Google Shape;6200;p73"/>
            <p:cNvSpPr/>
            <p:nvPr/>
          </p:nvSpPr>
          <p:spPr>
            <a:xfrm>
              <a:off x="5492150" y="2833250"/>
              <a:ext cx="10725" cy="16550"/>
            </a:xfrm>
            <a:custGeom>
              <a:avLst/>
              <a:gdLst/>
              <a:ahLst/>
              <a:cxnLst/>
              <a:rect l="l" t="t" r="r" b="b"/>
              <a:pathLst>
                <a:path w="429" h="662" extrusionOk="0">
                  <a:moveTo>
                    <a:pt x="218" y="1"/>
                  </a:moveTo>
                  <a:cubicBezTo>
                    <a:pt x="215" y="1"/>
                    <a:pt x="213" y="1"/>
                    <a:pt x="211" y="1"/>
                  </a:cubicBezTo>
                  <a:cubicBezTo>
                    <a:pt x="94" y="5"/>
                    <a:pt x="1" y="106"/>
                    <a:pt x="1" y="222"/>
                  </a:cubicBezTo>
                  <a:lnTo>
                    <a:pt x="1" y="436"/>
                  </a:lnTo>
                  <a:cubicBezTo>
                    <a:pt x="1" y="553"/>
                    <a:pt x="86" y="658"/>
                    <a:pt x="211" y="662"/>
                  </a:cubicBezTo>
                  <a:cubicBezTo>
                    <a:pt x="213" y="662"/>
                    <a:pt x="215" y="662"/>
                    <a:pt x="218" y="662"/>
                  </a:cubicBezTo>
                  <a:cubicBezTo>
                    <a:pt x="335" y="662"/>
                    <a:pt x="428" y="566"/>
                    <a:pt x="428" y="448"/>
                  </a:cubicBezTo>
                  <a:lnTo>
                    <a:pt x="428" y="215"/>
                  </a:lnTo>
                  <a:cubicBezTo>
                    <a:pt x="428" y="96"/>
                    <a:pt x="335" y="1"/>
                    <a:pt x="2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1" name="Google Shape;6201;p73"/>
            <p:cNvSpPr/>
            <p:nvPr/>
          </p:nvSpPr>
          <p:spPr>
            <a:xfrm>
              <a:off x="5539775" y="2833250"/>
              <a:ext cx="10700" cy="16550"/>
            </a:xfrm>
            <a:custGeom>
              <a:avLst/>
              <a:gdLst/>
              <a:ahLst/>
              <a:cxnLst/>
              <a:rect l="l" t="t" r="r" b="b"/>
              <a:pathLst>
                <a:path w="428" h="662" extrusionOk="0">
                  <a:moveTo>
                    <a:pt x="217" y="1"/>
                  </a:moveTo>
                  <a:cubicBezTo>
                    <a:pt x="215" y="1"/>
                    <a:pt x="213" y="1"/>
                    <a:pt x="210" y="1"/>
                  </a:cubicBezTo>
                  <a:cubicBezTo>
                    <a:pt x="94" y="5"/>
                    <a:pt x="0" y="106"/>
                    <a:pt x="0" y="222"/>
                  </a:cubicBezTo>
                  <a:lnTo>
                    <a:pt x="0" y="448"/>
                  </a:lnTo>
                  <a:cubicBezTo>
                    <a:pt x="0" y="564"/>
                    <a:pt x="98" y="662"/>
                    <a:pt x="214" y="662"/>
                  </a:cubicBezTo>
                  <a:cubicBezTo>
                    <a:pt x="331" y="662"/>
                    <a:pt x="428" y="564"/>
                    <a:pt x="428" y="448"/>
                  </a:cubicBezTo>
                  <a:lnTo>
                    <a:pt x="428" y="215"/>
                  </a:lnTo>
                  <a:cubicBezTo>
                    <a:pt x="428" y="96"/>
                    <a:pt x="335" y="1"/>
                    <a:pt x="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2" name="Google Shape;6202;p73"/>
            <p:cNvSpPr/>
            <p:nvPr/>
          </p:nvSpPr>
          <p:spPr>
            <a:xfrm>
              <a:off x="5504700" y="2862950"/>
              <a:ext cx="33150" cy="16875"/>
            </a:xfrm>
            <a:custGeom>
              <a:avLst/>
              <a:gdLst/>
              <a:ahLst/>
              <a:cxnLst/>
              <a:rect l="l" t="t" r="r" b="b"/>
              <a:pathLst>
                <a:path w="1326" h="675" extrusionOk="0">
                  <a:moveTo>
                    <a:pt x="1073" y="1"/>
                  </a:moveTo>
                  <a:cubicBezTo>
                    <a:pt x="998" y="1"/>
                    <a:pt x="925" y="41"/>
                    <a:pt x="886" y="111"/>
                  </a:cubicBezTo>
                  <a:cubicBezTo>
                    <a:pt x="840" y="193"/>
                    <a:pt x="750" y="239"/>
                    <a:pt x="657" y="239"/>
                  </a:cubicBezTo>
                  <a:cubicBezTo>
                    <a:pt x="568" y="239"/>
                    <a:pt x="478" y="193"/>
                    <a:pt x="432" y="111"/>
                  </a:cubicBezTo>
                  <a:cubicBezTo>
                    <a:pt x="393" y="41"/>
                    <a:pt x="320" y="4"/>
                    <a:pt x="246" y="4"/>
                  </a:cubicBezTo>
                  <a:cubicBezTo>
                    <a:pt x="208" y="4"/>
                    <a:pt x="170" y="14"/>
                    <a:pt x="136" y="33"/>
                  </a:cubicBezTo>
                  <a:cubicBezTo>
                    <a:pt x="31" y="92"/>
                    <a:pt x="0" y="228"/>
                    <a:pt x="58" y="329"/>
                  </a:cubicBezTo>
                  <a:cubicBezTo>
                    <a:pt x="183" y="543"/>
                    <a:pt x="412" y="675"/>
                    <a:pt x="661" y="675"/>
                  </a:cubicBezTo>
                  <a:cubicBezTo>
                    <a:pt x="906" y="675"/>
                    <a:pt x="1135" y="539"/>
                    <a:pt x="1260" y="329"/>
                  </a:cubicBezTo>
                  <a:cubicBezTo>
                    <a:pt x="1326" y="228"/>
                    <a:pt x="1287" y="92"/>
                    <a:pt x="1182" y="33"/>
                  </a:cubicBezTo>
                  <a:cubicBezTo>
                    <a:pt x="1148" y="11"/>
                    <a:pt x="1110" y="1"/>
                    <a:pt x="1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3" name="Google Shape;6203;p73"/>
            <p:cNvSpPr/>
            <p:nvPr/>
          </p:nvSpPr>
          <p:spPr>
            <a:xfrm>
              <a:off x="5485850" y="2960075"/>
              <a:ext cx="70650" cy="47825"/>
            </a:xfrm>
            <a:custGeom>
              <a:avLst/>
              <a:gdLst/>
              <a:ahLst/>
              <a:cxnLst/>
              <a:rect l="l" t="t" r="r" b="b"/>
              <a:pathLst>
                <a:path w="2826" h="1913" extrusionOk="0">
                  <a:moveTo>
                    <a:pt x="0" y="0"/>
                  </a:moveTo>
                  <a:lnTo>
                    <a:pt x="1415" y="1913"/>
                  </a:lnTo>
                  <a:lnTo>
                    <a:pt x="28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4" name="Google Shape;6204;p73"/>
            <p:cNvSpPr/>
            <p:nvPr/>
          </p:nvSpPr>
          <p:spPr>
            <a:xfrm>
              <a:off x="5456200" y="2763875"/>
              <a:ext cx="90600" cy="50450"/>
            </a:xfrm>
            <a:custGeom>
              <a:avLst/>
              <a:gdLst/>
              <a:ahLst/>
              <a:cxnLst/>
              <a:rect l="l" t="t" r="r" b="b"/>
              <a:pathLst>
                <a:path w="3624" h="2018" extrusionOk="0">
                  <a:moveTo>
                    <a:pt x="191" y="0"/>
                  </a:moveTo>
                  <a:lnTo>
                    <a:pt x="1" y="1062"/>
                  </a:lnTo>
                  <a:lnTo>
                    <a:pt x="191" y="2018"/>
                  </a:lnTo>
                  <a:lnTo>
                    <a:pt x="2193" y="2018"/>
                  </a:lnTo>
                  <a:cubicBezTo>
                    <a:pt x="2982" y="2018"/>
                    <a:pt x="3623" y="1376"/>
                    <a:pt x="3623" y="584"/>
                  </a:cubicBezTo>
                  <a:lnTo>
                    <a:pt x="36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5" name="Google Shape;6205;p73"/>
            <p:cNvSpPr/>
            <p:nvPr/>
          </p:nvSpPr>
          <p:spPr>
            <a:xfrm>
              <a:off x="5545500" y="2780100"/>
              <a:ext cx="37250" cy="34225"/>
            </a:xfrm>
            <a:custGeom>
              <a:avLst/>
              <a:gdLst/>
              <a:ahLst/>
              <a:cxnLst/>
              <a:rect l="l" t="t" r="r" b="b"/>
              <a:pathLst>
                <a:path w="1490" h="1369" extrusionOk="0">
                  <a:moveTo>
                    <a:pt x="1" y="1"/>
                  </a:moveTo>
                  <a:lnTo>
                    <a:pt x="1" y="413"/>
                  </a:lnTo>
                  <a:cubicBezTo>
                    <a:pt x="1" y="941"/>
                    <a:pt x="424" y="1369"/>
                    <a:pt x="957" y="1369"/>
                  </a:cubicBezTo>
                  <a:lnTo>
                    <a:pt x="1439" y="1369"/>
                  </a:lnTo>
                  <a:lnTo>
                    <a:pt x="14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6" name="Google Shape;6206;p73"/>
            <p:cNvSpPr/>
            <p:nvPr/>
          </p:nvSpPr>
          <p:spPr>
            <a:xfrm>
              <a:off x="5469700" y="2945975"/>
              <a:ext cx="103050" cy="62125"/>
            </a:xfrm>
            <a:custGeom>
              <a:avLst/>
              <a:gdLst/>
              <a:ahLst/>
              <a:cxnLst/>
              <a:rect l="l" t="t" r="r" b="b"/>
              <a:pathLst>
                <a:path w="4122" h="2485" extrusionOk="0">
                  <a:moveTo>
                    <a:pt x="864" y="5"/>
                  </a:moveTo>
                  <a:lnTo>
                    <a:pt x="98" y="844"/>
                  </a:lnTo>
                  <a:cubicBezTo>
                    <a:pt x="1" y="953"/>
                    <a:pt x="20" y="1124"/>
                    <a:pt x="141" y="1206"/>
                  </a:cubicBezTo>
                  <a:lnTo>
                    <a:pt x="2061" y="2485"/>
                  </a:lnTo>
                  <a:lnTo>
                    <a:pt x="864" y="5"/>
                  </a:lnTo>
                  <a:close/>
                  <a:moveTo>
                    <a:pt x="3254" y="1"/>
                  </a:moveTo>
                  <a:lnTo>
                    <a:pt x="2061" y="2485"/>
                  </a:lnTo>
                  <a:cubicBezTo>
                    <a:pt x="2061" y="2485"/>
                    <a:pt x="3977" y="1206"/>
                    <a:pt x="3977" y="1202"/>
                  </a:cubicBezTo>
                  <a:cubicBezTo>
                    <a:pt x="4102" y="1116"/>
                    <a:pt x="4121" y="949"/>
                    <a:pt x="4024" y="840"/>
                  </a:cubicBezTo>
                  <a:lnTo>
                    <a:pt x="32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7" name="Google Shape;6207;p73"/>
            <p:cNvSpPr/>
            <p:nvPr/>
          </p:nvSpPr>
          <p:spPr>
            <a:xfrm>
              <a:off x="5599450" y="2670675"/>
              <a:ext cx="119050" cy="138600"/>
            </a:xfrm>
            <a:custGeom>
              <a:avLst/>
              <a:gdLst/>
              <a:ahLst/>
              <a:cxnLst/>
              <a:rect l="l" t="t" r="r" b="b"/>
              <a:pathLst>
                <a:path w="4762" h="5544" extrusionOk="0">
                  <a:moveTo>
                    <a:pt x="2379" y="0"/>
                  </a:moveTo>
                  <a:cubicBezTo>
                    <a:pt x="2365" y="0"/>
                    <a:pt x="2350" y="1"/>
                    <a:pt x="2336" y="1"/>
                  </a:cubicBezTo>
                  <a:cubicBezTo>
                    <a:pt x="1034" y="24"/>
                    <a:pt x="0" y="1085"/>
                    <a:pt x="0" y="2391"/>
                  </a:cubicBezTo>
                  <a:cubicBezTo>
                    <a:pt x="0" y="3278"/>
                    <a:pt x="474" y="4047"/>
                    <a:pt x="1190" y="4463"/>
                  </a:cubicBezTo>
                  <a:cubicBezTo>
                    <a:pt x="1333" y="4549"/>
                    <a:pt x="1427" y="4704"/>
                    <a:pt x="1427" y="4875"/>
                  </a:cubicBezTo>
                  <a:lnTo>
                    <a:pt x="1427" y="5544"/>
                  </a:lnTo>
                  <a:lnTo>
                    <a:pt x="3331" y="5544"/>
                  </a:lnTo>
                  <a:lnTo>
                    <a:pt x="3331" y="4879"/>
                  </a:lnTo>
                  <a:cubicBezTo>
                    <a:pt x="3331" y="4704"/>
                    <a:pt x="3425" y="4549"/>
                    <a:pt x="3576" y="4463"/>
                  </a:cubicBezTo>
                  <a:cubicBezTo>
                    <a:pt x="4284" y="4051"/>
                    <a:pt x="4762" y="3278"/>
                    <a:pt x="4762" y="2391"/>
                  </a:cubicBezTo>
                  <a:cubicBezTo>
                    <a:pt x="4762" y="1068"/>
                    <a:pt x="3696" y="0"/>
                    <a:pt x="23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8" name="Google Shape;6208;p73"/>
            <p:cNvSpPr/>
            <p:nvPr/>
          </p:nvSpPr>
          <p:spPr>
            <a:xfrm>
              <a:off x="5653575" y="2749775"/>
              <a:ext cx="10700" cy="57850"/>
            </a:xfrm>
            <a:custGeom>
              <a:avLst/>
              <a:gdLst/>
              <a:ahLst/>
              <a:cxnLst/>
              <a:rect l="l" t="t" r="r" b="b"/>
              <a:pathLst>
                <a:path w="428" h="2314" extrusionOk="0">
                  <a:moveTo>
                    <a:pt x="217" y="1"/>
                  </a:moveTo>
                  <a:cubicBezTo>
                    <a:pt x="215" y="1"/>
                    <a:pt x="212" y="1"/>
                    <a:pt x="210" y="1"/>
                  </a:cubicBezTo>
                  <a:cubicBezTo>
                    <a:pt x="93" y="5"/>
                    <a:pt x="0" y="106"/>
                    <a:pt x="0" y="226"/>
                  </a:cubicBezTo>
                  <a:lnTo>
                    <a:pt x="0" y="2100"/>
                  </a:lnTo>
                  <a:cubicBezTo>
                    <a:pt x="0" y="2216"/>
                    <a:pt x="97" y="2314"/>
                    <a:pt x="214" y="2314"/>
                  </a:cubicBezTo>
                  <a:cubicBezTo>
                    <a:pt x="331" y="2314"/>
                    <a:pt x="428" y="2216"/>
                    <a:pt x="428" y="2100"/>
                  </a:cubicBezTo>
                  <a:lnTo>
                    <a:pt x="428" y="215"/>
                  </a:lnTo>
                  <a:cubicBezTo>
                    <a:pt x="428" y="96"/>
                    <a:pt x="334" y="1"/>
                    <a:pt x="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9" name="Google Shape;6209;p73"/>
            <p:cNvSpPr/>
            <p:nvPr/>
          </p:nvSpPr>
          <p:spPr>
            <a:xfrm>
              <a:off x="5728975" y="2821050"/>
              <a:ext cx="33250" cy="22825"/>
            </a:xfrm>
            <a:custGeom>
              <a:avLst/>
              <a:gdLst/>
              <a:ahLst/>
              <a:cxnLst/>
              <a:rect l="l" t="t" r="r" b="b"/>
              <a:pathLst>
                <a:path w="1330" h="913" extrusionOk="0">
                  <a:moveTo>
                    <a:pt x="255" y="0"/>
                  </a:moveTo>
                  <a:cubicBezTo>
                    <a:pt x="180" y="0"/>
                    <a:pt x="106" y="40"/>
                    <a:pt x="67" y="108"/>
                  </a:cubicBezTo>
                  <a:cubicBezTo>
                    <a:pt x="1" y="213"/>
                    <a:pt x="39" y="349"/>
                    <a:pt x="144" y="407"/>
                  </a:cubicBezTo>
                  <a:lnTo>
                    <a:pt x="968" y="881"/>
                  </a:lnTo>
                  <a:cubicBezTo>
                    <a:pt x="1003" y="901"/>
                    <a:pt x="1038" y="913"/>
                    <a:pt x="1077" y="913"/>
                  </a:cubicBezTo>
                  <a:cubicBezTo>
                    <a:pt x="1147" y="913"/>
                    <a:pt x="1221" y="874"/>
                    <a:pt x="1264" y="804"/>
                  </a:cubicBezTo>
                  <a:cubicBezTo>
                    <a:pt x="1330" y="703"/>
                    <a:pt x="1291" y="567"/>
                    <a:pt x="1186" y="508"/>
                  </a:cubicBezTo>
                  <a:lnTo>
                    <a:pt x="362" y="30"/>
                  </a:lnTo>
                  <a:cubicBezTo>
                    <a:pt x="329" y="10"/>
                    <a:pt x="292" y="0"/>
                    <a:pt x="2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0" name="Google Shape;6210;p73"/>
            <p:cNvSpPr/>
            <p:nvPr/>
          </p:nvSpPr>
          <p:spPr>
            <a:xfrm>
              <a:off x="5749100" y="2749600"/>
              <a:ext cx="34525" cy="10700"/>
            </a:xfrm>
            <a:custGeom>
              <a:avLst/>
              <a:gdLst/>
              <a:ahLst/>
              <a:cxnLst/>
              <a:rect l="l" t="t" r="r" b="b"/>
              <a:pathLst>
                <a:path w="1381" h="428" extrusionOk="0">
                  <a:moveTo>
                    <a:pt x="218" y="0"/>
                  </a:moveTo>
                  <a:cubicBezTo>
                    <a:pt x="97" y="0"/>
                    <a:pt x="0" y="97"/>
                    <a:pt x="4" y="218"/>
                  </a:cubicBezTo>
                  <a:cubicBezTo>
                    <a:pt x="8" y="334"/>
                    <a:pt x="109" y="428"/>
                    <a:pt x="226" y="428"/>
                  </a:cubicBezTo>
                  <a:lnTo>
                    <a:pt x="1158" y="428"/>
                  </a:lnTo>
                  <a:cubicBezTo>
                    <a:pt x="1283" y="428"/>
                    <a:pt x="1380" y="330"/>
                    <a:pt x="1372" y="206"/>
                  </a:cubicBezTo>
                  <a:cubicBezTo>
                    <a:pt x="1368" y="89"/>
                    <a:pt x="1267" y="0"/>
                    <a:pt x="11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1" name="Google Shape;6211;p73"/>
            <p:cNvSpPr/>
            <p:nvPr/>
          </p:nvSpPr>
          <p:spPr>
            <a:xfrm>
              <a:off x="5728875" y="2665775"/>
              <a:ext cx="32975" cy="22725"/>
            </a:xfrm>
            <a:custGeom>
              <a:avLst/>
              <a:gdLst/>
              <a:ahLst/>
              <a:cxnLst/>
              <a:rect l="l" t="t" r="r" b="b"/>
              <a:pathLst>
                <a:path w="1319" h="909" extrusionOk="0">
                  <a:moveTo>
                    <a:pt x="1073" y="1"/>
                  </a:moveTo>
                  <a:cubicBezTo>
                    <a:pt x="1035" y="1"/>
                    <a:pt x="996" y="10"/>
                    <a:pt x="961" y="30"/>
                  </a:cubicBezTo>
                  <a:lnTo>
                    <a:pt x="137" y="504"/>
                  </a:lnTo>
                  <a:cubicBezTo>
                    <a:pt x="36" y="562"/>
                    <a:pt x="1" y="698"/>
                    <a:pt x="59" y="799"/>
                  </a:cubicBezTo>
                  <a:cubicBezTo>
                    <a:pt x="102" y="869"/>
                    <a:pt x="176" y="908"/>
                    <a:pt x="249" y="908"/>
                  </a:cubicBezTo>
                  <a:cubicBezTo>
                    <a:pt x="288" y="908"/>
                    <a:pt x="327" y="896"/>
                    <a:pt x="354" y="877"/>
                  </a:cubicBezTo>
                  <a:lnTo>
                    <a:pt x="1182" y="403"/>
                  </a:lnTo>
                  <a:cubicBezTo>
                    <a:pt x="1283" y="344"/>
                    <a:pt x="1318" y="208"/>
                    <a:pt x="1260" y="107"/>
                  </a:cubicBezTo>
                  <a:cubicBezTo>
                    <a:pt x="1221" y="38"/>
                    <a:pt x="1148" y="1"/>
                    <a:pt x="10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2" name="Google Shape;6212;p73"/>
            <p:cNvSpPr/>
            <p:nvPr/>
          </p:nvSpPr>
          <p:spPr>
            <a:xfrm>
              <a:off x="5555425" y="2665700"/>
              <a:ext cx="33150" cy="22800"/>
            </a:xfrm>
            <a:custGeom>
              <a:avLst/>
              <a:gdLst/>
              <a:ahLst/>
              <a:cxnLst/>
              <a:rect l="l" t="t" r="r" b="b"/>
              <a:pathLst>
                <a:path w="1326" h="912" extrusionOk="0">
                  <a:moveTo>
                    <a:pt x="250" y="0"/>
                  </a:moveTo>
                  <a:cubicBezTo>
                    <a:pt x="174" y="0"/>
                    <a:pt x="101" y="41"/>
                    <a:pt x="62" y="110"/>
                  </a:cubicBezTo>
                  <a:cubicBezTo>
                    <a:pt x="0" y="211"/>
                    <a:pt x="39" y="347"/>
                    <a:pt x="140" y="406"/>
                  </a:cubicBezTo>
                  <a:lnTo>
                    <a:pt x="968" y="880"/>
                  </a:lnTo>
                  <a:cubicBezTo>
                    <a:pt x="1003" y="899"/>
                    <a:pt x="1034" y="911"/>
                    <a:pt x="1073" y="911"/>
                  </a:cubicBezTo>
                  <a:cubicBezTo>
                    <a:pt x="1147" y="911"/>
                    <a:pt x="1221" y="872"/>
                    <a:pt x="1264" y="802"/>
                  </a:cubicBezTo>
                  <a:cubicBezTo>
                    <a:pt x="1326" y="701"/>
                    <a:pt x="1287" y="565"/>
                    <a:pt x="1186" y="507"/>
                  </a:cubicBezTo>
                  <a:lnTo>
                    <a:pt x="362" y="33"/>
                  </a:lnTo>
                  <a:cubicBezTo>
                    <a:pt x="326" y="10"/>
                    <a:pt x="288" y="0"/>
                    <a:pt x="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3" name="Google Shape;6213;p73"/>
            <p:cNvSpPr/>
            <p:nvPr/>
          </p:nvSpPr>
          <p:spPr>
            <a:xfrm>
              <a:off x="5641425" y="2749600"/>
              <a:ext cx="34525" cy="10700"/>
            </a:xfrm>
            <a:custGeom>
              <a:avLst/>
              <a:gdLst/>
              <a:ahLst/>
              <a:cxnLst/>
              <a:rect l="l" t="t" r="r" b="b"/>
              <a:pathLst>
                <a:path w="1381" h="428" extrusionOk="0">
                  <a:moveTo>
                    <a:pt x="218" y="0"/>
                  </a:moveTo>
                  <a:cubicBezTo>
                    <a:pt x="97" y="0"/>
                    <a:pt x="0" y="97"/>
                    <a:pt x="4" y="218"/>
                  </a:cubicBezTo>
                  <a:cubicBezTo>
                    <a:pt x="12" y="334"/>
                    <a:pt x="113" y="428"/>
                    <a:pt x="230" y="428"/>
                  </a:cubicBezTo>
                  <a:lnTo>
                    <a:pt x="1163" y="428"/>
                  </a:lnTo>
                  <a:cubicBezTo>
                    <a:pt x="1283" y="428"/>
                    <a:pt x="1380" y="330"/>
                    <a:pt x="1376" y="206"/>
                  </a:cubicBezTo>
                  <a:cubicBezTo>
                    <a:pt x="1372" y="89"/>
                    <a:pt x="1267" y="0"/>
                    <a:pt x="1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4" name="Google Shape;6214;p73"/>
            <p:cNvSpPr/>
            <p:nvPr/>
          </p:nvSpPr>
          <p:spPr>
            <a:xfrm>
              <a:off x="5635000" y="2815000"/>
              <a:ext cx="47750" cy="35475"/>
            </a:xfrm>
            <a:custGeom>
              <a:avLst/>
              <a:gdLst/>
              <a:ahLst/>
              <a:cxnLst/>
              <a:rect l="l" t="t" r="r" b="b"/>
              <a:pathLst>
                <a:path w="1910" h="1419" extrusionOk="0">
                  <a:moveTo>
                    <a:pt x="1" y="0"/>
                  </a:moveTo>
                  <a:lnTo>
                    <a:pt x="1" y="968"/>
                  </a:lnTo>
                  <a:cubicBezTo>
                    <a:pt x="1" y="1217"/>
                    <a:pt x="199" y="1419"/>
                    <a:pt x="452" y="1419"/>
                  </a:cubicBezTo>
                  <a:lnTo>
                    <a:pt x="1454" y="1419"/>
                  </a:lnTo>
                  <a:cubicBezTo>
                    <a:pt x="1707" y="1419"/>
                    <a:pt x="1909" y="1221"/>
                    <a:pt x="1905" y="968"/>
                  </a:cubicBezTo>
                  <a:lnTo>
                    <a:pt x="19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5" name="Google Shape;6215;p73"/>
            <p:cNvSpPr/>
            <p:nvPr/>
          </p:nvSpPr>
          <p:spPr>
            <a:xfrm>
              <a:off x="5621000" y="2802150"/>
              <a:ext cx="75250" cy="24225"/>
            </a:xfrm>
            <a:custGeom>
              <a:avLst/>
              <a:gdLst/>
              <a:ahLst/>
              <a:cxnLst/>
              <a:rect l="l" t="t" r="r" b="b"/>
              <a:pathLst>
                <a:path w="3010" h="969" extrusionOk="0">
                  <a:moveTo>
                    <a:pt x="545" y="1"/>
                  </a:moveTo>
                  <a:cubicBezTo>
                    <a:pt x="328" y="1"/>
                    <a:pt x="110" y="172"/>
                    <a:pt x="63" y="386"/>
                  </a:cubicBezTo>
                  <a:cubicBezTo>
                    <a:pt x="1" y="697"/>
                    <a:pt x="238" y="969"/>
                    <a:pt x="537" y="969"/>
                  </a:cubicBezTo>
                  <a:lnTo>
                    <a:pt x="2473" y="969"/>
                  </a:lnTo>
                  <a:cubicBezTo>
                    <a:pt x="2776" y="969"/>
                    <a:pt x="3010" y="697"/>
                    <a:pt x="2944" y="386"/>
                  </a:cubicBezTo>
                  <a:cubicBezTo>
                    <a:pt x="2901" y="172"/>
                    <a:pt x="2683" y="1"/>
                    <a:pt x="2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16" name="Google Shape;6216;p73"/>
          <p:cNvGrpSpPr/>
          <p:nvPr/>
        </p:nvGrpSpPr>
        <p:grpSpPr>
          <a:xfrm>
            <a:off x="6125850" y="2665625"/>
            <a:ext cx="340050" cy="364150"/>
            <a:chOff x="6125850" y="2665625"/>
            <a:chExt cx="340050" cy="364150"/>
          </a:xfrm>
        </p:grpSpPr>
        <p:sp>
          <p:nvSpPr>
            <p:cNvPr id="6217" name="Google Shape;6217;p73"/>
            <p:cNvSpPr/>
            <p:nvPr/>
          </p:nvSpPr>
          <p:spPr>
            <a:xfrm>
              <a:off x="6223225" y="2665625"/>
              <a:ext cx="145975" cy="103900"/>
            </a:xfrm>
            <a:custGeom>
              <a:avLst/>
              <a:gdLst/>
              <a:ahLst/>
              <a:cxnLst/>
              <a:rect l="l" t="t" r="r" b="b"/>
              <a:pathLst>
                <a:path w="5839" h="4156" extrusionOk="0">
                  <a:moveTo>
                    <a:pt x="1944" y="1"/>
                  </a:moveTo>
                  <a:cubicBezTo>
                    <a:pt x="871" y="1"/>
                    <a:pt x="0" y="871"/>
                    <a:pt x="0" y="1944"/>
                  </a:cubicBezTo>
                  <a:lnTo>
                    <a:pt x="0" y="4156"/>
                  </a:lnTo>
                  <a:lnTo>
                    <a:pt x="5839" y="4156"/>
                  </a:lnTo>
                  <a:lnTo>
                    <a:pt x="5839" y="1944"/>
                  </a:lnTo>
                  <a:cubicBezTo>
                    <a:pt x="5839" y="871"/>
                    <a:pt x="4968" y="1"/>
                    <a:pt x="38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8" name="Google Shape;6218;p73"/>
            <p:cNvSpPr/>
            <p:nvPr/>
          </p:nvSpPr>
          <p:spPr>
            <a:xfrm>
              <a:off x="6174925" y="2896125"/>
              <a:ext cx="242575" cy="133650"/>
            </a:xfrm>
            <a:custGeom>
              <a:avLst/>
              <a:gdLst/>
              <a:ahLst/>
              <a:cxnLst/>
              <a:rect l="l" t="t" r="r" b="b"/>
              <a:pathLst>
                <a:path w="9703" h="5346" extrusionOk="0">
                  <a:moveTo>
                    <a:pt x="7269" y="1"/>
                  </a:moveTo>
                  <a:lnTo>
                    <a:pt x="4840" y="638"/>
                  </a:lnTo>
                  <a:lnTo>
                    <a:pt x="2410" y="32"/>
                  </a:lnTo>
                  <a:lnTo>
                    <a:pt x="1948" y="32"/>
                  </a:lnTo>
                  <a:cubicBezTo>
                    <a:pt x="875" y="32"/>
                    <a:pt x="0" y="910"/>
                    <a:pt x="0" y="1979"/>
                  </a:cubicBezTo>
                  <a:lnTo>
                    <a:pt x="0" y="3243"/>
                  </a:lnTo>
                  <a:lnTo>
                    <a:pt x="3615" y="5345"/>
                  </a:lnTo>
                  <a:lnTo>
                    <a:pt x="9702" y="5345"/>
                  </a:lnTo>
                  <a:lnTo>
                    <a:pt x="9702" y="1952"/>
                  </a:lnTo>
                  <a:cubicBezTo>
                    <a:pt x="9702" y="1952"/>
                    <a:pt x="8591" y="9"/>
                    <a:pt x="75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9" name="Google Shape;6219;p73"/>
            <p:cNvSpPr/>
            <p:nvPr/>
          </p:nvSpPr>
          <p:spPr>
            <a:xfrm>
              <a:off x="6235175" y="2896025"/>
              <a:ext cx="121500" cy="60775"/>
            </a:xfrm>
            <a:custGeom>
              <a:avLst/>
              <a:gdLst/>
              <a:ahLst/>
              <a:cxnLst/>
              <a:rect l="l" t="t" r="r" b="b"/>
              <a:pathLst>
                <a:path w="4860" h="2431" extrusionOk="0">
                  <a:moveTo>
                    <a:pt x="0" y="1"/>
                  </a:moveTo>
                  <a:cubicBezTo>
                    <a:pt x="0" y="1342"/>
                    <a:pt x="1089" y="2430"/>
                    <a:pt x="2430" y="2430"/>
                  </a:cubicBezTo>
                  <a:cubicBezTo>
                    <a:pt x="3771" y="2430"/>
                    <a:pt x="4859" y="1342"/>
                    <a:pt x="4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0" name="Google Shape;6220;p73"/>
            <p:cNvSpPr/>
            <p:nvPr/>
          </p:nvSpPr>
          <p:spPr>
            <a:xfrm>
              <a:off x="6259550" y="2852700"/>
              <a:ext cx="72625" cy="79700"/>
            </a:xfrm>
            <a:custGeom>
              <a:avLst/>
              <a:gdLst/>
              <a:ahLst/>
              <a:cxnLst/>
              <a:rect l="l" t="t" r="r" b="b"/>
              <a:pathLst>
                <a:path w="2905" h="3188" extrusionOk="0">
                  <a:moveTo>
                    <a:pt x="1" y="0"/>
                  </a:moveTo>
                  <a:lnTo>
                    <a:pt x="1" y="1730"/>
                  </a:lnTo>
                  <a:cubicBezTo>
                    <a:pt x="1" y="2538"/>
                    <a:pt x="654" y="3188"/>
                    <a:pt x="1460" y="3188"/>
                  </a:cubicBezTo>
                  <a:cubicBezTo>
                    <a:pt x="1465" y="3188"/>
                    <a:pt x="1469" y="3188"/>
                    <a:pt x="1474" y="3188"/>
                  </a:cubicBezTo>
                  <a:cubicBezTo>
                    <a:pt x="2271" y="3172"/>
                    <a:pt x="2905" y="2507"/>
                    <a:pt x="2905" y="1711"/>
                  </a:cubicBezTo>
                  <a:lnTo>
                    <a:pt x="2905" y="0"/>
                  </a:ln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1" name="Google Shape;6221;p73"/>
            <p:cNvSpPr/>
            <p:nvPr/>
          </p:nvSpPr>
          <p:spPr>
            <a:xfrm>
              <a:off x="6211275" y="2763200"/>
              <a:ext cx="169875" cy="48325"/>
            </a:xfrm>
            <a:custGeom>
              <a:avLst/>
              <a:gdLst/>
              <a:ahLst/>
              <a:cxnLst/>
              <a:rect l="l" t="t" r="r" b="b"/>
              <a:pathLst>
                <a:path w="6795" h="1933" extrusionOk="0">
                  <a:moveTo>
                    <a:pt x="486" y="0"/>
                  </a:moveTo>
                  <a:cubicBezTo>
                    <a:pt x="218" y="0"/>
                    <a:pt x="0" y="218"/>
                    <a:pt x="0" y="486"/>
                  </a:cubicBezTo>
                  <a:lnTo>
                    <a:pt x="0" y="1446"/>
                  </a:lnTo>
                  <a:cubicBezTo>
                    <a:pt x="0" y="1714"/>
                    <a:pt x="218" y="1928"/>
                    <a:pt x="486" y="1932"/>
                  </a:cubicBezTo>
                  <a:lnTo>
                    <a:pt x="6309" y="1932"/>
                  </a:lnTo>
                  <a:cubicBezTo>
                    <a:pt x="6577" y="1932"/>
                    <a:pt x="6795" y="1714"/>
                    <a:pt x="6795" y="1446"/>
                  </a:cubicBezTo>
                  <a:lnTo>
                    <a:pt x="6795" y="486"/>
                  </a:lnTo>
                  <a:cubicBezTo>
                    <a:pt x="6795" y="218"/>
                    <a:pt x="6577" y="0"/>
                    <a:pt x="6309" y="0"/>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2" name="Google Shape;6222;p73"/>
            <p:cNvSpPr/>
            <p:nvPr/>
          </p:nvSpPr>
          <p:spPr>
            <a:xfrm>
              <a:off x="6234675" y="2730825"/>
              <a:ext cx="122375" cy="141275"/>
            </a:xfrm>
            <a:custGeom>
              <a:avLst/>
              <a:gdLst/>
              <a:ahLst/>
              <a:cxnLst/>
              <a:rect l="l" t="t" r="r" b="b"/>
              <a:pathLst>
                <a:path w="4895" h="5651" extrusionOk="0">
                  <a:moveTo>
                    <a:pt x="2450" y="1"/>
                  </a:moveTo>
                  <a:lnTo>
                    <a:pt x="1" y="269"/>
                  </a:lnTo>
                  <a:lnTo>
                    <a:pt x="1" y="1789"/>
                  </a:lnTo>
                  <a:lnTo>
                    <a:pt x="164" y="2007"/>
                  </a:lnTo>
                  <a:lnTo>
                    <a:pt x="28" y="2251"/>
                  </a:lnTo>
                  <a:lnTo>
                    <a:pt x="28" y="3200"/>
                  </a:lnTo>
                  <a:cubicBezTo>
                    <a:pt x="28" y="4463"/>
                    <a:pt x="988" y="5536"/>
                    <a:pt x="2240" y="5641"/>
                  </a:cubicBezTo>
                  <a:cubicBezTo>
                    <a:pt x="2315" y="5648"/>
                    <a:pt x="2389" y="5651"/>
                    <a:pt x="2463" y="5651"/>
                  </a:cubicBezTo>
                  <a:cubicBezTo>
                    <a:pt x="3805" y="5651"/>
                    <a:pt x="4895" y="4564"/>
                    <a:pt x="4895" y="3219"/>
                  </a:cubicBezTo>
                  <a:lnTo>
                    <a:pt x="4895" y="2255"/>
                  </a:lnTo>
                  <a:lnTo>
                    <a:pt x="4747" y="2014"/>
                  </a:lnTo>
                  <a:lnTo>
                    <a:pt x="4895" y="1769"/>
                  </a:lnTo>
                  <a:lnTo>
                    <a:pt x="4895" y="269"/>
                  </a:lnTo>
                  <a:lnTo>
                    <a:pt x="2450" y="1"/>
                  </a:ln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3" name="Google Shape;6223;p73"/>
            <p:cNvSpPr/>
            <p:nvPr/>
          </p:nvSpPr>
          <p:spPr>
            <a:xfrm>
              <a:off x="6279000" y="2811800"/>
              <a:ext cx="33550" cy="17200"/>
            </a:xfrm>
            <a:custGeom>
              <a:avLst/>
              <a:gdLst/>
              <a:ahLst/>
              <a:cxnLst/>
              <a:rect l="l" t="t" r="r" b="b"/>
              <a:pathLst>
                <a:path w="1342" h="688" extrusionOk="0">
                  <a:moveTo>
                    <a:pt x="1088" y="0"/>
                  </a:moveTo>
                  <a:cubicBezTo>
                    <a:pt x="1013" y="0"/>
                    <a:pt x="942" y="39"/>
                    <a:pt x="898" y="109"/>
                  </a:cubicBezTo>
                  <a:cubicBezTo>
                    <a:pt x="855" y="186"/>
                    <a:pt x="762" y="241"/>
                    <a:pt x="673" y="241"/>
                  </a:cubicBezTo>
                  <a:cubicBezTo>
                    <a:pt x="580" y="241"/>
                    <a:pt x="490" y="194"/>
                    <a:pt x="443" y="109"/>
                  </a:cubicBezTo>
                  <a:cubicBezTo>
                    <a:pt x="402" y="41"/>
                    <a:pt x="328" y="1"/>
                    <a:pt x="252" y="1"/>
                  </a:cubicBezTo>
                  <a:cubicBezTo>
                    <a:pt x="214" y="1"/>
                    <a:pt x="176" y="10"/>
                    <a:pt x="140" y="31"/>
                  </a:cubicBezTo>
                  <a:cubicBezTo>
                    <a:pt x="39" y="97"/>
                    <a:pt x="0" y="225"/>
                    <a:pt x="63" y="334"/>
                  </a:cubicBezTo>
                  <a:cubicBezTo>
                    <a:pt x="191" y="552"/>
                    <a:pt x="424" y="688"/>
                    <a:pt x="677" y="688"/>
                  </a:cubicBezTo>
                  <a:cubicBezTo>
                    <a:pt x="929" y="688"/>
                    <a:pt x="1163" y="552"/>
                    <a:pt x="1279" y="334"/>
                  </a:cubicBezTo>
                  <a:cubicBezTo>
                    <a:pt x="1341" y="225"/>
                    <a:pt x="1306" y="97"/>
                    <a:pt x="1201" y="31"/>
                  </a:cubicBezTo>
                  <a:cubicBezTo>
                    <a:pt x="1165" y="10"/>
                    <a:pt x="1126" y="0"/>
                    <a:pt x="10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4" name="Google Shape;6224;p73"/>
            <p:cNvSpPr/>
            <p:nvPr/>
          </p:nvSpPr>
          <p:spPr>
            <a:xfrm>
              <a:off x="6278700" y="2775925"/>
              <a:ext cx="34525" cy="10725"/>
            </a:xfrm>
            <a:custGeom>
              <a:avLst/>
              <a:gdLst/>
              <a:ahLst/>
              <a:cxnLst/>
              <a:rect l="l" t="t" r="r" b="b"/>
              <a:pathLst>
                <a:path w="1381" h="429" extrusionOk="0">
                  <a:moveTo>
                    <a:pt x="218" y="0"/>
                  </a:moveTo>
                  <a:cubicBezTo>
                    <a:pt x="98" y="0"/>
                    <a:pt x="1" y="98"/>
                    <a:pt x="5" y="218"/>
                  </a:cubicBezTo>
                  <a:cubicBezTo>
                    <a:pt x="8" y="335"/>
                    <a:pt x="110" y="428"/>
                    <a:pt x="226" y="428"/>
                  </a:cubicBezTo>
                  <a:lnTo>
                    <a:pt x="1159" y="428"/>
                  </a:lnTo>
                  <a:cubicBezTo>
                    <a:pt x="1283" y="428"/>
                    <a:pt x="1381" y="327"/>
                    <a:pt x="1373" y="210"/>
                  </a:cubicBezTo>
                  <a:cubicBezTo>
                    <a:pt x="1369" y="94"/>
                    <a:pt x="1268" y="0"/>
                    <a:pt x="11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5" name="Google Shape;6225;p73"/>
            <p:cNvSpPr/>
            <p:nvPr/>
          </p:nvSpPr>
          <p:spPr>
            <a:xfrm>
              <a:off x="6231875" y="2712650"/>
              <a:ext cx="128100" cy="49800"/>
            </a:xfrm>
            <a:custGeom>
              <a:avLst/>
              <a:gdLst/>
              <a:ahLst/>
              <a:cxnLst/>
              <a:rect l="l" t="t" r="r" b="b"/>
              <a:pathLst>
                <a:path w="5124" h="1992" extrusionOk="0">
                  <a:moveTo>
                    <a:pt x="0" y="1"/>
                  </a:moveTo>
                  <a:lnTo>
                    <a:pt x="0" y="1991"/>
                  </a:lnTo>
                  <a:lnTo>
                    <a:pt x="124" y="1991"/>
                  </a:lnTo>
                  <a:cubicBezTo>
                    <a:pt x="657" y="1991"/>
                    <a:pt x="1088" y="1560"/>
                    <a:pt x="1088" y="1023"/>
                  </a:cubicBezTo>
                  <a:lnTo>
                    <a:pt x="3988" y="1023"/>
                  </a:lnTo>
                  <a:cubicBezTo>
                    <a:pt x="3988" y="1560"/>
                    <a:pt x="4424" y="1991"/>
                    <a:pt x="4956" y="1991"/>
                  </a:cubicBezTo>
                  <a:lnTo>
                    <a:pt x="5123" y="1991"/>
                  </a:lnTo>
                  <a:lnTo>
                    <a:pt x="512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6" name="Google Shape;6226;p73"/>
            <p:cNvSpPr/>
            <p:nvPr/>
          </p:nvSpPr>
          <p:spPr>
            <a:xfrm>
              <a:off x="6133025" y="2970675"/>
              <a:ext cx="132300" cy="50150"/>
            </a:xfrm>
            <a:custGeom>
              <a:avLst/>
              <a:gdLst/>
              <a:ahLst/>
              <a:cxnLst/>
              <a:rect l="l" t="t" r="r" b="b"/>
              <a:pathLst>
                <a:path w="5292" h="2006" extrusionOk="0">
                  <a:moveTo>
                    <a:pt x="269" y="0"/>
                  </a:moveTo>
                  <a:cubicBezTo>
                    <a:pt x="124" y="0"/>
                    <a:pt x="1" y="107"/>
                    <a:pt x="1" y="245"/>
                  </a:cubicBezTo>
                  <a:lnTo>
                    <a:pt x="1" y="906"/>
                  </a:lnTo>
                  <a:lnTo>
                    <a:pt x="2644" y="2006"/>
                  </a:lnTo>
                  <a:lnTo>
                    <a:pt x="5291" y="906"/>
                  </a:lnTo>
                  <a:lnTo>
                    <a:pt x="5291" y="245"/>
                  </a:lnTo>
                  <a:cubicBezTo>
                    <a:pt x="5291" y="105"/>
                    <a:pt x="5166" y="1"/>
                    <a:pt x="5020" y="1"/>
                  </a:cubicBezTo>
                  <a:cubicBezTo>
                    <a:pt x="4999" y="1"/>
                    <a:pt x="4978" y="4"/>
                    <a:pt x="4957" y="8"/>
                  </a:cubicBezTo>
                  <a:lnTo>
                    <a:pt x="2710" y="400"/>
                  </a:lnTo>
                  <a:cubicBezTo>
                    <a:pt x="2689" y="406"/>
                    <a:pt x="2667" y="409"/>
                    <a:pt x="2646" y="409"/>
                  </a:cubicBezTo>
                  <a:cubicBezTo>
                    <a:pt x="2625" y="409"/>
                    <a:pt x="2603" y="406"/>
                    <a:pt x="2582" y="400"/>
                  </a:cubicBezTo>
                  <a:lnTo>
                    <a:pt x="335" y="8"/>
                  </a:lnTo>
                  <a:cubicBezTo>
                    <a:pt x="313" y="3"/>
                    <a:pt x="290" y="0"/>
                    <a:pt x="2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7" name="Google Shape;6227;p73"/>
            <p:cNvSpPr/>
            <p:nvPr/>
          </p:nvSpPr>
          <p:spPr>
            <a:xfrm>
              <a:off x="6125850" y="2993600"/>
              <a:ext cx="145875" cy="36175"/>
            </a:xfrm>
            <a:custGeom>
              <a:avLst/>
              <a:gdLst/>
              <a:ahLst/>
              <a:cxnLst/>
              <a:rect l="l" t="t" r="r" b="b"/>
              <a:pathLst>
                <a:path w="5835" h="1447" extrusionOk="0">
                  <a:moveTo>
                    <a:pt x="5569" y="1"/>
                  </a:moveTo>
                  <a:cubicBezTo>
                    <a:pt x="5546" y="1"/>
                    <a:pt x="5524" y="3"/>
                    <a:pt x="5501" y="8"/>
                  </a:cubicBezTo>
                  <a:lnTo>
                    <a:pt x="2986" y="467"/>
                  </a:lnTo>
                  <a:cubicBezTo>
                    <a:pt x="2962" y="471"/>
                    <a:pt x="2940" y="473"/>
                    <a:pt x="2918" y="473"/>
                  </a:cubicBezTo>
                  <a:cubicBezTo>
                    <a:pt x="2896" y="473"/>
                    <a:pt x="2875" y="471"/>
                    <a:pt x="2853" y="467"/>
                  </a:cubicBezTo>
                  <a:lnTo>
                    <a:pt x="335" y="8"/>
                  </a:lnTo>
                  <a:cubicBezTo>
                    <a:pt x="313" y="3"/>
                    <a:pt x="291" y="1"/>
                    <a:pt x="269" y="1"/>
                  </a:cubicBezTo>
                  <a:cubicBezTo>
                    <a:pt x="126" y="1"/>
                    <a:pt x="0" y="106"/>
                    <a:pt x="0" y="241"/>
                  </a:cubicBezTo>
                  <a:lnTo>
                    <a:pt x="0" y="1205"/>
                  </a:lnTo>
                  <a:cubicBezTo>
                    <a:pt x="0" y="1341"/>
                    <a:pt x="121" y="1446"/>
                    <a:pt x="272" y="1446"/>
                  </a:cubicBezTo>
                  <a:lnTo>
                    <a:pt x="5563" y="1446"/>
                  </a:lnTo>
                  <a:cubicBezTo>
                    <a:pt x="5714" y="1446"/>
                    <a:pt x="5835" y="1338"/>
                    <a:pt x="5835" y="1205"/>
                  </a:cubicBezTo>
                  <a:lnTo>
                    <a:pt x="5835" y="241"/>
                  </a:lnTo>
                  <a:cubicBezTo>
                    <a:pt x="5835" y="104"/>
                    <a:pt x="5712" y="1"/>
                    <a:pt x="55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8" name="Google Shape;6228;p73"/>
            <p:cNvSpPr/>
            <p:nvPr/>
          </p:nvSpPr>
          <p:spPr>
            <a:xfrm>
              <a:off x="6411825" y="2769300"/>
              <a:ext cx="10625" cy="108125"/>
            </a:xfrm>
            <a:custGeom>
              <a:avLst/>
              <a:gdLst/>
              <a:ahLst/>
              <a:cxnLst/>
              <a:rect l="l" t="t" r="r" b="b"/>
              <a:pathLst>
                <a:path w="425" h="4325" extrusionOk="0">
                  <a:moveTo>
                    <a:pt x="208" y="0"/>
                  </a:moveTo>
                  <a:cubicBezTo>
                    <a:pt x="201" y="0"/>
                    <a:pt x="194" y="1"/>
                    <a:pt x="188" y="1"/>
                  </a:cubicBezTo>
                  <a:cubicBezTo>
                    <a:pt x="79" y="17"/>
                    <a:pt x="1" y="114"/>
                    <a:pt x="1" y="227"/>
                  </a:cubicBezTo>
                  <a:lnTo>
                    <a:pt x="1" y="4102"/>
                  </a:lnTo>
                  <a:cubicBezTo>
                    <a:pt x="1" y="4215"/>
                    <a:pt x="75" y="4312"/>
                    <a:pt x="188" y="4324"/>
                  </a:cubicBezTo>
                  <a:cubicBezTo>
                    <a:pt x="194" y="4324"/>
                    <a:pt x="201" y="4324"/>
                    <a:pt x="208" y="4324"/>
                  </a:cubicBezTo>
                  <a:cubicBezTo>
                    <a:pt x="327" y="4324"/>
                    <a:pt x="425" y="4227"/>
                    <a:pt x="425" y="4102"/>
                  </a:cubicBezTo>
                  <a:lnTo>
                    <a:pt x="425" y="223"/>
                  </a:lnTo>
                  <a:cubicBezTo>
                    <a:pt x="425" y="98"/>
                    <a:pt x="330"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9" name="Google Shape;6229;p73"/>
            <p:cNvSpPr/>
            <p:nvPr/>
          </p:nvSpPr>
          <p:spPr>
            <a:xfrm>
              <a:off x="6386850" y="2918775"/>
              <a:ext cx="45525" cy="50550"/>
            </a:xfrm>
            <a:custGeom>
              <a:avLst/>
              <a:gdLst/>
              <a:ahLst/>
              <a:cxnLst/>
              <a:rect l="l" t="t" r="r" b="b"/>
              <a:pathLst>
                <a:path w="1821" h="2022" extrusionOk="0">
                  <a:moveTo>
                    <a:pt x="1" y="0"/>
                  </a:moveTo>
                  <a:lnTo>
                    <a:pt x="1" y="1291"/>
                  </a:lnTo>
                  <a:cubicBezTo>
                    <a:pt x="1" y="1695"/>
                    <a:pt x="327" y="2022"/>
                    <a:pt x="732" y="2022"/>
                  </a:cubicBezTo>
                  <a:lnTo>
                    <a:pt x="1470" y="2022"/>
                  </a:lnTo>
                  <a:lnTo>
                    <a:pt x="1820" y="0"/>
                  </a:ln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0" name="Google Shape;6230;p73"/>
            <p:cNvSpPr/>
            <p:nvPr/>
          </p:nvSpPr>
          <p:spPr>
            <a:xfrm>
              <a:off x="6380550" y="2871600"/>
              <a:ext cx="33450" cy="60750"/>
            </a:xfrm>
            <a:custGeom>
              <a:avLst/>
              <a:gdLst/>
              <a:ahLst/>
              <a:cxnLst/>
              <a:rect l="l" t="t" r="r" b="b"/>
              <a:pathLst>
                <a:path w="1338" h="2430" extrusionOk="0">
                  <a:moveTo>
                    <a:pt x="725" y="0"/>
                  </a:moveTo>
                  <a:cubicBezTo>
                    <a:pt x="685" y="0"/>
                    <a:pt x="644" y="4"/>
                    <a:pt x="603" y="10"/>
                  </a:cubicBezTo>
                  <a:cubicBezTo>
                    <a:pt x="253" y="76"/>
                    <a:pt x="0" y="387"/>
                    <a:pt x="0" y="745"/>
                  </a:cubicBezTo>
                  <a:lnTo>
                    <a:pt x="0" y="1689"/>
                  </a:lnTo>
                  <a:cubicBezTo>
                    <a:pt x="0" y="2047"/>
                    <a:pt x="253" y="2362"/>
                    <a:pt x="607" y="2420"/>
                  </a:cubicBezTo>
                  <a:cubicBezTo>
                    <a:pt x="649" y="2426"/>
                    <a:pt x="691" y="2429"/>
                    <a:pt x="732" y="2429"/>
                  </a:cubicBezTo>
                  <a:cubicBezTo>
                    <a:pt x="819" y="2429"/>
                    <a:pt x="903" y="2415"/>
                    <a:pt x="980" y="2389"/>
                  </a:cubicBezTo>
                  <a:lnTo>
                    <a:pt x="1337" y="2362"/>
                  </a:lnTo>
                  <a:lnTo>
                    <a:pt x="1337" y="123"/>
                  </a:lnTo>
                  <a:lnTo>
                    <a:pt x="1139" y="123"/>
                  </a:lnTo>
                  <a:cubicBezTo>
                    <a:pt x="1022" y="46"/>
                    <a:pt x="878" y="0"/>
                    <a:pt x="725" y="0"/>
                  </a:cubicBez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1" name="Google Shape;6231;p73"/>
            <p:cNvSpPr/>
            <p:nvPr/>
          </p:nvSpPr>
          <p:spPr>
            <a:xfrm>
              <a:off x="6404850" y="2871825"/>
              <a:ext cx="61050" cy="97500"/>
            </a:xfrm>
            <a:custGeom>
              <a:avLst/>
              <a:gdLst/>
              <a:ahLst/>
              <a:cxnLst/>
              <a:rect l="l" t="t" r="r" b="b"/>
              <a:pathLst>
                <a:path w="2442" h="3900" extrusionOk="0">
                  <a:moveTo>
                    <a:pt x="521" y="1"/>
                  </a:moveTo>
                  <a:cubicBezTo>
                    <a:pt x="233" y="1"/>
                    <a:pt x="0" y="234"/>
                    <a:pt x="23" y="522"/>
                  </a:cubicBezTo>
                  <a:cubicBezTo>
                    <a:pt x="39" y="716"/>
                    <a:pt x="171" y="876"/>
                    <a:pt x="346" y="942"/>
                  </a:cubicBezTo>
                  <a:cubicBezTo>
                    <a:pt x="369" y="949"/>
                    <a:pt x="369" y="984"/>
                    <a:pt x="346" y="992"/>
                  </a:cubicBezTo>
                  <a:cubicBezTo>
                    <a:pt x="156" y="1062"/>
                    <a:pt x="23" y="1241"/>
                    <a:pt x="23" y="1451"/>
                  </a:cubicBezTo>
                  <a:cubicBezTo>
                    <a:pt x="23" y="1661"/>
                    <a:pt x="159" y="1840"/>
                    <a:pt x="346" y="1906"/>
                  </a:cubicBezTo>
                  <a:cubicBezTo>
                    <a:pt x="369" y="1917"/>
                    <a:pt x="377" y="1952"/>
                    <a:pt x="346" y="1960"/>
                  </a:cubicBezTo>
                  <a:cubicBezTo>
                    <a:pt x="171" y="2022"/>
                    <a:pt x="39" y="2185"/>
                    <a:pt x="23" y="2380"/>
                  </a:cubicBezTo>
                  <a:cubicBezTo>
                    <a:pt x="0" y="2664"/>
                    <a:pt x="233" y="2901"/>
                    <a:pt x="521" y="2901"/>
                  </a:cubicBezTo>
                  <a:lnTo>
                    <a:pt x="463" y="2901"/>
                  </a:lnTo>
                  <a:cubicBezTo>
                    <a:pt x="478" y="2901"/>
                    <a:pt x="494" y="2916"/>
                    <a:pt x="494" y="2932"/>
                  </a:cubicBezTo>
                  <a:cubicBezTo>
                    <a:pt x="494" y="2940"/>
                    <a:pt x="486" y="2951"/>
                    <a:pt x="478" y="2955"/>
                  </a:cubicBezTo>
                  <a:cubicBezTo>
                    <a:pt x="206" y="3091"/>
                    <a:pt x="74" y="3464"/>
                    <a:pt x="365" y="3806"/>
                  </a:cubicBezTo>
                  <a:cubicBezTo>
                    <a:pt x="412" y="3865"/>
                    <a:pt x="486" y="3900"/>
                    <a:pt x="564" y="3900"/>
                  </a:cubicBezTo>
                  <a:lnTo>
                    <a:pt x="1924" y="3900"/>
                  </a:lnTo>
                  <a:cubicBezTo>
                    <a:pt x="2208" y="3900"/>
                    <a:pt x="2441" y="3670"/>
                    <a:pt x="2441" y="3383"/>
                  </a:cubicBezTo>
                  <a:lnTo>
                    <a:pt x="2441" y="969"/>
                  </a:lnTo>
                  <a:cubicBezTo>
                    <a:pt x="2441" y="436"/>
                    <a:pt x="2006" y="1"/>
                    <a:pt x="1473" y="1"/>
                  </a:cubicBezTo>
                  <a:close/>
                </a:path>
              </a:pathLst>
            </a:custGeom>
            <a:solidFill>
              <a:srgbClr val="FFD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2" name="Google Shape;6232;p73"/>
            <p:cNvSpPr/>
            <p:nvPr/>
          </p:nvSpPr>
          <p:spPr>
            <a:xfrm>
              <a:off x="6404850" y="2871825"/>
              <a:ext cx="61050" cy="97500"/>
            </a:xfrm>
            <a:custGeom>
              <a:avLst/>
              <a:gdLst/>
              <a:ahLst/>
              <a:cxnLst/>
              <a:rect l="l" t="t" r="r" b="b"/>
              <a:pathLst>
                <a:path w="2442" h="3900" extrusionOk="0">
                  <a:moveTo>
                    <a:pt x="521" y="1"/>
                  </a:moveTo>
                  <a:cubicBezTo>
                    <a:pt x="233" y="1"/>
                    <a:pt x="0" y="234"/>
                    <a:pt x="23" y="522"/>
                  </a:cubicBezTo>
                  <a:cubicBezTo>
                    <a:pt x="39" y="716"/>
                    <a:pt x="171" y="876"/>
                    <a:pt x="346" y="942"/>
                  </a:cubicBezTo>
                  <a:cubicBezTo>
                    <a:pt x="369" y="949"/>
                    <a:pt x="369" y="984"/>
                    <a:pt x="346" y="992"/>
                  </a:cubicBezTo>
                  <a:cubicBezTo>
                    <a:pt x="156" y="1062"/>
                    <a:pt x="23" y="1241"/>
                    <a:pt x="23" y="1451"/>
                  </a:cubicBezTo>
                  <a:cubicBezTo>
                    <a:pt x="23" y="1661"/>
                    <a:pt x="159" y="1840"/>
                    <a:pt x="346" y="1906"/>
                  </a:cubicBezTo>
                  <a:cubicBezTo>
                    <a:pt x="369" y="1917"/>
                    <a:pt x="377" y="1952"/>
                    <a:pt x="346" y="1960"/>
                  </a:cubicBezTo>
                  <a:cubicBezTo>
                    <a:pt x="171" y="2022"/>
                    <a:pt x="39" y="2185"/>
                    <a:pt x="23" y="2380"/>
                  </a:cubicBezTo>
                  <a:cubicBezTo>
                    <a:pt x="0" y="2664"/>
                    <a:pt x="233" y="2901"/>
                    <a:pt x="521" y="2901"/>
                  </a:cubicBezTo>
                  <a:lnTo>
                    <a:pt x="463" y="2901"/>
                  </a:lnTo>
                  <a:cubicBezTo>
                    <a:pt x="478" y="2901"/>
                    <a:pt x="494" y="2916"/>
                    <a:pt x="494" y="2932"/>
                  </a:cubicBezTo>
                  <a:cubicBezTo>
                    <a:pt x="494" y="2940"/>
                    <a:pt x="486" y="2951"/>
                    <a:pt x="478" y="2955"/>
                  </a:cubicBezTo>
                  <a:cubicBezTo>
                    <a:pt x="206" y="3091"/>
                    <a:pt x="74" y="3464"/>
                    <a:pt x="365" y="3806"/>
                  </a:cubicBezTo>
                  <a:cubicBezTo>
                    <a:pt x="412" y="3865"/>
                    <a:pt x="486" y="3900"/>
                    <a:pt x="564" y="3900"/>
                  </a:cubicBezTo>
                  <a:lnTo>
                    <a:pt x="1924" y="3900"/>
                  </a:lnTo>
                  <a:cubicBezTo>
                    <a:pt x="2208" y="3900"/>
                    <a:pt x="2441" y="3670"/>
                    <a:pt x="2441" y="3383"/>
                  </a:cubicBezTo>
                  <a:lnTo>
                    <a:pt x="2441" y="969"/>
                  </a:lnTo>
                  <a:cubicBezTo>
                    <a:pt x="2441" y="436"/>
                    <a:pt x="2006" y="1"/>
                    <a:pt x="1473" y="1"/>
                  </a:cubicBez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3" name="Google Shape;6233;p73"/>
            <p:cNvSpPr/>
            <p:nvPr/>
          </p:nvSpPr>
          <p:spPr>
            <a:xfrm>
              <a:off x="6393375" y="2969300"/>
              <a:ext cx="60475" cy="60475"/>
            </a:xfrm>
            <a:custGeom>
              <a:avLst/>
              <a:gdLst/>
              <a:ahLst/>
              <a:cxnLst/>
              <a:rect l="l" t="t" r="r" b="b"/>
              <a:pathLst>
                <a:path w="2419" h="2419" extrusionOk="0">
                  <a:moveTo>
                    <a:pt x="226" y="1"/>
                  </a:moveTo>
                  <a:cubicBezTo>
                    <a:pt x="101" y="1"/>
                    <a:pt x="0" y="102"/>
                    <a:pt x="0" y="230"/>
                  </a:cubicBezTo>
                  <a:lnTo>
                    <a:pt x="0" y="747"/>
                  </a:lnTo>
                  <a:lnTo>
                    <a:pt x="140" y="969"/>
                  </a:lnTo>
                  <a:lnTo>
                    <a:pt x="0" y="1186"/>
                  </a:lnTo>
                  <a:lnTo>
                    <a:pt x="0" y="1964"/>
                  </a:lnTo>
                  <a:cubicBezTo>
                    <a:pt x="0" y="2216"/>
                    <a:pt x="203" y="2418"/>
                    <a:pt x="455" y="2418"/>
                  </a:cubicBezTo>
                  <a:lnTo>
                    <a:pt x="1963" y="2418"/>
                  </a:lnTo>
                  <a:cubicBezTo>
                    <a:pt x="2216" y="2418"/>
                    <a:pt x="2418" y="2216"/>
                    <a:pt x="2418" y="1964"/>
                  </a:cubicBezTo>
                  <a:lnTo>
                    <a:pt x="2418" y="1186"/>
                  </a:lnTo>
                  <a:lnTo>
                    <a:pt x="2305" y="969"/>
                  </a:lnTo>
                  <a:lnTo>
                    <a:pt x="2418" y="747"/>
                  </a:lnTo>
                  <a:lnTo>
                    <a:pt x="2418" y="230"/>
                  </a:lnTo>
                  <a:cubicBezTo>
                    <a:pt x="2418" y="102"/>
                    <a:pt x="2317" y="1"/>
                    <a:pt x="21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4" name="Google Shape;6234;p73"/>
            <p:cNvSpPr/>
            <p:nvPr/>
          </p:nvSpPr>
          <p:spPr>
            <a:xfrm>
              <a:off x="6407650" y="2891075"/>
              <a:ext cx="32975" cy="10525"/>
            </a:xfrm>
            <a:custGeom>
              <a:avLst/>
              <a:gdLst/>
              <a:ahLst/>
              <a:cxnLst/>
              <a:rect l="l" t="t" r="r" b="b"/>
              <a:pathLst>
                <a:path w="1319" h="421" extrusionOk="0">
                  <a:moveTo>
                    <a:pt x="1" y="1"/>
                  </a:moveTo>
                  <a:cubicBezTo>
                    <a:pt x="59" y="86"/>
                    <a:pt x="141" y="152"/>
                    <a:pt x="238" y="183"/>
                  </a:cubicBezTo>
                  <a:cubicBezTo>
                    <a:pt x="265" y="195"/>
                    <a:pt x="265" y="230"/>
                    <a:pt x="238" y="238"/>
                  </a:cubicBezTo>
                  <a:cubicBezTo>
                    <a:pt x="141" y="273"/>
                    <a:pt x="59" y="339"/>
                    <a:pt x="1" y="420"/>
                  </a:cubicBezTo>
                  <a:lnTo>
                    <a:pt x="1093" y="420"/>
                  </a:lnTo>
                  <a:cubicBezTo>
                    <a:pt x="1210" y="420"/>
                    <a:pt x="1315" y="331"/>
                    <a:pt x="1319" y="214"/>
                  </a:cubicBezTo>
                  <a:cubicBezTo>
                    <a:pt x="1319" y="98"/>
                    <a:pt x="1221" y="1"/>
                    <a:pt x="1105" y="1"/>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5" name="Google Shape;6235;p73"/>
            <p:cNvSpPr/>
            <p:nvPr/>
          </p:nvSpPr>
          <p:spPr>
            <a:xfrm>
              <a:off x="6407650" y="2915275"/>
              <a:ext cx="32975" cy="10525"/>
            </a:xfrm>
            <a:custGeom>
              <a:avLst/>
              <a:gdLst/>
              <a:ahLst/>
              <a:cxnLst/>
              <a:rect l="l" t="t" r="r" b="b"/>
              <a:pathLst>
                <a:path w="1319" h="421" extrusionOk="0">
                  <a:moveTo>
                    <a:pt x="1" y="0"/>
                  </a:moveTo>
                  <a:cubicBezTo>
                    <a:pt x="59" y="86"/>
                    <a:pt x="141" y="148"/>
                    <a:pt x="238" y="183"/>
                  </a:cubicBezTo>
                  <a:cubicBezTo>
                    <a:pt x="265" y="195"/>
                    <a:pt x="265" y="226"/>
                    <a:pt x="238" y="238"/>
                  </a:cubicBezTo>
                  <a:cubicBezTo>
                    <a:pt x="141" y="273"/>
                    <a:pt x="59" y="339"/>
                    <a:pt x="1" y="420"/>
                  </a:cubicBezTo>
                  <a:lnTo>
                    <a:pt x="1093" y="420"/>
                  </a:lnTo>
                  <a:cubicBezTo>
                    <a:pt x="1210" y="420"/>
                    <a:pt x="1315" y="327"/>
                    <a:pt x="1319" y="214"/>
                  </a:cubicBezTo>
                  <a:cubicBezTo>
                    <a:pt x="1319" y="98"/>
                    <a:pt x="1221" y="0"/>
                    <a:pt x="1105" y="0"/>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6" name="Google Shape;6236;p73"/>
            <p:cNvSpPr/>
            <p:nvPr/>
          </p:nvSpPr>
          <p:spPr>
            <a:xfrm>
              <a:off x="6407750" y="2939375"/>
              <a:ext cx="33450" cy="10725"/>
            </a:xfrm>
            <a:custGeom>
              <a:avLst/>
              <a:gdLst/>
              <a:ahLst/>
              <a:cxnLst/>
              <a:rect l="l" t="t" r="r" b="b"/>
              <a:pathLst>
                <a:path w="1338" h="429" extrusionOk="0">
                  <a:moveTo>
                    <a:pt x="1" y="0"/>
                  </a:moveTo>
                  <a:cubicBezTo>
                    <a:pt x="86" y="125"/>
                    <a:pt x="226" y="199"/>
                    <a:pt x="382" y="199"/>
                  </a:cubicBezTo>
                  <a:lnTo>
                    <a:pt x="405" y="199"/>
                  </a:lnTo>
                  <a:cubicBezTo>
                    <a:pt x="420" y="199"/>
                    <a:pt x="436" y="214"/>
                    <a:pt x="436" y="230"/>
                  </a:cubicBezTo>
                  <a:cubicBezTo>
                    <a:pt x="436" y="238"/>
                    <a:pt x="428" y="249"/>
                    <a:pt x="420" y="253"/>
                  </a:cubicBezTo>
                  <a:cubicBezTo>
                    <a:pt x="343" y="292"/>
                    <a:pt x="273" y="354"/>
                    <a:pt x="226" y="428"/>
                  </a:cubicBezTo>
                  <a:lnTo>
                    <a:pt x="1116" y="428"/>
                  </a:lnTo>
                  <a:cubicBezTo>
                    <a:pt x="1233" y="428"/>
                    <a:pt x="1334" y="335"/>
                    <a:pt x="1338" y="218"/>
                  </a:cubicBezTo>
                  <a:cubicBezTo>
                    <a:pt x="1330" y="105"/>
                    <a:pt x="1237" y="0"/>
                    <a:pt x="1112" y="0"/>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7" name="Google Shape;6237;p73"/>
            <p:cNvSpPr/>
            <p:nvPr/>
          </p:nvSpPr>
          <p:spPr>
            <a:xfrm>
              <a:off x="6393375" y="2987775"/>
              <a:ext cx="60475" cy="10700"/>
            </a:xfrm>
            <a:custGeom>
              <a:avLst/>
              <a:gdLst/>
              <a:ahLst/>
              <a:cxnLst/>
              <a:rect l="l" t="t" r="r" b="b"/>
              <a:pathLst>
                <a:path w="2419" h="428" extrusionOk="0">
                  <a:moveTo>
                    <a:pt x="0" y="0"/>
                  </a:moveTo>
                  <a:lnTo>
                    <a:pt x="0" y="428"/>
                  </a:lnTo>
                  <a:lnTo>
                    <a:pt x="2418" y="428"/>
                  </a:lnTo>
                  <a:lnTo>
                    <a:pt x="241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8" name="Google Shape;6238;p73"/>
            <p:cNvSpPr/>
            <p:nvPr/>
          </p:nvSpPr>
          <p:spPr>
            <a:xfrm>
              <a:off x="6241575" y="2721275"/>
              <a:ext cx="108675" cy="22600"/>
            </a:xfrm>
            <a:custGeom>
              <a:avLst/>
              <a:gdLst/>
              <a:ahLst/>
              <a:cxnLst/>
              <a:rect l="l" t="t" r="r" b="b"/>
              <a:pathLst>
                <a:path w="4347" h="904" extrusionOk="0">
                  <a:moveTo>
                    <a:pt x="233" y="0"/>
                  </a:moveTo>
                  <a:cubicBezTo>
                    <a:pt x="194" y="0"/>
                    <a:pt x="152" y="11"/>
                    <a:pt x="110" y="33"/>
                  </a:cubicBezTo>
                  <a:cubicBezTo>
                    <a:pt x="51" y="68"/>
                    <a:pt x="12" y="130"/>
                    <a:pt x="12" y="196"/>
                  </a:cubicBezTo>
                  <a:cubicBezTo>
                    <a:pt x="1" y="589"/>
                    <a:pt x="323" y="904"/>
                    <a:pt x="716" y="904"/>
                  </a:cubicBezTo>
                  <a:lnTo>
                    <a:pt x="3631" y="904"/>
                  </a:lnTo>
                  <a:cubicBezTo>
                    <a:pt x="4024" y="904"/>
                    <a:pt x="4347" y="589"/>
                    <a:pt x="4327" y="204"/>
                  </a:cubicBezTo>
                  <a:cubicBezTo>
                    <a:pt x="4327" y="134"/>
                    <a:pt x="4288" y="72"/>
                    <a:pt x="4230" y="37"/>
                  </a:cubicBezTo>
                  <a:cubicBezTo>
                    <a:pt x="4188" y="14"/>
                    <a:pt x="4146" y="3"/>
                    <a:pt x="4106" y="3"/>
                  </a:cubicBezTo>
                  <a:cubicBezTo>
                    <a:pt x="3981" y="3"/>
                    <a:pt x="3882" y="106"/>
                    <a:pt x="3888" y="227"/>
                  </a:cubicBezTo>
                  <a:cubicBezTo>
                    <a:pt x="3900" y="360"/>
                    <a:pt x="3798" y="476"/>
                    <a:pt x="3666" y="476"/>
                  </a:cubicBezTo>
                  <a:lnTo>
                    <a:pt x="673" y="476"/>
                  </a:lnTo>
                  <a:cubicBezTo>
                    <a:pt x="541" y="476"/>
                    <a:pt x="444" y="360"/>
                    <a:pt x="448" y="227"/>
                  </a:cubicBezTo>
                  <a:cubicBezTo>
                    <a:pt x="457" y="101"/>
                    <a:pt x="358" y="0"/>
                    <a:pt x="2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9" name="Google Shape;6239;p73"/>
            <p:cNvSpPr/>
            <p:nvPr/>
          </p:nvSpPr>
          <p:spPr>
            <a:xfrm>
              <a:off x="6235550" y="2768725"/>
              <a:ext cx="48325" cy="30650"/>
            </a:xfrm>
            <a:custGeom>
              <a:avLst/>
              <a:gdLst/>
              <a:ahLst/>
              <a:cxnLst/>
              <a:rect l="l" t="t" r="r" b="b"/>
              <a:pathLst>
                <a:path w="1933" h="1226" extrusionOk="0">
                  <a:moveTo>
                    <a:pt x="203" y="1"/>
                  </a:moveTo>
                  <a:cubicBezTo>
                    <a:pt x="94" y="1"/>
                    <a:pt x="1" y="94"/>
                    <a:pt x="1" y="207"/>
                  </a:cubicBezTo>
                  <a:lnTo>
                    <a:pt x="1" y="817"/>
                  </a:lnTo>
                  <a:cubicBezTo>
                    <a:pt x="1" y="1039"/>
                    <a:pt x="184" y="1225"/>
                    <a:pt x="409" y="1225"/>
                  </a:cubicBezTo>
                  <a:lnTo>
                    <a:pt x="1447" y="1225"/>
                  </a:lnTo>
                  <a:cubicBezTo>
                    <a:pt x="1715" y="1225"/>
                    <a:pt x="1933" y="1008"/>
                    <a:pt x="1933" y="739"/>
                  </a:cubicBezTo>
                  <a:lnTo>
                    <a:pt x="1933" y="207"/>
                  </a:lnTo>
                  <a:cubicBezTo>
                    <a:pt x="1933" y="94"/>
                    <a:pt x="1843" y="1"/>
                    <a:pt x="17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0" name="Google Shape;6240;p73"/>
            <p:cNvSpPr/>
            <p:nvPr/>
          </p:nvSpPr>
          <p:spPr>
            <a:xfrm>
              <a:off x="6308050" y="2768725"/>
              <a:ext cx="48425" cy="30650"/>
            </a:xfrm>
            <a:custGeom>
              <a:avLst/>
              <a:gdLst/>
              <a:ahLst/>
              <a:cxnLst/>
              <a:rect l="l" t="t" r="r" b="b"/>
              <a:pathLst>
                <a:path w="1937" h="1226" extrusionOk="0">
                  <a:moveTo>
                    <a:pt x="207" y="1"/>
                  </a:moveTo>
                  <a:cubicBezTo>
                    <a:pt x="94" y="1"/>
                    <a:pt x="1" y="94"/>
                    <a:pt x="1" y="207"/>
                  </a:cubicBezTo>
                  <a:lnTo>
                    <a:pt x="1" y="817"/>
                  </a:lnTo>
                  <a:cubicBezTo>
                    <a:pt x="1" y="1039"/>
                    <a:pt x="187" y="1225"/>
                    <a:pt x="409" y="1225"/>
                  </a:cubicBezTo>
                  <a:lnTo>
                    <a:pt x="1450" y="1225"/>
                  </a:lnTo>
                  <a:cubicBezTo>
                    <a:pt x="1715" y="1225"/>
                    <a:pt x="1936" y="1008"/>
                    <a:pt x="1936" y="735"/>
                  </a:cubicBezTo>
                  <a:lnTo>
                    <a:pt x="1936" y="207"/>
                  </a:lnTo>
                  <a:cubicBezTo>
                    <a:pt x="1936" y="94"/>
                    <a:pt x="1843" y="1"/>
                    <a:pt x="17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41" name="Google Shape;6241;p73"/>
          <p:cNvGrpSpPr/>
          <p:nvPr/>
        </p:nvGrpSpPr>
        <p:grpSpPr>
          <a:xfrm>
            <a:off x="6824150" y="2675450"/>
            <a:ext cx="364250" cy="344500"/>
            <a:chOff x="6824150" y="2675450"/>
            <a:chExt cx="364250" cy="344500"/>
          </a:xfrm>
        </p:grpSpPr>
        <p:sp>
          <p:nvSpPr>
            <p:cNvPr id="6242" name="Google Shape;6242;p73"/>
            <p:cNvSpPr/>
            <p:nvPr/>
          </p:nvSpPr>
          <p:spPr>
            <a:xfrm>
              <a:off x="7102950" y="2894100"/>
              <a:ext cx="36375" cy="34800"/>
            </a:xfrm>
            <a:custGeom>
              <a:avLst/>
              <a:gdLst/>
              <a:ahLst/>
              <a:cxnLst/>
              <a:rect l="l" t="t" r="r" b="b"/>
              <a:pathLst>
                <a:path w="1455" h="1392" extrusionOk="0">
                  <a:moveTo>
                    <a:pt x="1" y="0"/>
                  </a:moveTo>
                  <a:lnTo>
                    <a:pt x="1" y="945"/>
                  </a:lnTo>
                  <a:cubicBezTo>
                    <a:pt x="1" y="1069"/>
                    <a:pt x="102" y="1178"/>
                    <a:pt x="230" y="1178"/>
                  </a:cubicBezTo>
                  <a:lnTo>
                    <a:pt x="230" y="1392"/>
                  </a:lnTo>
                  <a:lnTo>
                    <a:pt x="1225" y="1392"/>
                  </a:lnTo>
                  <a:lnTo>
                    <a:pt x="1225" y="1178"/>
                  </a:lnTo>
                  <a:cubicBezTo>
                    <a:pt x="1350" y="1178"/>
                    <a:pt x="1455" y="1073"/>
                    <a:pt x="1455" y="945"/>
                  </a:cubicBezTo>
                  <a:lnTo>
                    <a:pt x="14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3" name="Google Shape;6243;p73"/>
            <p:cNvSpPr/>
            <p:nvPr/>
          </p:nvSpPr>
          <p:spPr>
            <a:xfrm>
              <a:off x="6872650" y="2894100"/>
              <a:ext cx="36375" cy="34800"/>
            </a:xfrm>
            <a:custGeom>
              <a:avLst/>
              <a:gdLst/>
              <a:ahLst/>
              <a:cxnLst/>
              <a:rect l="l" t="t" r="r" b="b"/>
              <a:pathLst>
                <a:path w="1455" h="1392" extrusionOk="0">
                  <a:moveTo>
                    <a:pt x="0" y="0"/>
                  </a:moveTo>
                  <a:lnTo>
                    <a:pt x="0" y="945"/>
                  </a:lnTo>
                  <a:cubicBezTo>
                    <a:pt x="0" y="1069"/>
                    <a:pt x="101" y="1178"/>
                    <a:pt x="230" y="1178"/>
                  </a:cubicBezTo>
                  <a:lnTo>
                    <a:pt x="230" y="1392"/>
                  </a:lnTo>
                  <a:lnTo>
                    <a:pt x="1225" y="1392"/>
                  </a:lnTo>
                  <a:lnTo>
                    <a:pt x="1225" y="1178"/>
                  </a:lnTo>
                  <a:cubicBezTo>
                    <a:pt x="1349" y="1178"/>
                    <a:pt x="1454" y="1073"/>
                    <a:pt x="1454" y="945"/>
                  </a:cubicBezTo>
                  <a:lnTo>
                    <a:pt x="14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4" name="Google Shape;6244;p73"/>
            <p:cNvSpPr/>
            <p:nvPr/>
          </p:nvSpPr>
          <p:spPr>
            <a:xfrm>
              <a:off x="6836300" y="2777475"/>
              <a:ext cx="340050" cy="107700"/>
            </a:xfrm>
            <a:custGeom>
              <a:avLst/>
              <a:gdLst/>
              <a:ahLst/>
              <a:cxnLst/>
              <a:rect l="l" t="t" r="r" b="b"/>
              <a:pathLst>
                <a:path w="13602" h="4308" extrusionOk="0">
                  <a:moveTo>
                    <a:pt x="487" y="1"/>
                  </a:moveTo>
                  <a:cubicBezTo>
                    <a:pt x="222" y="1"/>
                    <a:pt x="1" y="218"/>
                    <a:pt x="1" y="487"/>
                  </a:cubicBezTo>
                  <a:lnTo>
                    <a:pt x="1" y="3884"/>
                  </a:lnTo>
                  <a:lnTo>
                    <a:pt x="6799" y="4308"/>
                  </a:lnTo>
                  <a:lnTo>
                    <a:pt x="13602" y="3884"/>
                  </a:lnTo>
                  <a:lnTo>
                    <a:pt x="13602" y="487"/>
                  </a:lnTo>
                  <a:cubicBezTo>
                    <a:pt x="13602" y="218"/>
                    <a:pt x="13384" y="1"/>
                    <a:pt x="131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5" name="Google Shape;6245;p73"/>
            <p:cNvSpPr/>
            <p:nvPr/>
          </p:nvSpPr>
          <p:spPr>
            <a:xfrm>
              <a:off x="6860500" y="2802250"/>
              <a:ext cx="24225" cy="48425"/>
            </a:xfrm>
            <a:custGeom>
              <a:avLst/>
              <a:gdLst/>
              <a:ahLst/>
              <a:cxnLst/>
              <a:rect l="l" t="t" r="r" b="b"/>
              <a:pathLst>
                <a:path w="969" h="1937" extrusionOk="0">
                  <a:moveTo>
                    <a:pt x="230" y="1"/>
                  </a:moveTo>
                  <a:cubicBezTo>
                    <a:pt x="102" y="1"/>
                    <a:pt x="1" y="102"/>
                    <a:pt x="1" y="230"/>
                  </a:cubicBezTo>
                  <a:lnTo>
                    <a:pt x="1" y="1707"/>
                  </a:lnTo>
                  <a:cubicBezTo>
                    <a:pt x="1" y="1832"/>
                    <a:pt x="102" y="1937"/>
                    <a:pt x="230" y="1937"/>
                  </a:cubicBezTo>
                  <a:lnTo>
                    <a:pt x="739" y="1937"/>
                  </a:lnTo>
                  <a:cubicBezTo>
                    <a:pt x="867" y="1937"/>
                    <a:pt x="968" y="1832"/>
                    <a:pt x="968" y="1707"/>
                  </a:cubicBezTo>
                  <a:lnTo>
                    <a:pt x="968" y="230"/>
                  </a:lnTo>
                  <a:cubicBezTo>
                    <a:pt x="968" y="102"/>
                    <a:pt x="867" y="1"/>
                    <a:pt x="7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6" name="Google Shape;6246;p73"/>
            <p:cNvSpPr/>
            <p:nvPr/>
          </p:nvSpPr>
          <p:spPr>
            <a:xfrm>
              <a:off x="6908900" y="2802250"/>
              <a:ext cx="24125" cy="48425"/>
            </a:xfrm>
            <a:custGeom>
              <a:avLst/>
              <a:gdLst/>
              <a:ahLst/>
              <a:cxnLst/>
              <a:rect l="l" t="t" r="r" b="b"/>
              <a:pathLst>
                <a:path w="965" h="1937" extrusionOk="0">
                  <a:moveTo>
                    <a:pt x="226" y="1"/>
                  </a:moveTo>
                  <a:cubicBezTo>
                    <a:pt x="101" y="1"/>
                    <a:pt x="0" y="102"/>
                    <a:pt x="0" y="230"/>
                  </a:cubicBezTo>
                  <a:lnTo>
                    <a:pt x="0" y="1707"/>
                  </a:lnTo>
                  <a:cubicBezTo>
                    <a:pt x="0" y="1832"/>
                    <a:pt x="101" y="1937"/>
                    <a:pt x="226" y="1937"/>
                  </a:cubicBezTo>
                  <a:lnTo>
                    <a:pt x="739" y="1937"/>
                  </a:lnTo>
                  <a:cubicBezTo>
                    <a:pt x="863" y="1937"/>
                    <a:pt x="964" y="1832"/>
                    <a:pt x="964" y="1707"/>
                  </a:cubicBezTo>
                  <a:lnTo>
                    <a:pt x="964" y="230"/>
                  </a:lnTo>
                  <a:cubicBezTo>
                    <a:pt x="964" y="102"/>
                    <a:pt x="863" y="1"/>
                    <a:pt x="7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7" name="Google Shape;6247;p73"/>
            <p:cNvSpPr/>
            <p:nvPr/>
          </p:nvSpPr>
          <p:spPr>
            <a:xfrm>
              <a:off x="6952225" y="2833150"/>
              <a:ext cx="10725" cy="22475"/>
            </a:xfrm>
            <a:custGeom>
              <a:avLst/>
              <a:gdLst/>
              <a:ahLst/>
              <a:cxnLst/>
              <a:rect l="l" t="t" r="r" b="b"/>
              <a:pathLst>
                <a:path w="429" h="899" extrusionOk="0">
                  <a:moveTo>
                    <a:pt x="224" y="0"/>
                  </a:moveTo>
                  <a:cubicBezTo>
                    <a:pt x="220" y="0"/>
                    <a:pt x="215" y="1"/>
                    <a:pt x="211" y="1"/>
                  </a:cubicBezTo>
                  <a:cubicBezTo>
                    <a:pt x="90" y="5"/>
                    <a:pt x="1" y="106"/>
                    <a:pt x="1" y="222"/>
                  </a:cubicBezTo>
                  <a:lnTo>
                    <a:pt x="1" y="673"/>
                  </a:lnTo>
                  <a:cubicBezTo>
                    <a:pt x="1" y="790"/>
                    <a:pt x="94" y="895"/>
                    <a:pt x="211" y="899"/>
                  </a:cubicBezTo>
                  <a:cubicBezTo>
                    <a:pt x="213" y="899"/>
                    <a:pt x="215" y="899"/>
                    <a:pt x="218" y="899"/>
                  </a:cubicBezTo>
                  <a:cubicBezTo>
                    <a:pt x="335" y="899"/>
                    <a:pt x="429" y="803"/>
                    <a:pt x="429" y="685"/>
                  </a:cubicBezTo>
                  <a:lnTo>
                    <a:pt x="429" y="215"/>
                  </a:lnTo>
                  <a:cubicBezTo>
                    <a:pt x="429" y="95"/>
                    <a:pt x="338" y="0"/>
                    <a:pt x="2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8" name="Google Shape;6248;p73"/>
            <p:cNvSpPr/>
            <p:nvPr/>
          </p:nvSpPr>
          <p:spPr>
            <a:xfrm>
              <a:off x="6976425" y="2833150"/>
              <a:ext cx="10725" cy="22475"/>
            </a:xfrm>
            <a:custGeom>
              <a:avLst/>
              <a:gdLst/>
              <a:ahLst/>
              <a:cxnLst/>
              <a:rect l="l" t="t" r="r" b="b"/>
              <a:pathLst>
                <a:path w="429" h="899" extrusionOk="0">
                  <a:moveTo>
                    <a:pt x="221" y="0"/>
                  </a:moveTo>
                  <a:cubicBezTo>
                    <a:pt x="216" y="0"/>
                    <a:pt x="212" y="1"/>
                    <a:pt x="207" y="1"/>
                  </a:cubicBezTo>
                  <a:cubicBezTo>
                    <a:pt x="90" y="5"/>
                    <a:pt x="1" y="106"/>
                    <a:pt x="1" y="222"/>
                  </a:cubicBezTo>
                  <a:lnTo>
                    <a:pt x="1" y="673"/>
                  </a:lnTo>
                  <a:cubicBezTo>
                    <a:pt x="1" y="790"/>
                    <a:pt x="90" y="895"/>
                    <a:pt x="207" y="899"/>
                  </a:cubicBezTo>
                  <a:cubicBezTo>
                    <a:pt x="209" y="899"/>
                    <a:pt x="212" y="899"/>
                    <a:pt x="214" y="899"/>
                  </a:cubicBezTo>
                  <a:cubicBezTo>
                    <a:pt x="335" y="899"/>
                    <a:pt x="428" y="803"/>
                    <a:pt x="428" y="685"/>
                  </a:cubicBezTo>
                  <a:lnTo>
                    <a:pt x="428" y="215"/>
                  </a:lnTo>
                  <a:cubicBezTo>
                    <a:pt x="428" y="95"/>
                    <a:pt x="338" y="0"/>
                    <a:pt x="2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9" name="Google Shape;6249;p73"/>
            <p:cNvSpPr/>
            <p:nvPr/>
          </p:nvSpPr>
          <p:spPr>
            <a:xfrm>
              <a:off x="7000725" y="2833150"/>
              <a:ext cx="10725" cy="22475"/>
            </a:xfrm>
            <a:custGeom>
              <a:avLst/>
              <a:gdLst/>
              <a:ahLst/>
              <a:cxnLst/>
              <a:rect l="l" t="t" r="r" b="b"/>
              <a:pathLst>
                <a:path w="429" h="899" extrusionOk="0">
                  <a:moveTo>
                    <a:pt x="220" y="0"/>
                  </a:moveTo>
                  <a:cubicBezTo>
                    <a:pt x="216" y="0"/>
                    <a:pt x="211" y="1"/>
                    <a:pt x="207" y="1"/>
                  </a:cubicBezTo>
                  <a:cubicBezTo>
                    <a:pt x="90" y="5"/>
                    <a:pt x="1" y="106"/>
                    <a:pt x="1" y="222"/>
                  </a:cubicBezTo>
                  <a:lnTo>
                    <a:pt x="1" y="673"/>
                  </a:lnTo>
                  <a:cubicBezTo>
                    <a:pt x="1" y="790"/>
                    <a:pt x="86" y="895"/>
                    <a:pt x="207" y="899"/>
                  </a:cubicBezTo>
                  <a:cubicBezTo>
                    <a:pt x="209" y="899"/>
                    <a:pt x="211" y="899"/>
                    <a:pt x="214" y="899"/>
                  </a:cubicBezTo>
                  <a:cubicBezTo>
                    <a:pt x="335" y="899"/>
                    <a:pt x="428" y="803"/>
                    <a:pt x="428" y="685"/>
                  </a:cubicBezTo>
                  <a:lnTo>
                    <a:pt x="428" y="215"/>
                  </a:lnTo>
                  <a:cubicBezTo>
                    <a:pt x="428" y="95"/>
                    <a:pt x="338" y="0"/>
                    <a:pt x="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0" name="Google Shape;6250;p73"/>
            <p:cNvSpPr/>
            <p:nvPr/>
          </p:nvSpPr>
          <p:spPr>
            <a:xfrm>
              <a:off x="6836300" y="2874750"/>
              <a:ext cx="340050" cy="24225"/>
            </a:xfrm>
            <a:custGeom>
              <a:avLst/>
              <a:gdLst/>
              <a:ahLst/>
              <a:cxnLst/>
              <a:rect l="l" t="t" r="r" b="b"/>
              <a:pathLst>
                <a:path w="13602" h="969" extrusionOk="0">
                  <a:moveTo>
                    <a:pt x="1" y="1"/>
                  </a:moveTo>
                  <a:lnTo>
                    <a:pt x="1" y="483"/>
                  </a:lnTo>
                  <a:cubicBezTo>
                    <a:pt x="1" y="751"/>
                    <a:pt x="222" y="968"/>
                    <a:pt x="487" y="968"/>
                  </a:cubicBezTo>
                  <a:lnTo>
                    <a:pt x="13116" y="968"/>
                  </a:lnTo>
                  <a:cubicBezTo>
                    <a:pt x="13384" y="968"/>
                    <a:pt x="13602" y="751"/>
                    <a:pt x="13602" y="483"/>
                  </a:cubicBezTo>
                  <a:lnTo>
                    <a:pt x="136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1" name="Google Shape;6251;p73"/>
            <p:cNvSpPr/>
            <p:nvPr/>
          </p:nvSpPr>
          <p:spPr>
            <a:xfrm>
              <a:off x="7030375" y="2729000"/>
              <a:ext cx="121475" cy="121475"/>
            </a:xfrm>
            <a:custGeom>
              <a:avLst/>
              <a:gdLst/>
              <a:ahLst/>
              <a:cxnLst/>
              <a:rect l="l" t="t" r="r" b="b"/>
              <a:pathLst>
                <a:path w="4859" h="4859" extrusionOk="0">
                  <a:moveTo>
                    <a:pt x="2430" y="0"/>
                  </a:moveTo>
                  <a:cubicBezTo>
                    <a:pt x="1085" y="0"/>
                    <a:pt x="0" y="1088"/>
                    <a:pt x="0" y="2429"/>
                  </a:cubicBezTo>
                  <a:cubicBezTo>
                    <a:pt x="0" y="3770"/>
                    <a:pt x="1085" y="4859"/>
                    <a:pt x="2430" y="4859"/>
                  </a:cubicBezTo>
                  <a:cubicBezTo>
                    <a:pt x="3771" y="4859"/>
                    <a:pt x="4859" y="3770"/>
                    <a:pt x="4859" y="2429"/>
                  </a:cubicBezTo>
                  <a:cubicBezTo>
                    <a:pt x="4859" y="1088"/>
                    <a:pt x="3771" y="0"/>
                    <a:pt x="24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2" name="Google Shape;6252;p73"/>
            <p:cNvSpPr/>
            <p:nvPr/>
          </p:nvSpPr>
          <p:spPr>
            <a:xfrm>
              <a:off x="7054650" y="2753275"/>
              <a:ext cx="72925" cy="72925"/>
            </a:xfrm>
            <a:custGeom>
              <a:avLst/>
              <a:gdLst/>
              <a:ahLst/>
              <a:cxnLst/>
              <a:rect l="l" t="t" r="r" b="b"/>
              <a:pathLst>
                <a:path w="2917" h="2917" extrusionOk="0">
                  <a:moveTo>
                    <a:pt x="1459" y="1"/>
                  </a:moveTo>
                  <a:cubicBezTo>
                    <a:pt x="650" y="1"/>
                    <a:pt x="1" y="654"/>
                    <a:pt x="1" y="1458"/>
                  </a:cubicBezTo>
                  <a:cubicBezTo>
                    <a:pt x="1" y="2263"/>
                    <a:pt x="650" y="2916"/>
                    <a:pt x="1459" y="2916"/>
                  </a:cubicBezTo>
                  <a:cubicBezTo>
                    <a:pt x="2263" y="2916"/>
                    <a:pt x="2916" y="2263"/>
                    <a:pt x="2916" y="1458"/>
                  </a:cubicBezTo>
                  <a:cubicBezTo>
                    <a:pt x="2916" y="654"/>
                    <a:pt x="2263" y="1"/>
                    <a:pt x="14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3" name="Google Shape;6253;p73"/>
            <p:cNvSpPr/>
            <p:nvPr/>
          </p:nvSpPr>
          <p:spPr>
            <a:xfrm>
              <a:off x="7157675" y="2697675"/>
              <a:ext cx="24600" cy="32125"/>
            </a:xfrm>
            <a:custGeom>
              <a:avLst/>
              <a:gdLst/>
              <a:ahLst/>
              <a:cxnLst/>
              <a:rect l="l" t="t" r="r" b="b"/>
              <a:pathLst>
                <a:path w="984" h="1285" extrusionOk="0">
                  <a:moveTo>
                    <a:pt x="736" y="1"/>
                  </a:moveTo>
                  <a:cubicBezTo>
                    <a:pt x="659" y="1"/>
                    <a:pt x="584" y="40"/>
                    <a:pt x="544" y="114"/>
                  </a:cubicBezTo>
                  <a:lnTo>
                    <a:pt x="59" y="954"/>
                  </a:lnTo>
                  <a:cubicBezTo>
                    <a:pt x="0" y="1059"/>
                    <a:pt x="31" y="1195"/>
                    <a:pt x="140" y="1253"/>
                  </a:cubicBezTo>
                  <a:cubicBezTo>
                    <a:pt x="179" y="1272"/>
                    <a:pt x="214" y="1284"/>
                    <a:pt x="253" y="1284"/>
                  </a:cubicBezTo>
                  <a:cubicBezTo>
                    <a:pt x="323" y="1284"/>
                    <a:pt x="397" y="1245"/>
                    <a:pt x="439" y="1171"/>
                  </a:cubicBezTo>
                  <a:lnTo>
                    <a:pt x="925" y="332"/>
                  </a:lnTo>
                  <a:cubicBezTo>
                    <a:pt x="984" y="223"/>
                    <a:pt x="949" y="87"/>
                    <a:pt x="844" y="29"/>
                  </a:cubicBezTo>
                  <a:cubicBezTo>
                    <a:pt x="810" y="10"/>
                    <a:pt x="773" y="1"/>
                    <a:pt x="7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4" name="Google Shape;6254;p73"/>
            <p:cNvSpPr/>
            <p:nvPr/>
          </p:nvSpPr>
          <p:spPr>
            <a:xfrm>
              <a:off x="7085950" y="2675450"/>
              <a:ext cx="10725" cy="34325"/>
            </a:xfrm>
            <a:custGeom>
              <a:avLst/>
              <a:gdLst/>
              <a:ahLst/>
              <a:cxnLst/>
              <a:rect l="l" t="t" r="r" b="b"/>
              <a:pathLst>
                <a:path w="429" h="1373" extrusionOk="0">
                  <a:moveTo>
                    <a:pt x="217" y="0"/>
                  </a:moveTo>
                  <a:cubicBezTo>
                    <a:pt x="215" y="0"/>
                    <a:pt x="213" y="0"/>
                    <a:pt x="210" y="0"/>
                  </a:cubicBezTo>
                  <a:cubicBezTo>
                    <a:pt x="94" y="4"/>
                    <a:pt x="1" y="109"/>
                    <a:pt x="1" y="226"/>
                  </a:cubicBezTo>
                  <a:lnTo>
                    <a:pt x="1" y="1147"/>
                  </a:lnTo>
                  <a:cubicBezTo>
                    <a:pt x="1" y="1264"/>
                    <a:pt x="94" y="1372"/>
                    <a:pt x="210" y="1372"/>
                  </a:cubicBezTo>
                  <a:cubicBezTo>
                    <a:pt x="213" y="1372"/>
                    <a:pt x="215" y="1372"/>
                    <a:pt x="217" y="1372"/>
                  </a:cubicBezTo>
                  <a:cubicBezTo>
                    <a:pt x="335" y="1372"/>
                    <a:pt x="428" y="1277"/>
                    <a:pt x="428" y="1159"/>
                  </a:cubicBezTo>
                  <a:lnTo>
                    <a:pt x="428" y="214"/>
                  </a:lnTo>
                  <a:cubicBezTo>
                    <a:pt x="428" y="96"/>
                    <a:pt x="335" y="0"/>
                    <a:pt x="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5" name="Google Shape;6255;p73"/>
            <p:cNvSpPr/>
            <p:nvPr/>
          </p:nvSpPr>
          <p:spPr>
            <a:xfrm>
              <a:off x="6999950" y="2697675"/>
              <a:ext cx="24700" cy="32125"/>
            </a:xfrm>
            <a:custGeom>
              <a:avLst/>
              <a:gdLst/>
              <a:ahLst/>
              <a:cxnLst/>
              <a:rect l="l" t="t" r="r" b="b"/>
              <a:pathLst>
                <a:path w="988" h="1285" extrusionOk="0">
                  <a:moveTo>
                    <a:pt x="250" y="1"/>
                  </a:moveTo>
                  <a:cubicBezTo>
                    <a:pt x="213" y="1"/>
                    <a:pt x="176" y="10"/>
                    <a:pt x="140" y="29"/>
                  </a:cubicBezTo>
                  <a:cubicBezTo>
                    <a:pt x="35" y="95"/>
                    <a:pt x="0" y="223"/>
                    <a:pt x="59" y="332"/>
                  </a:cubicBezTo>
                  <a:lnTo>
                    <a:pt x="545" y="1171"/>
                  </a:lnTo>
                  <a:cubicBezTo>
                    <a:pt x="584" y="1245"/>
                    <a:pt x="657" y="1284"/>
                    <a:pt x="735" y="1284"/>
                  </a:cubicBezTo>
                  <a:cubicBezTo>
                    <a:pt x="770" y="1284"/>
                    <a:pt x="809" y="1272"/>
                    <a:pt x="848" y="1253"/>
                  </a:cubicBezTo>
                  <a:cubicBezTo>
                    <a:pt x="953" y="1191"/>
                    <a:pt x="988" y="1059"/>
                    <a:pt x="929" y="954"/>
                  </a:cubicBezTo>
                  <a:lnTo>
                    <a:pt x="444" y="114"/>
                  </a:lnTo>
                  <a:cubicBezTo>
                    <a:pt x="402" y="40"/>
                    <a:pt x="327" y="1"/>
                    <a:pt x="2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6" name="Google Shape;6256;p73"/>
            <p:cNvSpPr/>
            <p:nvPr/>
          </p:nvSpPr>
          <p:spPr>
            <a:xfrm>
              <a:off x="6867700" y="2937425"/>
              <a:ext cx="276575" cy="59125"/>
            </a:xfrm>
            <a:custGeom>
              <a:avLst/>
              <a:gdLst/>
              <a:ahLst/>
              <a:cxnLst/>
              <a:rect l="l" t="t" r="r" b="b"/>
              <a:pathLst>
                <a:path w="11063" h="2365" extrusionOk="0">
                  <a:moveTo>
                    <a:pt x="0" y="1"/>
                  </a:moveTo>
                  <a:lnTo>
                    <a:pt x="0" y="2364"/>
                  </a:lnTo>
                  <a:lnTo>
                    <a:pt x="11063" y="2364"/>
                  </a:lnTo>
                  <a:lnTo>
                    <a:pt x="110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7" name="Google Shape;6257;p73"/>
            <p:cNvSpPr/>
            <p:nvPr/>
          </p:nvSpPr>
          <p:spPr>
            <a:xfrm>
              <a:off x="7127825" y="2943075"/>
              <a:ext cx="48525" cy="76875"/>
            </a:xfrm>
            <a:custGeom>
              <a:avLst/>
              <a:gdLst/>
              <a:ahLst/>
              <a:cxnLst/>
              <a:rect l="l" t="t" r="r" b="b"/>
              <a:pathLst>
                <a:path w="1941" h="3075" extrusionOk="0">
                  <a:moveTo>
                    <a:pt x="1" y="0"/>
                  </a:moveTo>
                  <a:lnTo>
                    <a:pt x="1" y="2620"/>
                  </a:lnTo>
                  <a:cubicBezTo>
                    <a:pt x="1" y="2873"/>
                    <a:pt x="207" y="3075"/>
                    <a:pt x="460" y="3075"/>
                  </a:cubicBezTo>
                  <a:lnTo>
                    <a:pt x="1486" y="3075"/>
                  </a:lnTo>
                  <a:cubicBezTo>
                    <a:pt x="1738" y="3075"/>
                    <a:pt x="1941" y="2873"/>
                    <a:pt x="1937" y="2620"/>
                  </a:cubicBezTo>
                  <a:lnTo>
                    <a:pt x="19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8" name="Google Shape;6258;p73"/>
            <p:cNvSpPr/>
            <p:nvPr/>
          </p:nvSpPr>
          <p:spPr>
            <a:xfrm>
              <a:off x="6836300" y="2943075"/>
              <a:ext cx="48425" cy="76875"/>
            </a:xfrm>
            <a:custGeom>
              <a:avLst/>
              <a:gdLst/>
              <a:ahLst/>
              <a:cxnLst/>
              <a:rect l="l" t="t" r="r" b="b"/>
              <a:pathLst>
                <a:path w="1937" h="3075" extrusionOk="0">
                  <a:moveTo>
                    <a:pt x="1" y="0"/>
                  </a:moveTo>
                  <a:lnTo>
                    <a:pt x="1" y="2620"/>
                  </a:lnTo>
                  <a:cubicBezTo>
                    <a:pt x="1" y="2873"/>
                    <a:pt x="207" y="3075"/>
                    <a:pt x="459" y="3075"/>
                  </a:cubicBezTo>
                  <a:lnTo>
                    <a:pt x="1486" y="3075"/>
                  </a:lnTo>
                  <a:cubicBezTo>
                    <a:pt x="1730" y="3075"/>
                    <a:pt x="1936" y="2873"/>
                    <a:pt x="1936" y="2620"/>
                  </a:cubicBezTo>
                  <a:lnTo>
                    <a:pt x="193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9" name="Google Shape;6259;p73"/>
            <p:cNvSpPr/>
            <p:nvPr/>
          </p:nvSpPr>
          <p:spPr>
            <a:xfrm>
              <a:off x="6824150" y="2923150"/>
              <a:ext cx="364250" cy="24225"/>
            </a:xfrm>
            <a:custGeom>
              <a:avLst/>
              <a:gdLst/>
              <a:ahLst/>
              <a:cxnLst/>
              <a:rect l="l" t="t" r="r" b="b"/>
              <a:pathLst>
                <a:path w="14570" h="969" extrusionOk="0">
                  <a:moveTo>
                    <a:pt x="230" y="0"/>
                  </a:moveTo>
                  <a:cubicBezTo>
                    <a:pt x="106" y="0"/>
                    <a:pt x="1" y="101"/>
                    <a:pt x="1" y="230"/>
                  </a:cubicBezTo>
                  <a:lnTo>
                    <a:pt x="1" y="739"/>
                  </a:lnTo>
                  <a:cubicBezTo>
                    <a:pt x="1" y="863"/>
                    <a:pt x="102" y="968"/>
                    <a:pt x="230" y="968"/>
                  </a:cubicBezTo>
                  <a:lnTo>
                    <a:pt x="14340" y="968"/>
                  </a:lnTo>
                  <a:cubicBezTo>
                    <a:pt x="14468" y="968"/>
                    <a:pt x="14570" y="863"/>
                    <a:pt x="14570" y="739"/>
                  </a:cubicBezTo>
                  <a:lnTo>
                    <a:pt x="14570" y="230"/>
                  </a:lnTo>
                  <a:cubicBezTo>
                    <a:pt x="14570" y="101"/>
                    <a:pt x="14468" y="0"/>
                    <a:pt x="143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60" name="Google Shape;6260;p73"/>
          <p:cNvGrpSpPr/>
          <p:nvPr/>
        </p:nvGrpSpPr>
        <p:grpSpPr>
          <a:xfrm>
            <a:off x="7526075" y="2665725"/>
            <a:ext cx="340025" cy="364050"/>
            <a:chOff x="7526075" y="2665725"/>
            <a:chExt cx="340025" cy="364050"/>
          </a:xfrm>
        </p:grpSpPr>
        <p:sp>
          <p:nvSpPr>
            <p:cNvPr id="6261" name="Google Shape;6261;p73"/>
            <p:cNvSpPr/>
            <p:nvPr/>
          </p:nvSpPr>
          <p:spPr>
            <a:xfrm>
              <a:off x="7574650" y="2799350"/>
              <a:ext cx="242475" cy="72700"/>
            </a:xfrm>
            <a:custGeom>
              <a:avLst/>
              <a:gdLst/>
              <a:ahLst/>
              <a:cxnLst/>
              <a:rect l="l" t="t" r="r" b="b"/>
              <a:pathLst>
                <a:path w="9699" h="2908" extrusionOk="0">
                  <a:moveTo>
                    <a:pt x="1466" y="0"/>
                  </a:moveTo>
                  <a:cubicBezTo>
                    <a:pt x="677" y="0"/>
                    <a:pt x="36" y="634"/>
                    <a:pt x="16" y="1423"/>
                  </a:cubicBezTo>
                  <a:cubicBezTo>
                    <a:pt x="1" y="2239"/>
                    <a:pt x="677" y="2908"/>
                    <a:pt x="1493" y="2908"/>
                  </a:cubicBezTo>
                  <a:lnTo>
                    <a:pt x="8206" y="2908"/>
                  </a:lnTo>
                  <a:cubicBezTo>
                    <a:pt x="9022" y="2908"/>
                    <a:pt x="9699" y="2239"/>
                    <a:pt x="9683" y="1423"/>
                  </a:cubicBezTo>
                  <a:cubicBezTo>
                    <a:pt x="9668" y="638"/>
                    <a:pt x="9022" y="0"/>
                    <a:pt x="82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2" name="Google Shape;6262;p73"/>
            <p:cNvSpPr/>
            <p:nvPr/>
          </p:nvSpPr>
          <p:spPr>
            <a:xfrm>
              <a:off x="7610700" y="2665725"/>
              <a:ext cx="170100" cy="133650"/>
            </a:xfrm>
            <a:custGeom>
              <a:avLst/>
              <a:gdLst/>
              <a:ahLst/>
              <a:cxnLst/>
              <a:rect l="l" t="t" r="r" b="b"/>
              <a:pathLst>
                <a:path w="6804" h="5346" extrusionOk="0">
                  <a:moveTo>
                    <a:pt x="2916" y="1"/>
                  </a:moveTo>
                  <a:cubicBezTo>
                    <a:pt x="1307" y="1"/>
                    <a:pt x="1" y="1307"/>
                    <a:pt x="1" y="2916"/>
                  </a:cubicBezTo>
                  <a:lnTo>
                    <a:pt x="1" y="5345"/>
                  </a:lnTo>
                  <a:lnTo>
                    <a:pt x="6803" y="5345"/>
                  </a:lnTo>
                  <a:lnTo>
                    <a:pt x="6803" y="2916"/>
                  </a:lnTo>
                  <a:cubicBezTo>
                    <a:pt x="6803" y="1303"/>
                    <a:pt x="5501" y="1"/>
                    <a:pt x="38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3" name="Google Shape;6263;p73"/>
            <p:cNvSpPr/>
            <p:nvPr/>
          </p:nvSpPr>
          <p:spPr>
            <a:xfrm>
              <a:off x="7574550" y="2896125"/>
              <a:ext cx="242475" cy="133650"/>
            </a:xfrm>
            <a:custGeom>
              <a:avLst/>
              <a:gdLst/>
              <a:ahLst/>
              <a:cxnLst/>
              <a:rect l="l" t="t" r="r" b="b"/>
              <a:pathLst>
                <a:path w="9699" h="5346" extrusionOk="0">
                  <a:moveTo>
                    <a:pt x="1948" y="1"/>
                  </a:moveTo>
                  <a:cubicBezTo>
                    <a:pt x="875" y="1"/>
                    <a:pt x="1" y="871"/>
                    <a:pt x="1" y="1944"/>
                  </a:cubicBezTo>
                  <a:lnTo>
                    <a:pt x="1" y="3227"/>
                  </a:lnTo>
                  <a:lnTo>
                    <a:pt x="3608" y="5345"/>
                  </a:lnTo>
                  <a:lnTo>
                    <a:pt x="9699" y="5345"/>
                  </a:lnTo>
                  <a:lnTo>
                    <a:pt x="9699" y="1944"/>
                  </a:lnTo>
                  <a:cubicBezTo>
                    <a:pt x="9699" y="871"/>
                    <a:pt x="8595" y="1"/>
                    <a:pt x="7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4" name="Google Shape;6264;p73"/>
            <p:cNvSpPr/>
            <p:nvPr/>
          </p:nvSpPr>
          <p:spPr>
            <a:xfrm>
              <a:off x="7638400" y="2896800"/>
              <a:ext cx="115075" cy="72625"/>
            </a:xfrm>
            <a:custGeom>
              <a:avLst/>
              <a:gdLst/>
              <a:ahLst/>
              <a:cxnLst/>
              <a:rect l="l" t="t" r="r" b="b"/>
              <a:pathLst>
                <a:path w="4603" h="2905" extrusionOk="0">
                  <a:moveTo>
                    <a:pt x="852" y="1"/>
                  </a:moveTo>
                  <a:lnTo>
                    <a:pt x="148" y="1058"/>
                  </a:lnTo>
                  <a:cubicBezTo>
                    <a:pt x="1" y="1276"/>
                    <a:pt x="55" y="1575"/>
                    <a:pt x="269" y="1723"/>
                  </a:cubicBezTo>
                  <a:lnTo>
                    <a:pt x="1940" y="2905"/>
                  </a:lnTo>
                  <a:lnTo>
                    <a:pt x="2663" y="2905"/>
                  </a:lnTo>
                  <a:lnTo>
                    <a:pt x="4335" y="1723"/>
                  </a:lnTo>
                  <a:cubicBezTo>
                    <a:pt x="4548" y="1567"/>
                    <a:pt x="4603" y="1276"/>
                    <a:pt x="4455" y="1058"/>
                  </a:cubicBezTo>
                  <a:lnTo>
                    <a:pt x="375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5" name="Google Shape;6265;p73"/>
            <p:cNvSpPr/>
            <p:nvPr/>
          </p:nvSpPr>
          <p:spPr>
            <a:xfrm>
              <a:off x="7673275" y="2920825"/>
              <a:ext cx="45700" cy="61375"/>
            </a:xfrm>
            <a:custGeom>
              <a:avLst/>
              <a:gdLst/>
              <a:ahLst/>
              <a:cxnLst/>
              <a:rect l="l" t="t" r="r" b="b"/>
              <a:pathLst>
                <a:path w="1828" h="2455" extrusionOk="0">
                  <a:moveTo>
                    <a:pt x="911" y="0"/>
                  </a:moveTo>
                  <a:lnTo>
                    <a:pt x="1" y="478"/>
                  </a:lnTo>
                  <a:lnTo>
                    <a:pt x="685" y="2297"/>
                  </a:lnTo>
                  <a:cubicBezTo>
                    <a:pt x="724" y="2402"/>
                    <a:pt x="817" y="2455"/>
                    <a:pt x="912" y="2455"/>
                  </a:cubicBezTo>
                  <a:cubicBezTo>
                    <a:pt x="1006" y="2455"/>
                    <a:pt x="1101" y="2402"/>
                    <a:pt x="1144" y="2297"/>
                  </a:cubicBezTo>
                  <a:lnTo>
                    <a:pt x="1828" y="470"/>
                  </a:lnTo>
                  <a:lnTo>
                    <a:pt x="9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6" name="Google Shape;6266;p73"/>
            <p:cNvSpPr/>
            <p:nvPr/>
          </p:nvSpPr>
          <p:spPr>
            <a:xfrm>
              <a:off x="7659875" y="2859875"/>
              <a:ext cx="72625" cy="72625"/>
            </a:xfrm>
            <a:custGeom>
              <a:avLst/>
              <a:gdLst/>
              <a:ahLst/>
              <a:cxnLst/>
              <a:rect l="l" t="t" r="r" b="b"/>
              <a:pathLst>
                <a:path w="2905" h="2905" extrusionOk="0">
                  <a:moveTo>
                    <a:pt x="1" y="1"/>
                  </a:moveTo>
                  <a:lnTo>
                    <a:pt x="1" y="1451"/>
                  </a:lnTo>
                  <a:lnTo>
                    <a:pt x="545" y="2904"/>
                  </a:lnTo>
                  <a:lnTo>
                    <a:pt x="2360" y="2904"/>
                  </a:lnTo>
                  <a:lnTo>
                    <a:pt x="2904" y="1451"/>
                  </a:lnTo>
                  <a:lnTo>
                    <a:pt x="2904" y="1"/>
                  </a:ln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7" name="Google Shape;6267;p73"/>
            <p:cNvSpPr/>
            <p:nvPr/>
          </p:nvSpPr>
          <p:spPr>
            <a:xfrm>
              <a:off x="7610800" y="2763200"/>
              <a:ext cx="170000" cy="48325"/>
            </a:xfrm>
            <a:custGeom>
              <a:avLst/>
              <a:gdLst/>
              <a:ahLst/>
              <a:cxnLst/>
              <a:rect l="l" t="t" r="r" b="b"/>
              <a:pathLst>
                <a:path w="6800" h="1933" extrusionOk="0">
                  <a:moveTo>
                    <a:pt x="486" y="0"/>
                  </a:moveTo>
                  <a:cubicBezTo>
                    <a:pt x="222" y="0"/>
                    <a:pt x="1" y="218"/>
                    <a:pt x="1" y="486"/>
                  </a:cubicBezTo>
                  <a:lnTo>
                    <a:pt x="1" y="1446"/>
                  </a:lnTo>
                  <a:cubicBezTo>
                    <a:pt x="1" y="1714"/>
                    <a:pt x="214" y="1928"/>
                    <a:pt x="486" y="1932"/>
                  </a:cubicBezTo>
                  <a:lnTo>
                    <a:pt x="6313" y="1932"/>
                  </a:lnTo>
                  <a:cubicBezTo>
                    <a:pt x="6581" y="1932"/>
                    <a:pt x="6799" y="1714"/>
                    <a:pt x="6799" y="1446"/>
                  </a:cubicBezTo>
                  <a:lnTo>
                    <a:pt x="6799" y="486"/>
                  </a:lnTo>
                  <a:cubicBezTo>
                    <a:pt x="6799" y="218"/>
                    <a:pt x="6581" y="0"/>
                    <a:pt x="6313" y="0"/>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8" name="Google Shape;6268;p73"/>
            <p:cNvSpPr/>
            <p:nvPr/>
          </p:nvSpPr>
          <p:spPr>
            <a:xfrm>
              <a:off x="7635000" y="2730925"/>
              <a:ext cx="121600" cy="141375"/>
            </a:xfrm>
            <a:custGeom>
              <a:avLst/>
              <a:gdLst/>
              <a:ahLst/>
              <a:cxnLst/>
              <a:rect l="l" t="t" r="r" b="b"/>
              <a:pathLst>
                <a:path w="4864" h="5655" extrusionOk="0">
                  <a:moveTo>
                    <a:pt x="2430" y="1"/>
                  </a:moveTo>
                  <a:lnTo>
                    <a:pt x="0" y="735"/>
                  </a:lnTo>
                  <a:lnTo>
                    <a:pt x="0" y="3219"/>
                  </a:lnTo>
                  <a:cubicBezTo>
                    <a:pt x="0" y="4559"/>
                    <a:pt x="1091" y="5654"/>
                    <a:pt x="2439" y="5654"/>
                  </a:cubicBezTo>
                  <a:cubicBezTo>
                    <a:pt x="2511" y="5654"/>
                    <a:pt x="2583" y="5651"/>
                    <a:pt x="2655" y="5645"/>
                  </a:cubicBezTo>
                  <a:cubicBezTo>
                    <a:pt x="3911" y="5532"/>
                    <a:pt x="4863" y="4455"/>
                    <a:pt x="4863" y="3200"/>
                  </a:cubicBezTo>
                  <a:lnTo>
                    <a:pt x="4863" y="735"/>
                  </a:lnTo>
                  <a:lnTo>
                    <a:pt x="2430" y="1"/>
                  </a:ln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9" name="Google Shape;6269;p73"/>
            <p:cNvSpPr/>
            <p:nvPr/>
          </p:nvSpPr>
          <p:spPr>
            <a:xfrm>
              <a:off x="7679125" y="2811800"/>
              <a:ext cx="33550" cy="17200"/>
            </a:xfrm>
            <a:custGeom>
              <a:avLst/>
              <a:gdLst/>
              <a:ahLst/>
              <a:cxnLst/>
              <a:rect l="l" t="t" r="r" b="b"/>
              <a:pathLst>
                <a:path w="1342" h="688" extrusionOk="0">
                  <a:moveTo>
                    <a:pt x="1086" y="0"/>
                  </a:moveTo>
                  <a:cubicBezTo>
                    <a:pt x="1012" y="0"/>
                    <a:pt x="939" y="39"/>
                    <a:pt x="898" y="109"/>
                  </a:cubicBezTo>
                  <a:cubicBezTo>
                    <a:pt x="855" y="186"/>
                    <a:pt x="762" y="241"/>
                    <a:pt x="669" y="241"/>
                  </a:cubicBezTo>
                  <a:cubicBezTo>
                    <a:pt x="579" y="241"/>
                    <a:pt x="490" y="194"/>
                    <a:pt x="443" y="109"/>
                  </a:cubicBezTo>
                  <a:cubicBezTo>
                    <a:pt x="399" y="41"/>
                    <a:pt x="327" y="1"/>
                    <a:pt x="251" y="1"/>
                  </a:cubicBezTo>
                  <a:cubicBezTo>
                    <a:pt x="214" y="1"/>
                    <a:pt x="176" y="10"/>
                    <a:pt x="140" y="31"/>
                  </a:cubicBezTo>
                  <a:cubicBezTo>
                    <a:pt x="39" y="97"/>
                    <a:pt x="0" y="225"/>
                    <a:pt x="62" y="334"/>
                  </a:cubicBezTo>
                  <a:cubicBezTo>
                    <a:pt x="191" y="552"/>
                    <a:pt x="424" y="688"/>
                    <a:pt x="677" y="688"/>
                  </a:cubicBezTo>
                  <a:cubicBezTo>
                    <a:pt x="921" y="688"/>
                    <a:pt x="1162" y="552"/>
                    <a:pt x="1279" y="334"/>
                  </a:cubicBezTo>
                  <a:cubicBezTo>
                    <a:pt x="1341" y="225"/>
                    <a:pt x="1306" y="97"/>
                    <a:pt x="1197" y="31"/>
                  </a:cubicBezTo>
                  <a:cubicBezTo>
                    <a:pt x="1162" y="10"/>
                    <a:pt x="1124" y="0"/>
                    <a:pt x="10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0" name="Google Shape;6270;p73"/>
            <p:cNvSpPr/>
            <p:nvPr/>
          </p:nvSpPr>
          <p:spPr>
            <a:xfrm>
              <a:off x="7666200" y="2781850"/>
              <a:ext cx="10700" cy="16550"/>
            </a:xfrm>
            <a:custGeom>
              <a:avLst/>
              <a:gdLst/>
              <a:ahLst/>
              <a:cxnLst/>
              <a:rect l="l" t="t" r="r" b="b"/>
              <a:pathLst>
                <a:path w="428" h="662" extrusionOk="0">
                  <a:moveTo>
                    <a:pt x="217" y="0"/>
                  </a:moveTo>
                  <a:cubicBezTo>
                    <a:pt x="215" y="0"/>
                    <a:pt x="212" y="0"/>
                    <a:pt x="210" y="1"/>
                  </a:cubicBezTo>
                  <a:cubicBezTo>
                    <a:pt x="94" y="4"/>
                    <a:pt x="0" y="109"/>
                    <a:pt x="0" y="226"/>
                  </a:cubicBezTo>
                  <a:lnTo>
                    <a:pt x="0" y="440"/>
                  </a:lnTo>
                  <a:cubicBezTo>
                    <a:pt x="0" y="560"/>
                    <a:pt x="94" y="661"/>
                    <a:pt x="210" y="661"/>
                  </a:cubicBezTo>
                  <a:cubicBezTo>
                    <a:pt x="212" y="661"/>
                    <a:pt x="215" y="661"/>
                    <a:pt x="217" y="661"/>
                  </a:cubicBezTo>
                  <a:cubicBezTo>
                    <a:pt x="334" y="661"/>
                    <a:pt x="428" y="566"/>
                    <a:pt x="428" y="448"/>
                  </a:cubicBezTo>
                  <a:lnTo>
                    <a:pt x="428" y="214"/>
                  </a:lnTo>
                  <a:cubicBezTo>
                    <a:pt x="428" y="96"/>
                    <a:pt x="334" y="0"/>
                    <a:pt x="217" y="0"/>
                  </a:cubicBezTo>
                  <a:close/>
                </a:path>
              </a:pathLst>
            </a:custGeom>
            <a:solidFill>
              <a:srgbClr val="59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1" name="Google Shape;6271;p73"/>
            <p:cNvSpPr/>
            <p:nvPr/>
          </p:nvSpPr>
          <p:spPr>
            <a:xfrm>
              <a:off x="7714575" y="2781850"/>
              <a:ext cx="10725" cy="16550"/>
            </a:xfrm>
            <a:custGeom>
              <a:avLst/>
              <a:gdLst/>
              <a:ahLst/>
              <a:cxnLst/>
              <a:rect l="l" t="t" r="r" b="b"/>
              <a:pathLst>
                <a:path w="429" h="662" extrusionOk="0">
                  <a:moveTo>
                    <a:pt x="218" y="0"/>
                  </a:moveTo>
                  <a:cubicBezTo>
                    <a:pt x="216" y="0"/>
                    <a:pt x="213" y="0"/>
                    <a:pt x="211" y="1"/>
                  </a:cubicBezTo>
                  <a:cubicBezTo>
                    <a:pt x="94" y="4"/>
                    <a:pt x="1" y="109"/>
                    <a:pt x="1" y="226"/>
                  </a:cubicBezTo>
                  <a:lnTo>
                    <a:pt x="1" y="440"/>
                  </a:lnTo>
                  <a:cubicBezTo>
                    <a:pt x="1" y="560"/>
                    <a:pt x="94" y="661"/>
                    <a:pt x="211" y="661"/>
                  </a:cubicBezTo>
                  <a:cubicBezTo>
                    <a:pt x="213" y="661"/>
                    <a:pt x="216" y="661"/>
                    <a:pt x="218" y="661"/>
                  </a:cubicBezTo>
                  <a:cubicBezTo>
                    <a:pt x="335" y="661"/>
                    <a:pt x="429" y="566"/>
                    <a:pt x="429" y="448"/>
                  </a:cubicBezTo>
                  <a:lnTo>
                    <a:pt x="429" y="214"/>
                  </a:lnTo>
                  <a:cubicBezTo>
                    <a:pt x="429" y="96"/>
                    <a:pt x="335" y="0"/>
                    <a:pt x="218" y="0"/>
                  </a:cubicBezTo>
                  <a:close/>
                </a:path>
              </a:pathLst>
            </a:custGeom>
            <a:solidFill>
              <a:srgbClr val="59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2" name="Google Shape;6272;p73"/>
            <p:cNvSpPr/>
            <p:nvPr/>
          </p:nvSpPr>
          <p:spPr>
            <a:xfrm>
              <a:off x="7632850" y="2719650"/>
              <a:ext cx="89625" cy="43375"/>
            </a:xfrm>
            <a:custGeom>
              <a:avLst/>
              <a:gdLst/>
              <a:ahLst/>
              <a:cxnLst/>
              <a:rect l="l" t="t" r="r" b="b"/>
              <a:pathLst>
                <a:path w="3585" h="1735" extrusionOk="0">
                  <a:moveTo>
                    <a:pt x="1" y="1"/>
                  </a:moveTo>
                  <a:lnTo>
                    <a:pt x="1" y="1734"/>
                  </a:lnTo>
                  <a:lnTo>
                    <a:pt x="2127" y="1734"/>
                  </a:lnTo>
                  <a:cubicBezTo>
                    <a:pt x="2936" y="1734"/>
                    <a:pt x="3585" y="1085"/>
                    <a:pt x="3585" y="277"/>
                  </a:cubicBezTo>
                  <a:lnTo>
                    <a:pt x="358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3" name="Google Shape;6273;p73"/>
            <p:cNvSpPr/>
            <p:nvPr/>
          </p:nvSpPr>
          <p:spPr>
            <a:xfrm>
              <a:off x="7720325" y="2729275"/>
              <a:ext cx="36275" cy="33750"/>
            </a:xfrm>
            <a:custGeom>
              <a:avLst/>
              <a:gdLst/>
              <a:ahLst/>
              <a:cxnLst/>
              <a:rect l="l" t="t" r="r" b="b"/>
              <a:pathLst>
                <a:path w="1451" h="1350" extrusionOk="0">
                  <a:moveTo>
                    <a:pt x="0" y="1"/>
                  </a:moveTo>
                  <a:lnTo>
                    <a:pt x="0" y="378"/>
                  </a:lnTo>
                  <a:cubicBezTo>
                    <a:pt x="0" y="918"/>
                    <a:pt x="436" y="1349"/>
                    <a:pt x="972" y="1349"/>
                  </a:cubicBezTo>
                  <a:lnTo>
                    <a:pt x="1450" y="1349"/>
                  </a:lnTo>
                  <a:lnTo>
                    <a:pt x="1450" y="813"/>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4" name="Google Shape;6274;p73"/>
            <p:cNvSpPr/>
            <p:nvPr/>
          </p:nvSpPr>
          <p:spPr>
            <a:xfrm>
              <a:off x="7532575" y="2970775"/>
              <a:ext cx="132375" cy="50150"/>
            </a:xfrm>
            <a:custGeom>
              <a:avLst/>
              <a:gdLst/>
              <a:ahLst/>
              <a:cxnLst/>
              <a:rect l="l" t="t" r="r" b="b"/>
              <a:pathLst>
                <a:path w="5295" h="2006" extrusionOk="0">
                  <a:moveTo>
                    <a:pt x="272" y="0"/>
                  </a:moveTo>
                  <a:cubicBezTo>
                    <a:pt x="127" y="0"/>
                    <a:pt x="1" y="107"/>
                    <a:pt x="1" y="249"/>
                  </a:cubicBezTo>
                  <a:lnTo>
                    <a:pt x="1" y="910"/>
                  </a:lnTo>
                  <a:lnTo>
                    <a:pt x="2644" y="2006"/>
                  </a:lnTo>
                  <a:lnTo>
                    <a:pt x="5295" y="910"/>
                  </a:lnTo>
                  <a:lnTo>
                    <a:pt x="5295" y="249"/>
                  </a:lnTo>
                  <a:cubicBezTo>
                    <a:pt x="5295" y="104"/>
                    <a:pt x="5164" y="2"/>
                    <a:pt x="5015" y="2"/>
                  </a:cubicBezTo>
                  <a:cubicBezTo>
                    <a:pt x="4996" y="2"/>
                    <a:pt x="4976" y="4"/>
                    <a:pt x="4957" y="8"/>
                  </a:cubicBezTo>
                  <a:lnTo>
                    <a:pt x="2714" y="400"/>
                  </a:lnTo>
                  <a:cubicBezTo>
                    <a:pt x="2692" y="406"/>
                    <a:pt x="2670" y="409"/>
                    <a:pt x="2648" y="409"/>
                  </a:cubicBezTo>
                  <a:cubicBezTo>
                    <a:pt x="2625" y="409"/>
                    <a:pt x="2603" y="406"/>
                    <a:pt x="2582" y="400"/>
                  </a:cubicBezTo>
                  <a:lnTo>
                    <a:pt x="339" y="8"/>
                  </a:lnTo>
                  <a:cubicBezTo>
                    <a:pt x="316" y="3"/>
                    <a:pt x="294" y="0"/>
                    <a:pt x="2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5" name="Google Shape;6275;p73"/>
            <p:cNvSpPr/>
            <p:nvPr/>
          </p:nvSpPr>
          <p:spPr>
            <a:xfrm>
              <a:off x="7526075" y="2993600"/>
              <a:ext cx="145875" cy="36175"/>
            </a:xfrm>
            <a:custGeom>
              <a:avLst/>
              <a:gdLst/>
              <a:ahLst/>
              <a:cxnLst/>
              <a:rect l="l" t="t" r="r" b="b"/>
              <a:pathLst>
                <a:path w="5835" h="1447" extrusionOk="0">
                  <a:moveTo>
                    <a:pt x="5568" y="1"/>
                  </a:moveTo>
                  <a:cubicBezTo>
                    <a:pt x="5546" y="1"/>
                    <a:pt x="5523" y="3"/>
                    <a:pt x="5500" y="8"/>
                  </a:cubicBezTo>
                  <a:lnTo>
                    <a:pt x="2981" y="467"/>
                  </a:lnTo>
                  <a:cubicBezTo>
                    <a:pt x="2960" y="471"/>
                    <a:pt x="2939" y="473"/>
                    <a:pt x="2917" y="473"/>
                  </a:cubicBezTo>
                  <a:cubicBezTo>
                    <a:pt x="2896" y="473"/>
                    <a:pt x="2875" y="471"/>
                    <a:pt x="2853" y="467"/>
                  </a:cubicBezTo>
                  <a:lnTo>
                    <a:pt x="334" y="8"/>
                  </a:lnTo>
                  <a:cubicBezTo>
                    <a:pt x="312" y="3"/>
                    <a:pt x="290" y="1"/>
                    <a:pt x="268" y="1"/>
                  </a:cubicBezTo>
                  <a:cubicBezTo>
                    <a:pt x="123" y="1"/>
                    <a:pt x="0" y="106"/>
                    <a:pt x="0" y="241"/>
                  </a:cubicBezTo>
                  <a:lnTo>
                    <a:pt x="0" y="1205"/>
                  </a:lnTo>
                  <a:cubicBezTo>
                    <a:pt x="0" y="1341"/>
                    <a:pt x="121" y="1446"/>
                    <a:pt x="272" y="1446"/>
                  </a:cubicBezTo>
                  <a:lnTo>
                    <a:pt x="5562" y="1446"/>
                  </a:lnTo>
                  <a:cubicBezTo>
                    <a:pt x="5714" y="1446"/>
                    <a:pt x="5835" y="1338"/>
                    <a:pt x="5835" y="1205"/>
                  </a:cubicBezTo>
                  <a:lnTo>
                    <a:pt x="5835" y="241"/>
                  </a:lnTo>
                  <a:cubicBezTo>
                    <a:pt x="5835" y="104"/>
                    <a:pt x="5712" y="1"/>
                    <a:pt x="55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6" name="Google Shape;6276;p73"/>
            <p:cNvSpPr/>
            <p:nvPr/>
          </p:nvSpPr>
          <p:spPr>
            <a:xfrm>
              <a:off x="7593700" y="3004375"/>
              <a:ext cx="10725" cy="25400"/>
            </a:xfrm>
            <a:custGeom>
              <a:avLst/>
              <a:gdLst/>
              <a:ahLst/>
              <a:cxnLst/>
              <a:rect l="l" t="t" r="r" b="b"/>
              <a:pathLst>
                <a:path w="429" h="1016" extrusionOk="0">
                  <a:moveTo>
                    <a:pt x="0" y="1"/>
                  </a:moveTo>
                  <a:lnTo>
                    <a:pt x="0" y="1015"/>
                  </a:lnTo>
                  <a:lnTo>
                    <a:pt x="428" y="1015"/>
                  </a:lnTo>
                  <a:lnTo>
                    <a:pt x="428" y="1"/>
                  </a:lnTo>
                  <a:lnTo>
                    <a:pt x="276" y="28"/>
                  </a:lnTo>
                  <a:cubicBezTo>
                    <a:pt x="255" y="34"/>
                    <a:pt x="234" y="37"/>
                    <a:pt x="213" y="37"/>
                  </a:cubicBezTo>
                  <a:cubicBezTo>
                    <a:pt x="192" y="37"/>
                    <a:pt x="172" y="34"/>
                    <a:pt x="152" y="28"/>
                  </a:cubicBezTo>
                  <a:lnTo>
                    <a:pt x="0" y="1"/>
                  </a:lnTo>
                  <a:close/>
                </a:path>
              </a:pathLst>
            </a:custGeom>
            <a:solidFill>
              <a:srgbClr val="504D5F">
                <a:alpha val="44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7" name="Google Shape;6277;p73"/>
            <p:cNvSpPr/>
            <p:nvPr/>
          </p:nvSpPr>
          <p:spPr>
            <a:xfrm>
              <a:off x="7812150" y="2769300"/>
              <a:ext cx="10725" cy="108125"/>
            </a:xfrm>
            <a:custGeom>
              <a:avLst/>
              <a:gdLst/>
              <a:ahLst/>
              <a:cxnLst/>
              <a:rect l="l" t="t" r="r" b="b"/>
              <a:pathLst>
                <a:path w="429" h="4325" extrusionOk="0">
                  <a:moveTo>
                    <a:pt x="208" y="0"/>
                  </a:moveTo>
                  <a:cubicBezTo>
                    <a:pt x="201" y="0"/>
                    <a:pt x="194" y="1"/>
                    <a:pt x="187" y="1"/>
                  </a:cubicBezTo>
                  <a:cubicBezTo>
                    <a:pt x="78" y="17"/>
                    <a:pt x="1" y="114"/>
                    <a:pt x="1" y="227"/>
                  </a:cubicBezTo>
                  <a:lnTo>
                    <a:pt x="1" y="4102"/>
                  </a:lnTo>
                  <a:cubicBezTo>
                    <a:pt x="1" y="4215"/>
                    <a:pt x="78" y="4312"/>
                    <a:pt x="187" y="4324"/>
                  </a:cubicBezTo>
                  <a:cubicBezTo>
                    <a:pt x="194" y="4324"/>
                    <a:pt x="201" y="4324"/>
                    <a:pt x="207" y="4324"/>
                  </a:cubicBezTo>
                  <a:cubicBezTo>
                    <a:pt x="327" y="4324"/>
                    <a:pt x="428" y="4227"/>
                    <a:pt x="428" y="4102"/>
                  </a:cubicBezTo>
                  <a:lnTo>
                    <a:pt x="428" y="223"/>
                  </a:lnTo>
                  <a:cubicBezTo>
                    <a:pt x="428" y="98"/>
                    <a:pt x="331" y="0"/>
                    <a:pt x="208" y="0"/>
                  </a:cubicBezTo>
                  <a:close/>
                </a:path>
              </a:pathLst>
            </a:custGeom>
            <a:solidFill>
              <a:srgbClr val="C538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8" name="Google Shape;6278;p73"/>
            <p:cNvSpPr/>
            <p:nvPr/>
          </p:nvSpPr>
          <p:spPr>
            <a:xfrm>
              <a:off x="7804950" y="2965025"/>
              <a:ext cx="36375" cy="32675"/>
            </a:xfrm>
            <a:custGeom>
              <a:avLst/>
              <a:gdLst/>
              <a:ahLst/>
              <a:cxnLst/>
              <a:rect l="l" t="t" r="r" b="b"/>
              <a:pathLst>
                <a:path w="1455" h="1307" extrusionOk="0">
                  <a:moveTo>
                    <a:pt x="1" y="1"/>
                  </a:moveTo>
                  <a:lnTo>
                    <a:pt x="1" y="1307"/>
                  </a:lnTo>
                  <a:lnTo>
                    <a:pt x="1455" y="1307"/>
                  </a:lnTo>
                  <a:lnTo>
                    <a:pt x="1455" y="1"/>
                  </a:ln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9" name="Google Shape;6279;p73"/>
            <p:cNvSpPr/>
            <p:nvPr/>
          </p:nvSpPr>
          <p:spPr>
            <a:xfrm>
              <a:off x="7787075" y="2918775"/>
              <a:ext cx="45500" cy="50550"/>
            </a:xfrm>
            <a:custGeom>
              <a:avLst/>
              <a:gdLst/>
              <a:ahLst/>
              <a:cxnLst/>
              <a:rect l="l" t="t" r="r" b="b"/>
              <a:pathLst>
                <a:path w="1820" h="2022" extrusionOk="0">
                  <a:moveTo>
                    <a:pt x="1" y="0"/>
                  </a:moveTo>
                  <a:lnTo>
                    <a:pt x="1" y="1291"/>
                  </a:lnTo>
                  <a:cubicBezTo>
                    <a:pt x="1" y="1695"/>
                    <a:pt x="327" y="2022"/>
                    <a:pt x="732" y="2022"/>
                  </a:cubicBezTo>
                  <a:lnTo>
                    <a:pt x="1470" y="2022"/>
                  </a:lnTo>
                  <a:lnTo>
                    <a:pt x="1820" y="0"/>
                  </a:ln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0" name="Google Shape;6280;p73"/>
            <p:cNvSpPr/>
            <p:nvPr/>
          </p:nvSpPr>
          <p:spPr>
            <a:xfrm>
              <a:off x="7780775" y="2871600"/>
              <a:ext cx="33450" cy="60750"/>
            </a:xfrm>
            <a:custGeom>
              <a:avLst/>
              <a:gdLst/>
              <a:ahLst/>
              <a:cxnLst/>
              <a:rect l="l" t="t" r="r" b="b"/>
              <a:pathLst>
                <a:path w="1338" h="2430" extrusionOk="0">
                  <a:moveTo>
                    <a:pt x="725" y="0"/>
                  </a:moveTo>
                  <a:cubicBezTo>
                    <a:pt x="685" y="0"/>
                    <a:pt x="644" y="4"/>
                    <a:pt x="603" y="10"/>
                  </a:cubicBezTo>
                  <a:cubicBezTo>
                    <a:pt x="253" y="76"/>
                    <a:pt x="0" y="387"/>
                    <a:pt x="0" y="745"/>
                  </a:cubicBezTo>
                  <a:lnTo>
                    <a:pt x="0" y="1689"/>
                  </a:lnTo>
                  <a:cubicBezTo>
                    <a:pt x="0" y="2047"/>
                    <a:pt x="253" y="2362"/>
                    <a:pt x="606" y="2420"/>
                  </a:cubicBezTo>
                  <a:cubicBezTo>
                    <a:pt x="649" y="2426"/>
                    <a:pt x="690" y="2429"/>
                    <a:pt x="731" y="2429"/>
                  </a:cubicBezTo>
                  <a:cubicBezTo>
                    <a:pt x="818" y="2429"/>
                    <a:pt x="902" y="2415"/>
                    <a:pt x="976" y="2389"/>
                  </a:cubicBezTo>
                  <a:lnTo>
                    <a:pt x="1337" y="2362"/>
                  </a:lnTo>
                  <a:lnTo>
                    <a:pt x="1337" y="123"/>
                  </a:lnTo>
                  <a:lnTo>
                    <a:pt x="1135" y="123"/>
                  </a:lnTo>
                  <a:cubicBezTo>
                    <a:pt x="1021" y="46"/>
                    <a:pt x="878" y="0"/>
                    <a:pt x="725" y="0"/>
                  </a:cubicBez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1" name="Google Shape;6281;p73"/>
            <p:cNvSpPr/>
            <p:nvPr/>
          </p:nvSpPr>
          <p:spPr>
            <a:xfrm>
              <a:off x="7805050" y="2871825"/>
              <a:ext cx="61050" cy="97500"/>
            </a:xfrm>
            <a:custGeom>
              <a:avLst/>
              <a:gdLst/>
              <a:ahLst/>
              <a:cxnLst/>
              <a:rect l="l" t="t" r="r" b="b"/>
              <a:pathLst>
                <a:path w="2442" h="3900" extrusionOk="0">
                  <a:moveTo>
                    <a:pt x="522" y="1"/>
                  </a:moveTo>
                  <a:cubicBezTo>
                    <a:pt x="234" y="1"/>
                    <a:pt x="1" y="234"/>
                    <a:pt x="24" y="522"/>
                  </a:cubicBezTo>
                  <a:cubicBezTo>
                    <a:pt x="40" y="716"/>
                    <a:pt x="172" y="876"/>
                    <a:pt x="347" y="942"/>
                  </a:cubicBezTo>
                  <a:cubicBezTo>
                    <a:pt x="370" y="949"/>
                    <a:pt x="370" y="984"/>
                    <a:pt x="347" y="992"/>
                  </a:cubicBezTo>
                  <a:cubicBezTo>
                    <a:pt x="156" y="1062"/>
                    <a:pt x="24" y="1241"/>
                    <a:pt x="24" y="1451"/>
                  </a:cubicBezTo>
                  <a:cubicBezTo>
                    <a:pt x="24" y="1661"/>
                    <a:pt x="160" y="1840"/>
                    <a:pt x="347" y="1906"/>
                  </a:cubicBezTo>
                  <a:cubicBezTo>
                    <a:pt x="370" y="1917"/>
                    <a:pt x="374" y="1952"/>
                    <a:pt x="347" y="1960"/>
                  </a:cubicBezTo>
                  <a:cubicBezTo>
                    <a:pt x="172" y="2022"/>
                    <a:pt x="40" y="2185"/>
                    <a:pt x="24" y="2380"/>
                  </a:cubicBezTo>
                  <a:cubicBezTo>
                    <a:pt x="1" y="2664"/>
                    <a:pt x="234" y="2901"/>
                    <a:pt x="522" y="2901"/>
                  </a:cubicBezTo>
                  <a:lnTo>
                    <a:pt x="463" y="2901"/>
                  </a:lnTo>
                  <a:cubicBezTo>
                    <a:pt x="479" y="2901"/>
                    <a:pt x="491" y="2916"/>
                    <a:pt x="491" y="2932"/>
                  </a:cubicBezTo>
                  <a:cubicBezTo>
                    <a:pt x="491" y="2940"/>
                    <a:pt x="487" y="2951"/>
                    <a:pt x="479" y="2955"/>
                  </a:cubicBezTo>
                  <a:cubicBezTo>
                    <a:pt x="207" y="3091"/>
                    <a:pt x="75" y="3464"/>
                    <a:pt x="366" y="3806"/>
                  </a:cubicBezTo>
                  <a:cubicBezTo>
                    <a:pt x="413" y="3865"/>
                    <a:pt x="487" y="3900"/>
                    <a:pt x="564" y="3900"/>
                  </a:cubicBezTo>
                  <a:lnTo>
                    <a:pt x="1925" y="3900"/>
                  </a:lnTo>
                  <a:cubicBezTo>
                    <a:pt x="2209" y="3900"/>
                    <a:pt x="2442" y="3670"/>
                    <a:pt x="2442" y="3383"/>
                  </a:cubicBezTo>
                  <a:lnTo>
                    <a:pt x="2442" y="965"/>
                  </a:lnTo>
                  <a:cubicBezTo>
                    <a:pt x="2442" y="436"/>
                    <a:pt x="2007" y="1"/>
                    <a:pt x="1474" y="1"/>
                  </a:cubicBezTo>
                  <a:close/>
                </a:path>
              </a:pathLst>
            </a:custGeom>
            <a:solidFill>
              <a:srgbClr val="FFD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2" name="Google Shape;6282;p73"/>
            <p:cNvSpPr/>
            <p:nvPr/>
          </p:nvSpPr>
          <p:spPr>
            <a:xfrm>
              <a:off x="7805050" y="2871825"/>
              <a:ext cx="61050" cy="97500"/>
            </a:xfrm>
            <a:custGeom>
              <a:avLst/>
              <a:gdLst/>
              <a:ahLst/>
              <a:cxnLst/>
              <a:rect l="l" t="t" r="r" b="b"/>
              <a:pathLst>
                <a:path w="2442" h="3900" extrusionOk="0">
                  <a:moveTo>
                    <a:pt x="522" y="1"/>
                  </a:moveTo>
                  <a:cubicBezTo>
                    <a:pt x="234" y="1"/>
                    <a:pt x="1" y="234"/>
                    <a:pt x="24" y="522"/>
                  </a:cubicBezTo>
                  <a:cubicBezTo>
                    <a:pt x="40" y="716"/>
                    <a:pt x="172" y="876"/>
                    <a:pt x="347" y="942"/>
                  </a:cubicBezTo>
                  <a:cubicBezTo>
                    <a:pt x="370" y="949"/>
                    <a:pt x="370" y="984"/>
                    <a:pt x="347" y="992"/>
                  </a:cubicBezTo>
                  <a:cubicBezTo>
                    <a:pt x="156" y="1062"/>
                    <a:pt x="24" y="1241"/>
                    <a:pt x="24" y="1451"/>
                  </a:cubicBezTo>
                  <a:cubicBezTo>
                    <a:pt x="24" y="1661"/>
                    <a:pt x="160" y="1840"/>
                    <a:pt x="347" y="1906"/>
                  </a:cubicBezTo>
                  <a:cubicBezTo>
                    <a:pt x="370" y="1917"/>
                    <a:pt x="374" y="1952"/>
                    <a:pt x="347" y="1960"/>
                  </a:cubicBezTo>
                  <a:cubicBezTo>
                    <a:pt x="172" y="2022"/>
                    <a:pt x="40" y="2185"/>
                    <a:pt x="24" y="2380"/>
                  </a:cubicBezTo>
                  <a:cubicBezTo>
                    <a:pt x="1" y="2664"/>
                    <a:pt x="234" y="2901"/>
                    <a:pt x="522" y="2901"/>
                  </a:cubicBezTo>
                  <a:lnTo>
                    <a:pt x="463" y="2901"/>
                  </a:lnTo>
                  <a:cubicBezTo>
                    <a:pt x="479" y="2901"/>
                    <a:pt x="491" y="2916"/>
                    <a:pt x="491" y="2932"/>
                  </a:cubicBezTo>
                  <a:cubicBezTo>
                    <a:pt x="491" y="2940"/>
                    <a:pt x="487" y="2951"/>
                    <a:pt x="479" y="2955"/>
                  </a:cubicBezTo>
                  <a:cubicBezTo>
                    <a:pt x="207" y="3091"/>
                    <a:pt x="75" y="3464"/>
                    <a:pt x="366" y="3806"/>
                  </a:cubicBezTo>
                  <a:cubicBezTo>
                    <a:pt x="413" y="3865"/>
                    <a:pt x="487" y="3900"/>
                    <a:pt x="564" y="3900"/>
                  </a:cubicBezTo>
                  <a:lnTo>
                    <a:pt x="1925" y="3900"/>
                  </a:lnTo>
                  <a:cubicBezTo>
                    <a:pt x="2209" y="3900"/>
                    <a:pt x="2442" y="3670"/>
                    <a:pt x="2442" y="3383"/>
                  </a:cubicBezTo>
                  <a:lnTo>
                    <a:pt x="2442" y="965"/>
                  </a:lnTo>
                  <a:cubicBezTo>
                    <a:pt x="2442" y="436"/>
                    <a:pt x="2007" y="1"/>
                    <a:pt x="1474" y="1"/>
                  </a:cubicBez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3" name="Google Shape;6283;p73"/>
            <p:cNvSpPr/>
            <p:nvPr/>
          </p:nvSpPr>
          <p:spPr>
            <a:xfrm>
              <a:off x="7807775" y="2891075"/>
              <a:ext cx="32875" cy="10525"/>
            </a:xfrm>
            <a:custGeom>
              <a:avLst/>
              <a:gdLst/>
              <a:ahLst/>
              <a:cxnLst/>
              <a:rect l="l" t="t" r="r" b="b"/>
              <a:pathLst>
                <a:path w="1315" h="421" extrusionOk="0">
                  <a:moveTo>
                    <a:pt x="1" y="1"/>
                  </a:moveTo>
                  <a:cubicBezTo>
                    <a:pt x="59" y="86"/>
                    <a:pt x="141" y="152"/>
                    <a:pt x="238" y="183"/>
                  </a:cubicBezTo>
                  <a:cubicBezTo>
                    <a:pt x="261" y="195"/>
                    <a:pt x="261" y="230"/>
                    <a:pt x="238" y="238"/>
                  </a:cubicBezTo>
                  <a:cubicBezTo>
                    <a:pt x="141" y="273"/>
                    <a:pt x="59" y="339"/>
                    <a:pt x="1" y="420"/>
                  </a:cubicBezTo>
                  <a:lnTo>
                    <a:pt x="1093" y="420"/>
                  </a:lnTo>
                  <a:cubicBezTo>
                    <a:pt x="1210" y="420"/>
                    <a:pt x="1311" y="331"/>
                    <a:pt x="1315" y="214"/>
                  </a:cubicBezTo>
                  <a:cubicBezTo>
                    <a:pt x="1315" y="98"/>
                    <a:pt x="1217" y="1"/>
                    <a:pt x="1097" y="1"/>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4" name="Google Shape;6284;p73"/>
            <p:cNvSpPr/>
            <p:nvPr/>
          </p:nvSpPr>
          <p:spPr>
            <a:xfrm>
              <a:off x="7807775" y="2915275"/>
              <a:ext cx="32875" cy="10525"/>
            </a:xfrm>
            <a:custGeom>
              <a:avLst/>
              <a:gdLst/>
              <a:ahLst/>
              <a:cxnLst/>
              <a:rect l="l" t="t" r="r" b="b"/>
              <a:pathLst>
                <a:path w="1315" h="421" extrusionOk="0">
                  <a:moveTo>
                    <a:pt x="1" y="0"/>
                  </a:moveTo>
                  <a:cubicBezTo>
                    <a:pt x="59" y="86"/>
                    <a:pt x="141" y="148"/>
                    <a:pt x="238" y="183"/>
                  </a:cubicBezTo>
                  <a:cubicBezTo>
                    <a:pt x="261" y="195"/>
                    <a:pt x="261" y="226"/>
                    <a:pt x="238" y="238"/>
                  </a:cubicBezTo>
                  <a:cubicBezTo>
                    <a:pt x="141" y="273"/>
                    <a:pt x="59" y="339"/>
                    <a:pt x="1" y="420"/>
                  </a:cubicBezTo>
                  <a:lnTo>
                    <a:pt x="1093" y="420"/>
                  </a:lnTo>
                  <a:cubicBezTo>
                    <a:pt x="1210" y="420"/>
                    <a:pt x="1311" y="327"/>
                    <a:pt x="1315" y="214"/>
                  </a:cubicBezTo>
                  <a:cubicBezTo>
                    <a:pt x="1315" y="98"/>
                    <a:pt x="1217" y="0"/>
                    <a:pt x="1097" y="0"/>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5" name="Google Shape;6285;p73"/>
            <p:cNvSpPr/>
            <p:nvPr/>
          </p:nvSpPr>
          <p:spPr>
            <a:xfrm>
              <a:off x="7807775" y="2939375"/>
              <a:ext cx="33350" cy="10725"/>
            </a:xfrm>
            <a:custGeom>
              <a:avLst/>
              <a:gdLst/>
              <a:ahLst/>
              <a:cxnLst/>
              <a:rect l="l" t="t" r="r" b="b"/>
              <a:pathLst>
                <a:path w="1334" h="429" extrusionOk="0">
                  <a:moveTo>
                    <a:pt x="1" y="0"/>
                  </a:moveTo>
                  <a:cubicBezTo>
                    <a:pt x="82" y="125"/>
                    <a:pt x="222" y="199"/>
                    <a:pt x="378" y="199"/>
                  </a:cubicBezTo>
                  <a:lnTo>
                    <a:pt x="401" y="199"/>
                  </a:lnTo>
                  <a:cubicBezTo>
                    <a:pt x="417" y="199"/>
                    <a:pt x="432" y="214"/>
                    <a:pt x="432" y="230"/>
                  </a:cubicBezTo>
                  <a:cubicBezTo>
                    <a:pt x="432" y="238"/>
                    <a:pt x="428" y="249"/>
                    <a:pt x="417" y="253"/>
                  </a:cubicBezTo>
                  <a:cubicBezTo>
                    <a:pt x="339" y="292"/>
                    <a:pt x="273" y="354"/>
                    <a:pt x="222" y="428"/>
                  </a:cubicBezTo>
                  <a:lnTo>
                    <a:pt x="1112" y="428"/>
                  </a:lnTo>
                  <a:cubicBezTo>
                    <a:pt x="1229" y="428"/>
                    <a:pt x="1330" y="335"/>
                    <a:pt x="1334" y="218"/>
                  </a:cubicBezTo>
                  <a:cubicBezTo>
                    <a:pt x="1330" y="105"/>
                    <a:pt x="1233" y="0"/>
                    <a:pt x="1116" y="0"/>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6" name="Google Shape;6286;p73"/>
            <p:cNvSpPr/>
            <p:nvPr/>
          </p:nvSpPr>
          <p:spPr>
            <a:xfrm>
              <a:off x="7780775" y="2993500"/>
              <a:ext cx="84650" cy="36275"/>
            </a:xfrm>
            <a:custGeom>
              <a:avLst/>
              <a:gdLst/>
              <a:ahLst/>
              <a:cxnLst/>
              <a:rect l="l" t="t" r="r" b="b"/>
              <a:pathLst>
                <a:path w="3386" h="1451" extrusionOk="0">
                  <a:moveTo>
                    <a:pt x="229" y="1"/>
                  </a:moveTo>
                  <a:cubicBezTo>
                    <a:pt x="101" y="1"/>
                    <a:pt x="0" y="102"/>
                    <a:pt x="0" y="226"/>
                  </a:cubicBezTo>
                  <a:lnTo>
                    <a:pt x="0" y="996"/>
                  </a:lnTo>
                  <a:cubicBezTo>
                    <a:pt x="0" y="1248"/>
                    <a:pt x="206" y="1450"/>
                    <a:pt x="459" y="1450"/>
                  </a:cubicBezTo>
                  <a:lnTo>
                    <a:pt x="2931" y="1450"/>
                  </a:lnTo>
                  <a:cubicBezTo>
                    <a:pt x="3184" y="1450"/>
                    <a:pt x="3386" y="1248"/>
                    <a:pt x="3386" y="996"/>
                  </a:cubicBezTo>
                  <a:lnTo>
                    <a:pt x="3386" y="226"/>
                  </a:lnTo>
                  <a:cubicBezTo>
                    <a:pt x="3386" y="102"/>
                    <a:pt x="3285" y="1"/>
                    <a:pt x="3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87" name="Google Shape;6287;p73"/>
          <p:cNvGrpSpPr/>
          <p:nvPr/>
        </p:nvGrpSpPr>
        <p:grpSpPr>
          <a:xfrm>
            <a:off x="1265750" y="3292025"/>
            <a:ext cx="365025" cy="364150"/>
            <a:chOff x="1265750" y="3292025"/>
            <a:chExt cx="365025" cy="364150"/>
          </a:xfrm>
        </p:grpSpPr>
        <p:sp>
          <p:nvSpPr>
            <p:cNvPr id="6288" name="Google Shape;6288;p73"/>
            <p:cNvSpPr/>
            <p:nvPr/>
          </p:nvSpPr>
          <p:spPr>
            <a:xfrm>
              <a:off x="1290325" y="3458500"/>
              <a:ext cx="315750" cy="155000"/>
            </a:xfrm>
            <a:custGeom>
              <a:avLst/>
              <a:gdLst/>
              <a:ahLst/>
              <a:cxnLst/>
              <a:rect l="l" t="t" r="r" b="b"/>
              <a:pathLst>
                <a:path w="12630" h="6200" extrusionOk="0">
                  <a:moveTo>
                    <a:pt x="1" y="0"/>
                  </a:moveTo>
                  <a:lnTo>
                    <a:pt x="1" y="6200"/>
                  </a:lnTo>
                  <a:lnTo>
                    <a:pt x="12630" y="6200"/>
                  </a:lnTo>
                  <a:lnTo>
                    <a:pt x="1263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9" name="Google Shape;6289;p73"/>
            <p:cNvSpPr/>
            <p:nvPr/>
          </p:nvSpPr>
          <p:spPr>
            <a:xfrm>
              <a:off x="1278175" y="3607850"/>
              <a:ext cx="340050" cy="27050"/>
            </a:xfrm>
            <a:custGeom>
              <a:avLst/>
              <a:gdLst/>
              <a:ahLst/>
              <a:cxnLst/>
              <a:rect l="l" t="t" r="r" b="b"/>
              <a:pathLst>
                <a:path w="13602" h="1082" extrusionOk="0">
                  <a:moveTo>
                    <a:pt x="234" y="0"/>
                  </a:moveTo>
                  <a:cubicBezTo>
                    <a:pt x="102" y="0"/>
                    <a:pt x="1" y="109"/>
                    <a:pt x="1" y="234"/>
                  </a:cubicBezTo>
                  <a:lnTo>
                    <a:pt x="1" y="1081"/>
                  </a:lnTo>
                  <a:lnTo>
                    <a:pt x="13602" y="1081"/>
                  </a:lnTo>
                  <a:lnTo>
                    <a:pt x="13602" y="234"/>
                  </a:lnTo>
                  <a:cubicBezTo>
                    <a:pt x="13602" y="102"/>
                    <a:pt x="13493" y="0"/>
                    <a:pt x="13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0" name="Google Shape;6290;p73"/>
            <p:cNvSpPr/>
            <p:nvPr/>
          </p:nvSpPr>
          <p:spPr>
            <a:xfrm>
              <a:off x="1448350" y="3304750"/>
              <a:ext cx="86700" cy="48425"/>
            </a:xfrm>
            <a:custGeom>
              <a:avLst/>
              <a:gdLst/>
              <a:ahLst/>
              <a:cxnLst/>
              <a:rect l="l" t="t" r="r" b="b"/>
              <a:pathLst>
                <a:path w="3468" h="1937" extrusionOk="0">
                  <a:moveTo>
                    <a:pt x="486" y="1"/>
                  </a:moveTo>
                  <a:lnTo>
                    <a:pt x="0" y="969"/>
                  </a:lnTo>
                  <a:lnTo>
                    <a:pt x="486" y="1937"/>
                  </a:lnTo>
                  <a:lnTo>
                    <a:pt x="3145" y="1937"/>
                  </a:lnTo>
                  <a:cubicBezTo>
                    <a:pt x="3359" y="1937"/>
                    <a:pt x="3467" y="1672"/>
                    <a:pt x="3316" y="1525"/>
                  </a:cubicBezTo>
                  <a:lnTo>
                    <a:pt x="2931" y="1140"/>
                  </a:lnTo>
                  <a:cubicBezTo>
                    <a:pt x="2838" y="1046"/>
                    <a:pt x="2838" y="891"/>
                    <a:pt x="2931" y="798"/>
                  </a:cubicBezTo>
                  <a:lnTo>
                    <a:pt x="3316" y="417"/>
                  </a:lnTo>
                  <a:cubicBezTo>
                    <a:pt x="3467" y="265"/>
                    <a:pt x="3359" y="1"/>
                    <a:pt x="31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1" name="Google Shape;6291;p73"/>
            <p:cNvSpPr/>
            <p:nvPr/>
          </p:nvSpPr>
          <p:spPr>
            <a:xfrm>
              <a:off x="1265750" y="3401650"/>
              <a:ext cx="365025" cy="60450"/>
            </a:xfrm>
            <a:custGeom>
              <a:avLst/>
              <a:gdLst/>
              <a:ahLst/>
              <a:cxnLst/>
              <a:rect l="l" t="t" r="r" b="b"/>
              <a:pathLst>
                <a:path w="14601" h="2418" extrusionOk="0">
                  <a:moveTo>
                    <a:pt x="1062" y="0"/>
                  </a:moveTo>
                  <a:cubicBezTo>
                    <a:pt x="964" y="0"/>
                    <a:pt x="871" y="58"/>
                    <a:pt x="840" y="148"/>
                  </a:cubicBezTo>
                  <a:lnTo>
                    <a:pt x="66" y="2084"/>
                  </a:lnTo>
                  <a:cubicBezTo>
                    <a:pt x="0" y="2243"/>
                    <a:pt x="121" y="2418"/>
                    <a:pt x="288" y="2418"/>
                  </a:cubicBezTo>
                  <a:lnTo>
                    <a:pt x="14313" y="2418"/>
                  </a:lnTo>
                  <a:cubicBezTo>
                    <a:pt x="14484" y="2414"/>
                    <a:pt x="14600" y="2243"/>
                    <a:pt x="14534" y="2084"/>
                  </a:cubicBezTo>
                  <a:lnTo>
                    <a:pt x="13764" y="148"/>
                  </a:lnTo>
                  <a:cubicBezTo>
                    <a:pt x="13726" y="58"/>
                    <a:pt x="13636" y="0"/>
                    <a:pt x="135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2" name="Google Shape;6292;p73"/>
            <p:cNvSpPr/>
            <p:nvPr/>
          </p:nvSpPr>
          <p:spPr>
            <a:xfrm>
              <a:off x="1374975" y="3390750"/>
              <a:ext cx="145800" cy="244150"/>
            </a:xfrm>
            <a:custGeom>
              <a:avLst/>
              <a:gdLst/>
              <a:ahLst/>
              <a:cxnLst/>
              <a:rect l="l" t="t" r="r" b="b"/>
              <a:pathLst>
                <a:path w="5832" h="9766" extrusionOk="0">
                  <a:moveTo>
                    <a:pt x="2916" y="1"/>
                  </a:moveTo>
                  <a:lnTo>
                    <a:pt x="0" y="2255"/>
                  </a:lnTo>
                  <a:lnTo>
                    <a:pt x="0" y="9765"/>
                  </a:lnTo>
                  <a:lnTo>
                    <a:pt x="5831" y="9765"/>
                  </a:lnTo>
                  <a:lnTo>
                    <a:pt x="5831" y="2255"/>
                  </a:lnTo>
                  <a:lnTo>
                    <a:pt x="29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3" name="Google Shape;6293;p73"/>
            <p:cNvSpPr/>
            <p:nvPr/>
          </p:nvSpPr>
          <p:spPr>
            <a:xfrm>
              <a:off x="1423850" y="3450025"/>
              <a:ext cx="48625" cy="48625"/>
            </a:xfrm>
            <a:custGeom>
              <a:avLst/>
              <a:gdLst/>
              <a:ahLst/>
              <a:cxnLst/>
              <a:rect l="l" t="t" r="r" b="b"/>
              <a:pathLst>
                <a:path w="1945" h="1945" extrusionOk="0">
                  <a:moveTo>
                    <a:pt x="972" y="1"/>
                  </a:moveTo>
                  <a:cubicBezTo>
                    <a:pt x="436" y="1"/>
                    <a:pt x="1" y="436"/>
                    <a:pt x="1" y="973"/>
                  </a:cubicBezTo>
                  <a:cubicBezTo>
                    <a:pt x="1" y="1509"/>
                    <a:pt x="436" y="1944"/>
                    <a:pt x="972" y="1944"/>
                  </a:cubicBezTo>
                  <a:cubicBezTo>
                    <a:pt x="1509" y="1944"/>
                    <a:pt x="1944" y="1509"/>
                    <a:pt x="1944" y="973"/>
                  </a:cubicBezTo>
                  <a:cubicBezTo>
                    <a:pt x="1944" y="436"/>
                    <a:pt x="1509" y="1"/>
                    <a:pt x="9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4" name="Google Shape;6294;p73"/>
            <p:cNvSpPr/>
            <p:nvPr/>
          </p:nvSpPr>
          <p:spPr>
            <a:xfrm>
              <a:off x="1411900" y="3548375"/>
              <a:ext cx="72625" cy="86525"/>
            </a:xfrm>
            <a:custGeom>
              <a:avLst/>
              <a:gdLst/>
              <a:ahLst/>
              <a:cxnLst/>
              <a:rect l="l" t="t" r="r" b="b"/>
              <a:pathLst>
                <a:path w="2905" h="3461" extrusionOk="0">
                  <a:moveTo>
                    <a:pt x="1454" y="1"/>
                  </a:moveTo>
                  <a:lnTo>
                    <a:pt x="1" y="424"/>
                  </a:lnTo>
                  <a:lnTo>
                    <a:pt x="1" y="3460"/>
                  </a:lnTo>
                  <a:lnTo>
                    <a:pt x="2904" y="3460"/>
                  </a:lnTo>
                  <a:lnTo>
                    <a:pt x="2904" y="428"/>
                  </a:lnTo>
                  <a:lnTo>
                    <a:pt x="14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5" name="Google Shape;6295;p73"/>
            <p:cNvSpPr/>
            <p:nvPr/>
          </p:nvSpPr>
          <p:spPr>
            <a:xfrm>
              <a:off x="1443200" y="3554025"/>
              <a:ext cx="10700" cy="80875"/>
            </a:xfrm>
            <a:custGeom>
              <a:avLst/>
              <a:gdLst/>
              <a:ahLst/>
              <a:cxnLst/>
              <a:rect l="l" t="t" r="r" b="b"/>
              <a:pathLst>
                <a:path w="428" h="3235" extrusionOk="0">
                  <a:moveTo>
                    <a:pt x="214" y="0"/>
                  </a:moveTo>
                  <a:cubicBezTo>
                    <a:pt x="97" y="0"/>
                    <a:pt x="0" y="97"/>
                    <a:pt x="0" y="222"/>
                  </a:cubicBezTo>
                  <a:lnTo>
                    <a:pt x="0" y="3234"/>
                  </a:lnTo>
                  <a:lnTo>
                    <a:pt x="428" y="3234"/>
                  </a:lnTo>
                  <a:lnTo>
                    <a:pt x="428" y="222"/>
                  </a:lnTo>
                  <a:cubicBezTo>
                    <a:pt x="428" y="97"/>
                    <a:pt x="33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6" name="Google Shape;6296;p73"/>
            <p:cNvSpPr/>
            <p:nvPr/>
          </p:nvSpPr>
          <p:spPr>
            <a:xfrm>
              <a:off x="1411800" y="3535250"/>
              <a:ext cx="72725" cy="24125"/>
            </a:xfrm>
            <a:custGeom>
              <a:avLst/>
              <a:gdLst/>
              <a:ahLst/>
              <a:cxnLst/>
              <a:rect l="l" t="t" r="r" b="b"/>
              <a:pathLst>
                <a:path w="2909" h="965" extrusionOk="0">
                  <a:moveTo>
                    <a:pt x="230" y="1"/>
                  </a:moveTo>
                  <a:cubicBezTo>
                    <a:pt x="102" y="1"/>
                    <a:pt x="1" y="102"/>
                    <a:pt x="1" y="226"/>
                  </a:cubicBezTo>
                  <a:lnTo>
                    <a:pt x="1" y="965"/>
                  </a:lnTo>
                  <a:lnTo>
                    <a:pt x="2908" y="965"/>
                  </a:lnTo>
                  <a:lnTo>
                    <a:pt x="2908" y="226"/>
                  </a:lnTo>
                  <a:cubicBezTo>
                    <a:pt x="2908" y="102"/>
                    <a:pt x="2803" y="1"/>
                    <a:pt x="26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7" name="Google Shape;6297;p73"/>
            <p:cNvSpPr/>
            <p:nvPr/>
          </p:nvSpPr>
          <p:spPr>
            <a:xfrm>
              <a:off x="1436100" y="3292025"/>
              <a:ext cx="24225" cy="100400"/>
            </a:xfrm>
            <a:custGeom>
              <a:avLst/>
              <a:gdLst/>
              <a:ahLst/>
              <a:cxnLst/>
              <a:rect l="l" t="t" r="r" b="b"/>
              <a:pathLst>
                <a:path w="969" h="4016" extrusionOk="0">
                  <a:moveTo>
                    <a:pt x="245" y="1"/>
                  </a:moveTo>
                  <a:cubicBezTo>
                    <a:pt x="109" y="1"/>
                    <a:pt x="0" y="109"/>
                    <a:pt x="0" y="245"/>
                  </a:cubicBezTo>
                  <a:lnTo>
                    <a:pt x="0" y="4016"/>
                  </a:lnTo>
                  <a:lnTo>
                    <a:pt x="968" y="4016"/>
                  </a:lnTo>
                  <a:lnTo>
                    <a:pt x="968" y="245"/>
                  </a:lnTo>
                  <a:cubicBezTo>
                    <a:pt x="968" y="109"/>
                    <a:pt x="859"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8" name="Google Shape;6298;p73"/>
            <p:cNvSpPr/>
            <p:nvPr/>
          </p:nvSpPr>
          <p:spPr>
            <a:xfrm>
              <a:off x="1545525" y="3511050"/>
              <a:ext cx="36375" cy="60475"/>
            </a:xfrm>
            <a:custGeom>
              <a:avLst/>
              <a:gdLst/>
              <a:ahLst/>
              <a:cxnLst/>
              <a:rect l="l" t="t" r="r" b="b"/>
              <a:pathLst>
                <a:path w="1455" h="2419" extrusionOk="0">
                  <a:moveTo>
                    <a:pt x="230" y="1"/>
                  </a:moveTo>
                  <a:cubicBezTo>
                    <a:pt x="101" y="1"/>
                    <a:pt x="0" y="102"/>
                    <a:pt x="0" y="230"/>
                  </a:cubicBezTo>
                  <a:lnTo>
                    <a:pt x="0" y="747"/>
                  </a:lnTo>
                  <a:lnTo>
                    <a:pt x="109" y="1000"/>
                  </a:lnTo>
                  <a:lnTo>
                    <a:pt x="0" y="1190"/>
                  </a:lnTo>
                  <a:lnTo>
                    <a:pt x="0" y="2197"/>
                  </a:lnTo>
                  <a:cubicBezTo>
                    <a:pt x="0" y="2318"/>
                    <a:pt x="105" y="2419"/>
                    <a:pt x="230" y="2419"/>
                  </a:cubicBezTo>
                  <a:lnTo>
                    <a:pt x="1225" y="2419"/>
                  </a:lnTo>
                  <a:cubicBezTo>
                    <a:pt x="1353" y="2419"/>
                    <a:pt x="1454" y="2318"/>
                    <a:pt x="1454" y="2193"/>
                  </a:cubicBezTo>
                  <a:lnTo>
                    <a:pt x="1454" y="1187"/>
                  </a:lnTo>
                  <a:lnTo>
                    <a:pt x="1291" y="969"/>
                  </a:lnTo>
                  <a:lnTo>
                    <a:pt x="1454" y="747"/>
                  </a:lnTo>
                  <a:lnTo>
                    <a:pt x="1454" y="230"/>
                  </a:lnTo>
                  <a:cubicBezTo>
                    <a:pt x="1454" y="102"/>
                    <a:pt x="1353" y="1"/>
                    <a:pt x="12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9" name="Google Shape;6299;p73"/>
            <p:cNvSpPr/>
            <p:nvPr/>
          </p:nvSpPr>
          <p:spPr>
            <a:xfrm>
              <a:off x="1545525" y="3529625"/>
              <a:ext cx="36375" cy="10700"/>
            </a:xfrm>
            <a:custGeom>
              <a:avLst/>
              <a:gdLst/>
              <a:ahLst/>
              <a:cxnLst/>
              <a:rect l="l" t="t" r="r" b="b"/>
              <a:pathLst>
                <a:path w="1455" h="428" extrusionOk="0">
                  <a:moveTo>
                    <a:pt x="0" y="0"/>
                  </a:moveTo>
                  <a:lnTo>
                    <a:pt x="0" y="428"/>
                  </a:lnTo>
                  <a:lnTo>
                    <a:pt x="1454" y="428"/>
                  </a:lnTo>
                  <a:lnTo>
                    <a:pt x="14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0" name="Google Shape;6300;p73"/>
            <p:cNvSpPr/>
            <p:nvPr/>
          </p:nvSpPr>
          <p:spPr>
            <a:xfrm>
              <a:off x="1345525" y="3379400"/>
              <a:ext cx="205550" cy="93800"/>
            </a:xfrm>
            <a:custGeom>
              <a:avLst/>
              <a:gdLst/>
              <a:ahLst/>
              <a:cxnLst/>
              <a:rect l="l" t="t" r="r" b="b"/>
              <a:pathLst>
                <a:path w="8222" h="3752" extrusionOk="0">
                  <a:moveTo>
                    <a:pt x="4110" y="0"/>
                  </a:moveTo>
                  <a:cubicBezTo>
                    <a:pt x="4059" y="0"/>
                    <a:pt x="4008" y="16"/>
                    <a:pt x="3965" y="47"/>
                  </a:cubicBezTo>
                  <a:lnTo>
                    <a:pt x="129" y="2923"/>
                  </a:lnTo>
                  <a:cubicBezTo>
                    <a:pt x="24" y="3009"/>
                    <a:pt x="1" y="3156"/>
                    <a:pt x="82" y="3265"/>
                  </a:cubicBezTo>
                  <a:lnTo>
                    <a:pt x="374" y="3654"/>
                  </a:lnTo>
                  <a:cubicBezTo>
                    <a:pt x="422" y="3716"/>
                    <a:pt x="496" y="3751"/>
                    <a:pt x="569" y="3751"/>
                  </a:cubicBezTo>
                  <a:cubicBezTo>
                    <a:pt x="619" y="3751"/>
                    <a:pt x="670" y="3735"/>
                    <a:pt x="712" y="3701"/>
                  </a:cubicBezTo>
                  <a:lnTo>
                    <a:pt x="3965" y="1263"/>
                  </a:lnTo>
                  <a:cubicBezTo>
                    <a:pt x="4008" y="1232"/>
                    <a:pt x="4059" y="1217"/>
                    <a:pt x="4110" y="1217"/>
                  </a:cubicBezTo>
                  <a:cubicBezTo>
                    <a:pt x="4161" y="1217"/>
                    <a:pt x="4212" y="1232"/>
                    <a:pt x="4257" y="1263"/>
                  </a:cubicBezTo>
                  <a:lnTo>
                    <a:pt x="7507" y="3701"/>
                  </a:lnTo>
                  <a:cubicBezTo>
                    <a:pt x="7550" y="3732"/>
                    <a:pt x="7601" y="3748"/>
                    <a:pt x="7651" y="3748"/>
                  </a:cubicBezTo>
                  <a:cubicBezTo>
                    <a:pt x="7724" y="3748"/>
                    <a:pt x="7797" y="3716"/>
                    <a:pt x="7845" y="3654"/>
                  </a:cubicBezTo>
                  <a:lnTo>
                    <a:pt x="8136" y="3265"/>
                  </a:lnTo>
                  <a:cubicBezTo>
                    <a:pt x="8222" y="3156"/>
                    <a:pt x="8195" y="3009"/>
                    <a:pt x="8090" y="2923"/>
                  </a:cubicBezTo>
                  <a:lnTo>
                    <a:pt x="4257" y="47"/>
                  </a:lnTo>
                  <a:cubicBezTo>
                    <a:pt x="4212" y="16"/>
                    <a:pt x="4161" y="0"/>
                    <a:pt x="41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1" name="Google Shape;6301;p73"/>
            <p:cNvSpPr/>
            <p:nvPr/>
          </p:nvSpPr>
          <p:spPr>
            <a:xfrm>
              <a:off x="1266050" y="3632050"/>
              <a:ext cx="364225" cy="24125"/>
            </a:xfrm>
            <a:custGeom>
              <a:avLst/>
              <a:gdLst/>
              <a:ahLst/>
              <a:cxnLst/>
              <a:rect l="l" t="t" r="r" b="b"/>
              <a:pathLst>
                <a:path w="14569" h="965" extrusionOk="0">
                  <a:moveTo>
                    <a:pt x="229" y="0"/>
                  </a:moveTo>
                  <a:cubicBezTo>
                    <a:pt x="101" y="0"/>
                    <a:pt x="0" y="101"/>
                    <a:pt x="0" y="230"/>
                  </a:cubicBezTo>
                  <a:lnTo>
                    <a:pt x="0" y="739"/>
                  </a:lnTo>
                  <a:cubicBezTo>
                    <a:pt x="0" y="863"/>
                    <a:pt x="101" y="964"/>
                    <a:pt x="229" y="964"/>
                  </a:cubicBezTo>
                  <a:lnTo>
                    <a:pt x="14339" y="964"/>
                  </a:lnTo>
                  <a:cubicBezTo>
                    <a:pt x="14464" y="964"/>
                    <a:pt x="14569" y="863"/>
                    <a:pt x="14569" y="739"/>
                  </a:cubicBezTo>
                  <a:lnTo>
                    <a:pt x="14569" y="230"/>
                  </a:lnTo>
                  <a:cubicBezTo>
                    <a:pt x="14569" y="101"/>
                    <a:pt x="14464" y="0"/>
                    <a:pt x="14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2" name="Google Shape;6302;p73"/>
            <p:cNvSpPr/>
            <p:nvPr/>
          </p:nvSpPr>
          <p:spPr>
            <a:xfrm>
              <a:off x="1314525" y="3511050"/>
              <a:ext cx="36275" cy="60475"/>
            </a:xfrm>
            <a:custGeom>
              <a:avLst/>
              <a:gdLst/>
              <a:ahLst/>
              <a:cxnLst/>
              <a:rect l="l" t="t" r="r" b="b"/>
              <a:pathLst>
                <a:path w="1451" h="2419" extrusionOk="0">
                  <a:moveTo>
                    <a:pt x="230" y="1"/>
                  </a:moveTo>
                  <a:cubicBezTo>
                    <a:pt x="102" y="1"/>
                    <a:pt x="1" y="102"/>
                    <a:pt x="1" y="230"/>
                  </a:cubicBezTo>
                  <a:lnTo>
                    <a:pt x="1" y="747"/>
                  </a:lnTo>
                  <a:lnTo>
                    <a:pt x="94" y="969"/>
                  </a:lnTo>
                  <a:lnTo>
                    <a:pt x="1" y="1187"/>
                  </a:lnTo>
                  <a:lnTo>
                    <a:pt x="1" y="2193"/>
                  </a:lnTo>
                  <a:cubicBezTo>
                    <a:pt x="1" y="2318"/>
                    <a:pt x="102" y="2419"/>
                    <a:pt x="230" y="2419"/>
                  </a:cubicBezTo>
                  <a:lnTo>
                    <a:pt x="1225" y="2419"/>
                  </a:lnTo>
                  <a:cubicBezTo>
                    <a:pt x="1350" y="2419"/>
                    <a:pt x="1451" y="2318"/>
                    <a:pt x="1451" y="2193"/>
                  </a:cubicBezTo>
                  <a:lnTo>
                    <a:pt x="1451" y="1187"/>
                  </a:lnTo>
                  <a:lnTo>
                    <a:pt x="1272" y="969"/>
                  </a:lnTo>
                  <a:lnTo>
                    <a:pt x="1451" y="747"/>
                  </a:lnTo>
                  <a:lnTo>
                    <a:pt x="1451" y="230"/>
                  </a:lnTo>
                  <a:cubicBezTo>
                    <a:pt x="1451" y="102"/>
                    <a:pt x="1350" y="1"/>
                    <a:pt x="12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3" name="Google Shape;6303;p73"/>
            <p:cNvSpPr/>
            <p:nvPr/>
          </p:nvSpPr>
          <p:spPr>
            <a:xfrm>
              <a:off x="1314525" y="3529625"/>
              <a:ext cx="36375" cy="10700"/>
            </a:xfrm>
            <a:custGeom>
              <a:avLst/>
              <a:gdLst/>
              <a:ahLst/>
              <a:cxnLst/>
              <a:rect l="l" t="t" r="r" b="b"/>
              <a:pathLst>
                <a:path w="1455" h="428" extrusionOk="0">
                  <a:moveTo>
                    <a:pt x="1" y="0"/>
                  </a:moveTo>
                  <a:lnTo>
                    <a:pt x="1" y="428"/>
                  </a:lnTo>
                  <a:lnTo>
                    <a:pt x="1454" y="428"/>
                  </a:lnTo>
                  <a:lnTo>
                    <a:pt x="14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04" name="Google Shape;6304;p73"/>
          <p:cNvGrpSpPr/>
          <p:nvPr/>
        </p:nvGrpSpPr>
        <p:grpSpPr>
          <a:xfrm>
            <a:off x="1962400" y="3292025"/>
            <a:ext cx="364250" cy="364150"/>
            <a:chOff x="1962400" y="3292025"/>
            <a:chExt cx="364250" cy="364150"/>
          </a:xfrm>
        </p:grpSpPr>
        <p:sp>
          <p:nvSpPr>
            <p:cNvPr id="6305" name="Google Shape;6305;p73"/>
            <p:cNvSpPr/>
            <p:nvPr/>
          </p:nvSpPr>
          <p:spPr>
            <a:xfrm>
              <a:off x="1974550" y="3292025"/>
              <a:ext cx="340050" cy="246175"/>
            </a:xfrm>
            <a:custGeom>
              <a:avLst/>
              <a:gdLst/>
              <a:ahLst/>
              <a:cxnLst/>
              <a:rect l="l" t="t" r="r" b="b"/>
              <a:pathLst>
                <a:path w="13602" h="9847" extrusionOk="0">
                  <a:moveTo>
                    <a:pt x="972" y="1"/>
                  </a:moveTo>
                  <a:cubicBezTo>
                    <a:pt x="440" y="1"/>
                    <a:pt x="1" y="440"/>
                    <a:pt x="1" y="972"/>
                  </a:cubicBezTo>
                  <a:lnTo>
                    <a:pt x="1" y="9846"/>
                  </a:lnTo>
                  <a:lnTo>
                    <a:pt x="13602" y="9846"/>
                  </a:lnTo>
                  <a:lnTo>
                    <a:pt x="13602" y="972"/>
                  </a:lnTo>
                  <a:cubicBezTo>
                    <a:pt x="13602" y="440"/>
                    <a:pt x="13170" y="1"/>
                    <a:pt x="12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6" name="Google Shape;6306;p73"/>
            <p:cNvSpPr/>
            <p:nvPr/>
          </p:nvSpPr>
          <p:spPr>
            <a:xfrm>
              <a:off x="1998750" y="3316225"/>
              <a:ext cx="291650" cy="221975"/>
            </a:xfrm>
            <a:custGeom>
              <a:avLst/>
              <a:gdLst/>
              <a:ahLst/>
              <a:cxnLst/>
              <a:rect l="l" t="t" r="r" b="b"/>
              <a:pathLst>
                <a:path w="11666" h="8879" extrusionOk="0">
                  <a:moveTo>
                    <a:pt x="486" y="0"/>
                  </a:moveTo>
                  <a:cubicBezTo>
                    <a:pt x="218" y="0"/>
                    <a:pt x="1" y="218"/>
                    <a:pt x="1" y="486"/>
                  </a:cubicBezTo>
                  <a:lnTo>
                    <a:pt x="1" y="8878"/>
                  </a:lnTo>
                  <a:lnTo>
                    <a:pt x="11666" y="8878"/>
                  </a:lnTo>
                  <a:lnTo>
                    <a:pt x="11666" y="486"/>
                  </a:lnTo>
                  <a:cubicBezTo>
                    <a:pt x="11666" y="218"/>
                    <a:pt x="11448" y="0"/>
                    <a:pt x="11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7" name="Google Shape;6307;p73"/>
            <p:cNvSpPr/>
            <p:nvPr/>
          </p:nvSpPr>
          <p:spPr>
            <a:xfrm>
              <a:off x="1962400" y="3522625"/>
              <a:ext cx="364250" cy="48325"/>
            </a:xfrm>
            <a:custGeom>
              <a:avLst/>
              <a:gdLst/>
              <a:ahLst/>
              <a:cxnLst/>
              <a:rect l="l" t="t" r="r" b="b"/>
              <a:pathLst>
                <a:path w="14570" h="1933" extrusionOk="0">
                  <a:moveTo>
                    <a:pt x="473" y="0"/>
                  </a:moveTo>
                  <a:cubicBezTo>
                    <a:pt x="215" y="0"/>
                    <a:pt x="1" y="219"/>
                    <a:pt x="1" y="479"/>
                  </a:cubicBezTo>
                  <a:lnTo>
                    <a:pt x="1" y="961"/>
                  </a:lnTo>
                  <a:cubicBezTo>
                    <a:pt x="1" y="1497"/>
                    <a:pt x="436" y="1932"/>
                    <a:pt x="973" y="1932"/>
                  </a:cubicBezTo>
                  <a:lnTo>
                    <a:pt x="13598" y="1932"/>
                  </a:lnTo>
                  <a:cubicBezTo>
                    <a:pt x="14130" y="1932"/>
                    <a:pt x="14570" y="1501"/>
                    <a:pt x="14570" y="961"/>
                  </a:cubicBezTo>
                  <a:lnTo>
                    <a:pt x="14570" y="486"/>
                  </a:lnTo>
                  <a:cubicBezTo>
                    <a:pt x="14570" y="218"/>
                    <a:pt x="14352" y="1"/>
                    <a:pt x="14084" y="1"/>
                  </a:cubicBezTo>
                  <a:lnTo>
                    <a:pt x="487" y="1"/>
                  </a:lnTo>
                  <a:cubicBezTo>
                    <a:pt x="482" y="0"/>
                    <a:pt x="478" y="0"/>
                    <a:pt x="4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8" name="Google Shape;6308;p73"/>
            <p:cNvSpPr/>
            <p:nvPr/>
          </p:nvSpPr>
          <p:spPr>
            <a:xfrm>
              <a:off x="2102150" y="3522425"/>
              <a:ext cx="84475" cy="29950"/>
            </a:xfrm>
            <a:custGeom>
              <a:avLst/>
              <a:gdLst/>
              <a:ahLst/>
              <a:cxnLst/>
              <a:rect l="l" t="t" r="r" b="b"/>
              <a:pathLst>
                <a:path w="3379" h="1198" extrusionOk="0">
                  <a:moveTo>
                    <a:pt x="0" y="1"/>
                  </a:moveTo>
                  <a:lnTo>
                    <a:pt x="164" y="662"/>
                  </a:lnTo>
                  <a:cubicBezTo>
                    <a:pt x="241" y="976"/>
                    <a:pt x="525" y="1198"/>
                    <a:pt x="852" y="1198"/>
                  </a:cubicBezTo>
                  <a:lnTo>
                    <a:pt x="2527" y="1198"/>
                  </a:lnTo>
                  <a:cubicBezTo>
                    <a:pt x="2853" y="1198"/>
                    <a:pt x="3133" y="976"/>
                    <a:pt x="3211" y="662"/>
                  </a:cubicBezTo>
                  <a:lnTo>
                    <a:pt x="3378" y="1"/>
                  </a:lnTo>
                  <a:lnTo>
                    <a:pt x="2896" y="1"/>
                  </a:lnTo>
                  <a:lnTo>
                    <a:pt x="2760" y="541"/>
                  </a:lnTo>
                  <a:cubicBezTo>
                    <a:pt x="2729" y="658"/>
                    <a:pt x="2628" y="739"/>
                    <a:pt x="2508" y="739"/>
                  </a:cubicBezTo>
                  <a:lnTo>
                    <a:pt x="863" y="739"/>
                  </a:lnTo>
                  <a:cubicBezTo>
                    <a:pt x="743" y="739"/>
                    <a:pt x="642" y="658"/>
                    <a:pt x="611" y="541"/>
                  </a:cubicBez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9" name="Google Shape;6309;p73"/>
            <p:cNvSpPr/>
            <p:nvPr/>
          </p:nvSpPr>
          <p:spPr>
            <a:xfrm>
              <a:off x="2107500" y="3340425"/>
              <a:ext cx="109525" cy="72525"/>
            </a:xfrm>
            <a:custGeom>
              <a:avLst/>
              <a:gdLst/>
              <a:ahLst/>
              <a:cxnLst/>
              <a:rect l="l" t="t" r="r" b="b"/>
              <a:pathLst>
                <a:path w="4381" h="2901" extrusionOk="0">
                  <a:moveTo>
                    <a:pt x="241" y="0"/>
                  </a:moveTo>
                  <a:cubicBezTo>
                    <a:pt x="105" y="0"/>
                    <a:pt x="0" y="105"/>
                    <a:pt x="0" y="241"/>
                  </a:cubicBezTo>
                  <a:lnTo>
                    <a:pt x="0" y="2655"/>
                  </a:lnTo>
                  <a:cubicBezTo>
                    <a:pt x="0" y="2791"/>
                    <a:pt x="105" y="2900"/>
                    <a:pt x="241" y="2900"/>
                  </a:cubicBezTo>
                  <a:lnTo>
                    <a:pt x="4381" y="2900"/>
                  </a:lnTo>
                  <a:lnTo>
                    <a:pt x="4381" y="241"/>
                  </a:lnTo>
                  <a:cubicBezTo>
                    <a:pt x="4381" y="105"/>
                    <a:pt x="4276" y="0"/>
                    <a:pt x="41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0" name="Google Shape;6310;p73"/>
            <p:cNvSpPr/>
            <p:nvPr/>
          </p:nvSpPr>
          <p:spPr>
            <a:xfrm>
              <a:off x="2034900" y="3376950"/>
              <a:ext cx="48625" cy="48625"/>
            </a:xfrm>
            <a:custGeom>
              <a:avLst/>
              <a:gdLst/>
              <a:ahLst/>
              <a:cxnLst/>
              <a:rect l="l" t="t" r="r" b="b"/>
              <a:pathLst>
                <a:path w="1945" h="1945" extrusionOk="0">
                  <a:moveTo>
                    <a:pt x="972" y="1"/>
                  </a:moveTo>
                  <a:cubicBezTo>
                    <a:pt x="436" y="1"/>
                    <a:pt x="1" y="436"/>
                    <a:pt x="1" y="973"/>
                  </a:cubicBezTo>
                  <a:cubicBezTo>
                    <a:pt x="1" y="1509"/>
                    <a:pt x="436" y="1944"/>
                    <a:pt x="972" y="1944"/>
                  </a:cubicBezTo>
                  <a:cubicBezTo>
                    <a:pt x="1513" y="1944"/>
                    <a:pt x="1944" y="1509"/>
                    <a:pt x="1944" y="973"/>
                  </a:cubicBezTo>
                  <a:cubicBezTo>
                    <a:pt x="1944" y="436"/>
                    <a:pt x="1513" y="1"/>
                    <a:pt x="972" y="1"/>
                  </a:cubicBez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1" name="Google Shape;6311;p73"/>
            <p:cNvSpPr/>
            <p:nvPr/>
          </p:nvSpPr>
          <p:spPr>
            <a:xfrm>
              <a:off x="2022950" y="3432825"/>
              <a:ext cx="72525" cy="65625"/>
            </a:xfrm>
            <a:custGeom>
              <a:avLst/>
              <a:gdLst/>
              <a:ahLst/>
              <a:cxnLst/>
              <a:rect l="l" t="t" r="r" b="b"/>
              <a:pathLst>
                <a:path w="2901" h="2625" extrusionOk="0">
                  <a:moveTo>
                    <a:pt x="591" y="1"/>
                  </a:moveTo>
                  <a:cubicBezTo>
                    <a:pt x="234" y="261"/>
                    <a:pt x="0" y="689"/>
                    <a:pt x="0" y="1171"/>
                  </a:cubicBezTo>
                  <a:lnTo>
                    <a:pt x="0" y="2380"/>
                  </a:lnTo>
                  <a:cubicBezTo>
                    <a:pt x="0" y="2516"/>
                    <a:pt x="105" y="2625"/>
                    <a:pt x="241" y="2625"/>
                  </a:cubicBezTo>
                  <a:lnTo>
                    <a:pt x="2659" y="2625"/>
                  </a:lnTo>
                  <a:cubicBezTo>
                    <a:pt x="2795" y="2625"/>
                    <a:pt x="2900" y="2516"/>
                    <a:pt x="2900" y="2380"/>
                  </a:cubicBezTo>
                  <a:lnTo>
                    <a:pt x="2900" y="1194"/>
                  </a:lnTo>
                  <a:cubicBezTo>
                    <a:pt x="2900" y="708"/>
                    <a:pt x="2667" y="277"/>
                    <a:pt x="2302" y="5"/>
                  </a:cubicBezTo>
                  <a:lnTo>
                    <a:pt x="5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2" name="Google Shape;6312;p73"/>
            <p:cNvSpPr/>
            <p:nvPr/>
          </p:nvSpPr>
          <p:spPr>
            <a:xfrm>
              <a:off x="2037825" y="3425550"/>
              <a:ext cx="42975" cy="20900"/>
            </a:xfrm>
            <a:custGeom>
              <a:avLst/>
              <a:gdLst/>
              <a:ahLst/>
              <a:cxnLst/>
              <a:rect l="l" t="t" r="r" b="b"/>
              <a:pathLst>
                <a:path w="1719" h="836" extrusionOk="0">
                  <a:moveTo>
                    <a:pt x="869" y="0"/>
                  </a:moveTo>
                  <a:cubicBezTo>
                    <a:pt x="545" y="0"/>
                    <a:pt x="244" y="105"/>
                    <a:pt x="0" y="280"/>
                  </a:cubicBezTo>
                  <a:lnTo>
                    <a:pt x="560" y="727"/>
                  </a:lnTo>
                  <a:cubicBezTo>
                    <a:pt x="645" y="799"/>
                    <a:pt x="751" y="835"/>
                    <a:pt x="858" y="835"/>
                  </a:cubicBezTo>
                  <a:cubicBezTo>
                    <a:pt x="965" y="835"/>
                    <a:pt x="1073" y="799"/>
                    <a:pt x="1162" y="727"/>
                  </a:cubicBezTo>
                  <a:lnTo>
                    <a:pt x="1718" y="288"/>
                  </a:lnTo>
                  <a:cubicBezTo>
                    <a:pt x="1485" y="113"/>
                    <a:pt x="1197" y="4"/>
                    <a:pt x="886" y="0"/>
                  </a:cubicBezTo>
                  <a:cubicBezTo>
                    <a:pt x="880" y="0"/>
                    <a:pt x="875" y="0"/>
                    <a:pt x="8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3" name="Google Shape;6313;p73"/>
            <p:cNvSpPr/>
            <p:nvPr/>
          </p:nvSpPr>
          <p:spPr>
            <a:xfrm>
              <a:off x="2186600" y="3529625"/>
              <a:ext cx="60450" cy="21975"/>
            </a:xfrm>
            <a:custGeom>
              <a:avLst/>
              <a:gdLst/>
              <a:ahLst/>
              <a:cxnLst/>
              <a:rect l="l" t="t" r="r" b="b"/>
              <a:pathLst>
                <a:path w="2418" h="879" extrusionOk="0">
                  <a:moveTo>
                    <a:pt x="0" y="0"/>
                  </a:moveTo>
                  <a:lnTo>
                    <a:pt x="0" y="879"/>
                  </a:lnTo>
                  <a:lnTo>
                    <a:pt x="2418" y="879"/>
                  </a:lnTo>
                  <a:lnTo>
                    <a:pt x="2418" y="0"/>
                  </a:ln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4" name="Google Shape;6314;p73"/>
            <p:cNvSpPr/>
            <p:nvPr/>
          </p:nvSpPr>
          <p:spPr>
            <a:xfrm>
              <a:off x="2160950" y="3450425"/>
              <a:ext cx="112250" cy="88450"/>
            </a:xfrm>
            <a:custGeom>
              <a:avLst/>
              <a:gdLst/>
              <a:ahLst/>
              <a:cxnLst/>
              <a:rect l="l" t="t" r="r" b="b"/>
              <a:pathLst>
                <a:path w="4490" h="3538" extrusionOk="0">
                  <a:moveTo>
                    <a:pt x="2243" y="0"/>
                  </a:moveTo>
                  <a:lnTo>
                    <a:pt x="0" y="2356"/>
                  </a:lnTo>
                  <a:cubicBezTo>
                    <a:pt x="202" y="2857"/>
                    <a:pt x="568" y="3269"/>
                    <a:pt x="1030" y="3538"/>
                  </a:cubicBezTo>
                  <a:lnTo>
                    <a:pt x="3460" y="3538"/>
                  </a:lnTo>
                  <a:cubicBezTo>
                    <a:pt x="3922" y="3269"/>
                    <a:pt x="4284" y="2857"/>
                    <a:pt x="4490" y="2356"/>
                  </a:cubicBezTo>
                  <a:lnTo>
                    <a:pt x="2243" y="0"/>
                  </a:ln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5" name="Google Shape;6315;p73"/>
            <p:cNvSpPr/>
            <p:nvPr/>
          </p:nvSpPr>
          <p:spPr>
            <a:xfrm>
              <a:off x="2119650" y="3437800"/>
              <a:ext cx="194275" cy="48400"/>
            </a:xfrm>
            <a:custGeom>
              <a:avLst/>
              <a:gdLst/>
              <a:ahLst/>
              <a:cxnLst/>
              <a:rect l="l" t="t" r="r" b="b"/>
              <a:pathLst>
                <a:path w="7771" h="1936" extrusionOk="0">
                  <a:moveTo>
                    <a:pt x="486" y="0"/>
                  </a:moveTo>
                  <a:cubicBezTo>
                    <a:pt x="218" y="0"/>
                    <a:pt x="0" y="218"/>
                    <a:pt x="0" y="486"/>
                  </a:cubicBezTo>
                  <a:lnTo>
                    <a:pt x="0" y="1450"/>
                  </a:lnTo>
                  <a:cubicBezTo>
                    <a:pt x="0" y="1714"/>
                    <a:pt x="218" y="1936"/>
                    <a:pt x="486" y="1936"/>
                  </a:cubicBezTo>
                  <a:lnTo>
                    <a:pt x="7277" y="1936"/>
                  </a:lnTo>
                  <a:cubicBezTo>
                    <a:pt x="7549" y="1936"/>
                    <a:pt x="7770" y="1722"/>
                    <a:pt x="7770" y="1450"/>
                  </a:cubicBezTo>
                  <a:lnTo>
                    <a:pt x="7770" y="486"/>
                  </a:lnTo>
                  <a:cubicBezTo>
                    <a:pt x="7770" y="218"/>
                    <a:pt x="7549" y="0"/>
                    <a:pt x="7284" y="0"/>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6" name="Google Shape;6316;p73"/>
            <p:cNvSpPr/>
            <p:nvPr/>
          </p:nvSpPr>
          <p:spPr>
            <a:xfrm>
              <a:off x="2174450" y="3551588"/>
              <a:ext cx="84375" cy="29375"/>
            </a:xfrm>
            <a:custGeom>
              <a:avLst/>
              <a:gdLst/>
              <a:ahLst/>
              <a:cxnLst/>
              <a:rect l="l" t="t" r="r" b="b"/>
              <a:pathLst>
                <a:path w="3375" h="1175" extrusionOk="0">
                  <a:moveTo>
                    <a:pt x="428" y="1"/>
                  </a:moveTo>
                  <a:cubicBezTo>
                    <a:pt x="319" y="1"/>
                    <a:pt x="222" y="79"/>
                    <a:pt x="195" y="188"/>
                  </a:cubicBezTo>
                  <a:lnTo>
                    <a:pt x="0" y="969"/>
                  </a:lnTo>
                  <a:lnTo>
                    <a:pt x="0" y="1175"/>
                  </a:lnTo>
                  <a:lnTo>
                    <a:pt x="3374" y="1175"/>
                  </a:lnTo>
                  <a:lnTo>
                    <a:pt x="3374" y="969"/>
                  </a:lnTo>
                  <a:lnTo>
                    <a:pt x="3180" y="188"/>
                  </a:lnTo>
                  <a:cubicBezTo>
                    <a:pt x="3157" y="79"/>
                    <a:pt x="3059" y="1"/>
                    <a:pt x="29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7" name="Google Shape;6317;p73"/>
            <p:cNvSpPr/>
            <p:nvPr/>
          </p:nvSpPr>
          <p:spPr>
            <a:xfrm>
              <a:off x="2113900" y="3571500"/>
              <a:ext cx="206325" cy="84675"/>
            </a:xfrm>
            <a:custGeom>
              <a:avLst/>
              <a:gdLst/>
              <a:ahLst/>
              <a:cxnLst/>
              <a:rect l="l" t="t" r="r" b="b"/>
              <a:pathLst>
                <a:path w="8253" h="3387" extrusionOk="0">
                  <a:moveTo>
                    <a:pt x="1944" y="1"/>
                  </a:moveTo>
                  <a:cubicBezTo>
                    <a:pt x="871" y="1"/>
                    <a:pt x="1" y="871"/>
                    <a:pt x="1" y="1944"/>
                  </a:cubicBezTo>
                  <a:lnTo>
                    <a:pt x="1" y="2900"/>
                  </a:lnTo>
                  <a:cubicBezTo>
                    <a:pt x="1" y="3169"/>
                    <a:pt x="218" y="3386"/>
                    <a:pt x="487" y="3386"/>
                  </a:cubicBezTo>
                  <a:lnTo>
                    <a:pt x="7767" y="3386"/>
                  </a:lnTo>
                  <a:cubicBezTo>
                    <a:pt x="8031" y="3386"/>
                    <a:pt x="8253" y="3169"/>
                    <a:pt x="8253" y="2900"/>
                  </a:cubicBezTo>
                  <a:lnTo>
                    <a:pt x="8253" y="1944"/>
                  </a:lnTo>
                  <a:cubicBezTo>
                    <a:pt x="8253" y="871"/>
                    <a:pt x="7382" y="1"/>
                    <a:pt x="63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8" name="Google Shape;6318;p73"/>
            <p:cNvSpPr/>
            <p:nvPr/>
          </p:nvSpPr>
          <p:spPr>
            <a:xfrm>
              <a:off x="2143825" y="3364525"/>
              <a:ext cx="145900" cy="145875"/>
            </a:xfrm>
            <a:custGeom>
              <a:avLst/>
              <a:gdLst/>
              <a:ahLst/>
              <a:cxnLst/>
              <a:rect l="l" t="t" r="r" b="b"/>
              <a:pathLst>
                <a:path w="5836" h="5835" extrusionOk="0">
                  <a:moveTo>
                    <a:pt x="1944" y="0"/>
                  </a:moveTo>
                  <a:cubicBezTo>
                    <a:pt x="868" y="0"/>
                    <a:pt x="1" y="871"/>
                    <a:pt x="1" y="1944"/>
                  </a:cubicBezTo>
                  <a:lnTo>
                    <a:pt x="1" y="4863"/>
                  </a:lnTo>
                  <a:cubicBezTo>
                    <a:pt x="1" y="5399"/>
                    <a:pt x="432" y="5835"/>
                    <a:pt x="973" y="5835"/>
                  </a:cubicBezTo>
                  <a:lnTo>
                    <a:pt x="4860" y="5835"/>
                  </a:lnTo>
                  <a:cubicBezTo>
                    <a:pt x="5396" y="5831"/>
                    <a:pt x="5835" y="5399"/>
                    <a:pt x="5835" y="4859"/>
                  </a:cubicBezTo>
                  <a:lnTo>
                    <a:pt x="5835" y="1944"/>
                  </a:lnTo>
                  <a:cubicBezTo>
                    <a:pt x="5835" y="871"/>
                    <a:pt x="4965" y="0"/>
                    <a:pt x="3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9" name="Google Shape;6319;p73"/>
            <p:cNvSpPr/>
            <p:nvPr/>
          </p:nvSpPr>
          <p:spPr>
            <a:xfrm>
              <a:off x="2205725" y="3383750"/>
              <a:ext cx="22675" cy="10725"/>
            </a:xfrm>
            <a:custGeom>
              <a:avLst/>
              <a:gdLst/>
              <a:ahLst/>
              <a:cxnLst/>
              <a:rect l="l" t="t" r="r" b="b"/>
              <a:pathLst>
                <a:path w="907" h="429" extrusionOk="0">
                  <a:moveTo>
                    <a:pt x="219" y="1"/>
                  </a:moveTo>
                  <a:cubicBezTo>
                    <a:pt x="98" y="1"/>
                    <a:pt x="1" y="98"/>
                    <a:pt x="5" y="219"/>
                  </a:cubicBezTo>
                  <a:cubicBezTo>
                    <a:pt x="13" y="335"/>
                    <a:pt x="114" y="429"/>
                    <a:pt x="230" y="429"/>
                  </a:cubicBezTo>
                  <a:lnTo>
                    <a:pt x="693" y="429"/>
                  </a:lnTo>
                  <a:cubicBezTo>
                    <a:pt x="810" y="429"/>
                    <a:pt x="907" y="331"/>
                    <a:pt x="907" y="211"/>
                  </a:cubicBezTo>
                  <a:cubicBezTo>
                    <a:pt x="899" y="94"/>
                    <a:pt x="798" y="1"/>
                    <a:pt x="681" y="1"/>
                  </a:cubicBezTo>
                  <a:close/>
                </a:path>
              </a:pathLst>
            </a:custGeom>
            <a:solidFill>
              <a:srgbClr val="FEE8CD">
                <a:alpha val="37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20" name="Google Shape;6320;p73"/>
          <p:cNvGrpSpPr/>
          <p:nvPr/>
        </p:nvGrpSpPr>
        <p:grpSpPr>
          <a:xfrm>
            <a:off x="2654300" y="3291925"/>
            <a:ext cx="340050" cy="364450"/>
            <a:chOff x="2654300" y="3291925"/>
            <a:chExt cx="340050" cy="364450"/>
          </a:xfrm>
        </p:grpSpPr>
        <p:sp>
          <p:nvSpPr>
            <p:cNvPr id="6321" name="Google Shape;6321;p73"/>
            <p:cNvSpPr/>
            <p:nvPr/>
          </p:nvSpPr>
          <p:spPr>
            <a:xfrm>
              <a:off x="2666350" y="3607950"/>
              <a:ext cx="315850" cy="48425"/>
            </a:xfrm>
            <a:custGeom>
              <a:avLst/>
              <a:gdLst/>
              <a:ahLst/>
              <a:cxnLst/>
              <a:rect l="l" t="t" r="r" b="b"/>
              <a:pathLst>
                <a:path w="12634" h="1937" extrusionOk="0">
                  <a:moveTo>
                    <a:pt x="1" y="0"/>
                  </a:moveTo>
                  <a:lnTo>
                    <a:pt x="1" y="964"/>
                  </a:lnTo>
                  <a:cubicBezTo>
                    <a:pt x="1" y="1497"/>
                    <a:pt x="432" y="1936"/>
                    <a:pt x="972" y="1936"/>
                  </a:cubicBezTo>
                  <a:lnTo>
                    <a:pt x="11662" y="1936"/>
                  </a:lnTo>
                  <a:cubicBezTo>
                    <a:pt x="12198" y="1936"/>
                    <a:pt x="12634" y="1505"/>
                    <a:pt x="12634" y="964"/>
                  </a:cubicBezTo>
                  <a:lnTo>
                    <a:pt x="1263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2" name="Google Shape;6322;p73"/>
            <p:cNvSpPr/>
            <p:nvPr/>
          </p:nvSpPr>
          <p:spPr>
            <a:xfrm>
              <a:off x="2666350" y="3381050"/>
              <a:ext cx="315850" cy="251125"/>
            </a:xfrm>
            <a:custGeom>
              <a:avLst/>
              <a:gdLst/>
              <a:ahLst/>
              <a:cxnLst/>
              <a:rect l="l" t="t" r="r" b="b"/>
              <a:pathLst>
                <a:path w="12634" h="10045" extrusionOk="0">
                  <a:moveTo>
                    <a:pt x="1" y="0"/>
                  </a:moveTo>
                  <a:lnTo>
                    <a:pt x="1" y="9072"/>
                  </a:lnTo>
                  <a:cubicBezTo>
                    <a:pt x="1" y="9609"/>
                    <a:pt x="432" y="10044"/>
                    <a:pt x="972" y="10044"/>
                  </a:cubicBezTo>
                  <a:lnTo>
                    <a:pt x="11662" y="10044"/>
                  </a:lnTo>
                  <a:cubicBezTo>
                    <a:pt x="12198" y="10044"/>
                    <a:pt x="12634" y="9613"/>
                    <a:pt x="12634" y="9072"/>
                  </a:cubicBezTo>
                  <a:lnTo>
                    <a:pt x="126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3" name="Google Shape;6323;p73"/>
            <p:cNvSpPr/>
            <p:nvPr/>
          </p:nvSpPr>
          <p:spPr>
            <a:xfrm>
              <a:off x="2666350" y="3408050"/>
              <a:ext cx="315750" cy="10725"/>
            </a:xfrm>
            <a:custGeom>
              <a:avLst/>
              <a:gdLst/>
              <a:ahLst/>
              <a:cxnLst/>
              <a:rect l="l" t="t" r="r" b="b"/>
              <a:pathLst>
                <a:path w="12630" h="429" extrusionOk="0">
                  <a:moveTo>
                    <a:pt x="1" y="1"/>
                  </a:moveTo>
                  <a:lnTo>
                    <a:pt x="1" y="428"/>
                  </a:lnTo>
                  <a:lnTo>
                    <a:pt x="12630" y="428"/>
                  </a:lnTo>
                  <a:lnTo>
                    <a:pt x="126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4" name="Google Shape;6324;p73"/>
            <p:cNvSpPr/>
            <p:nvPr/>
          </p:nvSpPr>
          <p:spPr>
            <a:xfrm>
              <a:off x="2654300" y="3316325"/>
              <a:ext cx="340050" cy="72525"/>
            </a:xfrm>
            <a:custGeom>
              <a:avLst/>
              <a:gdLst/>
              <a:ahLst/>
              <a:cxnLst/>
              <a:rect l="l" t="t" r="r" b="b"/>
              <a:pathLst>
                <a:path w="13602" h="2901" extrusionOk="0">
                  <a:moveTo>
                    <a:pt x="487" y="0"/>
                  </a:moveTo>
                  <a:cubicBezTo>
                    <a:pt x="214" y="0"/>
                    <a:pt x="1" y="218"/>
                    <a:pt x="1" y="486"/>
                  </a:cubicBezTo>
                  <a:lnTo>
                    <a:pt x="1" y="2414"/>
                  </a:lnTo>
                  <a:cubicBezTo>
                    <a:pt x="1" y="2682"/>
                    <a:pt x="222" y="2900"/>
                    <a:pt x="487" y="2900"/>
                  </a:cubicBezTo>
                  <a:lnTo>
                    <a:pt x="13116" y="2900"/>
                  </a:lnTo>
                  <a:cubicBezTo>
                    <a:pt x="13384" y="2900"/>
                    <a:pt x="13602" y="2682"/>
                    <a:pt x="13602" y="2414"/>
                  </a:cubicBezTo>
                  <a:lnTo>
                    <a:pt x="13602" y="486"/>
                  </a:lnTo>
                  <a:cubicBezTo>
                    <a:pt x="13602" y="218"/>
                    <a:pt x="13384" y="0"/>
                    <a:pt x="131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5" name="Google Shape;6325;p73"/>
            <p:cNvSpPr/>
            <p:nvPr/>
          </p:nvSpPr>
          <p:spPr>
            <a:xfrm>
              <a:off x="2690650" y="3291925"/>
              <a:ext cx="70475" cy="60775"/>
            </a:xfrm>
            <a:custGeom>
              <a:avLst/>
              <a:gdLst/>
              <a:ahLst/>
              <a:cxnLst/>
              <a:rect l="l" t="t" r="r" b="b"/>
              <a:pathLst>
                <a:path w="2819" h="2431" extrusionOk="0">
                  <a:moveTo>
                    <a:pt x="1448" y="1"/>
                  </a:moveTo>
                  <a:cubicBezTo>
                    <a:pt x="1445" y="1"/>
                    <a:pt x="1442" y="1"/>
                    <a:pt x="1439" y="1"/>
                  </a:cubicBezTo>
                  <a:cubicBezTo>
                    <a:pt x="638" y="5"/>
                    <a:pt x="0" y="677"/>
                    <a:pt x="0" y="1478"/>
                  </a:cubicBezTo>
                  <a:lnTo>
                    <a:pt x="0" y="2430"/>
                  </a:lnTo>
                  <a:lnTo>
                    <a:pt x="964" y="2430"/>
                  </a:lnTo>
                  <a:lnTo>
                    <a:pt x="964" y="1458"/>
                  </a:lnTo>
                  <a:cubicBezTo>
                    <a:pt x="964" y="1190"/>
                    <a:pt x="1182" y="972"/>
                    <a:pt x="1450" y="972"/>
                  </a:cubicBezTo>
                  <a:lnTo>
                    <a:pt x="2076" y="1077"/>
                  </a:lnTo>
                  <a:lnTo>
                    <a:pt x="2819" y="972"/>
                  </a:lnTo>
                  <a:cubicBezTo>
                    <a:pt x="2621" y="408"/>
                    <a:pt x="2081" y="1"/>
                    <a:pt x="14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6" name="Google Shape;6326;p73"/>
            <p:cNvSpPr/>
            <p:nvPr/>
          </p:nvSpPr>
          <p:spPr>
            <a:xfrm>
              <a:off x="2886750" y="3291925"/>
              <a:ext cx="70475" cy="60775"/>
            </a:xfrm>
            <a:custGeom>
              <a:avLst/>
              <a:gdLst/>
              <a:ahLst/>
              <a:cxnLst/>
              <a:rect l="l" t="t" r="r" b="b"/>
              <a:pathLst>
                <a:path w="2819" h="2431" extrusionOk="0">
                  <a:moveTo>
                    <a:pt x="1371" y="1"/>
                  </a:moveTo>
                  <a:cubicBezTo>
                    <a:pt x="738" y="1"/>
                    <a:pt x="198" y="408"/>
                    <a:pt x="1" y="972"/>
                  </a:cubicBezTo>
                  <a:lnTo>
                    <a:pt x="743" y="1077"/>
                  </a:lnTo>
                  <a:lnTo>
                    <a:pt x="1369" y="972"/>
                  </a:lnTo>
                  <a:cubicBezTo>
                    <a:pt x="1637" y="972"/>
                    <a:pt x="1855" y="1190"/>
                    <a:pt x="1855" y="1458"/>
                  </a:cubicBezTo>
                  <a:lnTo>
                    <a:pt x="1855" y="2430"/>
                  </a:lnTo>
                  <a:lnTo>
                    <a:pt x="2819" y="2430"/>
                  </a:lnTo>
                  <a:lnTo>
                    <a:pt x="2819" y="1478"/>
                  </a:lnTo>
                  <a:cubicBezTo>
                    <a:pt x="2819" y="677"/>
                    <a:pt x="2181" y="5"/>
                    <a:pt x="1380" y="1"/>
                  </a:cubicBezTo>
                  <a:cubicBezTo>
                    <a:pt x="1377" y="1"/>
                    <a:pt x="1374" y="1"/>
                    <a:pt x="13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7" name="Google Shape;6327;p73"/>
            <p:cNvSpPr/>
            <p:nvPr/>
          </p:nvSpPr>
          <p:spPr>
            <a:xfrm>
              <a:off x="2726900" y="3316325"/>
              <a:ext cx="34125" cy="10700"/>
            </a:xfrm>
            <a:custGeom>
              <a:avLst/>
              <a:gdLst/>
              <a:ahLst/>
              <a:cxnLst/>
              <a:rect l="l" t="t" r="r" b="b"/>
              <a:pathLst>
                <a:path w="1365" h="428" extrusionOk="0">
                  <a:moveTo>
                    <a:pt x="0" y="0"/>
                  </a:moveTo>
                  <a:lnTo>
                    <a:pt x="0" y="428"/>
                  </a:lnTo>
                  <a:lnTo>
                    <a:pt x="1365" y="428"/>
                  </a:lnTo>
                  <a:lnTo>
                    <a:pt x="13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8" name="Google Shape;6328;p73"/>
            <p:cNvSpPr/>
            <p:nvPr/>
          </p:nvSpPr>
          <p:spPr>
            <a:xfrm>
              <a:off x="2886850" y="3316325"/>
              <a:ext cx="34125" cy="10700"/>
            </a:xfrm>
            <a:custGeom>
              <a:avLst/>
              <a:gdLst/>
              <a:ahLst/>
              <a:cxnLst/>
              <a:rect l="l" t="t" r="r" b="b"/>
              <a:pathLst>
                <a:path w="1365" h="428" extrusionOk="0">
                  <a:moveTo>
                    <a:pt x="0" y="0"/>
                  </a:moveTo>
                  <a:lnTo>
                    <a:pt x="0" y="428"/>
                  </a:lnTo>
                  <a:lnTo>
                    <a:pt x="1365" y="428"/>
                  </a:lnTo>
                  <a:lnTo>
                    <a:pt x="13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9" name="Google Shape;6329;p73"/>
            <p:cNvSpPr/>
            <p:nvPr/>
          </p:nvSpPr>
          <p:spPr>
            <a:xfrm>
              <a:off x="2672475" y="3347600"/>
              <a:ext cx="303025" cy="10825"/>
            </a:xfrm>
            <a:custGeom>
              <a:avLst/>
              <a:gdLst/>
              <a:ahLst/>
              <a:cxnLst/>
              <a:rect l="l" t="t" r="r" b="b"/>
              <a:pathLst>
                <a:path w="12121" h="433" extrusionOk="0">
                  <a:moveTo>
                    <a:pt x="234" y="1"/>
                  </a:moveTo>
                  <a:cubicBezTo>
                    <a:pt x="102" y="1"/>
                    <a:pt x="1" y="110"/>
                    <a:pt x="12" y="242"/>
                  </a:cubicBezTo>
                  <a:cubicBezTo>
                    <a:pt x="28" y="355"/>
                    <a:pt x="125" y="432"/>
                    <a:pt x="238" y="432"/>
                  </a:cubicBezTo>
                  <a:lnTo>
                    <a:pt x="11883" y="432"/>
                  </a:lnTo>
                  <a:cubicBezTo>
                    <a:pt x="12016" y="432"/>
                    <a:pt x="12120" y="320"/>
                    <a:pt x="12109" y="191"/>
                  </a:cubicBezTo>
                  <a:cubicBezTo>
                    <a:pt x="12093" y="79"/>
                    <a:pt x="11996" y="1"/>
                    <a:pt x="118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0" name="Google Shape;6330;p73"/>
            <p:cNvSpPr/>
            <p:nvPr/>
          </p:nvSpPr>
          <p:spPr>
            <a:xfrm>
              <a:off x="2738850" y="3437900"/>
              <a:ext cx="218475" cy="24200"/>
            </a:xfrm>
            <a:custGeom>
              <a:avLst/>
              <a:gdLst/>
              <a:ahLst/>
              <a:cxnLst/>
              <a:rect l="l" t="t" r="r" b="b"/>
              <a:pathLst>
                <a:path w="8739" h="968" extrusionOk="0">
                  <a:moveTo>
                    <a:pt x="230" y="0"/>
                  </a:moveTo>
                  <a:cubicBezTo>
                    <a:pt x="105" y="0"/>
                    <a:pt x="0" y="105"/>
                    <a:pt x="0" y="229"/>
                  </a:cubicBezTo>
                  <a:lnTo>
                    <a:pt x="0" y="746"/>
                  </a:lnTo>
                  <a:cubicBezTo>
                    <a:pt x="0" y="867"/>
                    <a:pt x="105" y="968"/>
                    <a:pt x="230" y="968"/>
                  </a:cubicBezTo>
                  <a:lnTo>
                    <a:pt x="8509" y="968"/>
                  </a:lnTo>
                  <a:cubicBezTo>
                    <a:pt x="8638" y="968"/>
                    <a:pt x="8739" y="867"/>
                    <a:pt x="8739" y="739"/>
                  </a:cubicBezTo>
                  <a:lnTo>
                    <a:pt x="8739" y="229"/>
                  </a:lnTo>
                  <a:cubicBezTo>
                    <a:pt x="8739" y="105"/>
                    <a:pt x="8638" y="0"/>
                    <a:pt x="85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1" name="Google Shape;6331;p73"/>
            <p:cNvSpPr/>
            <p:nvPr/>
          </p:nvSpPr>
          <p:spPr>
            <a:xfrm>
              <a:off x="2684925" y="3432350"/>
              <a:ext cx="35475" cy="35500"/>
            </a:xfrm>
            <a:custGeom>
              <a:avLst/>
              <a:gdLst/>
              <a:ahLst/>
              <a:cxnLst/>
              <a:rect l="l" t="t" r="r" b="b"/>
              <a:pathLst>
                <a:path w="1419" h="1420" extrusionOk="0">
                  <a:moveTo>
                    <a:pt x="949" y="424"/>
                  </a:moveTo>
                  <a:cubicBezTo>
                    <a:pt x="960" y="424"/>
                    <a:pt x="964" y="428"/>
                    <a:pt x="964" y="436"/>
                  </a:cubicBezTo>
                  <a:lnTo>
                    <a:pt x="964" y="949"/>
                  </a:lnTo>
                  <a:cubicBezTo>
                    <a:pt x="964" y="957"/>
                    <a:pt x="960" y="961"/>
                    <a:pt x="949" y="961"/>
                  </a:cubicBezTo>
                  <a:lnTo>
                    <a:pt x="439" y="961"/>
                  </a:lnTo>
                  <a:cubicBezTo>
                    <a:pt x="428" y="961"/>
                    <a:pt x="424" y="957"/>
                    <a:pt x="424" y="949"/>
                  </a:cubicBezTo>
                  <a:lnTo>
                    <a:pt x="424" y="436"/>
                  </a:lnTo>
                  <a:cubicBezTo>
                    <a:pt x="424" y="432"/>
                    <a:pt x="435" y="424"/>
                    <a:pt x="439" y="424"/>
                  </a:cubicBezTo>
                  <a:close/>
                  <a:moveTo>
                    <a:pt x="455" y="0"/>
                  </a:moveTo>
                  <a:cubicBezTo>
                    <a:pt x="206" y="0"/>
                    <a:pt x="0" y="199"/>
                    <a:pt x="0" y="451"/>
                  </a:cubicBezTo>
                  <a:lnTo>
                    <a:pt x="0" y="968"/>
                  </a:lnTo>
                  <a:cubicBezTo>
                    <a:pt x="0" y="1213"/>
                    <a:pt x="202" y="1419"/>
                    <a:pt x="455" y="1419"/>
                  </a:cubicBezTo>
                  <a:lnTo>
                    <a:pt x="968" y="1419"/>
                  </a:lnTo>
                  <a:cubicBezTo>
                    <a:pt x="1217" y="1419"/>
                    <a:pt x="1419" y="1213"/>
                    <a:pt x="1419" y="968"/>
                  </a:cubicBezTo>
                  <a:lnTo>
                    <a:pt x="1419" y="451"/>
                  </a:lnTo>
                  <a:cubicBezTo>
                    <a:pt x="1419" y="203"/>
                    <a:pt x="1221" y="0"/>
                    <a:pt x="9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2" name="Google Shape;6332;p73"/>
            <p:cNvSpPr/>
            <p:nvPr/>
          </p:nvSpPr>
          <p:spPr>
            <a:xfrm>
              <a:off x="2738850" y="3486275"/>
              <a:ext cx="218475" cy="24225"/>
            </a:xfrm>
            <a:custGeom>
              <a:avLst/>
              <a:gdLst/>
              <a:ahLst/>
              <a:cxnLst/>
              <a:rect l="l" t="t" r="r" b="b"/>
              <a:pathLst>
                <a:path w="8739" h="969" extrusionOk="0">
                  <a:moveTo>
                    <a:pt x="230" y="1"/>
                  </a:moveTo>
                  <a:cubicBezTo>
                    <a:pt x="105" y="1"/>
                    <a:pt x="0" y="102"/>
                    <a:pt x="0" y="230"/>
                  </a:cubicBezTo>
                  <a:lnTo>
                    <a:pt x="0" y="743"/>
                  </a:lnTo>
                  <a:cubicBezTo>
                    <a:pt x="0" y="871"/>
                    <a:pt x="105" y="969"/>
                    <a:pt x="230" y="969"/>
                  </a:cubicBezTo>
                  <a:lnTo>
                    <a:pt x="8509" y="969"/>
                  </a:lnTo>
                  <a:cubicBezTo>
                    <a:pt x="8638" y="969"/>
                    <a:pt x="8739" y="864"/>
                    <a:pt x="8739" y="739"/>
                  </a:cubicBezTo>
                  <a:lnTo>
                    <a:pt x="8739" y="230"/>
                  </a:lnTo>
                  <a:cubicBezTo>
                    <a:pt x="8739" y="102"/>
                    <a:pt x="8638" y="1"/>
                    <a:pt x="8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3" name="Google Shape;6333;p73"/>
            <p:cNvSpPr/>
            <p:nvPr/>
          </p:nvSpPr>
          <p:spPr>
            <a:xfrm>
              <a:off x="2684925" y="3480650"/>
              <a:ext cx="35475" cy="35500"/>
            </a:xfrm>
            <a:custGeom>
              <a:avLst/>
              <a:gdLst/>
              <a:ahLst/>
              <a:cxnLst/>
              <a:rect l="l" t="t" r="r" b="b"/>
              <a:pathLst>
                <a:path w="1419" h="1420" extrusionOk="0">
                  <a:moveTo>
                    <a:pt x="949" y="455"/>
                  </a:moveTo>
                  <a:cubicBezTo>
                    <a:pt x="960" y="455"/>
                    <a:pt x="964" y="459"/>
                    <a:pt x="964" y="467"/>
                  </a:cubicBezTo>
                  <a:lnTo>
                    <a:pt x="964" y="980"/>
                  </a:lnTo>
                  <a:cubicBezTo>
                    <a:pt x="964" y="988"/>
                    <a:pt x="960" y="992"/>
                    <a:pt x="949" y="992"/>
                  </a:cubicBezTo>
                  <a:lnTo>
                    <a:pt x="439" y="992"/>
                  </a:lnTo>
                  <a:cubicBezTo>
                    <a:pt x="428" y="992"/>
                    <a:pt x="424" y="988"/>
                    <a:pt x="424" y="980"/>
                  </a:cubicBezTo>
                  <a:lnTo>
                    <a:pt x="424" y="467"/>
                  </a:lnTo>
                  <a:cubicBezTo>
                    <a:pt x="424" y="463"/>
                    <a:pt x="435" y="455"/>
                    <a:pt x="439" y="455"/>
                  </a:cubicBezTo>
                  <a:close/>
                  <a:moveTo>
                    <a:pt x="455" y="0"/>
                  </a:moveTo>
                  <a:cubicBezTo>
                    <a:pt x="206" y="0"/>
                    <a:pt x="0" y="202"/>
                    <a:pt x="0" y="455"/>
                  </a:cubicBezTo>
                  <a:lnTo>
                    <a:pt x="0" y="968"/>
                  </a:lnTo>
                  <a:cubicBezTo>
                    <a:pt x="0" y="1217"/>
                    <a:pt x="202" y="1419"/>
                    <a:pt x="455" y="1419"/>
                  </a:cubicBezTo>
                  <a:lnTo>
                    <a:pt x="968" y="1419"/>
                  </a:lnTo>
                  <a:cubicBezTo>
                    <a:pt x="1217" y="1419"/>
                    <a:pt x="1419" y="1217"/>
                    <a:pt x="1419" y="968"/>
                  </a:cubicBezTo>
                  <a:lnTo>
                    <a:pt x="1419" y="455"/>
                  </a:lnTo>
                  <a:cubicBezTo>
                    <a:pt x="1419" y="206"/>
                    <a:pt x="1221" y="0"/>
                    <a:pt x="9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4" name="Google Shape;6334;p73"/>
            <p:cNvSpPr/>
            <p:nvPr/>
          </p:nvSpPr>
          <p:spPr>
            <a:xfrm>
              <a:off x="2738850" y="3534675"/>
              <a:ext cx="218475" cy="24225"/>
            </a:xfrm>
            <a:custGeom>
              <a:avLst/>
              <a:gdLst/>
              <a:ahLst/>
              <a:cxnLst/>
              <a:rect l="l" t="t" r="r" b="b"/>
              <a:pathLst>
                <a:path w="8739" h="969" extrusionOk="0">
                  <a:moveTo>
                    <a:pt x="230" y="1"/>
                  </a:moveTo>
                  <a:cubicBezTo>
                    <a:pt x="105" y="1"/>
                    <a:pt x="0" y="105"/>
                    <a:pt x="0" y="230"/>
                  </a:cubicBezTo>
                  <a:lnTo>
                    <a:pt x="0" y="747"/>
                  </a:lnTo>
                  <a:cubicBezTo>
                    <a:pt x="0" y="867"/>
                    <a:pt x="105" y="968"/>
                    <a:pt x="230" y="968"/>
                  </a:cubicBezTo>
                  <a:lnTo>
                    <a:pt x="8509" y="968"/>
                  </a:lnTo>
                  <a:cubicBezTo>
                    <a:pt x="8638" y="968"/>
                    <a:pt x="8739" y="867"/>
                    <a:pt x="8739" y="743"/>
                  </a:cubicBezTo>
                  <a:lnTo>
                    <a:pt x="8739" y="230"/>
                  </a:lnTo>
                  <a:cubicBezTo>
                    <a:pt x="8739" y="105"/>
                    <a:pt x="8638" y="1"/>
                    <a:pt x="8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5" name="Google Shape;6335;p73"/>
            <p:cNvSpPr/>
            <p:nvPr/>
          </p:nvSpPr>
          <p:spPr>
            <a:xfrm>
              <a:off x="2684925" y="3529050"/>
              <a:ext cx="35475" cy="35475"/>
            </a:xfrm>
            <a:custGeom>
              <a:avLst/>
              <a:gdLst/>
              <a:ahLst/>
              <a:cxnLst/>
              <a:rect l="l" t="t" r="r" b="b"/>
              <a:pathLst>
                <a:path w="1419" h="1419" extrusionOk="0">
                  <a:moveTo>
                    <a:pt x="949" y="451"/>
                  </a:moveTo>
                  <a:cubicBezTo>
                    <a:pt x="960" y="451"/>
                    <a:pt x="964" y="455"/>
                    <a:pt x="964" y="467"/>
                  </a:cubicBezTo>
                  <a:lnTo>
                    <a:pt x="964" y="976"/>
                  </a:lnTo>
                  <a:cubicBezTo>
                    <a:pt x="964" y="987"/>
                    <a:pt x="960" y="991"/>
                    <a:pt x="949" y="991"/>
                  </a:cubicBezTo>
                  <a:lnTo>
                    <a:pt x="439" y="991"/>
                  </a:lnTo>
                  <a:cubicBezTo>
                    <a:pt x="428" y="991"/>
                    <a:pt x="424" y="987"/>
                    <a:pt x="424" y="976"/>
                  </a:cubicBezTo>
                  <a:lnTo>
                    <a:pt x="424" y="467"/>
                  </a:lnTo>
                  <a:cubicBezTo>
                    <a:pt x="424" y="463"/>
                    <a:pt x="435" y="451"/>
                    <a:pt x="439" y="451"/>
                  </a:cubicBezTo>
                  <a:close/>
                  <a:moveTo>
                    <a:pt x="455" y="0"/>
                  </a:moveTo>
                  <a:cubicBezTo>
                    <a:pt x="206" y="0"/>
                    <a:pt x="0" y="198"/>
                    <a:pt x="0" y="451"/>
                  </a:cubicBezTo>
                  <a:lnTo>
                    <a:pt x="0" y="968"/>
                  </a:lnTo>
                  <a:cubicBezTo>
                    <a:pt x="0" y="1213"/>
                    <a:pt x="202" y="1419"/>
                    <a:pt x="455" y="1419"/>
                  </a:cubicBezTo>
                  <a:lnTo>
                    <a:pt x="968" y="1419"/>
                  </a:lnTo>
                  <a:cubicBezTo>
                    <a:pt x="1217" y="1419"/>
                    <a:pt x="1419" y="1221"/>
                    <a:pt x="1419" y="968"/>
                  </a:cubicBezTo>
                  <a:lnTo>
                    <a:pt x="1419" y="451"/>
                  </a:lnTo>
                  <a:cubicBezTo>
                    <a:pt x="1419" y="202"/>
                    <a:pt x="1221" y="0"/>
                    <a:pt x="9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6" name="Google Shape;6336;p73"/>
            <p:cNvSpPr/>
            <p:nvPr/>
          </p:nvSpPr>
          <p:spPr>
            <a:xfrm>
              <a:off x="2738850" y="3583850"/>
              <a:ext cx="218475" cy="24125"/>
            </a:xfrm>
            <a:custGeom>
              <a:avLst/>
              <a:gdLst/>
              <a:ahLst/>
              <a:cxnLst/>
              <a:rect l="l" t="t" r="r" b="b"/>
              <a:pathLst>
                <a:path w="8739" h="965" extrusionOk="0">
                  <a:moveTo>
                    <a:pt x="230" y="0"/>
                  </a:moveTo>
                  <a:cubicBezTo>
                    <a:pt x="105" y="0"/>
                    <a:pt x="0" y="101"/>
                    <a:pt x="0" y="226"/>
                  </a:cubicBezTo>
                  <a:lnTo>
                    <a:pt x="0" y="743"/>
                  </a:lnTo>
                  <a:cubicBezTo>
                    <a:pt x="0" y="863"/>
                    <a:pt x="105" y="964"/>
                    <a:pt x="230" y="964"/>
                  </a:cubicBezTo>
                  <a:lnTo>
                    <a:pt x="8509" y="964"/>
                  </a:lnTo>
                  <a:cubicBezTo>
                    <a:pt x="8638" y="964"/>
                    <a:pt x="8739" y="863"/>
                    <a:pt x="8739" y="739"/>
                  </a:cubicBezTo>
                  <a:lnTo>
                    <a:pt x="8739" y="226"/>
                  </a:lnTo>
                  <a:cubicBezTo>
                    <a:pt x="8739" y="101"/>
                    <a:pt x="8638" y="0"/>
                    <a:pt x="85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7" name="Google Shape;6337;p73"/>
            <p:cNvSpPr/>
            <p:nvPr/>
          </p:nvSpPr>
          <p:spPr>
            <a:xfrm>
              <a:off x="2684925" y="3578125"/>
              <a:ext cx="35475" cy="35475"/>
            </a:xfrm>
            <a:custGeom>
              <a:avLst/>
              <a:gdLst/>
              <a:ahLst/>
              <a:cxnLst/>
              <a:rect l="l" t="t" r="r" b="b"/>
              <a:pathLst>
                <a:path w="1419" h="1419" extrusionOk="0">
                  <a:moveTo>
                    <a:pt x="949" y="424"/>
                  </a:moveTo>
                  <a:cubicBezTo>
                    <a:pt x="960" y="424"/>
                    <a:pt x="964" y="428"/>
                    <a:pt x="964" y="435"/>
                  </a:cubicBezTo>
                  <a:lnTo>
                    <a:pt x="964" y="948"/>
                  </a:lnTo>
                  <a:cubicBezTo>
                    <a:pt x="964" y="956"/>
                    <a:pt x="960" y="960"/>
                    <a:pt x="949" y="960"/>
                  </a:cubicBezTo>
                  <a:lnTo>
                    <a:pt x="439" y="960"/>
                  </a:lnTo>
                  <a:cubicBezTo>
                    <a:pt x="428" y="960"/>
                    <a:pt x="424" y="956"/>
                    <a:pt x="424" y="948"/>
                  </a:cubicBezTo>
                  <a:lnTo>
                    <a:pt x="424" y="435"/>
                  </a:lnTo>
                  <a:cubicBezTo>
                    <a:pt x="424" y="432"/>
                    <a:pt x="435" y="424"/>
                    <a:pt x="439" y="424"/>
                  </a:cubicBezTo>
                  <a:close/>
                  <a:moveTo>
                    <a:pt x="455" y="0"/>
                  </a:moveTo>
                  <a:cubicBezTo>
                    <a:pt x="206" y="0"/>
                    <a:pt x="0" y="198"/>
                    <a:pt x="0" y="451"/>
                  </a:cubicBezTo>
                  <a:lnTo>
                    <a:pt x="0" y="968"/>
                  </a:lnTo>
                  <a:cubicBezTo>
                    <a:pt x="0" y="1213"/>
                    <a:pt x="202" y="1419"/>
                    <a:pt x="455" y="1419"/>
                  </a:cubicBezTo>
                  <a:lnTo>
                    <a:pt x="968" y="1419"/>
                  </a:lnTo>
                  <a:cubicBezTo>
                    <a:pt x="1217" y="1419"/>
                    <a:pt x="1419" y="1221"/>
                    <a:pt x="1419" y="968"/>
                  </a:cubicBezTo>
                  <a:lnTo>
                    <a:pt x="1419" y="451"/>
                  </a:lnTo>
                  <a:cubicBezTo>
                    <a:pt x="1419" y="202"/>
                    <a:pt x="1221" y="0"/>
                    <a:pt x="9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38" name="Google Shape;6338;p73"/>
          <p:cNvGrpSpPr/>
          <p:nvPr/>
        </p:nvGrpSpPr>
        <p:grpSpPr>
          <a:xfrm>
            <a:off x="3336675" y="3292025"/>
            <a:ext cx="364150" cy="364050"/>
            <a:chOff x="3336675" y="3292025"/>
            <a:chExt cx="364150" cy="364050"/>
          </a:xfrm>
        </p:grpSpPr>
        <p:sp>
          <p:nvSpPr>
            <p:cNvPr id="6339" name="Google Shape;6339;p73"/>
            <p:cNvSpPr/>
            <p:nvPr/>
          </p:nvSpPr>
          <p:spPr>
            <a:xfrm>
              <a:off x="3348825" y="3376675"/>
              <a:ext cx="339850" cy="246175"/>
            </a:xfrm>
            <a:custGeom>
              <a:avLst/>
              <a:gdLst/>
              <a:ahLst/>
              <a:cxnLst/>
              <a:rect l="l" t="t" r="r" b="b"/>
              <a:pathLst>
                <a:path w="13594" h="9847" extrusionOk="0">
                  <a:moveTo>
                    <a:pt x="972" y="0"/>
                  </a:moveTo>
                  <a:cubicBezTo>
                    <a:pt x="436" y="0"/>
                    <a:pt x="1" y="439"/>
                    <a:pt x="1" y="972"/>
                  </a:cubicBezTo>
                  <a:lnTo>
                    <a:pt x="1" y="9846"/>
                  </a:lnTo>
                  <a:lnTo>
                    <a:pt x="13594" y="9846"/>
                  </a:lnTo>
                  <a:lnTo>
                    <a:pt x="13594" y="972"/>
                  </a:lnTo>
                  <a:cubicBezTo>
                    <a:pt x="13594" y="439"/>
                    <a:pt x="13162" y="0"/>
                    <a:pt x="126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0" name="Google Shape;6340;p73"/>
            <p:cNvSpPr/>
            <p:nvPr/>
          </p:nvSpPr>
          <p:spPr>
            <a:xfrm>
              <a:off x="3372925" y="3400875"/>
              <a:ext cx="291650" cy="221975"/>
            </a:xfrm>
            <a:custGeom>
              <a:avLst/>
              <a:gdLst/>
              <a:ahLst/>
              <a:cxnLst/>
              <a:rect l="l" t="t" r="r" b="b"/>
              <a:pathLst>
                <a:path w="11666" h="8879" extrusionOk="0">
                  <a:moveTo>
                    <a:pt x="486" y="0"/>
                  </a:moveTo>
                  <a:cubicBezTo>
                    <a:pt x="222" y="0"/>
                    <a:pt x="1" y="218"/>
                    <a:pt x="1" y="486"/>
                  </a:cubicBezTo>
                  <a:lnTo>
                    <a:pt x="1" y="8874"/>
                  </a:lnTo>
                  <a:lnTo>
                    <a:pt x="1" y="8878"/>
                  </a:lnTo>
                  <a:lnTo>
                    <a:pt x="11666" y="8878"/>
                  </a:lnTo>
                  <a:lnTo>
                    <a:pt x="11666" y="486"/>
                  </a:lnTo>
                  <a:cubicBezTo>
                    <a:pt x="11666" y="218"/>
                    <a:pt x="11448" y="0"/>
                    <a:pt x="11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1" name="Google Shape;6341;p73"/>
            <p:cNvSpPr/>
            <p:nvPr/>
          </p:nvSpPr>
          <p:spPr>
            <a:xfrm>
              <a:off x="3336675" y="3607750"/>
              <a:ext cx="364150" cy="48325"/>
            </a:xfrm>
            <a:custGeom>
              <a:avLst/>
              <a:gdLst/>
              <a:ahLst/>
              <a:cxnLst/>
              <a:rect l="l" t="t" r="r" b="b"/>
              <a:pathLst>
                <a:path w="14566" h="1933" extrusionOk="0">
                  <a:moveTo>
                    <a:pt x="487" y="1"/>
                  </a:moveTo>
                  <a:cubicBezTo>
                    <a:pt x="218" y="4"/>
                    <a:pt x="1" y="218"/>
                    <a:pt x="1" y="486"/>
                  </a:cubicBezTo>
                  <a:lnTo>
                    <a:pt x="1" y="961"/>
                  </a:lnTo>
                  <a:cubicBezTo>
                    <a:pt x="1" y="1497"/>
                    <a:pt x="432" y="1932"/>
                    <a:pt x="972" y="1932"/>
                  </a:cubicBezTo>
                  <a:lnTo>
                    <a:pt x="13594" y="1932"/>
                  </a:lnTo>
                  <a:cubicBezTo>
                    <a:pt x="14130" y="1932"/>
                    <a:pt x="14566" y="1501"/>
                    <a:pt x="14566" y="961"/>
                  </a:cubicBezTo>
                  <a:lnTo>
                    <a:pt x="14566" y="486"/>
                  </a:lnTo>
                  <a:cubicBezTo>
                    <a:pt x="14566" y="218"/>
                    <a:pt x="14348" y="1"/>
                    <a:pt x="140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2" name="Google Shape;6342;p73"/>
            <p:cNvSpPr/>
            <p:nvPr/>
          </p:nvSpPr>
          <p:spPr>
            <a:xfrm>
              <a:off x="3476425" y="3607850"/>
              <a:ext cx="84475" cy="29950"/>
            </a:xfrm>
            <a:custGeom>
              <a:avLst/>
              <a:gdLst/>
              <a:ahLst/>
              <a:cxnLst/>
              <a:rect l="l" t="t" r="r" b="b"/>
              <a:pathLst>
                <a:path w="3379" h="1198" extrusionOk="0">
                  <a:moveTo>
                    <a:pt x="0" y="0"/>
                  </a:moveTo>
                  <a:lnTo>
                    <a:pt x="167" y="661"/>
                  </a:lnTo>
                  <a:cubicBezTo>
                    <a:pt x="245" y="976"/>
                    <a:pt x="525" y="1198"/>
                    <a:pt x="852" y="1198"/>
                  </a:cubicBezTo>
                  <a:lnTo>
                    <a:pt x="2527" y="1198"/>
                  </a:lnTo>
                  <a:cubicBezTo>
                    <a:pt x="2853" y="1198"/>
                    <a:pt x="3137" y="976"/>
                    <a:pt x="3215" y="661"/>
                  </a:cubicBezTo>
                  <a:lnTo>
                    <a:pt x="3378" y="0"/>
                  </a:lnTo>
                  <a:lnTo>
                    <a:pt x="2896" y="0"/>
                  </a:lnTo>
                  <a:lnTo>
                    <a:pt x="2760" y="541"/>
                  </a:lnTo>
                  <a:cubicBezTo>
                    <a:pt x="2733" y="657"/>
                    <a:pt x="2632" y="739"/>
                    <a:pt x="2507" y="739"/>
                  </a:cubicBezTo>
                  <a:lnTo>
                    <a:pt x="867" y="739"/>
                  </a:lnTo>
                  <a:cubicBezTo>
                    <a:pt x="747" y="739"/>
                    <a:pt x="642" y="657"/>
                    <a:pt x="614" y="541"/>
                  </a:cubicBezTo>
                  <a:lnTo>
                    <a:pt x="4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3" name="Google Shape;6343;p73"/>
            <p:cNvSpPr/>
            <p:nvPr/>
          </p:nvSpPr>
          <p:spPr>
            <a:xfrm>
              <a:off x="3336675" y="3292025"/>
              <a:ext cx="364150" cy="211325"/>
            </a:xfrm>
            <a:custGeom>
              <a:avLst/>
              <a:gdLst/>
              <a:ahLst/>
              <a:cxnLst/>
              <a:rect l="l" t="t" r="r" b="b"/>
              <a:pathLst>
                <a:path w="14566" h="8453" extrusionOk="0">
                  <a:moveTo>
                    <a:pt x="972" y="1"/>
                  </a:moveTo>
                  <a:cubicBezTo>
                    <a:pt x="436" y="1"/>
                    <a:pt x="1" y="432"/>
                    <a:pt x="1" y="972"/>
                  </a:cubicBezTo>
                  <a:lnTo>
                    <a:pt x="1" y="5345"/>
                  </a:lnTo>
                  <a:cubicBezTo>
                    <a:pt x="1" y="5882"/>
                    <a:pt x="432" y="6317"/>
                    <a:pt x="972" y="6317"/>
                  </a:cubicBezTo>
                  <a:lnTo>
                    <a:pt x="4871" y="6317"/>
                  </a:lnTo>
                  <a:cubicBezTo>
                    <a:pt x="5170" y="6317"/>
                    <a:pt x="5446" y="6453"/>
                    <a:pt x="5629" y="6682"/>
                  </a:cubicBezTo>
                  <a:lnTo>
                    <a:pt x="6904" y="8272"/>
                  </a:lnTo>
                  <a:cubicBezTo>
                    <a:pt x="7001" y="8393"/>
                    <a:pt x="7142" y="8453"/>
                    <a:pt x="7283" y="8453"/>
                  </a:cubicBezTo>
                  <a:cubicBezTo>
                    <a:pt x="7424" y="8453"/>
                    <a:pt x="7565" y="8393"/>
                    <a:pt x="7662" y="8272"/>
                  </a:cubicBezTo>
                  <a:lnTo>
                    <a:pt x="8933" y="6682"/>
                  </a:lnTo>
                  <a:cubicBezTo>
                    <a:pt x="9120" y="6453"/>
                    <a:pt x="9396" y="6317"/>
                    <a:pt x="9691" y="6317"/>
                  </a:cubicBezTo>
                  <a:lnTo>
                    <a:pt x="13594" y="6317"/>
                  </a:lnTo>
                  <a:cubicBezTo>
                    <a:pt x="14130" y="6317"/>
                    <a:pt x="14566" y="5886"/>
                    <a:pt x="14566" y="5345"/>
                  </a:cubicBezTo>
                  <a:lnTo>
                    <a:pt x="14566" y="972"/>
                  </a:lnTo>
                  <a:cubicBezTo>
                    <a:pt x="14566" y="440"/>
                    <a:pt x="14130" y="1"/>
                    <a:pt x="135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4" name="Google Shape;6344;p73"/>
            <p:cNvSpPr/>
            <p:nvPr/>
          </p:nvSpPr>
          <p:spPr>
            <a:xfrm>
              <a:off x="3482350" y="3522425"/>
              <a:ext cx="72700" cy="24225"/>
            </a:xfrm>
            <a:custGeom>
              <a:avLst/>
              <a:gdLst/>
              <a:ahLst/>
              <a:cxnLst/>
              <a:rect l="l" t="t" r="r" b="b"/>
              <a:pathLst>
                <a:path w="2908" h="969" extrusionOk="0">
                  <a:moveTo>
                    <a:pt x="230" y="1"/>
                  </a:moveTo>
                  <a:cubicBezTo>
                    <a:pt x="105" y="1"/>
                    <a:pt x="0" y="106"/>
                    <a:pt x="0" y="230"/>
                  </a:cubicBezTo>
                  <a:lnTo>
                    <a:pt x="0" y="739"/>
                  </a:lnTo>
                  <a:cubicBezTo>
                    <a:pt x="0" y="868"/>
                    <a:pt x="105" y="969"/>
                    <a:pt x="230" y="969"/>
                  </a:cubicBezTo>
                  <a:lnTo>
                    <a:pt x="2679" y="969"/>
                  </a:lnTo>
                  <a:cubicBezTo>
                    <a:pt x="2807" y="969"/>
                    <a:pt x="2908" y="868"/>
                    <a:pt x="2908" y="739"/>
                  </a:cubicBezTo>
                  <a:lnTo>
                    <a:pt x="2908" y="230"/>
                  </a:lnTo>
                  <a:cubicBezTo>
                    <a:pt x="2908" y="102"/>
                    <a:pt x="2807" y="1"/>
                    <a:pt x="26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5" name="Google Shape;6345;p73"/>
            <p:cNvSpPr/>
            <p:nvPr/>
          </p:nvSpPr>
          <p:spPr>
            <a:xfrm>
              <a:off x="3608100" y="3370750"/>
              <a:ext cx="37925" cy="43550"/>
            </a:xfrm>
            <a:custGeom>
              <a:avLst/>
              <a:gdLst/>
              <a:ahLst/>
              <a:cxnLst/>
              <a:rect l="l" t="t" r="r" b="b"/>
              <a:pathLst>
                <a:path w="1517" h="1742" extrusionOk="0">
                  <a:moveTo>
                    <a:pt x="871" y="0"/>
                  </a:moveTo>
                  <a:cubicBezTo>
                    <a:pt x="389" y="0"/>
                    <a:pt x="0" y="389"/>
                    <a:pt x="0" y="871"/>
                  </a:cubicBezTo>
                  <a:cubicBezTo>
                    <a:pt x="0" y="1353"/>
                    <a:pt x="389" y="1741"/>
                    <a:pt x="871" y="1741"/>
                  </a:cubicBezTo>
                  <a:cubicBezTo>
                    <a:pt x="1065" y="1741"/>
                    <a:pt x="1240" y="1675"/>
                    <a:pt x="1376" y="1555"/>
                  </a:cubicBezTo>
                  <a:cubicBezTo>
                    <a:pt x="1400" y="1532"/>
                    <a:pt x="1431" y="1508"/>
                    <a:pt x="1450" y="1477"/>
                  </a:cubicBezTo>
                  <a:cubicBezTo>
                    <a:pt x="1516" y="1396"/>
                    <a:pt x="1508" y="1256"/>
                    <a:pt x="1415" y="1178"/>
                  </a:cubicBezTo>
                  <a:cubicBezTo>
                    <a:pt x="1373" y="1143"/>
                    <a:pt x="1322" y="1125"/>
                    <a:pt x="1271" y="1125"/>
                  </a:cubicBezTo>
                  <a:cubicBezTo>
                    <a:pt x="1209" y="1125"/>
                    <a:pt x="1147" y="1152"/>
                    <a:pt x="1104" y="1205"/>
                  </a:cubicBezTo>
                  <a:cubicBezTo>
                    <a:pt x="1096" y="1217"/>
                    <a:pt x="1085" y="1228"/>
                    <a:pt x="1077" y="1236"/>
                  </a:cubicBezTo>
                  <a:cubicBezTo>
                    <a:pt x="1023" y="1283"/>
                    <a:pt x="949" y="1306"/>
                    <a:pt x="867" y="1306"/>
                  </a:cubicBezTo>
                  <a:cubicBezTo>
                    <a:pt x="630" y="1306"/>
                    <a:pt x="436" y="1112"/>
                    <a:pt x="436" y="875"/>
                  </a:cubicBezTo>
                  <a:cubicBezTo>
                    <a:pt x="436" y="638"/>
                    <a:pt x="630" y="443"/>
                    <a:pt x="867" y="443"/>
                  </a:cubicBezTo>
                  <a:cubicBezTo>
                    <a:pt x="953" y="443"/>
                    <a:pt x="1038" y="467"/>
                    <a:pt x="1108" y="513"/>
                  </a:cubicBezTo>
                  <a:cubicBezTo>
                    <a:pt x="1148" y="540"/>
                    <a:pt x="1193" y="553"/>
                    <a:pt x="1237" y="553"/>
                  </a:cubicBezTo>
                  <a:cubicBezTo>
                    <a:pt x="1307" y="553"/>
                    <a:pt x="1374" y="519"/>
                    <a:pt x="1415" y="455"/>
                  </a:cubicBezTo>
                  <a:cubicBezTo>
                    <a:pt x="1485" y="354"/>
                    <a:pt x="1458" y="218"/>
                    <a:pt x="1357" y="152"/>
                  </a:cubicBezTo>
                  <a:cubicBezTo>
                    <a:pt x="1213" y="55"/>
                    <a:pt x="1046" y="0"/>
                    <a:pt x="8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6" name="Google Shape;6346;p73"/>
            <p:cNvSpPr/>
            <p:nvPr/>
          </p:nvSpPr>
          <p:spPr>
            <a:xfrm>
              <a:off x="3364075" y="3370550"/>
              <a:ext cx="40850" cy="44000"/>
            </a:xfrm>
            <a:custGeom>
              <a:avLst/>
              <a:gdLst/>
              <a:ahLst/>
              <a:cxnLst/>
              <a:rect l="l" t="t" r="r" b="b"/>
              <a:pathLst>
                <a:path w="1634" h="1760" extrusionOk="0">
                  <a:moveTo>
                    <a:pt x="848" y="510"/>
                  </a:moveTo>
                  <a:cubicBezTo>
                    <a:pt x="1046" y="510"/>
                    <a:pt x="1210" y="673"/>
                    <a:pt x="1210" y="875"/>
                  </a:cubicBezTo>
                  <a:cubicBezTo>
                    <a:pt x="1206" y="1077"/>
                    <a:pt x="1046" y="1236"/>
                    <a:pt x="848" y="1236"/>
                  </a:cubicBezTo>
                  <a:cubicBezTo>
                    <a:pt x="646" y="1236"/>
                    <a:pt x="483" y="1073"/>
                    <a:pt x="483" y="875"/>
                  </a:cubicBezTo>
                  <a:cubicBezTo>
                    <a:pt x="483" y="673"/>
                    <a:pt x="646" y="510"/>
                    <a:pt x="848" y="510"/>
                  </a:cubicBezTo>
                  <a:close/>
                  <a:moveTo>
                    <a:pt x="1416" y="0"/>
                  </a:moveTo>
                  <a:cubicBezTo>
                    <a:pt x="1315" y="0"/>
                    <a:pt x="1225" y="70"/>
                    <a:pt x="1202" y="167"/>
                  </a:cubicBezTo>
                  <a:cubicBezTo>
                    <a:pt x="1097" y="113"/>
                    <a:pt x="974" y="80"/>
                    <a:pt x="847" y="80"/>
                  </a:cubicBezTo>
                  <a:cubicBezTo>
                    <a:pt x="828" y="80"/>
                    <a:pt x="809" y="80"/>
                    <a:pt x="790" y="82"/>
                  </a:cubicBezTo>
                  <a:cubicBezTo>
                    <a:pt x="386" y="101"/>
                    <a:pt x="55" y="432"/>
                    <a:pt x="32" y="836"/>
                  </a:cubicBezTo>
                  <a:cubicBezTo>
                    <a:pt x="1" y="1302"/>
                    <a:pt x="370" y="1683"/>
                    <a:pt x="833" y="1683"/>
                  </a:cubicBezTo>
                  <a:cubicBezTo>
                    <a:pt x="965" y="1683"/>
                    <a:pt x="1089" y="1652"/>
                    <a:pt x="1202" y="1594"/>
                  </a:cubicBezTo>
                  <a:cubicBezTo>
                    <a:pt x="1223" y="1686"/>
                    <a:pt x="1310" y="1759"/>
                    <a:pt x="1410" y="1759"/>
                  </a:cubicBezTo>
                  <a:cubicBezTo>
                    <a:pt x="1420" y="1759"/>
                    <a:pt x="1429" y="1759"/>
                    <a:pt x="1439" y="1757"/>
                  </a:cubicBezTo>
                  <a:cubicBezTo>
                    <a:pt x="1552" y="1742"/>
                    <a:pt x="1633" y="1645"/>
                    <a:pt x="1633" y="1528"/>
                  </a:cubicBezTo>
                  <a:lnTo>
                    <a:pt x="1633" y="218"/>
                  </a:lnTo>
                  <a:cubicBezTo>
                    <a:pt x="1633" y="97"/>
                    <a:pt x="1536" y="0"/>
                    <a:pt x="14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7" name="Google Shape;6347;p73"/>
            <p:cNvSpPr/>
            <p:nvPr/>
          </p:nvSpPr>
          <p:spPr>
            <a:xfrm>
              <a:off x="3559225" y="3377450"/>
              <a:ext cx="35775" cy="10700"/>
            </a:xfrm>
            <a:custGeom>
              <a:avLst/>
              <a:gdLst/>
              <a:ahLst/>
              <a:cxnLst/>
              <a:rect l="l" t="t" r="r" b="b"/>
              <a:pathLst>
                <a:path w="1431" h="428" extrusionOk="0">
                  <a:moveTo>
                    <a:pt x="226" y="0"/>
                  </a:moveTo>
                  <a:cubicBezTo>
                    <a:pt x="109" y="0"/>
                    <a:pt x="8" y="94"/>
                    <a:pt x="4" y="210"/>
                  </a:cubicBezTo>
                  <a:cubicBezTo>
                    <a:pt x="0" y="331"/>
                    <a:pt x="97" y="428"/>
                    <a:pt x="218" y="428"/>
                  </a:cubicBezTo>
                  <a:lnTo>
                    <a:pt x="1205" y="428"/>
                  </a:lnTo>
                  <a:cubicBezTo>
                    <a:pt x="1322" y="428"/>
                    <a:pt x="1423" y="335"/>
                    <a:pt x="1427" y="218"/>
                  </a:cubicBezTo>
                  <a:cubicBezTo>
                    <a:pt x="1431" y="97"/>
                    <a:pt x="1333" y="0"/>
                    <a:pt x="12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8" name="Google Shape;6348;p73"/>
            <p:cNvSpPr/>
            <p:nvPr/>
          </p:nvSpPr>
          <p:spPr>
            <a:xfrm>
              <a:off x="3559225" y="3393675"/>
              <a:ext cx="35775" cy="10700"/>
            </a:xfrm>
            <a:custGeom>
              <a:avLst/>
              <a:gdLst/>
              <a:ahLst/>
              <a:cxnLst/>
              <a:rect l="l" t="t" r="r" b="b"/>
              <a:pathLst>
                <a:path w="1431" h="428" extrusionOk="0">
                  <a:moveTo>
                    <a:pt x="226" y="0"/>
                  </a:moveTo>
                  <a:cubicBezTo>
                    <a:pt x="109" y="0"/>
                    <a:pt x="8" y="94"/>
                    <a:pt x="4" y="210"/>
                  </a:cubicBezTo>
                  <a:cubicBezTo>
                    <a:pt x="0" y="331"/>
                    <a:pt x="97" y="428"/>
                    <a:pt x="218" y="428"/>
                  </a:cubicBezTo>
                  <a:lnTo>
                    <a:pt x="1205" y="428"/>
                  </a:lnTo>
                  <a:cubicBezTo>
                    <a:pt x="1322" y="428"/>
                    <a:pt x="1423" y="335"/>
                    <a:pt x="1427" y="222"/>
                  </a:cubicBezTo>
                  <a:cubicBezTo>
                    <a:pt x="1431" y="105"/>
                    <a:pt x="1333" y="0"/>
                    <a:pt x="12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9" name="Google Shape;6349;p73"/>
            <p:cNvSpPr/>
            <p:nvPr/>
          </p:nvSpPr>
          <p:spPr>
            <a:xfrm>
              <a:off x="3437850" y="3372675"/>
              <a:ext cx="35975" cy="35800"/>
            </a:xfrm>
            <a:custGeom>
              <a:avLst/>
              <a:gdLst/>
              <a:ahLst/>
              <a:cxnLst/>
              <a:rect l="l" t="t" r="r" b="b"/>
              <a:pathLst>
                <a:path w="1439" h="1432" extrusionOk="0">
                  <a:moveTo>
                    <a:pt x="716" y="1"/>
                  </a:moveTo>
                  <a:cubicBezTo>
                    <a:pt x="599" y="1"/>
                    <a:pt x="505" y="96"/>
                    <a:pt x="505" y="215"/>
                  </a:cubicBezTo>
                  <a:lnTo>
                    <a:pt x="505" y="502"/>
                  </a:lnTo>
                  <a:lnTo>
                    <a:pt x="229" y="502"/>
                  </a:lnTo>
                  <a:cubicBezTo>
                    <a:pt x="113" y="502"/>
                    <a:pt x="8" y="596"/>
                    <a:pt x="4" y="712"/>
                  </a:cubicBezTo>
                  <a:cubicBezTo>
                    <a:pt x="0" y="833"/>
                    <a:pt x="97" y="930"/>
                    <a:pt x="218" y="930"/>
                  </a:cubicBezTo>
                  <a:lnTo>
                    <a:pt x="505" y="930"/>
                  </a:lnTo>
                  <a:lnTo>
                    <a:pt x="505" y="1206"/>
                  </a:lnTo>
                  <a:cubicBezTo>
                    <a:pt x="505" y="1322"/>
                    <a:pt x="599" y="1423"/>
                    <a:pt x="715" y="1431"/>
                  </a:cubicBezTo>
                  <a:cubicBezTo>
                    <a:pt x="718" y="1431"/>
                    <a:pt x="720" y="1431"/>
                    <a:pt x="722" y="1431"/>
                  </a:cubicBezTo>
                  <a:cubicBezTo>
                    <a:pt x="840" y="1431"/>
                    <a:pt x="933" y="1336"/>
                    <a:pt x="933" y="1217"/>
                  </a:cubicBezTo>
                  <a:lnTo>
                    <a:pt x="933" y="930"/>
                  </a:lnTo>
                  <a:lnTo>
                    <a:pt x="1221" y="930"/>
                  </a:lnTo>
                  <a:cubicBezTo>
                    <a:pt x="1341" y="930"/>
                    <a:pt x="1438" y="833"/>
                    <a:pt x="1434" y="712"/>
                  </a:cubicBezTo>
                  <a:cubicBezTo>
                    <a:pt x="1427" y="596"/>
                    <a:pt x="1326" y="502"/>
                    <a:pt x="1209" y="502"/>
                  </a:cubicBezTo>
                  <a:lnTo>
                    <a:pt x="933" y="502"/>
                  </a:lnTo>
                  <a:lnTo>
                    <a:pt x="933" y="226"/>
                  </a:lnTo>
                  <a:cubicBezTo>
                    <a:pt x="933" y="106"/>
                    <a:pt x="840" y="5"/>
                    <a:pt x="723" y="1"/>
                  </a:cubicBezTo>
                  <a:cubicBezTo>
                    <a:pt x="721" y="1"/>
                    <a:pt x="71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0" name="Google Shape;6350;p73"/>
            <p:cNvSpPr/>
            <p:nvPr/>
          </p:nvSpPr>
          <p:spPr>
            <a:xfrm>
              <a:off x="3396550" y="3315150"/>
              <a:ext cx="32775" cy="50550"/>
            </a:xfrm>
            <a:custGeom>
              <a:avLst/>
              <a:gdLst/>
              <a:ahLst/>
              <a:cxnLst/>
              <a:rect l="l" t="t" r="r" b="b"/>
              <a:pathLst>
                <a:path w="1311" h="2022" extrusionOk="0">
                  <a:moveTo>
                    <a:pt x="626" y="1"/>
                  </a:moveTo>
                  <a:cubicBezTo>
                    <a:pt x="334" y="1"/>
                    <a:pt x="86" y="203"/>
                    <a:pt x="23" y="479"/>
                  </a:cubicBezTo>
                  <a:cubicBezTo>
                    <a:pt x="0" y="588"/>
                    <a:pt x="51" y="704"/>
                    <a:pt x="156" y="743"/>
                  </a:cubicBezTo>
                  <a:cubicBezTo>
                    <a:pt x="183" y="755"/>
                    <a:pt x="211" y="760"/>
                    <a:pt x="239" y="760"/>
                  </a:cubicBezTo>
                  <a:cubicBezTo>
                    <a:pt x="341" y="760"/>
                    <a:pt x="433" y="685"/>
                    <a:pt x="451" y="584"/>
                  </a:cubicBezTo>
                  <a:cubicBezTo>
                    <a:pt x="467" y="498"/>
                    <a:pt x="537" y="436"/>
                    <a:pt x="626" y="436"/>
                  </a:cubicBezTo>
                  <a:cubicBezTo>
                    <a:pt x="719" y="436"/>
                    <a:pt x="797" y="510"/>
                    <a:pt x="805" y="603"/>
                  </a:cubicBezTo>
                  <a:lnTo>
                    <a:pt x="801" y="630"/>
                  </a:lnTo>
                  <a:cubicBezTo>
                    <a:pt x="785" y="685"/>
                    <a:pt x="750" y="766"/>
                    <a:pt x="669" y="883"/>
                  </a:cubicBezTo>
                  <a:cubicBezTo>
                    <a:pt x="420" y="1233"/>
                    <a:pt x="276" y="1427"/>
                    <a:pt x="198" y="1528"/>
                  </a:cubicBezTo>
                  <a:cubicBezTo>
                    <a:pt x="97" y="1660"/>
                    <a:pt x="43" y="1734"/>
                    <a:pt x="82" y="1851"/>
                  </a:cubicBezTo>
                  <a:cubicBezTo>
                    <a:pt x="101" y="1917"/>
                    <a:pt x="159" y="1975"/>
                    <a:pt x="226" y="2003"/>
                  </a:cubicBezTo>
                  <a:cubicBezTo>
                    <a:pt x="257" y="2010"/>
                    <a:pt x="280" y="2022"/>
                    <a:pt x="583" y="2022"/>
                  </a:cubicBezTo>
                  <a:cubicBezTo>
                    <a:pt x="704" y="2022"/>
                    <a:pt x="863" y="2022"/>
                    <a:pt x="1092" y="2014"/>
                  </a:cubicBezTo>
                  <a:cubicBezTo>
                    <a:pt x="1213" y="2014"/>
                    <a:pt x="1310" y="1913"/>
                    <a:pt x="1310" y="1793"/>
                  </a:cubicBezTo>
                  <a:cubicBezTo>
                    <a:pt x="1306" y="1676"/>
                    <a:pt x="1209" y="1579"/>
                    <a:pt x="1089" y="1579"/>
                  </a:cubicBezTo>
                  <a:cubicBezTo>
                    <a:pt x="960" y="1579"/>
                    <a:pt x="832" y="1583"/>
                    <a:pt x="708" y="1583"/>
                  </a:cubicBezTo>
                  <a:cubicBezTo>
                    <a:pt x="793" y="1470"/>
                    <a:pt x="894" y="1330"/>
                    <a:pt x="1030" y="1140"/>
                  </a:cubicBezTo>
                  <a:cubicBezTo>
                    <a:pt x="1131" y="996"/>
                    <a:pt x="1201" y="856"/>
                    <a:pt x="1228" y="724"/>
                  </a:cubicBezTo>
                  <a:cubicBezTo>
                    <a:pt x="1228" y="720"/>
                    <a:pt x="1232" y="708"/>
                    <a:pt x="1232" y="704"/>
                  </a:cubicBezTo>
                  <a:lnTo>
                    <a:pt x="1244" y="646"/>
                  </a:lnTo>
                  <a:lnTo>
                    <a:pt x="1244" y="623"/>
                  </a:lnTo>
                  <a:cubicBezTo>
                    <a:pt x="1244" y="281"/>
                    <a:pt x="968" y="1"/>
                    <a:pt x="6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1" name="Google Shape;6351;p73"/>
            <p:cNvSpPr/>
            <p:nvPr/>
          </p:nvSpPr>
          <p:spPr>
            <a:xfrm>
              <a:off x="3516250" y="3315650"/>
              <a:ext cx="32975" cy="50550"/>
            </a:xfrm>
            <a:custGeom>
              <a:avLst/>
              <a:gdLst/>
              <a:ahLst/>
              <a:cxnLst/>
              <a:rect l="l" t="t" r="r" b="b"/>
              <a:pathLst>
                <a:path w="1319" h="2022" extrusionOk="0">
                  <a:moveTo>
                    <a:pt x="635" y="0"/>
                  </a:moveTo>
                  <a:cubicBezTo>
                    <a:pt x="335" y="0"/>
                    <a:pt x="83" y="206"/>
                    <a:pt x="24" y="498"/>
                  </a:cubicBezTo>
                  <a:cubicBezTo>
                    <a:pt x="1" y="622"/>
                    <a:pt x="79" y="731"/>
                    <a:pt x="199" y="758"/>
                  </a:cubicBezTo>
                  <a:cubicBezTo>
                    <a:pt x="214" y="761"/>
                    <a:pt x="229" y="762"/>
                    <a:pt x="243" y="762"/>
                  </a:cubicBezTo>
                  <a:cubicBezTo>
                    <a:pt x="348" y="762"/>
                    <a:pt x="436" y="689"/>
                    <a:pt x="460" y="583"/>
                  </a:cubicBezTo>
                  <a:cubicBezTo>
                    <a:pt x="471" y="498"/>
                    <a:pt x="545" y="435"/>
                    <a:pt x="635" y="435"/>
                  </a:cubicBezTo>
                  <a:cubicBezTo>
                    <a:pt x="724" y="435"/>
                    <a:pt x="802" y="509"/>
                    <a:pt x="813" y="603"/>
                  </a:cubicBezTo>
                  <a:lnTo>
                    <a:pt x="810" y="630"/>
                  </a:lnTo>
                  <a:cubicBezTo>
                    <a:pt x="794" y="684"/>
                    <a:pt x="759" y="766"/>
                    <a:pt x="677" y="882"/>
                  </a:cubicBezTo>
                  <a:cubicBezTo>
                    <a:pt x="429" y="1232"/>
                    <a:pt x="285" y="1427"/>
                    <a:pt x="207" y="1528"/>
                  </a:cubicBezTo>
                  <a:cubicBezTo>
                    <a:pt x="102" y="1660"/>
                    <a:pt x="52" y="1734"/>
                    <a:pt x="90" y="1850"/>
                  </a:cubicBezTo>
                  <a:cubicBezTo>
                    <a:pt x="110" y="1924"/>
                    <a:pt x="168" y="1975"/>
                    <a:pt x="234" y="1998"/>
                  </a:cubicBezTo>
                  <a:cubicBezTo>
                    <a:pt x="265" y="2010"/>
                    <a:pt x="289" y="2021"/>
                    <a:pt x="588" y="2021"/>
                  </a:cubicBezTo>
                  <a:cubicBezTo>
                    <a:pt x="712" y="2021"/>
                    <a:pt x="872" y="2021"/>
                    <a:pt x="1101" y="2014"/>
                  </a:cubicBezTo>
                  <a:cubicBezTo>
                    <a:pt x="1222" y="2014"/>
                    <a:pt x="1319" y="1913"/>
                    <a:pt x="1319" y="1792"/>
                  </a:cubicBezTo>
                  <a:cubicBezTo>
                    <a:pt x="1311" y="1676"/>
                    <a:pt x="1220" y="1574"/>
                    <a:pt x="1102" y="1574"/>
                  </a:cubicBezTo>
                  <a:cubicBezTo>
                    <a:pt x="1098" y="1574"/>
                    <a:pt x="1094" y="1574"/>
                    <a:pt x="1089" y="1574"/>
                  </a:cubicBezTo>
                  <a:cubicBezTo>
                    <a:pt x="965" y="1574"/>
                    <a:pt x="833" y="1578"/>
                    <a:pt x="716" y="1578"/>
                  </a:cubicBezTo>
                  <a:cubicBezTo>
                    <a:pt x="798" y="1466"/>
                    <a:pt x="903" y="1326"/>
                    <a:pt x="1039" y="1135"/>
                  </a:cubicBezTo>
                  <a:cubicBezTo>
                    <a:pt x="1140" y="991"/>
                    <a:pt x="1206" y="848"/>
                    <a:pt x="1237" y="723"/>
                  </a:cubicBezTo>
                  <a:cubicBezTo>
                    <a:pt x="1237" y="719"/>
                    <a:pt x="1241" y="708"/>
                    <a:pt x="1241" y="704"/>
                  </a:cubicBezTo>
                  <a:lnTo>
                    <a:pt x="1249" y="645"/>
                  </a:lnTo>
                  <a:lnTo>
                    <a:pt x="1249" y="614"/>
                  </a:lnTo>
                  <a:cubicBezTo>
                    <a:pt x="1249" y="276"/>
                    <a:pt x="973" y="0"/>
                    <a:pt x="6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2" name="Google Shape;6352;p73"/>
            <p:cNvSpPr/>
            <p:nvPr/>
          </p:nvSpPr>
          <p:spPr>
            <a:xfrm>
              <a:off x="3639200" y="3315650"/>
              <a:ext cx="32950" cy="50550"/>
            </a:xfrm>
            <a:custGeom>
              <a:avLst/>
              <a:gdLst/>
              <a:ahLst/>
              <a:cxnLst/>
              <a:rect l="l" t="t" r="r" b="b"/>
              <a:pathLst>
                <a:path w="1318" h="2022" extrusionOk="0">
                  <a:moveTo>
                    <a:pt x="634" y="0"/>
                  </a:moveTo>
                  <a:cubicBezTo>
                    <a:pt x="334" y="0"/>
                    <a:pt x="82" y="206"/>
                    <a:pt x="23" y="498"/>
                  </a:cubicBezTo>
                  <a:cubicBezTo>
                    <a:pt x="0" y="622"/>
                    <a:pt x="78" y="731"/>
                    <a:pt x="198" y="758"/>
                  </a:cubicBezTo>
                  <a:cubicBezTo>
                    <a:pt x="213" y="761"/>
                    <a:pt x="228" y="762"/>
                    <a:pt x="242" y="762"/>
                  </a:cubicBezTo>
                  <a:cubicBezTo>
                    <a:pt x="348" y="762"/>
                    <a:pt x="435" y="689"/>
                    <a:pt x="459" y="583"/>
                  </a:cubicBezTo>
                  <a:cubicBezTo>
                    <a:pt x="474" y="498"/>
                    <a:pt x="544" y="435"/>
                    <a:pt x="634" y="435"/>
                  </a:cubicBezTo>
                  <a:cubicBezTo>
                    <a:pt x="723" y="435"/>
                    <a:pt x="801" y="509"/>
                    <a:pt x="813" y="603"/>
                  </a:cubicBezTo>
                  <a:lnTo>
                    <a:pt x="809" y="630"/>
                  </a:lnTo>
                  <a:cubicBezTo>
                    <a:pt x="793" y="684"/>
                    <a:pt x="758" y="766"/>
                    <a:pt x="676" y="882"/>
                  </a:cubicBezTo>
                  <a:cubicBezTo>
                    <a:pt x="428" y="1232"/>
                    <a:pt x="284" y="1427"/>
                    <a:pt x="206" y="1528"/>
                  </a:cubicBezTo>
                  <a:cubicBezTo>
                    <a:pt x="105" y="1660"/>
                    <a:pt x="51" y="1734"/>
                    <a:pt x="90" y="1850"/>
                  </a:cubicBezTo>
                  <a:cubicBezTo>
                    <a:pt x="109" y="1924"/>
                    <a:pt x="167" y="1975"/>
                    <a:pt x="233" y="1998"/>
                  </a:cubicBezTo>
                  <a:cubicBezTo>
                    <a:pt x="264" y="2010"/>
                    <a:pt x="288" y="2021"/>
                    <a:pt x="591" y="2021"/>
                  </a:cubicBezTo>
                  <a:cubicBezTo>
                    <a:pt x="711" y="2021"/>
                    <a:pt x="871" y="2021"/>
                    <a:pt x="1100" y="2014"/>
                  </a:cubicBezTo>
                  <a:cubicBezTo>
                    <a:pt x="1221" y="2014"/>
                    <a:pt x="1318" y="1913"/>
                    <a:pt x="1318" y="1792"/>
                  </a:cubicBezTo>
                  <a:cubicBezTo>
                    <a:pt x="1314" y="1676"/>
                    <a:pt x="1216" y="1574"/>
                    <a:pt x="1101" y="1574"/>
                  </a:cubicBezTo>
                  <a:cubicBezTo>
                    <a:pt x="1097" y="1574"/>
                    <a:pt x="1093" y="1574"/>
                    <a:pt x="1089" y="1574"/>
                  </a:cubicBezTo>
                  <a:cubicBezTo>
                    <a:pt x="964" y="1574"/>
                    <a:pt x="832" y="1578"/>
                    <a:pt x="715" y="1578"/>
                  </a:cubicBezTo>
                  <a:cubicBezTo>
                    <a:pt x="797" y="1466"/>
                    <a:pt x="902" y="1326"/>
                    <a:pt x="1038" y="1135"/>
                  </a:cubicBezTo>
                  <a:cubicBezTo>
                    <a:pt x="1139" y="991"/>
                    <a:pt x="1205" y="848"/>
                    <a:pt x="1236" y="723"/>
                  </a:cubicBezTo>
                  <a:cubicBezTo>
                    <a:pt x="1236" y="719"/>
                    <a:pt x="1240" y="708"/>
                    <a:pt x="1240" y="704"/>
                  </a:cubicBezTo>
                  <a:lnTo>
                    <a:pt x="1248" y="645"/>
                  </a:lnTo>
                  <a:lnTo>
                    <a:pt x="1248" y="614"/>
                  </a:lnTo>
                  <a:cubicBezTo>
                    <a:pt x="1248" y="276"/>
                    <a:pt x="972" y="0"/>
                    <a:pt x="6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3" name="Google Shape;6353;p73"/>
            <p:cNvSpPr/>
            <p:nvPr/>
          </p:nvSpPr>
          <p:spPr>
            <a:xfrm>
              <a:off x="3486825" y="3355775"/>
              <a:ext cx="42875" cy="57875"/>
            </a:xfrm>
            <a:custGeom>
              <a:avLst/>
              <a:gdLst/>
              <a:ahLst/>
              <a:cxnLst/>
              <a:rect l="l" t="t" r="r" b="b"/>
              <a:pathLst>
                <a:path w="1715" h="2315" extrusionOk="0">
                  <a:moveTo>
                    <a:pt x="859" y="1042"/>
                  </a:moveTo>
                  <a:cubicBezTo>
                    <a:pt x="1096" y="1042"/>
                    <a:pt x="1291" y="1237"/>
                    <a:pt x="1291" y="1474"/>
                  </a:cubicBezTo>
                  <a:cubicBezTo>
                    <a:pt x="1291" y="1719"/>
                    <a:pt x="1096" y="1905"/>
                    <a:pt x="859" y="1905"/>
                  </a:cubicBezTo>
                  <a:cubicBezTo>
                    <a:pt x="622" y="1905"/>
                    <a:pt x="428" y="1711"/>
                    <a:pt x="428" y="1474"/>
                  </a:cubicBezTo>
                  <a:cubicBezTo>
                    <a:pt x="428" y="1237"/>
                    <a:pt x="622" y="1042"/>
                    <a:pt x="859" y="1042"/>
                  </a:cubicBezTo>
                  <a:close/>
                  <a:moveTo>
                    <a:pt x="211" y="0"/>
                  </a:moveTo>
                  <a:cubicBezTo>
                    <a:pt x="94" y="0"/>
                    <a:pt x="0" y="96"/>
                    <a:pt x="0" y="214"/>
                  </a:cubicBezTo>
                  <a:lnTo>
                    <a:pt x="0" y="2092"/>
                  </a:lnTo>
                  <a:cubicBezTo>
                    <a:pt x="0" y="2208"/>
                    <a:pt x="86" y="2306"/>
                    <a:pt x="198" y="2313"/>
                  </a:cubicBezTo>
                  <a:cubicBezTo>
                    <a:pt x="204" y="2314"/>
                    <a:pt x="210" y="2314"/>
                    <a:pt x="216" y="2314"/>
                  </a:cubicBezTo>
                  <a:cubicBezTo>
                    <a:pt x="301" y="2314"/>
                    <a:pt x="371" y="2262"/>
                    <a:pt x="401" y="2193"/>
                  </a:cubicBezTo>
                  <a:cubicBezTo>
                    <a:pt x="529" y="2271"/>
                    <a:pt x="680" y="2313"/>
                    <a:pt x="840" y="2313"/>
                  </a:cubicBezTo>
                  <a:cubicBezTo>
                    <a:pt x="1326" y="2313"/>
                    <a:pt x="1714" y="1905"/>
                    <a:pt x="1683" y="1415"/>
                  </a:cubicBezTo>
                  <a:cubicBezTo>
                    <a:pt x="1660" y="984"/>
                    <a:pt x="1302" y="638"/>
                    <a:pt x="875" y="622"/>
                  </a:cubicBezTo>
                  <a:cubicBezTo>
                    <a:pt x="867" y="622"/>
                    <a:pt x="860" y="622"/>
                    <a:pt x="852" y="622"/>
                  </a:cubicBezTo>
                  <a:cubicBezTo>
                    <a:pt x="694" y="622"/>
                    <a:pt x="550" y="661"/>
                    <a:pt x="428" y="735"/>
                  </a:cubicBezTo>
                  <a:lnTo>
                    <a:pt x="428" y="226"/>
                  </a:lnTo>
                  <a:cubicBezTo>
                    <a:pt x="428" y="109"/>
                    <a:pt x="335" y="8"/>
                    <a:pt x="218" y="0"/>
                  </a:cubicBezTo>
                  <a:cubicBezTo>
                    <a:pt x="216" y="0"/>
                    <a:pt x="213" y="0"/>
                    <a:pt x="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54" name="Google Shape;6354;p73"/>
          <p:cNvGrpSpPr/>
          <p:nvPr/>
        </p:nvGrpSpPr>
        <p:grpSpPr>
          <a:xfrm>
            <a:off x="4043550" y="3292025"/>
            <a:ext cx="339450" cy="364150"/>
            <a:chOff x="4043550" y="3292025"/>
            <a:chExt cx="339450" cy="364150"/>
          </a:xfrm>
        </p:grpSpPr>
        <p:sp>
          <p:nvSpPr>
            <p:cNvPr id="6355" name="Google Shape;6355;p73"/>
            <p:cNvSpPr/>
            <p:nvPr/>
          </p:nvSpPr>
          <p:spPr>
            <a:xfrm>
              <a:off x="4043550" y="3310425"/>
              <a:ext cx="339075" cy="327375"/>
            </a:xfrm>
            <a:custGeom>
              <a:avLst/>
              <a:gdLst/>
              <a:ahLst/>
              <a:cxnLst/>
              <a:rect l="l" t="t" r="r" b="b"/>
              <a:pathLst>
                <a:path w="13563" h="13095" extrusionOk="0">
                  <a:moveTo>
                    <a:pt x="3157" y="979"/>
                  </a:moveTo>
                  <a:cubicBezTo>
                    <a:pt x="3619" y="979"/>
                    <a:pt x="4148" y="1072"/>
                    <a:pt x="4715" y="1266"/>
                  </a:cubicBezTo>
                  <a:cubicBezTo>
                    <a:pt x="6177" y="1756"/>
                    <a:pt x="7751" y="2794"/>
                    <a:pt x="9146" y="4186"/>
                  </a:cubicBezTo>
                  <a:cubicBezTo>
                    <a:pt x="10542" y="5581"/>
                    <a:pt x="11580" y="7155"/>
                    <a:pt x="12066" y="8617"/>
                  </a:cubicBezTo>
                  <a:cubicBezTo>
                    <a:pt x="12513" y="9950"/>
                    <a:pt x="12435" y="11042"/>
                    <a:pt x="11860" y="11622"/>
                  </a:cubicBezTo>
                  <a:cubicBezTo>
                    <a:pt x="11529" y="11948"/>
                    <a:pt x="11031" y="12113"/>
                    <a:pt x="10416" y="12113"/>
                  </a:cubicBezTo>
                  <a:cubicBezTo>
                    <a:pt x="9954" y="12113"/>
                    <a:pt x="9427" y="12020"/>
                    <a:pt x="8855" y="11831"/>
                  </a:cubicBezTo>
                  <a:cubicBezTo>
                    <a:pt x="7393" y="11338"/>
                    <a:pt x="5819" y="10304"/>
                    <a:pt x="4424" y="8908"/>
                  </a:cubicBezTo>
                  <a:cubicBezTo>
                    <a:pt x="3028" y="7517"/>
                    <a:pt x="1990" y="5943"/>
                    <a:pt x="1505" y="4477"/>
                  </a:cubicBezTo>
                  <a:cubicBezTo>
                    <a:pt x="1058" y="3148"/>
                    <a:pt x="1135" y="2055"/>
                    <a:pt x="1714" y="1476"/>
                  </a:cubicBezTo>
                  <a:cubicBezTo>
                    <a:pt x="2041" y="1146"/>
                    <a:pt x="2542" y="979"/>
                    <a:pt x="3157" y="979"/>
                  </a:cubicBezTo>
                  <a:close/>
                  <a:moveTo>
                    <a:pt x="3143" y="0"/>
                  </a:moveTo>
                  <a:cubicBezTo>
                    <a:pt x="2269" y="0"/>
                    <a:pt x="1543" y="264"/>
                    <a:pt x="1023" y="784"/>
                  </a:cubicBezTo>
                  <a:cubicBezTo>
                    <a:pt x="163" y="1647"/>
                    <a:pt x="0" y="3066"/>
                    <a:pt x="576" y="4784"/>
                  </a:cubicBezTo>
                  <a:cubicBezTo>
                    <a:pt x="1112" y="6393"/>
                    <a:pt x="2228" y="8096"/>
                    <a:pt x="3728" y="9600"/>
                  </a:cubicBezTo>
                  <a:cubicBezTo>
                    <a:pt x="5232" y="11097"/>
                    <a:pt x="6943" y="12220"/>
                    <a:pt x="8544" y="12753"/>
                  </a:cubicBezTo>
                  <a:cubicBezTo>
                    <a:pt x="9224" y="12982"/>
                    <a:pt x="9858" y="13095"/>
                    <a:pt x="10425" y="13095"/>
                  </a:cubicBezTo>
                  <a:cubicBezTo>
                    <a:pt x="11300" y="13095"/>
                    <a:pt x="12023" y="12826"/>
                    <a:pt x="12544" y="12306"/>
                  </a:cubicBezTo>
                  <a:cubicBezTo>
                    <a:pt x="13403" y="11447"/>
                    <a:pt x="13562" y="10028"/>
                    <a:pt x="12991" y="8306"/>
                  </a:cubicBezTo>
                  <a:cubicBezTo>
                    <a:pt x="12454" y="6701"/>
                    <a:pt x="11339" y="4990"/>
                    <a:pt x="9838" y="3494"/>
                  </a:cubicBezTo>
                  <a:cubicBezTo>
                    <a:pt x="8334" y="1997"/>
                    <a:pt x="6624" y="874"/>
                    <a:pt x="5022" y="337"/>
                  </a:cubicBezTo>
                  <a:cubicBezTo>
                    <a:pt x="4343" y="112"/>
                    <a:pt x="3712" y="0"/>
                    <a:pt x="3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6" name="Google Shape;6356;p73"/>
            <p:cNvSpPr/>
            <p:nvPr/>
          </p:nvSpPr>
          <p:spPr>
            <a:xfrm>
              <a:off x="4043725" y="3310550"/>
              <a:ext cx="339075" cy="327250"/>
            </a:xfrm>
            <a:custGeom>
              <a:avLst/>
              <a:gdLst/>
              <a:ahLst/>
              <a:cxnLst/>
              <a:rect l="l" t="t" r="r" b="b"/>
              <a:pathLst>
                <a:path w="13563" h="13090" extrusionOk="0">
                  <a:moveTo>
                    <a:pt x="10407" y="974"/>
                  </a:moveTo>
                  <a:cubicBezTo>
                    <a:pt x="11025" y="974"/>
                    <a:pt x="11522" y="1141"/>
                    <a:pt x="11845" y="1471"/>
                  </a:cubicBezTo>
                  <a:cubicBezTo>
                    <a:pt x="12420" y="2050"/>
                    <a:pt x="12498" y="3143"/>
                    <a:pt x="12055" y="4472"/>
                  </a:cubicBezTo>
                  <a:cubicBezTo>
                    <a:pt x="11565" y="5938"/>
                    <a:pt x="10531" y="7512"/>
                    <a:pt x="9136" y="8903"/>
                  </a:cubicBezTo>
                  <a:cubicBezTo>
                    <a:pt x="7740" y="10299"/>
                    <a:pt x="6166" y="11341"/>
                    <a:pt x="4704" y="11826"/>
                  </a:cubicBezTo>
                  <a:cubicBezTo>
                    <a:pt x="4131" y="12019"/>
                    <a:pt x="3602" y="12114"/>
                    <a:pt x="3140" y="12114"/>
                  </a:cubicBezTo>
                  <a:cubicBezTo>
                    <a:pt x="2527" y="12114"/>
                    <a:pt x="2030" y="11947"/>
                    <a:pt x="1700" y="11617"/>
                  </a:cubicBezTo>
                  <a:cubicBezTo>
                    <a:pt x="1128" y="11037"/>
                    <a:pt x="1051" y="9945"/>
                    <a:pt x="1494" y="8612"/>
                  </a:cubicBezTo>
                  <a:cubicBezTo>
                    <a:pt x="1983" y="7150"/>
                    <a:pt x="3017" y="5576"/>
                    <a:pt x="4413" y="4181"/>
                  </a:cubicBezTo>
                  <a:cubicBezTo>
                    <a:pt x="5808" y="2789"/>
                    <a:pt x="7383" y="1747"/>
                    <a:pt x="8844" y="1261"/>
                  </a:cubicBezTo>
                  <a:cubicBezTo>
                    <a:pt x="9415" y="1067"/>
                    <a:pt x="9948" y="974"/>
                    <a:pt x="10407" y="974"/>
                  </a:cubicBezTo>
                  <a:close/>
                  <a:moveTo>
                    <a:pt x="10423" y="0"/>
                  </a:moveTo>
                  <a:cubicBezTo>
                    <a:pt x="9853" y="0"/>
                    <a:pt x="9221" y="113"/>
                    <a:pt x="8541" y="340"/>
                  </a:cubicBezTo>
                  <a:cubicBezTo>
                    <a:pt x="6936" y="873"/>
                    <a:pt x="5229" y="1992"/>
                    <a:pt x="3729" y="3493"/>
                  </a:cubicBezTo>
                  <a:cubicBezTo>
                    <a:pt x="2232" y="4993"/>
                    <a:pt x="1109" y="6703"/>
                    <a:pt x="572" y="8309"/>
                  </a:cubicBezTo>
                  <a:cubicBezTo>
                    <a:pt x="1" y="10027"/>
                    <a:pt x="160" y="11445"/>
                    <a:pt x="1019" y="12305"/>
                  </a:cubicBezTo>
                  <a:cubicBezTo>
                    <a:pt x="1540" y="12825"/>
                    <a:pt x="2263" y="13090"/>
                    <a:pt x="3138" y="13090"/>
                  </a:cubicBezTo>
                  <a:cubicBezTo>
                    <a:pt x="3709" y="13090"/>
                    <a:pt x="4339" y="12977"/>
                    <a:pt x="5019" y="12752"/>
                  </a:cubicBezTo>
                  <a:cubicBezTo>
                    <a:pt x="6628" y="12219"/>
                    <a:pt x="8339" y="11100"/>
                    <a:pt x="9835" y="9599"/>
                  </a:cubicBezTo>
                  <a:cubicBezTo>
                    <a:pt x="11332" y="8099"/>
                    <a:pt x="12455" y="6388"/>
                    <a:pt x="12988" y="4783"/>
                  </a:cubicBezTo>
                  <a:cubicBezTo>
                    <a:pt x="13563" y="3065"/>
                    <a:pt x="13400" y="1646"/>
                    <a:pt x="12541" y="787"/>
                  </a:cubicBezTo>
                  <a:cubicBezTo>
                    <a:pt x="12021" y="265"/>
                    <a:pt x="11296" y="0"/>
                    <a:pt x="104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7" name="Google Shape;6357;p73"/>
            <p:cNvSpPr/>
            <p:nvPr/>
          </p:nvSpPr>
          <p:spPr>
            <a:xfrm>
              <a:off x="4116125" y="3292025"/>
              <a:ext cx="194100" cy="364150"/>
            </a:xfrm>
            <a:custGeom>
              <a:avLst/>
              <a:gdLst/>
              <a:ahLst/>
              <a:cxnLst/>
              <a:rect l="l" t="t" r="r" b="b"/>
              <a:pathLst>
                <a:path w="7764" h="14566" extrusionOk="0">
                  <a:moveTo>
                    <a:pt x="3884" y="972"/>
                  </a:moveTo>
                  <a:cubicBezTo>
                    <a:pt x="4588" y="972"/>
                    <a:pt x="5307" y="1598"/>
                    <a:pt x="5851" y="2694"/>
                  </a:cubicBezTo>
                  <a:cubicBezTo>
                    <a:pt x="6457" y="3907"/>
                    <a:pt x="6792" y="5540"/>
                    <a:pt x="6792" y="7281"/>
                  </a:cubicBezTo>
                  <a:cubicBezTo>
                    <a:pt x="6792" y="9019"/>
                    <a:pt x="6457" y="10647"/>
                    <a:pt x="5851" y="11868"/>
                  </a:cubicBezTo>
                  <a:cubicBezTo>
                    <a:pt x="5307" y="12960"/>
                    <a:pt x="4588" y="13586"/>
                    <a:pt x="3884" y="13586"/>
                  </a:cubicBezTo>
                  <a:cubicBezTo>
                    <a:pt x="3177" y="13586"/>
                    <a:pt x="2465" y="12960"/>
                    <a:pt x="1913" y="11868"/>
                  </a:cubicBezTo>
                  <a:cubicBezTo>
                    <a:pt x="1307" y="10651"/>
                    <a:pt x="973" y="9019"/>
                    <a:pt x="973" y="7281"/>
                  </a:cubicBezTo>
                  <a:cubicBezTo>
                    <a:pt x="973" y="5540"/>
                    <a:pt x="1307" y="3911"/>
                    <a:pt x="1913" y="2694"/>
                  </a:cubicBezTo>
                  <a:cubicBezTo>
                    <a:pt x="2457" y="1598"/>
                    <a:pt x="3177" y="972"/>
                    <a:pt x="3884" y="972"/>
                  </a:cubicBezTo>
                  <a:close/>
                  <a:moveTo>
                    <a:pt x="3884" y="1"/>
                  </a:moveTo>
                  <a:cubicBezTo>
                    <a:pt x="2780" y="1"/>
                    <a:pt x="1773" y="801"/>
                    <a:pt x="1046" y="2259"/>
                  </a:cubicBezTo>
                  <a:cubicBezTo>
                    <a:pt x="374" y="3612"/>
                    <a:pt x="1" y="5392"/>
                    <a:pt x="1" y="7285"/>
                  </a:cubicBezTo>
                  <a:cubicBezTo>
                    <a:pt x="1" y="9174"/>
                    <a:pt x="370" y="10958"/>
                    <a:pt x="1046" y="12307"/>
                  </a:cubicBezTo>
                  <a:cubicBezTo>
                    <a:pt x="1773" y="13765"/>
                    <a:pt x="2780" y="14565"/>
                    <a:pt x="3884" y="14565"/>
                  </a:cubicBezTo>
                  <a:cubicBezTo>
                    <a:pt x="4984" y="14565"/>
                    <a:pt x="5991" y="13765"/>
                    <a:pt x="6722" y="12307"/>
                  </a:cubicBezTo>
                  <a:cubicBezTo>
                    <a:pt x="7390" y="10958"/>
                    <a:pt x="7763" y="9174"/>
                    <a:pt x="7763" y="7285"/>
                  </a:cubicBezTo>
                  <a:cubicBezTo>
                    <a:pt x="7763" y="5392"/>
                    <a:pt x="7394" y="3612"/>
                    <a:pt x="6722" y="2259"/>
                  </a:cubicBezTo>
                  <a:cubicBezTo>
                    <a:pt x="5991" y="801"/>
                    <a:pt x="4984" y="1"/>
                    <a:pt x="38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8" name="Google Shape;6358;p73"/>
            <p:cNvSpPr/>
            <p:nvPr/>
          </p:nvSpPr>
          <p:spPr>
            <a:xfrm>
              <a:off x="4164625" y="3425550"/>
              <a:ext cx="97200" cy="97200"/>
            </a:xfrm>
            <a:custGeom>
              <a:avLst/>
              <a:gdLst/>
              <a:ahLst/>
              <a:cxnLst/>
              <a:rect l="l" t="t" r="r" b="b"/>
              <a:pathLst>
                <a:path w="3888" h="3888" extrusionOk="0">
                  <a:moveTo>
                    <a:pt x="1944" y="0"/>
                  </a:moveTo>
                  <a:cubicBezTo>
                    <a:pt x="867" y="0"/>
                    <a:pt x="1" y="871"/>
                    <a:pt x="1" y="1944"/>
                  </a:cubicBezTo>
                  <a:cubicBezTo>
                    <a:pt x="1" y="3017"/>
                    <a:pt x="867" y="3887"/>
                    <a:pt x="1944" y="3887"/>
                  </a:cubicBezTo>
                  <a:cubicBezTo>
                    <a:pt x="3017" y="3887"/>
                    <a:pt x="3888" y="3017"/>
                    <a:pt x="3888" y="1944"/>
                  </a:cubicBezTo>
                  <a:cubicBezTo>
                    <a:pt x="3888" y="871"/>
                    <a:pt x="3017" y="0"/>
                    <a:pt x="19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9" name="Google Shape;6359;p73"/>
            <p:cNvSpPr/>
            <p:nvPr/>
          </p:nvSpPr>
          <p:spPr>
            <a:xfrm>
              <a:off x="4112825" y="3407275"/>
              <a:ext cx="36475" cy="36475"/>
            </a:xfrm>
            <a:custGeom>
              <a:avLst/>
              <a:gdLst/>
              <a:ahLst/>
              <a:cxnLst/>
              <a:rect l="l" t="t" r="r" b="b"/>
              <a:pathLst>
                <a:path w="1459" h="1459" extrusionOk="0">
                  <a:moveTo>
                    <a:pt x="728" y="1"/>
                  </a:moveTo>
                  <a:cubicBezTo>
                    <a:pt x="327" y="1"/>
                    <a:pt x="1" y="327"/>
                    <a:pt x="1" y="731"/>
                  </a:cubicBezTo>
                  <a:cubicBezTo>
                    <a:pt x="1" y="1132"/>
                    <a:pt x="327" y="1458"/>
                    <a:pt x="728" y="1458"/>
                  </a:cubicBezTo>
                  <a:cubicBezTo>
                    <a:pt x="1132" y="1458"/>
                    <a:pt x="1458" y="1132"/>
                    <a:pt x="1458" y="731"/>
                  </a:cubicBezTo>
                  <a:cubicBezTo>
                    <a:pt x="1458" y="327"/>
                    <a:pt x="1132" y="1"/>
                    <a:pt x="7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0" name="Google Shape;6360;p73"/>
            <p:cNvSpPr/>
            <p:nvPr/>
          </p:nvSpPr>
          <p:spPr>
            <a:xfrm>
              <a:off x="4049175" y="3516500"/>
              <a:ext cx="36475" cy="36475"/>
            </a:xfrm>
            <a:custGeom>
              <a:avLst/>
              <a:gdLst/>
              <a:ahLst/>
              <a:cxnLst/>
              <a:rect l="l" t="t" r="r" b="b"/>
              <a:pathLst>
                <a:path w="1459" h="1459" extrusionOk="0">
                  <a:moveTo>
                    <a:pt x="731" y="1"/>
                  </a:moveTo>
                  <a:cubicBezTo>
                    <a:pt x="327" y="1"/>
                    <a:pt x="1" y="327"/>
                    <a:pt x="1" y="728"/>
                  </a:cubicBezTo>
                  <a:cubicBezTo>
                    <a:pt x="1" y="1132"/>
                    <a:pt x="327" y="1458"/>
                    <a:pt x="731" y="1458"/>
                  </a:cubicBezTo>
                  <a:cubicBezTo>
                    <a:pt x="1132" y="1458"/>
                    <a:pt x="1458" y="1132"/>
                    <a:pt x="1458" y="728"/>
                  </a:cubicBezTo>
                  <a:cubicBezTo>
                    <a:pt x="1458" y="327"/>
                    <a:pt x="1132" y="1"/>
                    <a:pt x="7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1" name="Google Shape;6361;p73"/>
            <p:cNvSpPr/>
            <p:nvPr/>
          </p:nvSpPr>
          <p:spPr>
            <a:xfrm>
              <a:off x="4346550" y="3552950"/>
              <a:ext cx="36450" cy="36450"/>
            </a:xfrm>
            <a:custGeom>
              <a:avLst/>
              <a:gdLst/>
              <a:ahLst/>
              <a:cxnLst/>
              <a:rect l="l" t="t" r="r" b="b"/>
              <a:pathLst>
                <a:path w="1458" h="1458" extrusionOk="0">
                  <a:moveTo>
                    <a:pt x="731" y="0"/>
                  </a:moveTo>
                  <a:cubicBezTo>
                    <a:pt x="327" y="0"/>
                    <a:pt x="0" y="327"/>
                    <a:pt x="0" y="727"/>
                  </a:cubicBezTo>
                  <a:cubicBezTo>
                    <a:pt x="0" y="1131"/>
                    <a:pt x="327" y="1458"/>
                    <a:pt x="731" y="1458"/>
                  </a:cubicBezTo>
                  <a:cubicBezTo>
                    <a:pt x="1131" y="1458"/>
                    <a:pt x="1458" y="1131"/>
                    <a:pt x="1458" y="727"/>
                  </a:cubicBezTo>
                  <a:cubicBezTo>
                    <a:pt x="1458" y="327"/>
                    <a:pt x="1131" y="0"/>
                    <a:pt x="7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62" name="Google Shape;6362;p73"/>
          <p:cNvGrpSpPr/>
          <p:nvPr/>
        </p:nvGrpSpPr>
        <p:grpSpPr>
          <a:xfrm>
            <a:off x="4740600" y="3292150"/>
            <a:ext cx="350825" cy="364025"/>
            <a:chOff x="4740600" y="3292150"/>
            <a:chExt cx="350825" cy="364025"/>
          </a:xfrm>
        </p:grpSpPr>
        <p:sp>
          <p:nvSpPr>
            <p:cNvPr id="6363" name="Google Shape;6363;p73"/>
            <p:cNvSpPr/>
            <p:nvPr/>
          </p:nvSpPr>
          <p:spPr>
            <a:xfrm>
              <a:off x="5027550" y="3297175"/>
              <a:ext cx="63875" cy="87000"/>
            </a:xfrm>
            <a:custGeom>
              <a:avLst/>
              <a:gdLst/>
              <a:ahLst/>
              <a:cxnLst/>
              <a:rect l="l" t="t" r="r" b="b"/>
              <a:pathLst>
                <a:path w="2555" h="3480" extrusionOk="0">
                  <a:moveTo>
                    <a:pt x="485" y="0"/>
                  </a:moveTo>
                  <a:cubicBezTo>
                    <a:pt x="321" y="0"/>
                    <a:pt x="154" y="42"/>
                    <a:pt x="1" y="129"/>
                  </a:cubicBezTo>
                  <a:lnTo>
                    <a:pt x="588" y="2022"/>
                  </a:lnTo>
                  <a:lnTo>
                    <a:pt x="1933" y="3480"/>
                  </a:lnTo>
                  <a:cubicBezTo>
                    <a:pt x="2399" y="3211"/>
                    <a:pt x="2554" y="2617"/>
                    <a:pt x="2286" y="2150"/>
                  </a:cubicBezTo>
                  <a:lnTo>
                    <a:pt x="1326" y="486"/>
                  </a:lnTo>
                  <a:cubicBezTo>
                    <a:pt x="1146" y="173"/>
                    <a:pt x="821" y="0"/>
                    <a:pt x="4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4" name="Google Shape;6364;p73"/>
            <p:cNvSpPr/>
            <p:nvPr/>
          </p:nvSpPr>
          <p:spPr>
            <a:xfrm>
              <a:off x="4740600" y="3470675"/>
              <a:ext cx="54725" cy="70700"/>
            </a:xfrm>
            <a:custGeom>
              <a:avLst/>
              <a:gdLst/>
              <a:ahLst/>
              <a:cxnLst/>
              <a:rect l="l" t="t" r="r" b="b"/>
              <a:pathLst>
                <a:path w="2189" h="2828" extrusionOk="0">
                  <a:moveTo>
                    <a:pt x="704" y="0"/>
                  </a:moveTo>
                  <a:cubicBezTo>
                    <a:pt x="667" y="0"/>
                    <a:pt x="629" y="10"/>
                    <a:pt x="595" y="30"/>
                  </a:cubicBezTo>
                  <a:lnTo>
                    <a:pt x="148" y="291"/>
                  </a:lnTo>
                  <a:cubicBezTo>
                    <a:pt x="39" y="353"/>
                    <a:pt x="0" y="493"/>
                    <a:pt x="62" y="601"/>
                  </a:cubicBezTo>
                  <a:lnTo>
                    <a:pt x="1283" y="2712"/>
                  </a:lnTo>
                  <a:cubicBezTo>
                    <a:pt x="1325" y="2786"/>
                    <a:pt x="1404" y="2827"/>
                    <a:pt x="1484" y="2827"/>
                  </a:cubicBezTo>
                  <a:cubicBezTo>
                    <a:pt x="1522" y="2827"/>
                    <a:pt x="1560" y="2818"/>
                    <a:pt x="1594" y="2798"/>
                  </a:cubicBezTo>
                  <a:lnTo>
                    <a:pt x="2041" y="2537"/>
                  </a:lnTo>
                  <a:cubicBezTo>
                    <a:pt x="2154" y="2479"/>
                    <a:pt x="2189" y="2339"/>
                    <a:pt x="2123" y="2226"/>
                  </a:cubicBezTo>
                  <a:lnTo>
                    <a:pt x="906" y="116"/>
                  </a:lnTo>
                  <a:cubicBezTo>
                    <a:pt x="861" y="42"/>
                    <a:pt x="783" y="0"/>
                    <a:pt x="7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5" name="Google Shape;6365;p73"/>
            <p:cNvSpPr/>
            <p:nvPr/>
          </p:nvSpPr>
          <p:spPr>
            <a:xfrm>
              <a:off x="4763525" y="3453250"/>
              <a:ext cx="71925" cy="69200"/>
            </a:xfrm>
            <a:custGeom>
              <a:avLst/>
              <a:gdLst/>
              <a:ahLst/>
              <a:cxnLst/>
              <a:rect l="l" t="t" r="r" b="b"/>
              <a:pathLst>
                <a:path w="2877" h="2768" extrusionOk="0">
                  <a:moveTo>
                    <a:pt x="1917" y="0"/>
                  </a:moveTo>
                  <a:lnTo>
                    <a:pt x="1" y="1104"/>
                  </a:lnTo>
                  <a:lnTo>
                    <a:pt x="965" y="2768"/>
                  </a:lnTo>
                  <a:lnTo>
                    <a:pt x="2877" y="1668"/>
                  </a:lnTo>
                  <a:lnTo>
                    <a:pt x="191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6" name="Google Shape;6366;p73"/>
            <p:cNvSpPr/>
            <p:nvPr/>
          </p:nvSpPr>
          <p:spPr>
            <a:xfrm>
              <a:off x="4805225" y="3386675"/>
              <a:ext cx="139550" cy="115950"/>
            </a:xfrm>
            <a:custGeom>
              <a:avLst/>
              <a:gdLst/>
              <a:ahLst/>
              <a:cxnLst/>
              <a:rect l="l" t="t" r="r" b="b"/>
              <a:pathLst>
                <a:path w="5582" h="4638" extrusionOk="0">
                  <a:moveTo>
                    <a:pt x="3887" y="1"/>
                  </a:moveTo>
                  <a:lnTo>
                    <a:pt x="315" y="2065"/>
                  </a:lnTo>
                  <a:cubicBezTo>
                    <a:pt x="82" y="2197"/>
                    <a:pt x="0" y="2492"/>
                    <a:pt x="136" y="2725"/>
                  </a:cubicBezTo>
                  <a:lnTo>
                    <a:pt x="1100" y="4393"/>
                  </a:lnTo>
                  <a:cubicBezTo>
                    <a:pt x="1186" y="4549"/>
                    <a:pt x="1349" y="4638"/>
                    <a:pt x="1518" y="4638"/>
                  </a:cubicBezTo>
                  <a:cubicBezTo>
                    <a:pt x="1600" y="4638"/>
                    <a:pt x="1684" y="4616"/>
                    <a:pt x="1761" y="4572"/>
                  </a:cubicBezTo>
                  <a:lnTo>
                    <a:pt x="3024" y="3845"/>
                  </a:lnTo>
                  <a:lnTo>
                    <a:pt x="5582" y="1874"/>
                  </a:lnTo>
                  <a:lnTo>
                    <a:pt x="38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7" name="Google Shape;6367;p73"/>
            <p:cNvSpPr/>
            <p:nvPr/>
          </p:nvSpPr>
          <p:spPr>
            <a:xfrm>
              <a:off x="4897525" y="3324575"/>
              <a:ext cx="136375" cy="132675"/>
            </a:xfrm>
            <a:custGeom>
              <a:avLst/>
              <a:gdLst/>
              <a:ahLst/>
              <a:cxnLst/>
              <a:rect l="l" t="t" r="r" b="b"/>
              <a:pathLst>
                <a:path w="5455" h="5307" extrusionOk="0">
                  <a:moveTo>
                    <a:pt x="3519" y="1"/>
                  </a:moveTo>
                  <a:lnTo>
                    <a:pt x="156" y="1944"/>
                  </a:lnTo>
                  <a:cubicBezTo>
                    <a:pt x="40" y="2014"/>
                    <a:pt x="1" y="2158"/>
                    <a:pt x="71" y="2275"/>
                  </a:cubicBezTo>
                  <a:lnTo>
                    <a:pt x="1365" y="4521"/>
                  </a:lnTo>
                  <a:lnTo>
                    <a:pt x="2057" y="5307"/>
                  </a:lnTo>
                  <a:cubicBezTo>
                    <a:pt x="2073" y="5303"/>
                    <a:pt x="2080" y="5295"/>
                    <a:pt x="2092" y="5291"/>
                  </a:cubicBezTo>
                  <a:lnTo>
                    <a:pt x="5454" y="3347"/>
                  </a:lnTo>
                  <a:lnTo>
                    <a:pt x="5128" y="1521"/>
                  </a:lnTo>
                  <a:lnTo>
                    <a:pt x="35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8" name="Google Shape;6368;p73"/>
            <p:cNvSpPr/>
            <p:nvPr/>
          </p:nvSpPr>
          <p:spPr>
            <a:xfrm>
              <a:off x="4980900" y="3292150"/>
              <a:ext cx="99725" cy="124700"/>
            </a:xfrm>
            <a:custGeom>
              <a:avLst/>
              <a:gdLst/>
              <a:ahLst/>
              <a:cxnLst/>
              <a:rect l="l" t="t" r="r" b="b"/>
              <a:pathLst>
                <a:path w="3989" h="4988" extrusionOk="0">
                  <a:moveTo>
                    <a:pt x="1539" y="1"/>
                  </a:moveTo>
                  <a:cubicBezTo>
                    <a:pt x="1500" y="1"/>
                    <a:pt x="1460" y="10"/>
                    <a:pt x="1424" y="31"/>
                  </a:cubicBezTo>
                  <a:lnTo>
                    <a:pt x="149" y="769"/>
                  </a:lnTo>
                  <a:cubicBezTo>
                    <a:pt x="40" y="831"/>
                    <a:pt x="1" y="979"/>
                    <a:pt x="63" y="1088"/>
                  </a:cubicBezTo>
                  <a:lnTo>
                    <a:pt x="2244" y="4870"/>
                  </a:lnTo>
                  <a:cubicBezTo>
                    <a:pt x="2285" y="4945"/>
                    <a:pt x="2365" y="4988"/>
                    <a:pt x="2447" y="4988"/>
                  </a:cubicBezTo>
                  <a:cubicBezTo>
                    <a:pt x="2488" y="4988"/>
                    <a:pt x="2529" y="4977"/>
                    <a:pt x="2566" y="4955"/>
                  </a:cubicBezTo>
                  <a:lnTo>
                    <a:pt x="3837" y="4217"/>
                  </a:lnTo>
                  <a:cubicBezTo>
                    <a:pt x="3950" y="4151"/>
                    <a:pt x="3989" y="4011"/>
                    <a:pt x="3927" y="3898"/>
                  </a:cubicBezTo>
                  <a:lnTo>
                    <a:pt x="1742" y="116"/>
                  </a:lnTo>
                  <a:cubicBezTo>
                    <a:pt x="1700" y="42"/>
                    <a:pt x="1621" y="1"/>
                    <a:pt x="1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9" name="Google Shape;6369;p73"/>
            <p:cNvSpPr/>
            <p:nvPr/>
          </p:nvSpPr>
          <p:spPr>
            <a:xfrm>
              <a:off x="4818725" y="3429525"/>
              <a:ext cx="45700" cy="68150"/>
            </a:xfrm>
            <a:custGeom>
              <a:avLst/>
              <a:gdLst/>
              <a:ahLst/>
              <a:cxnLst/>
              <a:rect l="l" t="t" r="r" b="b"/>
              <a:pathLst>
                <a:path w="1828" h="2726" extrusionOk="0">
                  <a:moveTo>
                    <a:pt x="377" y="1"/>
                  </a:moveTo>
                  <a:lnTo>
                    <a:pt x="0" y="218"/>
                  </a:lnTo>
                  <a:lnTo>
                    <a:pt x="1446" y="2726"/>
                  </a:lnTo>
                  <a:lnTo>
                    <a:pt x="1827" y="2508"/>
                  </a:lnTo>
                  <a:lnTo>
                    <a:pt x="3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0" name="Google Shape;6370;p73"/>
            <p:cNvSpPr/>
            <p:nvPr/>
          </p:nvSpPr>
          <p:spPr>
            <a:xfrm>
              <a:off x="4782775" y="3464325"/>
              <a:ext cx="33550" cy="47150"/>
            </a:xfrm>
            <a:custGeom>
              <a:avLst/>
              <a:gdLst/>
              <a:ahLst/>
              <a:cxnLst/>
              <a:rect l="l" t="t" r="r" b="b"/>
              <a:pathLst>
                <a:path w="1342" h="1886" extrusionOk="0">
                  <a:moveTo>
                    <a:pt x="377" y="0"/>
                  </a:moveTo>
                  <a:lnTo>
                    <a:pt x="0" y="218"/>
                  </a:lnTo>
                  <a:lnTo>
                    <a:pt x="960" y="1886"/>
                  </a:lnTo>
                  <a:lnTo>
                    <a:pt x="1341" y="1664"/>
                  </a:lnTo>
                  <a:lnTo>
                    <a:pt x="3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1" name="Google Shape;6371;p73"/>
            <p:cNvSpPr/>
            <p:nvPr/>
          </p:nvSpPr>
          <p:spPr>
            <a:xfrm>
              <a:off x="4764400" y="3359950"/>
              <a:ext cx="34525" cy="34250"/>
            </a:xfrm>
            <a:custGeom>
              <a:avLst/>
              <a:gdLst/>
              <a:ahLst/>
              <a:cxnLst/>
              <a:rect l="l" t="t" r="r" b="b"/>
              <a:pathLst>
                <a:path w="1381" h="1370" extrusionOk="0">
                  <a:moveTo>
                    <a:pt x="689" y="1"/>
                  </a:moveTo>
                  <a:cubicBezTo>
                    <a:pt x="572" y="1"/>
                    <a:pt x="479" y="96"/>
                    <a:pt x="479" y="214"/>
                  </a:cubicBezTo>
                  <a:lnTo>
                    <a:pt x="479" y="471"/>
                  </a:lnTo>
                  <a:lnTo>
                    <a:pt x="230" y="471"/>
                  </a:lnTo>
                  <a:cubicBezTo>
                    <a:pt x="113" y="471"/>
                    <a:pt x="12" y="564"/>
                    <a:pt x="4" y="681"/>
                  </a:cubicBezTo>
                  <a:cubicBezTo>
                    <a:pt x="0" y="801"/>
                    <a:pt x="98" y="899"/>
                    <a:pt x="218" y="899"/>
                  </a:cubicBezTo>
                  <a:lnTo>
                    <a:pt x="479" y="899"/>
                  </a:lnTo>
                  <a:lnTo>
                    <a:pt x="479" y="1147"/>
                  </a:lnTo>
                  <a:cubicBezTo>
                    <a:pt x="479" y="1264"/>
                    <a:pt x="568" y="1365"/>
                    <a:pt x="685" y="1369"/>
                  </a:cubicBezTo>
                  <a:cubicBezTo>
                    <a:pt x="689" y="1369"/>
                    <a:pt x="694" y="1369"/>
                    <a:pt x="699" y="1369"/>
                  </a:cubicBezTo>
                  <a:cubicBezTo>
                    <a:pt x="816" y="1369"/>
                    <a:pt x="906" y="1275"/>
                    <a:pt x="906" y="1155"/>
                  </a:cubicBezTo>
                  <a:lnTo>
                    <a:pt x="906" y="899"/>
                  </a:lnTo>
                  <a:lnTo>
                    <a:pt x="1163" y="899"/>
                  </a:lnTo>
                  <a:cubicBezTo>
                    <a:pt x="1283" y="899"/>
                    <a:pt x="1380" y="801"/>
                    <a:pt x="1377" y="681"/>
                  </a:cubicBezTo>
                  <a:cubicBezTo>
                    <a:pt x="1373" y="560"/>
                    <a:pt x="1268" y="471"/>
                    <a:pt x="1151" y="471"/>
                  </a:cubicBezTo>
                  <a:lnTo>
                    <a:pt x="906" y="471"/>
                  </a:lnTo>
                  <a:lnTo>
                    <a:pt x="906" y="222"/>
                  </a:lnTo>
                  <a:cubicBezTo>
                    <a:pt x="906" y="106"/>
                    <a:pt x="813" y="5"/>
                    <a:pt x="696" y="1"/>
                  </a:cubicBezTo>
                  <a:cubicBezTo>
                    <a:pt x="694" y="1"/>
                    <a:pt x="692" y="1"/>
                    <a:pt x="6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2" name="Google Shape;6372;p73"/>
            <p:cNvSpPr/>
            <p:nvPr/>
          </p:nvSpPr>
          <p:spPr>
            <a:xfrm>
              <a:off x="4861100" y="3299400"/>
              <a:ext cx="34525" cy="34350"/>
            </a:xfrm>
            <a:custGeom>
              <a:avLst/>
              <a:gdLst/>
              <a:ahLst/>
              <a:cxnLst/>
              <a:rect l="l" t="t" r="r" b="b"/>
              <a:pathLst>
                <a:path w="1381" h="1374" extrusionOk="0">
                  <a:moveTo>
                    <a:pt x="689" y="1"/>
                  </a:moveTo>
                  <a:cubicBezTo>
                    <a:pt x="572" y="1"/>
                    <a:pt x="478" y="97"/>
                    <a:pt x="478" y="215"/>
                  </a:cubicBezTo>
                  <a:lnTo>
                    <a:pt x="478" y="475"/>
                  </a:lnTo>
                  <a:lnTo>
                    <a:pt x="229" y="475"/>
                  </a:lnTo>
                  <a:cubicBezTo>
                    <a:pt x="113" y="475"/>
                    <a:pt x="12" y="565"/>
                    <a:pt x="4" y="681"/>
                  </a:cubicBezTo>
                  <a:cubicBezTo>
                    <a:pt x="0" y="806"/>
                    <a:pt x="97" y="903"/>
                    <a:pt x="218" y="903"/>
                  </a:cubicBezTo>
                  <a:lnTo>
                    <a:pt x="478" y="903"/>
                  </a:lnTo>
                  <a:lnTo>
                    <a:pt x="478" y="1148"/>
                  </a:lnTo>
                  <a:cubicBezTo>
                    <a:pt x="478" y="1264"/>
                    <a:pt x="568" y="1369"/>
                    <a:pt x="684" y="1373"/>
                  </a:cubicBezTo>
                  <a:cubicBezTo>
                    <a:pt x="687" y="1373"/>
                    <a:pt x="689" y="1373"/>
                    <a:pt x="691" y="1373"/>
                  </a:cubicBezTo>
                  <a:cubicBezTo>
                    <a:pt x="812" y="1373"/>
                    <a:pt x="906" y="1277"/>
                    <a:pt x="906" y="1159"/>
                  </a:cubicBezTo>
                  <a:lnTo>
                    <a:pt x="906" y="903"/>
                  </a:lnTo>
                  <a:lnTo>
                    <a:pt x="1162" y="903"/>
                  </a:lnTo>
                  <a:cubicBezTo>
                    <a:pt x="1283" y="903"/>
                    <a:pt x="1380" y="806"/>
                    <a:pt x="1376" y="681"/>
                  </a:cubicBezTo>
                  <a:cubicBezTo>
                    <a:pt x="1372" y="565"/>
                    <a:pt x="1267" y="475"/>
                    <a:pt x="1151" y="475"/>
                  </a:cubicBezTo>
                  <a:lnTo>
                    <a:pt x="906" y="475"/>
                  </a:lnTo>
                  <a:lnTo>
                    <a:pt x="906" y="226"/>
                  </a:lnTo>
                  <a:cubicBezTo>
                    <a:pt x="906" y="110"/>
                    <a:pt x="813" y="9"/>
                    <a:pt x="696" y="1"/>
                  </a:cubicBezTo>
                  <a:cubicBezTo>
                    <a:pt x="694" y="1"/>
                    <a:pt x="691" y="1"/>
                    <a:pt x="6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3" name="Google Shape;6373;p73"/>
            <p:cNvSpPr/>
            <p:nvPr/>
          </p:nvSpPr>
          <p:spPr>
            <a:xfrm>
              <a:off x="5019000" y="3481525"/>
              <a:ext cx="34525" cy="34325"/>
            </a:xfrm>
            <a:custGeom>
              <a:avLst/>
              <a:gdLst/>
              <a:ahLst/>
              <a:cxnLst/>
              <a:rect l="l" t="t" r="r" b="b"/>
              <a:pathLst>
                <a:path w="1381" h="1373" extrusionOk="0">
                  <a:moveTo>
                    <a:pt x="689" y="0"/>
                  </a:moveTo>
                  <a:cubicBezTo>
                    <a:pt x="572" y="0"/>
                    <a:pt x="479" y="96"/>
                    <a:pt x="479" y="214"/>
                  </a:cubicBezTo>
                  <a:lnTo>
                    <a:pt x="479" y="471"/>
                  </a:lnTo>
                  <a:lnTo>
                    <a:pt x="230" y="471"/>
                  </a:lnTo>
                  <a:cubicBezTo>
                    <a:pt x="113" y="471"/>
                    <a:pt x="12" y="564"/>
                    <a:pt x="4" y="681"/>
                  </a:cubicBezTo>
                  <a:cubicBezTo>
                    <a:pt x="1" y="801"/>
                    <a:pt x="98" y="898"/>
                    <a:pt x="218" y="898"/>
                  </a:cubicBezTo>
                  <a:lnTo>
                    <a:pt x="479" y="898"/>
                  </a:lnTo>
                  <a:lnTo>
                    <a:pt x="479" y="1147"/>
                  </a:lnTo>
                  <a:cubicBezTo>
                    <a:pt x="479" y="1264"/>
                    <a:pt x="568" y="1365"/>
                    <a:pt x="685" y="1372"/>
                  </a:cubicBezTo>
                  <a:cubicBezTo>
                    <a:pt x="687" y="1373"/>
                    <a:pt x="690" y="1373"/>
                    <a:pt x="692" y="1373"/>
                  </a:cubicBezTo>
                  <a:cubicBezTo>
                    <a:pt x="813" y="1373"/>
                    <a:pt x="906" y="1277"/>
                    <a:pt x="906" y="1155"/>
                  </a:cubicBezTo>
                  <a:lnTo>
                    <a:pt x="906" y="898"/>
                  </a:lnTo>
                  <a:lnTo>
                    <a:pt x="1163" y="898"/>
                  </a:lnTo>
                  <a:cubicBezTo>
                    <a:pt x="1283" y="898"/>
                    <a:pt x="1381" y="801"/>
                    <a:pt x="1377" y="681"/>
                  </a:cubicBezTo>
                  <a:cubicBezTo>
                    <a:pt x="1373" y="564"/>
                    <a:pt x="1268" y="471"/>
                    <a:pt x="1151" y="471"/>
                  </a:cubicBezTo>
                  <a:lnTo>
                    <a:pt x="906" y="471"/>
                  </a:lnTo>
                  <a:lnTo>
                    <a:pt x="906" y="226"/>
                  </a:lnTo>
                  <a:cubicBezTo>
                    <a:pt x="906" y="109"/>
                    <a:pt x="813" y="4"/>
                    <a:pt x="696" y="0"/>
                  </a:cubicBezTo>
                  <a:cubicBezTo>
                    <a:pt x="694" y="0"/>
                    <a:pt x="692" y="0"/>
                    <a:pt x="6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4" name="Google Shape;6374;p73"/>
            <p:cNvSpPr/>
            <p:nvPr/>
          </p:nvSpPr>
          <p:spPr>
            <a:xfrm>
              <a:off x="4842725" y="3577825"/>
              <a:ext cx="53775" cy="78350"/>
            </a:xfrm>
            <a:custGeom>
              <a:avLst/>
              <a:gdLst/>
              <a:ahLst/>
              <a:cxnLst/>
              <a:rect l="l" t="t" r="r" b="b"/>
              <a:pathLst>
                <a:path w="2151" h="3134" extrusionOk="0">
                  <a:moveTo>
                    <a:pt x="926" y="0"/>
                  </a:moveTo>
                  <a:lnTo>
                    <a:pt x="926" y="226"/>
                  </a:lnTo>
                  <a:lnTo>
                    <a:pt x="55" y="2815"/>
                  </a:lnTo>
                  <a:cubicBezTo>
                    <a:pt x="0" y="2974"/>
                    <a:pt x="125" y="3133"/>
                    <a:pt x="288" y="3133"/>
                  </a:cubicBezTo>
                  <a:lnTo>
                    <a:pt x="992" y="3133"/>
                  </a:lnTo>
                  <a:cubicBezTo>
                    <a:pt x="1101" y="3133"/>
                    <a:pt x="1194" y="3067"/>
                    <a:pt x="1225" y="2970"/>
                  </a:cubicBezTo>
                  <a:lnTo>
                    <a:pt x="2150" y="230"/>
                  </a:lnTo>
                  <a:lnTo>
                    <a:pt x="2150" y="8"/>
                  </a:lnTo>
                  <a:lnTo>
                    <a:pt x="92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5" name="Google Shape;6375;p73"/>
            <p:cNvSpPr/>
            <p:nvPr/>
          </p:nvSpPr>
          <p:spPr>
            <a:xfrm>
              <a:off x="4932800" y="3577825"/>
              <a:ext cx="53775" cy="78350"/>
            </a:xfrm>
            <a:custGeom>
              <a:avLst/>
              <a:gdLst/>
              <a:ahLst/>
              <a:cxnLst/>
              <a:rect l="l" t="t" r="r" b="b"/>
              <a:pathLst>
                <a:path w="2151" h="3134" extrusionOk="0">
                  <a:moveTo>
                    <a:pt x="1229" y="0"/>
                  </a:moveTo>
                  <a:lnTo>
                    <a:pt x="1" y="8"/>
                  </a:lnTo>
                  <a:lnTo>
                    <a:pt x="1" y="230"/>
                  </a:lnTo>
                  <a:lnTo>
                    <a:pt x="922" y="2970"/>
                  </a:lnTo>
                  <a:cubicBezTo>
                    <a:pt x="957" y="3067"/>
                    <a:pt x="1050" y="3133"/>
                    <a:pt x="1155" y="3133"/>
                  </a:cubicBezTo>
                  <a:lnTo>
                    <a:pt x="1867" y="3133"/>
                  </a:lnTo>
                  <a:cubicBezTo>
                    <a:pt x="2030" y="3133"/>
                    <a:pt x="2150" y="2974"/>
                    <a:pt x="2100" y="2815"/>
                  </a:cubicBezTo>
                  <a:lnTo>
                    <a:pt x="1229" y="226"/>
                  </a:lnTo>
                  <a:lnTo>
                    <a:pt x="12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6" name="Google Shape;6376;p73"/>
            <p:cNvSpPr/>
            <p:nvPr/>
          </p:nvSpPr>
          <p:spPr>
            <a:xfrm>
              <a:off x="4896475" y="3578025"/>
              <a:ext cx="36350" cy="78150"/>
            </a:xfrm>
            <a:custGeom>
              <a:avLst/>
              <a:gdLst/>
              <a:ahLst/>
              <a:cxnLst/>
              <a:rect l="l" t="t" r="r" b="b"/>
              <a:pathLst>
                <a:path w="1454" h="3126" extrusionOk="0">
                  <a:moveTo>
                    <a:pt x="0" y="0"/>
                  </a:moveTo>
                  <a:lnTo>
                    <a:pt x="0" y="2900"/>
                  </a:lnTo>
                  <a:cubicBezTo>
                    <a:pt x="0" y="3024"/>
                    <a:pt x="101" y="3125"/>
                    <a:pt x="229" y="3125"/>
                  </a:cubicBezTo>
                  <a:lnTo>
                    <a:pt x="1224" y="3125"/>
                  </a:lnTo>
                  <a:cubicBezTo>
                    <a:pt x="1349" y="3125"/>
                    <a:pt x="1454" y="3024"/>
                    <a:pt x="1454" y="2900"/>
                  </a:cubicBezTo>
                  <a:lnTo>
                    <a:pt x="14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7" name="Google Shape;6377;p73"/>
            <p:cNvSpPr/>
            <p:nvPr/>
          </p:nvSpPr>
          <p:spPr>
            <a:xfrm>
              <a:off x="4890825" y="3494725"/>
              <a:ext cx="48425" cy="57650"/>
            </a:xfrm>
            <a:custGeom>
              <a:avLst/>
              <a:gdLst/>
              <a:ahLst/>
              <a:cxnLst/>
              <a:rect l="l" t="t" r="r" b="b"/>
              <a:pathLst>
                <a:path w="1937" h="2306" extrusionOk="0">
                  <a:moveTo>
                    <a:pt x="1" y="1"/>
                  </a:moveTo>
                  <a:lnTo>
                    <a:pt x="1" y="2306"/>
                  </a:lnTo>
                  <a:lnTo>
                    <a:pt x="1936" y="2306"/>
                  </a:lnTo>
                  <a:lnTo>
                    <a:pt x="193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8" name="Google Shape;6378;p73"/>
            <p:cNvSpPr/>
            <p:nvPr/>
          </p:nvSpPr>
          <p:spPr>
            <a:xfrm>
              <a:off x="4878300" y="3433425"/>
              <a:ext cx="72900" cy="72900"/>
            </a:xfrm>
            <a:custGeom>
              <a:avLst/>
              <a:gdLst/>
              <a:ahLst/>
              <a:cxnLst/>
              <a:rect l="l" t="t" r="r" b="b"/>
              <a:pathLst>
                <a:path w="2916" h="2916" extrusionOk="0">
                  <a:moveTo>
                    <a:pt x="1458" y="0"/>
                  </a:moveTo>
                  <a:cubicBezTo>
                    <a:pt x="653" y="0"/>
                    <a:pt x="0" y="653"/>
                    <a:pt x="0" y="1458"/>
                  </a:cubicBezTo>
                  <a:cubicBezTo>
                    <a:pt x="0" y="2262"/>
                    <a:pt x="653" y="2916"/>
                    <a:pt x="1458" y="2916"/>
                  </a:cubicBezTo>
                  <a:cubicBezTo>
                    <a:pt x="2266" y="2916"/>
                    <a:pt x="2915" y="2262"/>
                    <a:pt x="2915" y="1458"/>
                  </a:cubicBezTo>
                  <a:cubicBezTo>
                    <a:pt x="2915" y="653"/>
                    <a:pt x="2266" y="0"/>
                    <a:pt x="14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9" name="Google Shape;6379;p73"/>
            <p:cNvSpPr/>
            <p:nvPr/>
          </p:nvSpPr>
          <p:spPr>
            <a:xfrm>
              <a:off x="4853800" y="3547400"/>
              <a:ext cx="121600" cy="36275"/>
            </a:xfrm>
            <a:custGeom>
              <a:avLst/>
              <a:gdLst/>
              <a:ahLst/>
              <a:cxnLst/>
              <a:rect l="l" t="t" r="r" b="b"/>
              <a:pathLst>
                <a:path w="4864" h="1451" extrusionOk="0">
                  <a:moveTo>
                    <a:pt x="486" y="1"/>
                  </a:moveTo>
                  <a:cubicBezTo>
                    <a:pt x="218" y="1"/>
                    <a:pt x="1" y="218"/>
                    <a:pt x="1" y="487"/>
                  </a:cubicBezTo>
                  <a:lnTo>
                    <a:pt x="1" y="1210"/>
                  </a:lnTo>
                  <a:cubicBezTo>
                    <a:pt x="1" y="1346"/>
                    <a:pt x="109" y="1451"/>
                    <a:pt x="245" y="1451"/>
                  </a:cubicBezTo>
                  <a:lnTo>
                    <a:pt x="4622" y="1451"/>
                  </a:lnTo>
                  <a:cubicBezTo>
                    <a:pt x="4758" y="1451"/>
                    <a:pt x="4863" y="1346"/>
                    <a:pt x="4863" y="1210"/>
                  </a:cubicBezTo>
                  <a:lnTo>
                    <a:pt x="4863" y="487"/>
                  </a:lnTo>
                  <a:cubicBezTo>
                    <a:pt x="4863" y="218"/>
                    <a:pt x="4650" y="1"/>
                    <a:pt x="4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0" name="Google Shape;6380;p73"/>
            <p:cNvSpPr/>
            <p:nvPr/>
          </p:nvSpPr>
          <p:spPr>
            <a:xfrm>
              <a:off x="4902575" y="3457800"/>
              <a:ext cx="24325" cy="24325"/>
            </a:xfrm>
            <a:custGeom>
              <a:avLst/>
              <a:gdLst/>
              <a:ahLst/>
              <a:cxnLst/>
              <a:rect l="l" t="t" r="r" b="b"/>
              <a:pathLst>
                <a:path w="973" h="973" extrusionOk="0">
                  <a:moveTo>
                    <a:pt x="487" y="1"/>
                  </a:moveTo>
                  <a:cubicBezTo>
                    <a:pt x="219" y="1"/>
                    <a:pt x="1" y="219"/>
                    <a:pt x="1" y="487"/>
                  </a:cubicBezTo>
                  <a:cubicBezTo>
                    <a:pt x="1" y="755"/>
                    <a:pt x="219" y="973"/>
                    <a:pt x="487" y="973"/>
                  </a:cubicBezTo>
                  <a:cubicBezTo>
                    <a:pt x="759" y="973"/>
                    <a:pt x="973" y="755"/>
                    <a:pt x="973" y="487"/>
                  </a:cubicBezTo>
                  <a:cubicBezTo>
                    <a:pt x="973" y="219"/>
                    <a:pt x="759" y="1"/>
                    <a:pt x="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1" name="Google Shape;6381;p73"/>
            <p:cNvSpPr/>
            <p:nvPr/>
          </p:nvSpPr>
          <p:spPr>
            <a:xfrm>
              <a:off x="4856825" y="3602125"/>
              <a:ext cx="32950" cy="10700"/>
            </a:xfrm>
            <a:custGeom>
              <a:avLst/>
              <a:gdLst/>
              <a:ahLst/>
              <a:cxnLst/>
              <a:rect l="l" t="t" r="r" b="b"/>
              <a:pathLst>
                <a:path w="1318" h="428" extrusionOk="0">
                  <a:moveTo>
                    <a:pt x="144" y="0"/>
                  </a:moveTo>
                  <a:lnTo>
                    <a:pt x="0" y="428"/>
                  </a:lnTo>
                  <a:lnTo>
                    <a:pt x="1178" y="428"/>
                  </a:lnTo>
                  <a:lnTo>
                    <a:pt x="13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2" name="Google Shape;6382;p73"/>
            <p:cNvSpPr/>
            <p:nvPr/>
          </p:nvSpPr>
          <p:spPr>
            <a:xfrm>
              <a:off x="4896475" y="3602125"/>
              <a:ext cx="36350" cy="10700"/>
            </a:xfrm>
            <a:custGeom>
              <a:avLst/>
              <a:gdLst/>
              <a:ahLst/>
              <a:cxnLst/>
              <a:rect l="l" t="t" r="r" b="b"/>
              <a:pathLst>
                <a:path w="1454" h="428" extrusionOk="0">
                  <a:moveTo>
                    <a:pt x="0" y="0"/>
                  </a:moveTo>
                  <a:lnTo>
                    <a:pt x="0" y="428"/>
                  </a:lnTo>
                  <a:lnTo>
                    <a:pt x="1454" y="428"/>
                  </a:lnTo>
                  <a:lnTo>
                    <a:pt x="14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3" name="Google Shape;6383;p73"/>
            <p:cNvSpPr/>
            <p:nvPr/>
          </p:nvSpPr>
          <p:spPr>
            <a:xfrm>
              <a:off x="4939800" y="3602125"/>
              <a:ext cx="32975" cy="10700"/>
            </a:xfrm>
            <a:custGeom>
              <a:avLst/>
              <a:gdLst/>
              <a:ahLst/>
              <a:cxnLst/>
              <a:rect l="l" t="t" r="r" b="b"/>
              <a:pathLst>
                <a:path w="1319" h="428" extrusionOk="0">
                  <a:moveTo>
                    <a:pt x="1" y="0"/>
                  </a:moveTo>
                  <a:lnTo>
                    <a:pt x="141" y="428"/>
                  </a:lnTo>
                  <a:lnTo>
                    <a:pt x="1318" y="428"/>
                  </a:lnTo>
                  <a:lnTo>
                    <a:pt x="11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84" name="Google Shape;6384;p73"/>
          <p:cNvGrpSpPr/>
          <p:nvPr/>
        </p:nvGrpSpPr>
        <p:grpSpPr>
          <a:xfrm>
            <a:off x="5431425" y="3291650"/>
            <a:ext cx="340150" cy="364800"/>
            <a:chOff x="5431425" y="3291650"/>
            <a:chExt cx="340150" cy="364800"/>
          </a:xfrm>
        </p:grpSpPr>
        <p:sp>
          <p:nvSpPr>
            <p:cNvPr id="6385" name="Google Shape;6385;p73"/>
            <p:cNvSpPr/>
            <p:nvPr/>
          </p:nvSpPr>
          <p:spPr>
            <a:xfrm>
              <a:off x="5479900" y="3315825"/>
              <a:ext cx="169900" cy="113150"/>
            </a:xfrm>
            <a:custGeom>
              <a:avLst/>
              <a:gdLst/>
              <a:ahLst/>
              <a:cxnLst/>
              <a:rect l="l" t="t" r="r" b="b"/>
              <a:pathLst>
                <a:path w="6796" h="4526" extrusionOk="0">
                  <a:moveTo>
                    <a:pt x="487" y="1"/>
                  </a:moveTo>
                  <a:cubicBezTo>
                    <a:pt x="219" y="1"/>
                    <a:pt x="1" y="219"/>
                    <a:pt x="1" y="487"/>
                  </a:cubicBezTo>
                  <a:lnTo>
                    <a:pt x="1" y="4525"/>
                  </a:lnTo>
                  <a:lnTo>
                    <a:pt x="6796" y="4525"/>
                  </a:lnTo>
                  <a:lnTo>
                    <a:pt x="6796" y="2434"/>
                  </a:lnTo>
                  <a:lnTo>
                    <a:pt x="5221" y="1707"/>
                  </a:lnTo>
                  <a:lnTo>
                    <a:pt x="43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6" name="Google Shape;6386;p73"/>
            <p:cNvSpPr/>
            <p:nvPr/>
          </p:nvSpPr>
          <p:spPr>
            <a:xfrm>
              <a:off x="5589325" y="3316325"/>
              <a:ext cx="60775" cy="60750"/>
            </a:xfrm>
            <a:custGeom>
              <a:avLst/>
              <a:gdLst/>
              <a:ahLst/>
              <a:cxnLst/>
              <a:rect l="l" t="t" r="r" b="b"/>
              <a:pathLst>
                <a:path w="2431" h="2430" extrusionOk="0">
                  <a:moveTo>
                    <a:pt x="1" y="0"/>
                  </a:moveTo>
                  <a:lnTo>
                    <a:pt x="1" y="1944"/>
                  </a:lnTo>
                  <a:cubicBezTo>
                    <a:pt x="1" y="2212"/>
                    <a:pt x="218" y="2430"/>
                    <a:pt x="487" y="2430"/>
                  </a:cubicBezTo>
                  <a:lnTo>
                    <a:pt x="2430" y="2430"/>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7" name="Google Shape;6387;p73"/>
            <p:cNvSpPr/>
            <p:nvPr/>
          </p:nvSpPr>
          <p:spPr>
            <a:xfrm>
              <a:off x="5432300" y="3607450"/>
              <a:ext cx="337525" cy="48425"/>
            </a:xfrm>
            <a:custGeom>
              <a:avLst/>
              <a:gdLst/>
              <a:ahLst/>
              <a:cxnLst/>
              <a:rect l="l" t="t" r="r" b="b"/>
              <a:pathLst>
                <a:path w="13501" h="1937" extrusionOk="0">
                  <a:moveTo>
                    <a:pt x="0" y="1"/>
                  </a:moveTo>
                  <a:lnTo>
                    <a:pt x="1956" y="1937"/>
                  </a:lnTo>
                  <a:lnTo>
                    <a:pt x="5800" y="1937"/>
                  </a:lnTo>
                  <a:lnTo>
                    <a:pt x="6768" y="1377"/>
                  </a:lnTo>
                  <a:lnTo>
                    <a:pt x="7736" y="1937"/>
                  </a:lnTo>
                  <a:lnTo>
                    <a:pt x="11627" y="1937"/>
                  </a:lnTo>
                  <a:lnTo>
                    <a:pt x="135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8" name="Google Shape;6388;p73"/>
            <p:cNvSpPr/>
            <p:nvPr/>
          </p:nvSpPr>
          <p:spPr>
            <a:xfrm>
              <a:off x="5577275" y="3628050"/>
              <a:ext cx="48425" cy="28400"/>
            </a:xfrm>
            <a:custGeom>
              <a:avLst/>
              <a:gdLst/>
              <a:ahLst/>
              <a:cxnLst/>
              <a:rect l="l" t="t" r="r" b="b"/>
              <a:pathLst>
                <a:path w="1937" h="1136" extrusionOk="0">
                  <a:moveTo>
                    <a:pt x="1" y="1"/>
                  </a:moveTo>
                  <a:lnTo>
                    <a:pt x="1" y="1136"/>
                  </a:lnTo>
                  <a:lnTo>
                    <a:pt x="1937" y="1136"/>
                  </a:lnTo>
                  <a:lnTo>
                    <a:pt x="19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9" name="Google Shape;6389;p73"/>
            <p:cNvSpPr/>
            <p:nvPr/>
          </p:nvSpPr>
          <p:spPr>
            <a:xfrm>
              <a:off x="5431525" y="3607275"/>
              <a:ext cx="49100" cy="48600"/>
            </a:xfrm>
            <a:custGeom>
              <a:avLst/>
              <a:gdLst/>
              <a:ahLst/>
              <a:cxnLst/>
              <a:rect l="l" t="t" r="r" b="b"/>
              <a:pathLst>
                <a:path w="1964" h="1944" extrusionOk="0">
                  <a:moveTo>
                    <a:pt x="991" y="0"/>
                  </a:moveTo>
                  <a:lnTo>
                    <a:pt x="0" y="408"/>
                  </a:lnTo>
                  <a:lnTo>
                    <a:pt x="0" y="1458"/>
                  </a:lnTo>
                  <a:cubicBezTo>
                    <a:pt x="0" y="1726"/>
                    <a:pt x="218" y="1944"/>
                    <a:pt x="486" y="1944"/>
                  </a:cubicBezTo>
                  <a:lnTo>
                    <a:pt x="1963" y="1944"/>
                  </a:lnTo>
                  <a:lnTo>
                    <a:pt x="1963" y="972"/>
                  </a:lnTo>
                  <a:lnTo>
                    <a:pt x="99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0" name="Google Shape;6390;p73"/>
            <p:cNvSpPr/>
            <p:nvPr/>
          </p:nvSpPr>
          <p:spPr>
            <a:xfrm>
              <a:off x="5723925" y="3607275"/>
              <a:ext cx="47650" cy="48600"/>
            </a:xfrm>
            <a:custGeom>
              <a:avLst/>
              <a:gdLst/>
              <a:ahLst/>
              <a:cxnLst/>
              <a:rect l="l" t="t" r="r" b="b"/>
              <a:pathLst>
                <a:path w="1906" h="1944" extrusionOk="0">
                  <a:moveTo>
                    <a:pt x="961" y="0"/>
                  </a:moveTo>
                  <a:lnTo>
                    <a:pt x="0" y="972"/>
                  </a:lnTo>
                  <a:lnTo>
                    <a:pt x="0" y="1944"/>
                  </a:lnTo>
                  <a:lnTo>
                    <a:pt x="1419" y="1944"/>
                  </a:lnTo>
                  <a:cubicBezTo>
                    <a:pt x="1684" y="1944"/>
                    <a:pt x="1905" y="1722"/>
                    <a:pt x="1905" y="1458"/>
                  </a:cubicBezTo>
                  <a:lnTo>
                    <a:pt x="1905" y="408"/>
                  </a:lnTo>
                  <a:lnTo>
                    <a:pt x="96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1" name="Google Shape;6391;p73"/>
            <p:cNvSpPr/>
            <p:nvPr/>
          </p:nvSpPr>
          <p:spPr>
            <a:xfrm>
              <a:off x="5431425" y="3449550"/>
              <a:ext cx="340150" cy="182125"/>
            </a:xfrm>
            <a:custGeom>
              <a:avLst/>
              <a:gdLst/>
              <a:ahLst/>
              <a:cxnLst/>
              <a:rect l="l" t="t" r="r" b="b"/>
              <a:pathLst>
                <a:path w="13606" h="7285" extrusionOk="0">
                  <a:moveTo>
                    <a:pt x="6822" y="0"/>
                  </a:moveTo>
                  <a:lnTo>
                    <a:pt x="0" y="972"/>
                  </a:lnTo>
                  <a:lnTo>
                    <a:pt x="0" y="5341"/>
                  </a:lnTo>
                  <a:lnTo>
                    <a:pt x="1967" y="7285"/>
                  </a:lnTo>
                  <a:lnTo>
                    <a:pt x="5831" y="7285"/>
                  </a:lnTo>
                  <a:lnTo>
                    <a:pt x="6803" y="6721"/>
                  </a:lnTo>
                  <a:lnTo>
                    <a:pt x="7774" y="7285"/>
                  </a:lnTo>
                  <a:lnTo>
                    <a:pt x="11685" y="7285"/>
                  </a:lnTo>
                  <a:lnTo>
                    <a:pt x="13605" y="5341"/>
                  </a:lnTo>
                  <a:lnTo>
                    <a:pt x="13605" y="972"/>
                  </a:lnTo>
                  <a:lnTo>
                    <a:pt x="682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2" name="Google Shape;6392;p73"/>
            <p:cNvSpPr/>
            <p:nvPr/>
          </p:nvSpPr>
          <p:spPr>
            <a:xfrm>
              <a:off x="5577275" y="3603875"/>
              <a:ext cx="48425" cy="28400"/>
            </a:xfrm>
            <a:custGeom>
              <a:avLst/>
              <a:gdLst/>
              <a:ahLst/>
              <a:cxnLst/>
              <a:rect l="l" t="t" r="r" b="b"/>
              <a:pathLst>
                <a:path w="1937" h="1136" extrusionOk="0">
                  <a:moveTo>
                    <a:pt x="1" y="0"/>
                  </a:moveTo>
                  <a:lnTo>
                    <a:pt x="1" y="1135"/>
                  </a:lnTo>
                  <a:lnTo>
                    <a:pt x="1937" y="1135"/>
                  </a:lnTo>
                  <a:lnTo>
                    <a:pt x="193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3" name="Google Shape;6393;p73"/>
            <p:cNvSpPr/>
            <p:nvPr/>
          </p:nvSpPr>
          <p:spPr>
            <a:xfrm>
              <a:off x="5431525" y="3583275"/>
              <a:ext cx="49100" cy="48400"/>
            </a:xfrm>
            <a:custGeom>
              <a:avLst/>
              <a:gdLst/>
              <a:ahLst/>
              <a:cxnLst/>
              <a:rect l="l" t="t" r="r" b="b"/>
              <a:pathLst>
                <a:path w="1964" h="1936" extrusionOk="0">
                  <a:moveTo>
                    <a:pt x="0" y="0"/>
                  </a:moveTo>
                  <a:lnTo>
                    <a:pt x="0" y="1450"/>
                  </a:lnTo>
                  <a:cubicBezTo>
                    <a:pt x="0" y="1718"/>
                    <a:pt x="218" y="1936"/>
                    <a:pt x="486" y="1936"/>
                  </a:cubicBezTo>
                  <a:lnTo>
                    <a:pt x="1963" y="1936"/>
                  </a:lnTo>
                  <a:lnTo>
                    <a:pt x="1963" y="968"/>
                  </a:lnTo>
                  <a:lnTo>
                    <a:pt x="99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4" name="Google Shape;6394;p73"/>
            <p:cNvSpPr/>
            <p:nvPr/>
          </p:nvSpPr>
          <p:spPr>
            <a:xfrm>
              <a:off x="5723925" y="3583350"/>
              <a:ext cx="47650" cy="48325"/>
            </a:xfrm>
            <a:custGeom>
              <a:avLst/>
              <a:gdLst/>
              <a:ahLst/>
              <a:cxnLst/>
              <a:rect l="l" t="t" r="r" b="b"/>
              <a:pathLst>
                <a:path w="1906" h="1933" extrusionOk="0">
                  <a:moveTo>
                    <a:pt x="961" y="1"/>
                  </a:moveTo>
                  <a:lnTo>
                    <a:pt x="0" y="965"/>
                  </a:lnTo>
                  <a:lnTo>
                    <a:pt x="0" y="1933"/>
                  </a:lnTo>
                  <a:lnTo>
                    <a:pt x="1419" y="1933"/>
                  </a:lnTo>
                  <a:cubicBezTo>
                    <a:pt x="1684" y="1933"/>
                    <a:pt x="1905" y="1715"/>
                    <a:pt x="1905" y="1447"/>
                  </a:cubicBezTo>
                  <a:lnTo>
                    <a:pt x="19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5" name="Google Shape;6395;p73"/>
            <p:cNvSpPr/>
            <p:nvPr/>
          </p:nvSpPr>
          <p:spPr>
            <a:xfrm>
              <a:off x="5431525" y="3425450"/>
              <a:ext cx="340050" cy="48325"/>
            </a:xfrm>
            <a:custGeom>
              <a:avLst/>
              <a:gdLst/>
              <a:ahLst/>
              <a:cxnLst/>
              <a:rect l="l" t="t" r="r" b="b"/>
              <a:pathLst>
                <a:path w="13602" h="1933" extrusionOk="0">
                  <a:moveTo>
                    <a:pt x="486" y="0"/>
                  </a:moveTo>
                  <a:cubicBezTo>
                    <a:pt x="218" y="0"/>
                    <a:pt x="0" y="218"/>
                    <a:pt x="0" y="486"/>
                  </a:cubicBezTo>
                  <a:lnTo>
                    <a:pt x="0" y="1925"/>
                  </a:lnTo>
                  <a:cubicBezTo>
                    <a:pt x="16" y="1928"/>
                    <a:pt x="24" y="1932"/>
                    <a:pt x="24" y="1932"/>
                  </a:cubicBezTo>
                  <a:lnTo>
                    <a:pt x="13601" y="1932"/>
                  </a:lnTo>
                  <a:lnTo>
                    <a:pt x="13601" y="486"/>
                  </a:lnTo>
                  <a:cubicBezTo>
                    <a:pt x="13601" y="218"/>
                    <a:pt x="13383" y="0"/>
                    <a:pt x="13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6" name="Google Shape;6396;p73"/>
            <p:cNvSpPr/>
            <p:nvPr/>
          </p:nvSpPr>
          <p:spPr>
            <a:xfrm>
              <a:off x="5455425" y="3547025"/>
              <a:ext cx="291550" cy="60450"/>
            </a:xfrm>
            <a:custGeom>
              <a:avLst/>
              <a:gdLst/>
              <a:ahLst/>
              <a:cxnLst/>
              <a:rect l="l" t="t" r="r" b="b"/>
              <a:pathLst>
                <a:path w="11662" h="2418" extrusionOk="0">
                  <a:moveTo>
                    <a:pt x="0" y="0"/>
                  </a:moveTo>
                  <a:lnTo>
                    <a:pt x="16" y="1932"/>
                  </a:lnTo>
                  <a:cubicBezTo>
                    <a:pt x="16" y="2200"/>
                    <a:pt x="230" y="2418"/>
                    <a:pt x="463" y="2418"/>
                  </a:cubicBezTo>
                  <a:lnTo>
                    <a:pt x="11145" y="2418"/>
                  </a:lnTo>
                  <a:cubicBezTo>
                    <a:pt x="11444" y="2418"/>
                    <a:pt x="11662" y="2200"/>
                    <a:pt x="11662" y="1932"/>
                  </a:cubicBezTo>
                  <a:lnTo>
                    <a:pt x="116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7" name="Google Shape;6397;p73"/>
            <p:cNvSpPr/>
            <p:nvPr/>
          </p:nvSpPr>
          <p:spPr>
            <a:xfrm>
              <a:off x="5455725" y="3401250"/>
              <a:ext cx="291550" cy="182225"/>
            </a:xfrm>
            <a:custGeom>
              <a:avLst/>
              <a:gdLst/>
              <a:ahLst/>
              <a:cxnLst/>
              <a:rect l="l" t="t" r="r" b="b"/>
              <a:pathLst>
                <a:path w="11662" h="7289" extrusionOk="0">
                  <a:moveTo>
                    <a:pt x="486" y="1"/>
                  </a:moveTo>
                  <a:cubicBezTo>
                    <a:pt x="218" y="1"/>
                    <a:pt x="0" y="218"/>
                    <a:pt x="0" y="487"/>
                  </a:cubicBezTo>
                  <a:lnTo>
                    <a:pt x="0" y="5831"/>
                  </a:lnTo>
                  <a:cubicBezTo>
                    <a:pt x="0" y="6099"/>
                    <a:pt x="218" y="6317"/>
                    <a:pt x="486" y="6317"/>
                  </a:cubicBezTo>
                  <a:lnTo>
                    <a:pt x="4859" y="6317"/>
                  </a:lnTo>
                  <a:cubicBezTo>
                    <a:pt x="5391" y="6317"/>
                    <a:pt x="5831" y="6752"/>
                    <a:pt x="5831" y="7289"/>
                  </a:cubicBezTo>
                  <a:cubicBezTo>
                    <a:pt x="5831" y="6752"/>
                    <a:pt x="6266" y="6317"/>
                    <a:pt x="6802" y="6317"/>
                  </a:cubicBezTo>
                  <a:lnTo>
                    <a:pt x="11175" y="6317"/>
                  </a:lnTo>
                  <a:cubicBezTo>
                    <a:pt x="11444" y="6317"/>
                    <a:pt x="11661" y="6099"/>
                    <a:pt x="11661" y="5831"/>
                  </a:cubicBezTo>
                  <a:lnTo>
                    <a:pt x="11661" y="487"/>
                  </a:lnTo>
                  <a:cubicBezTo>
                    <a:pt x="11661" y="218"/>
                    <a:pt x="11448" y="1"/>
                    <a:pt x="11156" y="1"/>
                  </a:cubicBezTo>
                  <a:lnTo>
                    <a:pt x="6802" y="1"/>
                  </a:lnTo>
                  <a:cubicBezTo>
                    <a:pt x="6363" y="1"/>
                    <a:pt x="5994" y="288"/>
                    <a:pt x="5873" y="681"/>
                  </a:cubicBezTo>
                  <a:cubicBezTo>
                    <a:pt x="5870" y="700"/>
                    <a:pt x="5850" y="716"/>
                    <a:pt x="5831" y="716"/>
                  </a:cubicBezTo>
                  <a:cubicBezTo>
                    <a:pt x="5811" y="716"/>
                    <a:pt x="5792" y="700"/>
                    <a:pt x="5788" y="681"/>
                  </a:cubicBezTo>
                  <a:cubicBezTo>
                    <a:pt x="5664" y="288"/>
                    <a:pt x="5294" y="1"/>
                    <a:pt x="48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8" name="Google Shape;6398;p73"/>
            <p:cNvSpPr/>
            <p:nvPr/>
          </p:nvSpPr>
          <p:spPr>
            <a:xfrm>
              <a:off x="5595750" y="3410100"/>
              <a:ext cx="10700" cy="173275"/>
            </a:xfrm>
            <a:custGeom>
              <a:avLst/>
              <a:gdLst/>
              <a:ahLst/>
              <a:cxnLst/>
              <a:rect l="l" t="t" r="r" b="b"/>
              <a:pathLst>
                <a:path w="428" h="6931" extrusionOk="0">
                  <a:moveTo>
                    <a:pt x="0" y="0"/>
                  </a:moveTo>
                  <a:lnTo>
                    <a:pt x="0" y="6313"/>
                  </a:lnTo>
                  <a:cubicBezTo>
                    <a:pt x="133" y="6476"/>
                    <a:pt x="214" y="6698"/>
                    <a:pt x="214" y="6931"/>
                  </a:cubicBezTo>
                  <a:cubicBezTo>
                    <a:pt x="214" y="6698"/>
                    <a:pt x="292" y="6484"/>
                    <a:pt x="428" y="6313"/>
                  </a:cubicBezTo>
                  <a:lnTo>
                    <a:pt x="428" y="0"/>
                  </a:lnTo>
                  <a:cubicBezTo>
                    <a:pt x="350" y="98"/>
                    <a:pt x="292" y="206"/>
                    <a:pt x="257" y="327"/>
                  </a:cubicBezTo>
                  <a:cubicBezTo>
                    <a:pt x="253" y="346"/>
                    <a:pt x="234" y="362"/>
                    <a:pt x="214" y="362"/>
                  </a:cubicBezTo>
                  <a:cubicBezTo>
                    <a:pt x="195" y="362"/>
                    <a:pt x="175" y="346"/>
                    <a:pt x="171" y="327"/>
                  </a:cubicBezTo>
                  <a:cubicBezTo>
                    <a:pt x="136" y="206"/>
                    <a:pt x="74" y="98"/>
                    <a:pt x="0" y="0"/>
                  </a:cubicBezTo>
                  <a:close/>
                </a:path>
              </a:pathLst>
            </a:custGeom>
            <a:solidFill>
              <a:srgbClr val="504D5F">
                <a:alpha val="44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9" name="Google Shape;6399;p73"/>
            <p:cNvSpPr/>
            <p:nvPr/>
          </p:nvSpPr>
          <p:spPr>
            <a:xfrm>
              <a:off x="5479900" y="3425350"/>
              <a:ext cx="84675" cy="24225"/>
            </a:xfrm>
            <a:custGeom>
              <a:avLst/>
              <a:gdLst/>
              <a:ahLst/>
              <a:cxnLst/>
              <a:rect l="l" t="t" r="r" b="b"/>
              <a:pathLst>
                <a:path w="3387" h="969" extrusionOk="0">
                  <a:moveTo>
                    <a:pt x="226" y="1"/>
                  </a:moveTo>
                  <a:cubicBezTo>
                    <a:pt x="102" y="1"/>
                    <a:pt x="1" y="106"/>
                    <a:pt x="1" y="230"/>
                  </a:cubicBezTo>
                  <a:lnTo>
                    <a:pt x="1" y="743"/>
                  </a:lnTo>
                  <a:cubicBezTo>
                    <a:pt x="1" y="867"/>
                    <a:pt x="102" y="968"/>
                    <a:pt x="226" y="968"/>
                  </a:cubicBezTo>
                  <a:lnTo>
                    <a:pt x="3157" y="968"/>
                  </a:lnTo>
                  <a:cubicBezTo>
                    <a:pt x="3286" y="968"/>
                    <a:pt x="3387" y="867"/>
                    <a:pt x="3387" y="743"/>
                  </a:cubicBezTo>
                  <a:lnTo>
                    <a:pt x="3387" y="230"/>
                  </a:lnTo>
                  <a:cubicBezTo>
                    <a:pt x="3387" y="106"/>
                    <a:pt x="3286" y="1"/>
                    <a:pt x="31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0" name="Google Shape;6400;p73"/>
            <p:cNvSpPr/>
            <p:nvPr/>
          </p:nvSpPr>
          <p:spPr>
            <a:xfrm>
              <a:off x="5480000" y="3474050"/>
              <a:ext cx="60775" cy="60750"/>
            </a:xfrm>
            <a:custGeom>
              <a:avLst/>
              <a:gdLst/>
              <a:ahLst/>
              <a:cxnLst/>
              <a:rect l="l" t="t" r="r" b="b"/>
              <a:pathLst>
                <a:path w="2431" h="2430" extrusionOk="0">
                  <a:moveTo>
                    <a:pt x="1214" y="0"/>
                  </a:moveTo>
                  <a:cubicBezTo>
                    <a:pt x="545" y="0"/>
                    <a:pt x="1" y="544"/>
                    <a:pt x="1" y="1213"/>
                  </a:cubicBezTo>
                  <a:cubicBezTo>
                    <a:pt x="1" y="1885"/>
                    <a:pt x="545" y="2429"/>
                    <a:pt x="1214" y="2429"/>
                  </a:cubicBezTo>
                  <a:cubicBezTo>
                    <a:pt x="1886" y="2429"/>
                    <a:pt x="2430" y="1885"/>
                    <a:pt x="2430" y="1213"/>
                  </a:cubicBezTo>
                  <a:lnTo>
                    <a:pt x="12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1" name="Google Shape;6401;p73"/>
            <p:cNvSpPr/>
            <p:nvPr/>
          </p:nvSpPr>
          <p:spPr>
            <a:xfrm>
              <a:off x="5510525" y="3474050"/>
              <a:ext cx="30350" cy="30325"/>
            </a:xfrm>
            <a:custGeom>
              <a:avLst/>
              <a:gdLst/>
              <a:ahLst/>
              <a:cxnLst/>
              <a:rect l="l" t="t" r="r" b="b"/>
              <a:pathLst>
                <a:path w="1214" h="1213" extrusionOk="0">
                  <a:moveTo>
                    <a:pt x="0" y="0"/>
                  </a:moveTo>
                  <a:lnTo>
                    <a:pt x="0" y="980"/>
                  </a:lnTo>
                  <a:cubicBezTo>
                    <a:pt x="0" y="1112"/>
                    <a:pt x="105" y="1213"/>
                    <a:pt x="234" y="1213"/>
                  </a:cubicBezTo>
                  <a:lnTo>
                    <a:pt x="1213" y="1213"/>
                  </a:lnTo>
                  <a:cubicBezTo>
                    <a:pt x="1213" y="544"/>
                    <a:pt x="669" y="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2" name="Google Shape;6402;p73"/>
            <p:cNvSpPr/>
            <p:nvPr/>
          </p:nvSpPr>
          <p:spPr>
            <a:xfrm>
              <a:off x="5673975" y="3340525"/>
              <a:ext cx="48425" cy="153175"/>
            </a:xfrm>
            <a:custGeom>
              <a:avLst/>
              <a:gdLst/>
              <a:ahLst/>
              <a:cxnLst/>
              <a:rect l="l" t="t" r="r" b="b"/>
              <a:pathLst>
                <a:path w="1937" h="6127" extrusionOk="0">
                  <a:moveTo>
                    <a:pt x="968" y="0"/>
                  </a:moveTo>
                  <a:lnTo>
                    <a:pt x="0" y="486"/>
                  </a:lnTo>
                  <a:lnTo>
                    <a:pt x="0" y="6010"/>
                  </a:lnTo>
                  <a:cubicBezTo>
                    <a:pt x="0" y="6048"/>
                    <a:pt x="4" y="6087"/>
                    <a:pt x="16" y="6126"/>
                  </a:cubicBezTo>
                  <a:lnTo>
                    <a:pt x="1921" y="6126"/>
                  </a:lnTo>
                  <a:cubicBezTo>
                    <a:pt x="1928" y="6087"/>
                    <a:pt x="1936" y="6048"/>
                    <a:pt x="1936" y="6010"/>
                  </a:cubicBezTo>
                  <a:lnTo>
                    <a:pt x="1936" y="486"/>
                  </a:lnTo>
                  <a:lnTo>
                    <a:pt x="9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3" name="Google Shape;6403;p73"/>
            <p:cNvSpPr/>
            <p:nvPr/>
          </p:nvSpPr>
          <p:spPr>
            <a:xfrm>
              <a:off x="5693300" y="3340525"/>
              <a:ext cx="10725" cy="153175"/>
            </a:xfrm>
            <a:custGeom>
              <a:avLst/>
              <a:gdLst/>
              <a:ahLst/>
              <a:cxnLst/>
              <a:rect l="l" t="t" r="r" b="b"/>
              <a:pathLst>
                <a:path w="429" h="6127" extrusionOk="0">
                  <a:moveTo>
                    <a:pt x="215" y="0"/>
                  </a:moveTo>
                  <a:lnTo>
                    <a:pt x="1" y="113"/>
                  </a:lnTo>
                  <a:lnTo>
                    <a:pt x="1" y="6126"/>
                  </a:lnTo>
                  <a:lnTo>
                    <a:pt x="429" y="6126"/>
                  </a:lnTo>
                  <a:lnTo>
                    <a:pt x="429" y="113"/>
                  </a:ln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4" name="Google Shape;6404;p73"/>
            <p:cNvSpPr/>
            <p:nvPr/>
          </p:nvSpPr>
          <p:spPr>
            <a:xfrm>
              <a:off x="5674075" y="3291650"/>
              <a:ext cx="48425" cy="48600"/>
            </a:xfrm>
            <a:custGeom>
              <a:avLst/>
              <a:gdLst/>
              <a:ahLst/>
              <a:cxnLst/>
              <a:rect l="l" t="t" r="r" b="b"/>
              <a:pathLst>
                <a:path w="1937" h="1944" extrusionOk="0">
                  <a:moveTo>
                    <a:pt x="486" y="0"/>
                  </a:moveTo>
                  <a:cubicBezTo>
                    <a:pt x="222" y="0"/>
                    <a:pt x="0" y="222"/>
                    <a:pt x="0" y="486"/>
                  </a:cubicBezTo>
                  <a:lnTo>
                    <a:pt x="0" y="1458"/>
                  </a:lnTo>
                  <a:lnTo>
                    <a:pt x="968" y="1944"/>
                  </a:lnTo>
                  <a:lnTo>
                    <a:pt x="1936" y="1458"/>
                  </a:lnTo>
                  <a:lnTo>
                    <a:pt x="1936" y="486"/>
                  </a:lnTo>
                  <a:cubicBezTo>
                    <a:pt x="1936" y="222"/>
                    <a:pt x="1718" y="0"/>
                    <a:pt x="14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5" name="Google Shape;6405;p73"/>
            <p:cNvSpPr/>
            <p:nvPr/>
          </p:nvSpPr>
          <p:spPr>
            <a:xfrm>
              <a:off x="5673975" y="3328750"/>
              <a:ext cx="48425" cy="24125"/>
            </a:xfrm>
            <a:custGeom>
              <a:avLst/>
              <a:gdLst/>
              <a:ahLst/>
              <a:cxnLst/>
              <a:rect l="l" t="t" r="r" b="b"/>
              <a:pathLst>
                <a:path w="1937" h="965" extrusionOk="0">
                  <a:moveTo>
                    <a:pt x="0" y="1"/>
                  </a:moveTo>
                  <a:lnTo>
                    <a:pt x="0" y="965"/>
                  </a:lnTo>
                  <a:lnTo>
                    <a:pt x="1936" y="965"/>
                  </a:lnTo>
                  <a:lnTo>
                    <a:pt x="19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6" name="Google Shape;6406;p73"/>
            <p:cNvSpPr/>
            <p:nvPr/>
          </p:nvSpPr>
          <p:spPr>
            <a:xfrm>
              <a:off x="5674550" y="3482225"/>
              <a:ext cx="47950" cy="31475"/>
            </a:xfrm>
            <a:custGeom>
              <a:avLst/>
              <a:gdLst/>
              <a:ahLst/>
              <a:cxnLst/>
              <a:rect l="l" t="t" r="r" b="b"/>
              <a:pathLst>
                <a:path w="1918" h="1259" extrusionOk="0">
                  <a:moveTo>
                    <a:pt x="960" y="1"/>
                  </a:moveTo>
                  <a:cubicBezTo>
                    <a:pt x="924" y="1"/>
                    <a:pt x="887" y="9"/>
                    <a:pt x="852" y="27"/>
                  </a:cubicBezTo>
                  <a:lnTo>
                    <a:pt x="1" y="458"/>
                  </a:lnTo>
                  <a:cubicBezTo>
                    <a:pt x="12" y="493"/>
                    <a:pt x="20" y="528"/>
                    <a:pt x="40" y="559"/>
                  </a:cubicBezTo>
                  <a:lnTo>
                    <a:pt x="323" y="1131"/>
                  </a:lnTo>
                  <a:lnTo>
                    <a:pt x="961" y="1259"/>
                  </a:lnTo>
                  <a:lnTo>
                    <a:pt x="1594" y="1131"/>
                  </a:lnTo>
                  <a:lnTo>
                    <a:pt x="1878" y="559"/>
                  </a:lnTo>
                  <a:cubicBezTo>
                    <a:pt x="1894" y="528"/>
                    <a:pt x="1905" y="493"/>
                    <a:pt x="1917" y="458"/>
                  </a:cubicBezTo>
                  <a:lnTo>
                    <a:pt x="1066" y="27"/>
                  </a:lnTo>
                  <a:cubicBezTo>
                    <a:pt x="1033" y="9"/>
                    <a:pt x="997" y="1"/>
                    <a:pt x="9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7" name="Google Shape;6407;p73"/>
            <p:cNvSpPr/>
            <p:nvPr/>
          </p:nvSpPr>
          <p:spPr>
            <a:xfrm>
              <a:off x="5682625" y="3510675"/>
              <a:ext cx="31700" cy="24275"/>
            </a:xfrm>
            <a:custGeom>
              <a:avLst/>
              <a:gdLst/>
              <a:ahLst/>
              <a:cxnLst/>
              <a:rect l="l" t="t" r="r" b="b"/>
              <a:pathLst>
                <a:path w="1268" h="971" extrusionOk="0">
                  <a:moveTo>
                    <a:pt x="0" y="0"/>
                  </a:moveTo>
                  <a:lnTo>
                    <a:pt x="416" y="836"/>
                  </a:lnTo>
                  <a:cubicBezTo>
                    <a:pt x="461" y="926"/>
                    <a:pt x="548" y="970"/>
                    <a:pt x="634" y="970"/>
                  </a:cubicBezTo>
                  <a:cubicBezTo>
                    <a:pt x="720" y="970"/>
                    <a:pt x="807" y="926"/>
                    <a:pt x="852" y="836"/>
                  </a:cubicBezTo>
                  <a:lnTo>
                    <a:pt x="12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8" name="Google Shape;6408;p73"/>
          <p:cNvGrpSpPr/>
          <p:nvPr/>
        </p:nvGrpSpPr>
        <p:grpSpPr>
          <a:xfrm>
            <a:off x="6125850" y="3292025"/>
            <a:ext cx="340050" cy="364150"/>
            <a:chOff x="6125850" y="3292025"/>
            <a:chExt cx="340050" cy="364150"/>
          </a:xfrm>
        </p:grpSpPr>
        <p:sp>
          <p:nvSpPr>
            <p:cNvPr id="6409" name="Google Shape;6409;p73"/>
            <p:cNvSpPr/>
            <p:nvPr/>
          </p:nvSpPr>
          <p:spPr>
            <a:xfrm>
              <a:off x="6186375" y="3543725"/>
              <a:ext cx="218300" cy="81750"/>
            </a:xfrm>
            <a:custGeom>
              <a:avLst/>
              <a:gdLst/>
              <a:ahLst/>
              <a:cxnLst/>
              <a:rect l="l" t="t" r="r" b="b"/>
              <a:pathLst>
                <a:path w="8732" h="3270" extrusionOk="0">
                  <a:moveTo>
                    <a:pt x="3896" y="0"/>
                  </a:moveTo>
                  <a:lnTo>
                    <a:pt x="3896" y="867"/>
                  </a:lnTo>
                  <a:cubicBezTo>
                    <a:pt x="3896" y="999"/>
                    <a:pt x="3791" y="1108"/>
                    <a:pt x="3651" y="1108"/>
                  </a:cubicBezTo>
                  <a:lnTo>
                    <a:pt x="487" y="1108"/>
                  </a:lnTo>
                  <a:cubicBezTo>
                    <a:pt x="219" y="1108"/>
                    <a:pt x="1" y="1326"/>
                    <a:pt x="1" y="1594"/>
                  </a:cubicBezTo>
                  <a:lnTo>
                    <a:pt x="1" y="3269"/>
                  </a:lnTo>
                  <a:lnTo>
                    <a:pt x="965" y="3269"/>
                  </a:lnTo>
                  <a:lnTo>
                    <a:pt x="965" y="2317"/>
                  </a:lnTo>
                  <a:cubicBezTo>
                    <a:pt x="965" y="2181"/>
                    <a:pt x="1074" y="2076"/>
                    <a:pt x="1210" y="2076"/>
                  </a:cubicBezTo>
                  <a:lnTo>
                    <a:pt x="3624" y="2076"/>
                  </a:lnTo>
                  <a:cubicBezTo>
                    <a:pt x="3760" y="2076"/>
                    <a:pt x="3865" y="2181"/>
                    <a:pt x="3865" y="2317"/>
                  </a:cubicBezTo>
                  <a:lnTo>
                    <a:pt x="3865" y="3269"/>
                  </a:lnTo>
                  <a:lnTo>
                    <a:pt x="4864" y="3269"/>
                  </a:lnTo>
                  <a:lnTo>
                    <a:pt x="4864" y="2317"/>
                  </a:lnTo>
                  <a:cubicBezTo>
                    <a:pt x="4864" y="2181"/>
                    <a:pt x="4969" y="2076"/>
                    <a:pt x="5105" y="2076"/>
                  </a:cubicBezTo>
                  <a:lnTo>
                    <a:pt x="7519" y="2076"/>
                  </a:lnTo>
                  <a:cubicBezTo>
                    <a:pt x="7655" y="2076"/>
                    <a:pt x="7763" y="2181"/>
                    <a:pt x="7763" y="2317"/>
                  </a:cubicBezTo>
                  <a:lnTo>
                    <a:pt x="7763" y="3269"/>
                  </a:lnTo>
                  <a:lnTo>
                    <a:pt x="8731" y="3269"/>
                  </a:lnTo>
                  <a:lnTo>
                    <a:pt x="8731" y="1594"/>
                  </a:lnTo>
                  <a:cubicBezTo>
                    <a:pt x="8731" y="1326"/>
                    <a:pt x="8510" y="1108"/>
                    <a:pt x="8245" y="1108"/>
                  </a:cubicBezTo>
                  <a:lnTo>
                    <a:pt x="5077" y="1108"/>
                  </a:lnTo>
                  <a:cubicBezTo>
                    <a:pt x="5075" y="1108"/>
                    <a:pt x="5073" y="1108"/>
                    <a:pt x="5070" y="1108"/>
                  </a:cubicBezTo>
                  <a:cubicBezTo>
                    <a:pt x="4941" y="1108"/>
                    <a:pt x="4833" y="1004"/>
                    <a:pt x="4833" y="871"/>
                  </a:cubicBezTo>
                  <a:lnTo>
                    <a:pt x="48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0" name="Google Shape;6410;p73"/>
            <p:cNvSpPr/>
            <p:nvPr/>
          </p:nvSpPr>
          <p:spPr>
            <a:xfrm>
              <a:off x="6126325" y="3498325"/>
              <a:ext cx="338100" cy="48325"/>
            </a:xfrm>
            <a:custGeom>
              <a:avLst/>
              <a:gdLst/>
              <a:ahLst/>
              <a:cxnLst/>
              <a:rect l="l" t="t" r="r" b="b"/>
              <a:pathLst>
                <a:path w="13524" h="1933" extrusionOk="0">
                  <a:moveTo>
                    <a:pt x="1" y="1"/>
                  </a:moveTo>
                  <a:lnTo>
                    <a:pt x="1960" y="1933"/>
                  </a:lnTo>
                  <a:lnTo>
                    <a:pt x="5808" y="1933"/>
                  </a:lnTo>
                  <a:lnTo>
                    <a:pt x="6776" y="1373"/>
                  </a:lnTo>
                  <a:lnTo>
                    <a:pt x="7740" y="1933"/>
                  </a:lnTo>
                  <a:lnTo>
                    <a:pt x="11635" y="1933"/>
                  </a:lnTo>
                  <a:lnTo>
                    <a:pt x="135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1" name="Google Shape;6411;p73"/>
            <p:cNvSpPr/>
            <p:nvPr/>
          </p:nvSpPr>
          <p:spPr>
            <a:xfrm>
              <a:off x="6271700" y="3518925"/>
              <a:ext cx="48425" cy="28500"/>
            </a:xfrm>
            <a:custGeom>
              <a:avLst/>
              <a:gdLst/>
              <a:ahLst/>
              <a:cxnLst/>
              <a:rect l="l" t="t" r="r" b="b"/>
              <a:pathLst>
                <a:path w="1937" h="1140" extrusionOk="0">
                  <a:moveTo>
                    <a:pt x="1" y="1"/>
                  </a:moveTo>
                  <a:lnTo>
                    <a:pt x="1" y="1140"/>
                  </a:lnTo>
                  <a:lnTo>
                    <a:pt x="1937" y="1140"/>
                  </a:lnTo>
                  <a:lnTo>
                    <a:pt x="19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2" name="Google Shape;6412;p73"/>
            <p:cNvSpPr/>
            <p:nvPr/>
          </p:nvSpPr>
          <p:spPr>
            <a:xfrm>
              <a:off x="6125950" y="3498050"/>
              <a:ext cx="49100" cy="48600"/>
            </a:xfrm>
            <a:custGeom>
              <a:avLst/>
              <a:gdLst/>
              <a:ahLst/>
              <a:cxnLst/>
              <a:rect l="l" t="t" r="r" b="b"/>
              <a:pathLst>
                <a:path w="1964" h="1944" extrusionOk="0">
                  <a:moveTo>
                    <a:pt x="991" y="0"/>
                  </a:moveTo>
                  <a:lnTo>
                    <a:pt x="0" y="408"/>
                  </a:lnTo>
                  <a:lnTo>
                    <a:pt x="0" y="1458"/>
                  </a:lnTo>
                  <a:cubicBezTo>
                    <a:pt x="0" y="1726"/>
                    <a:pt x="222" y="1944"/>
                    <a:pt x="486" y="1944"/>
                  </a:cubicBezTo>
                  <a:lnTo>
                    <a:pt x="1963" y="1944"/>
                  </a:lnTo>
                  <a:lnTo>
                    <a:pt x="1963" y="972"/>
                  </a:lnTo>
                  <a:lnTo>
                    <a:pt x="99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3" name="Google Shape;6413;p73"/>
            <p:cNvSpPr/>
            <p:nvPr/>
          </p:nvSpPr>
          <p:spPr>
            <a:xfrm>
              <a:off x="6417475" y="3498050"/>
              <a:ext cx="47650" cy="48600"/>
            </a:xfrm>
            <a:custGeom>
              <a:avLst/>
              <a:gdLst/>
              <a:ahLst/>
              <a:cxnLst/>
              <a:rect l="l" t="t" r="r" b="b"/>
              <a:pathLst>
                <a:path w="1906" h="1944" extrusionOk="0">
                  <a:moveTo>
                    <a:pt x="964" y="0"/>
                  </a:moveTo>
                  <a:lnTo>
                    <a:pt x="0" y="972"/>
                  </a:lnTo>
                  <a:lnTo>
                    <a:pt x="0" y="1944"/>
                  </a:lnTo>
                  <a:lnTo>
                    <a:pt x="1419" y="1944"/>
                  </a:lnTo>
                  <a:cubicBezTo>
                    <a:pt x="1687" y="1944"/>
                    <a:pt x="1905" y="1726"/>
                    <a:pt x="1905" y="1458"/>
                  </a:cubicBezTo>
                  <a:lnTo>
                    <a:pt x="1905" y="408"/>
                  </a:lnTo>
                  <a:lnTo>
                    <a:pt x="96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4" name="Google Shape;6414;p73"/>
            <p:cNvSpPr/>
            <p:nvPr/>
          </p:nvSpPr>
          <p:spPr>
            <a:xfrm>
              <a:off x="6125850" y="3340425"/>
              <a:ext cx="340050" cy="182025"/>
            </a:xfrm>
            <a:custGeom>
              <a:avLst/>
              <a:gdLst/>
              <a:ahLst/>
              <a:cxnLst/>
              <a:rect l="l" t="t" r="r" b="b"/>
              <a:pathLst>
                <a:path w="13602" h="7281" extrusionOk="0">
                  <a:moveTo>
                    <a:pt x="6822" y="0"/>
                  </a:moveTo>
                  <a:lnTo>
                    <a:pt x="0" y="972"/>
                  </a:lnTo>
                  <a:lnTo>
                    <a:pt x="0" y="5337"/>
                  </a:lnTo>
                  <a:lnTo>
                    <a:pt x="1967" y="7281"/>
                  </a:lnTo>
                  <a:lnTo>
                    <a:pt x="5831" y="7281"/>
                  </a:lnTo>
                  <a:lnTo>
                    <a:pt x="6803" y="6717"/>
                  </a:lnTo>
                  <a:lnTo>
                    <a:pt x="7774" y="7281"/>
                  </a:lnTo>
                  <a:lnTo>
                    <a:pt x="11681" y="7281"/>
                  </a:lnTo>
                  <a:lnTo>
                    <a:pt x="13601" y="5337"/>
                  </a:lnTo>
                  <a:lnTo>
                    <a:pt x="13601" y="972"/>
                  </a:lnTo>
                  <a:lnTo>
                    <a:pt x="68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5" name="Google Shape;6415;p73"/>
            <p:cNvSpPr/>
            <p:nvPr/>
          </p:nvSpPr>
          <p:spPr>
            <a:xfrm>
              <a:off x="6271700" y="3494725"/>
              <a:ext cx="48425" cy="28500"/>
            </a:xfrm>
            <a:custGeom>
              <a:avLst/>
              <a:gdLst/>
              <a:ahLst/>
              <a:cxnLst/>
              <a:rect l="l" t="t" r="r" b="b"/>
              <a:pathLst>
                <a:path w="1937" h="1140" extrusionOk="0">
                  <a:moveTo>
                    <a:pt x="1" y="1"/>
                  </a:moveTo>
                  <a:lnTo>
                    <a:pt x="1" y="1140"/>
                  </a:lnTo>
                  <a:lnTo>
                    <a:pt x="1937" y="1140"/>
                  </a:lnTo>
                  <a:lnTo>
                    <a:pt x="19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6" name="Google Shape;6416;p73"/>
            <p:cNvSpPr/>
            <p:nvPr/>
          </p:nvSpPr>
          <p:spPr>
            <a:xfrm>
              <a:off x="6125950" y="3474125"/>
              <a:ext cx="49100" cy="48325"/>
            </a:xfrm>
            <a:custGeom>
              <a:avLst/>
              <a:gdLst/>
              <a:ahLst/>
              <a:cxnLst/>
              <a:rect l="l" t="t" r="r" b="b"/>
              <a:pathLst>
                <a:path w="1964" h="1933" extrusionOk="0">
                  <a:moveTo>
                    <a:pt x="0" y="1"/>
                  </a:moveTo>
                  <a:lnTo>
                    <a:pt x="0" y="1447"/>
                  </a:lnTo>
                  <a:cubicBezTo>
                    <a:pt x="0" y="1715"/>
                    <a:pt x="222" y="1933"/>
                    <a:pt x="486" y="1933"/>
                  </a:cubicBezTo>
                  <a:lnTo>
                    <a:pt x="1963" y="1933"/>
                  </a:lnTo>
                  <a:lnTo>
                    <a:pt x="1963" y="969"/>
                  </a:lnTo>
                  <a:lnTo>
                    <a:pt x="9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7" name="Google Shape;6417;p73"/>
            <p:cNvSpPr/>
            <p:nvPr/>
          </p:nvSpPr>
          <p:spPr>
            <a:xfrm>
              <a:off x="6417475" y="3474125"/>
              <a:ext cx="47650" cy="48325"/>
            </a:xfrm>
            <a:custGeom>
              <a:avLst/>
              <a:gdLst/>
              <a:ahLst/>
              <a:cxnLst/>
              <a:rect l="l" t="t" r="r" b="b"/>
              <a:pathLst>
                <a:path w="1906" h="1933" extrusionOk="0">
                  <a:moveTo>
                    <a:pt x="964" y="1"/>
                  </a:moveTo>
                  <a:lnTo>
                    <a:pt x="0" y="969"/>
                  </a:lnTo>
                  <a:lnTo>
                    <a:pt x="0" y="1933"/>
                  </a:lnTo>
                  <a:lnTo>
                    <a:pt x="1419" y="1933"/>
                  </a:lnTo>
                  <a:cubicBezTo>
                    <a:pt x="1687" y="1933"/>
                    <a:pt x="1905" y="1715"/>
                    <a:pt x="1905" y="1447"/>
                  </a:cubicBezTo>
                  <a:lnTo>
                    <a:pt x="19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8" name="Google Shape;6418;p73"/>
            <p:cNvSpPr/>
            <p:nvPr/>
          </p:nvSpPr>
          <p:spPr>
            <a:xfrm>
              <a:off x="6125850" y="3316225"/>
              <a:ext cx="340050" cy="48325"/>
            </a:xfrm>
            <a:custGeom>
              <a:avLst/>
              <a:gdLst/>
              <a:ahLst/>
              <a:cxnLst/>
              <a:rect l="l" t="t" r="r" b="b"/>
              <a:pathLst>
                <a:path w="13602" h="1933" extrusionOk="0">
                  <a:moveTo>
                    <a:pt x="486" y="0"/>
                  </a:moveTo>
                  <a:cubicBezTo>
                    <a:pt x="218" y="0"/>
                    <a:pt x="0" y="218"/>
                    <a:pt x="0" y="486"/>
                  </a:cubicBezTo>
                  <a:lnTo>
                    <a:pt x="0" y="1925"/>
                  </a:lnTo>
                  <a:cubicBezTo>
                    <a:pt x="16" y="1928"/>
                    <a:pt x="24" y="1932"/>
                    <a:pt x="24" y="1932"/>
                  </a:cubicBezTo>
                  <a:lnTo>
                    <a:pt x="13601" y="1932"/>
                  </a:lnTo>
                  <a:lnTo>
                    <a:pt x="13601" y="479"/>
                  </a:lnTo>
                  <a:cubicBezTo>
                    <a:pt x="13601" y="218"/>
                    <a:pt x="13383" y="0"/>
                    <a:pt x="13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9" name="Google Shape;6419;p73"/>
            <p:cNvSpPr/>
            <p:nvPr/>
          </p:nvSpPr>
          <p:spPr>
            <a:xfrm>
              <a:off x="6150150" y="3437800"/>
              <a:ext cx="291550" cy="60550"/>
            </a:xfrm>
            <a:custGeom>
              <a:avLst/>
              <a:gdLst/>
              <a:ahLst/>
              <a:cxnLst/>
              <a:rect l="l" t="t" r="r" b="b"/>
              <a:pathLst>
                <a:path w="11662" h="2422" extrusionOk="0">
                  <a:moveTo>
                    <a:pt x="0" y="0"/>
                  </a:moveTo>
                  <a:lnTo>
                    <a:pt x="0" y="1936"/>
                  </a:lnTo>
                  <a:cubicBezTo>
                    <a:pt x="0" y="2200"/>
                    <a:pt x="214" y="2422"/>
                    <a:pt x="463" y="2422"/>
                  </a:cubicBezTo>
                  <a:lnTo>
                    <a:pt x="11152" y="2422"/>
                  </a:lnTo>
                  <a:cubicBezTo>
                    <a:pt x="11444" y="2422"/>
                    <a:pt x="11661" y="2200"/>
                    <a:pt x="11661" y="1936"/>
                  </a:cubicBezTo>
                  <a:lnTo>
                    <a:pt x="116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0" name="Google Shape;6420;p73"/>
            <p:cNvSpPr/>
            <p:nvPr/>
          </p:nvSpPr>
          <p:spPr>
            <a:xfrm>
              <a:off x="6150150" y="3292025"/>
              <a:ext cx="291550" cy="182225"/>
            </a:xfrm>
            <a:custGeom>
              <a:avLst/>
              <a:gdLst/>
              <a:ahLst/>
              <a:cxnLst/>
              <a:rect l="l" t="t" r="r" b="b"/>
              <a:pathLst>
                <a:path w="11662" h="7289" extrusionOk="0">
                  <a:moveTo>
                    <a:pt x="486" y="1"/>
                  </a:moveTo>
                  <a:cubicBezTo>
                    <a:pt x="218" y="1"/>
                    <a:pt x="0" y="218"/>
                    <a:pt x="0" y="486"/>
                  </a:cubicBezTo>
                  <a:lnTo>
                    <a:pt x="0" y="5831"/>
                  </a:lnTo>
                  <a:cubicBezTo>
                    <a:pt x="0" y="6099"/>
                    <a:pt x="218" y="6317"/>
                    <a:pt x="486" y="6317"/>
                  </a:cubicBezTo>
                  <a:lnTo>
                    <a:pt x="4859" y="6317"/>
                  </a:lnTo>
                  <a:cubicBezTo>
                    <a:pt x="5391" y="6317"/>
                    <a:pt x="5831" y="6756"/>
                    <a:pt x="5831" y="7289"/>
                  </a:cubicBezTo>
                  <a:cubicBezTo>
                    <a:pt x="5831" y="6756"/>
                    <a:pt x="6266" y="6317"/>
                    <a:pt x="6802" y="6317"/>
                  </a:cubicBezTo>
                  <a:lnTo>
                    <a:pt x="11175" y="6317"/>
                  </a:lnTo>
                  <a:cubicBezTo>
                    <a:pt x="11444" y="6317"/>
                    <a:pt x="11661" y="6099"/>
                    <a:pt x="11661" y="5831"/>
                  </a:cubicBezTo>
                  <a:lnTo>
                    <a:pt x="11661" y="486"/>
                  </a:lnTo>
                  <a:cubicBezTo>
                    <a:pt x="11661" y="218"/>
                    <a:pt x="11444" y="1"/>
                    <a:pt x="11152" y="1"/>
                  </a:cubicBezTo>
                  <a:lnTo>
                    <a:pt x="6802" y="1"/>
                  </a:lnTo>
                  <a:cubicBezTo>
                    <a:pt x="6363" y="1"/>
                    <a:pt x="5994" y="288"/>
                    <a:pt x="5873" y="681"/>
                  </a:cubicBezTo>
                  <a:cubicBezTo>
                    <a:pt x="5870" y="700"/>
                    <a:pt x="5850" y="716"/>
                    <a:pt x="5831" y="716"/>
                  </a:cubicBezTo>
                  <a:cubicBezTo>
                    <a:pt x="5811" y="716"/>
                    <a:pt x="5792" y="700"/>
                    <a:pt x="5788" y="681"/>
                  </a:cubicBezTo>
                  <a:cubicBezTo>
                    <a:pt x="5667" y="288"/>
                    <a:pt x="5294" y="1"/>
                    <a:pt x="4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1" name="Google Shape;6421;p73"/>
            <p:cNvSpPr/>
            <p:nvPr/>
          </p:nvSpPr>
          <p:spPr>
            <a:xfrm>
              <a:off x="6290175" y="3300875"/>
              <a:ext cx="10700" cy="173275"/>
            </a:xfrm>
            <a:custGeom>
              <a:avLst/>
              <a:gdLst/>
              <a:ahLst/>
              <a:cxnLst/>
              <a:rect l="l" t="t" r="r" b="b"/>
              <a:pathLst>
                <a:path w="428" h="6931" extrusionOk="0">
                  <a:moveTo>
                    <a:pt x="0" y="0"/>
                  </a:moveTo>
                  <a:lnTo>
                    <a:pt x="0" y="6313"/>
                  </a:lnTo>
                  <a:cubicBezTo>
                    <a:pt x="133" y="6480"/>
                    <a:pt x="214" y="6698"/>
                    <a:pt x="214" y="6931"/>
                  </a:cubicBezTo>
                  <a:cubicBezTo>
                    <a:pt x="214" y="6698"/>
                    <a:pt x="292" y="6484"/>
                    <a:pt x="428" y="6313"/>
                  </a:cubicBezTo>
                  <a:lnTo>
                    <a:pt x="428" y="0"/>
                  </a:lnTo>
                  <a:cubicBezTo>
                    <a:pt x="350" y="97"/>
                    <a:pt x="292" y="206"/>
                    <a:pt x="257" y="327"/>
                  </a:cubicBezTo>
                  <a:cubicBezTo>
                    <a:pt x="253" y="346"/>
                    <a:pt x="234" y="362"/>
                    <a:pt x="214" y="362"/>
                  </a:cubicBezTo>
                  <a:cubicBezTo>
                    <a:pt x="195" y="362"/>
                    <a:pt x="175" y="346"/>
                    <a:pt x="171" y="327"/>
                  </a:cubicBezTo>
                  <a:cubicBezTo>
                    <a:pt x="136" y="206"/>
                    <a:pt x="74" y="97"/>
                    <a:pt x="0" y="0"/>
                  </a:cubicBezTo>
                  <a:close/>
                </a:path>
              </a:pathLst>
            </a:custGeom>
            <a:solidFill>
              <a:srgbClr val="504D5F">
                <a:alpha val="44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2" name="Google Shape;6422;p73"/>
            <p:cNvSpPr/>
            <p:nvPr/>
          </p:nvSpPr>
          <p:spPr>
            <a:xfrm>
              <a:off x="6332150" y="3316225"/>
              <a:ext cx="84675" cy="24225"/>
            </a:xfrm>
            <a:custGeom>
              <a:avLst/>
              <a:gdLst/>
              <a:ahLst/>
              <a:cxnLst/>
              <a:rect l="l" t="t" r="r" b="b"/>
              <a:pathLst>
                <a:path w="3387" h="969" extrusionOk="0">
                  <a:moveTo>
                    <a:pt x="226" y="0"/>
                  </a:moveTo>
                  <a:cubicBezTo>
                    <a:pt x="102" y="0"/>
                    <a:pt x="1" y="102"/>
                    <a:pt x="1" y="230"/>
                  </a:cubicBezTo>
                  <a:lnTo>
                    <a:pt x="1" y="739"/>
                  </a:lnTo>
                  <a:cubicBezTo>
                    <a:pt x="1" y="863"/>
                    <a:pt x="102" y="968"/>
                    <a:pt x="226" y="968"/>
                  </a:cubicBezTo>
                  <a:lnTo>
                    <a:pt x="3157" y="968"/>
                  </a:lnTo>
                  <a:cubicBezTo>
                    <a:pt x="3285" y="968"/>
                    <a:pt x="3386" y="863"/>
                    <a:pt x="3386" y="743"/>
                  </a:cubicBezTo>
                  <a:lnTo>
                    <a:pt x="3386" y="230"/>
                  </a:lnTo>
                  <a:cubicBezTo>
                    <a:pt x="3386" y="102"/>
                    <a:pt x="3285" y="0"/>
                    <a:pt x="31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3" name="Google Shape;6423;p73"/>
            <p:cNvSpPr/>
            <p:nvPr/>
          </p:nvSpPr>
          <p:spPr>
            <a:xfrm>
              <a:off x="6394450" y="3316225"/>
              <a:ext cx="23050" cy="24125"/>
            </a:xfrm>
            <a:custGeom>
              <a:avLst/>
              <a:gdLst/>
              <a:ahLst/>
              <a:cxnLst/>
              <a:rect l="l" t="t" r="r" b="b"/>
              <a:pathLst>
                <a:path w="922" h="965" extrusionOk="0">
                  <a:moveTo>
                    <a:pt x="0" y="0"/>
                  </a:moveTo>
                  <a:cubicBezTo>
                    <a:pt x="132" y="0"/>
                    <a:pt x="237" y="105"/>
                    <a:pt x="237" y="234"/>
                  </a:cubicBezTo>
                  <a:lnTo>
                    <a:pt x="237" y="735"/>
                  </a:lnTo>
                  <a:cubicBezTo>
                    <a:pt x="237" y="863"/>
                    <a:pt x="132" y="964"/>
                    <a:pt x="0" y="964"/>
                  </a:cubicBezTo>
                  <a:lnTo>
                    <a:pt x="684" y="964"/>
                  </a:lnTo>
                  <a:cubicBezTo>
                    <a:pt x="816" y="964"/>
                    <a:pt x="918" y="859"/>
                    <a:pt x="918" y="735"/>
                  </a:cubicBezTo>
                  <a:lnTo>
                    <a:pt x="918" y="234"/>
                  </a:lnTo>
                  <a:cubicBezTo>
                    <a:pt x="921" y="105"/>
                    <a:pt x="816" y="0"/>
                    <a:pt x="6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4" name="Google Shape;6424;p73"/>
            <p:cNvSpPr/>
            <p:nvPr/>
          </p:nvSpPr>
          <p:spPr>
            <a:xfrm>
              <a:off x="6174325" y="3316225"/>
              <a:ext cx="84675" cy="24225"/>
            </a:xfrm>
            <a:custGeom>
              <a:avLst/>
              <a:gdLst/>
              <a:ahLst/>
              <a:cxnLst/>
              <a:rect l="l" t="t" r="r" b="b"/>
              <a:pathLst>
                <a:path w="3387" h="969" extrusionOk="0">
                  <a:moveTo>
                    <a:pt x="230" y="0"/>
                  </a:moveTo>
                  <a:cubicBezTo>
                    <a:pt x="102" y="0"/>
                    <a:pt x="1" y="102"/>
                    <a:pt x="1" y="230"/>
                  </a:cubicBezTo>
                  <a:lnTo>
                    <a:pt x="1" y="739"/>
                  </a:lnTo>
                  <a:cubicBezTo>
                    <a:pt x="1" y="863"/>
                    <a:pt x="102" y="968"/>
                    <a:pt x="230" y="968"/>
                  </a:cubicBezTo>
                  <a:lnTo>
                    <a:pt x="3157" y="968"/>
                  </a:lnTo>
                  <a:cubicBezTo>
                    <a:pt x="3282" y="968"/>
                    <a:pt x="3383" y="863"/>
                    <a:pt x="3387" y="739"/>
                  </a:cubicBezTo>
                  <a:lnTo>
                    <a:pt x="3387" y="230"/>
                  </a:lnTo>
                  <a:cubicBezTo>
                    <a:pt x="3387" y="102"/>
                    <a:pt x="3286" y="0"/>
                    <a:pt x="31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5" name="Google Shape;6425;p73"/>
            <p:cNvSpPr/>
            <p:nvPr/>
          </p:nvSpPr>
          <p:spPr>
            <a:xfrm>
              <a:off x="6236625" y="3316225"/>
              <a:ext cx="22950" cy="24125"/>
            </a:xfrm>
            <a:custGeom>
              <a:avLst/>
              <a:gdLst/>
              <a:ahLst/>
              <a:cxnLst/>
              <a:rect l="l" t="t" r="r" b="b"/>
              <a:pathLst>
                <a:path w="918" h="965" extrusionOk="0">
                  <a:moveTo>
                    <a:pt x="1" y="0"/>
                  </a:moveTo>
                  <a:cubicBezTo>
                    <a:pt x="133" y="0"/>
                    <a:pt x="238" y="105"/>
                    <a:pt x="238" y="234"/>
                  </a:cubicBezTo>
                  <a:lnTo>
                    <a:pt x="238" y="735"/>
                  </a:lnTo>
                  <a:cubicBezTo>
                    <a:pt x="238" y="863"/>
                    <a:pt x="133" y="964"/>
                    <a:pt x="1" y="964"/>
                  </a:cubicBezTo>
                  <a:lnTo>
                    <a:pt x="685" y="964"/>
                  </a:lnTo>
                  <a:cubicBezTo>
                    <a:pt x="817" y="964"/>
                    <a:pt x="918" y="859"/>
                    <a:pt x="918" y="735"/>
                  </a:cubicBezTo>
                  <a:lnTo>
                    <a:pt x="918" y="234"/>
                  </a:lnTo>
                  <a:cubicBezTo>
                    <a:pt x="918" y="102"/>
                    <a:pt x="813" y="0"/>
                    <a:pt x="6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6" name="Google Shape;6426;p73"/>
            <p:cNvSpPr/>
            <p:nvPr/>
          </p:nvSpPr>
          <p:spPr>
            <a:xfrm>
              <a:off x="6369275" y="3474125"/>
              <a:ext cx="48325" cy="48500"/>
            </a:xfrm>
            <a:custGeom>
              <a:avLst/>
              <a:gdLst/>
              <a:ahLst/>
              <a:cxnLst/>
              <a:rect l="l" t="t" r="r" b="b"/>
              <a:pathLst>
                <a:path w="1933" h="1940" extrusionOk="0">
                  <a:moveTo>
                    <a:pt x="0" y="1"/>
                  </a:moveTo>
                  <a:lnTo>
                    <a:pt x="0" y="1696"/>
                  </a:lnTo>
                  <a:cubicBezTo>
                    <a:pt x="0" y="1841"/>
                    <a:pt x="120" y="1939"/>
                    <a:pt x="244" y="1939"/>
                  </a:cubicBezTo>
                  <a:cubicBezTo>
                    <a:pt x="303" y="1939"/>
                    <a:pt x="364" y="1917"/>
                    <a:pt x="412" y="1867"/>
                  </a:cubicBezTo>
                  <a:lnTo>
                    <a:pt x="793" y="1482"/>
                  </a:lnTo>
                  <a:cubicBezTo>
                    <a:pt x="842" y="1433"/>
                    <a:pt x="904" y="1409"/>
                    <a:pt x="966" y="1409"/>
                  </a:cubicBezTo>
                  <a:cubicBezTo>
                    <a:pt x="1029" y="1409"/>
                    <a:pt x="1091" y="1433"/>
                    <a:pt x="1139" y="1482"/>
                  </a:cubicBezTo>
                  <a:lnTo>
                    <a:pt x="1516" y="1867"/>
                  </a:lnTo>
                  <a:cubicBezTo>
                    <a:pt x="1566" y="1917"/>
                    <a:pt x="1626" y="1940"/>
                    <a:pt x="1686" y="1940"/>
                  </a:cubicBezTo>
                  <a:cubicBezTo>
                    <a:pt x="1810" y="1940"/>
                    <a:pt x="1930" y="1843"/>
                    <a:pt x="1932" y="1696"/>
                  </a:cubicBezTo>
                  <a:lnTo>
                    <a:pt x="19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7" name="Google Shape;6427;p73"/>
            <p:cNvSpPr/>
            <p:nvPr/>
          </p:nvSpPr>
          <p:spPr>
            <a:xfrm>
              <a:off x="6167925" y="3619900"/>
              <a:ext cx="60475" cy="36275"/>
            </a:xfrm>
            <a:custGeom>
              <a:avLst/>
              <a:gdLst/>
              <a:ahLst/>
              <a:cxnLst/>
              <a:rect l="l" t="t" r="r" b="b"/>
              <a:pathLst>
                <a:path w="2419" h="1451" extrusionOk="0">
                  <a:moveTo>
                    <a:pt x="226" y="0"/>
                  </a:moveTo>
                  <a:cubicBezTo>
                    <a:pt x="101" y="0"/>
                    <a:pt x="0" y="102"/>
                    <a:pt x="0" y="230"/>
                  </a:cubicBezTo>
                  <a:lnTo>
                    <a:pt x="0" y="1225"/>
                  </a:lnTo>
                  <a:cubicBezTo>
                    <a:pt x="0" y="1349"/>
                    <a:pt x="101" y="1450"/>
                    <a:pt x="226" y="1450"/>
                  </a:cubicBezTo>
                  <a:lnTo>
                    <a:pt x="2189" y="1450"/>
                  </a:lnTo>
                  <a:cubicBezTo>
                    <a:pt x="2317" y="1450"/>
                    <a:pt x="2418" y="1349"/>
                    <a:pt x="2418" y="1225"/>
                  </a:cubicBezTo>
                  <a:lnTo>
                    <a:pt x="2418" y="230"/>
                  </a:lnTo>
                  <a:cubicBezTo>
                    <a:pt x="2418" y="102"/>
                    <a:pt x="2317" y="0"/>
                    <a:pt x="21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8" name="Google Shape;6428;p73"/>
            <p:cNvSpPr/>
            <p:nvPr/>
          </p:nvSpPr>
          <p:spPr>
            <a:xfrm>
              <a:off x="6361975" y="3619900"/>
              <a:ext cx="60575" cy="36275"/>
            </a:xfrm>
            <a:custGeom>
              <a:avLst/>
              <a:gdLst/>
              <a:ahLst/>
              <a:cxnLst/>
              <a:rect l="l" t="t" r="r" b="b"/>
              <a:pathLst>
                <a:path w="2423" h="1451" extrusionOk="0">
                  <a:moveTo>
                    <a:pt x="230" y="0"/>
                  </a:moveTo>
                  <a:cubicBezTo>
                    <a:pt x="102" y="0"/>
                    <a:pt x="1" y="102"/>
                    <a:pt x="1" y="230"/>
                  </a:cubicBezTo>
                  <a:lnTo>
                    <a:pt x="1" y="1225"/>
                  </a:lnTo>
                  <a:cubicBezTo>
                    <a:pt x="1" y="1349"/>
                    <a:pt x="102" y="1450"/>
                    <a:pt x="230" y="1450"/>
                  </a:cubicBezTo>
                  <a:lnTo>
                    <a:pt x="2193" y="1450"/>
                  </a:lnTo>
                  <a:cubicBezTo>
                    <a:pt x="2318" y="1450"/>
                    <a:pt x="2423" y="1349"/>
                    <a:pt x="2419" y="1225"/>
                  </a:cubicBezTo>
                  <a:lnTo>
                    <a:pt x="2419" y="230"/>
                  </a:lnTo>
                  <a:cubicBezTo>
                    <a:pt x="2419" y="102"/>
                    <a:pt x="2318" y="0"/>
                    <a:pt x="21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9" name="Google Shape;6429;p73"/>
            <p:cNvSpPr/>
            <p:nvPr/>
          </p:nvSpPr>
          <p:spPr>
            <a:xfrm>
              <a:off x="6265300" y="3619900"/>
              <a:ext cx="60550" cy="36275"/>
            </a:xfrm>
            <a:custGeom>
              <a:avLst/>
              <a:gdLst/>
              <a:ahLst/>
              <a:cxnLst/>
              <a:rect l="l" t="t" r="r" b="b"/>
              <a:pathLst>
                <a:path w="2422" h="1451" extrusionOk="0">
                  <a:moveTo>
                    <a:pt x="230" y="0"/>
                  </a:moveTo>
                  <a:cubicBezTo>
                    <a:pt x="101" y="0"/>
                    <a:pt x="0" y="102"/>
                    <a:pt x="0" y="230"/>
                  </a:cubicBezTo>
                  <a:lnTo>
                    <a:pt x="0" y="1225"/>
                  </a:lnTo>
                  <a:cubicBezTo>
                    <a:pt x="0" y="1349"/>
                    <a:pt x="101" y="1450"/>
                    <a:pt x="230" y="1450"/>
                  </a:cubicBezTo>
                  <a:lnTo>
                    <a:pt x="2193" y="1450"/>
                  </a:lnTo>
                  <a:cubicBezTo>
                    <a:pt x="2317" y="1450"/>
                    <a:pt x="2422" y="1349"/>
                    <a:pt x="2422" y="1225"/>
                  </a:cubicBezTo>
                  <a:lnTo>
                    <a:pt x="2422" y="230"/>
                  </a:lnTo>
                  <a:cubicBezTo>
                    <a:pt x="2422" y="102"/>
                    <a:pt x="2317" y="0"/>
                    <a:pt x="21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0" name="Google Shape;6430;p73"/>
          <p:cNvGrpSpPr/>
          <p:nvPr/>
        </p:nvGrpSpPr>
        <p:grpSpPr>
          <a:xfrm>
            <a:off x="6824150" y="3304175"/>
            <a:ext cx="364350" cy="339850"/>
            <a:chOff x="6824150" y="3304175"/>
            <a:chExt cx="364350" cy="339850"/>
          </a:xfrm>
        </p:grpSpPr>
        <p:sp>
          <p:nvSpPr>
            <p:cNvPr id="6431" name="Google Shape;6431;p73"/>
            <p:cNvSpPr/>
            <p:nvPr/>
          </p:nvSpPr>
          <p:spPr>
            <a:xfrm>
              <a:off x="6852725" y="3364725"/>
              <a:ext cx="307200" cy="24125"/>
            </a:xfrm>
            <a:custGeom>
              <a:avLst/>
              <a:gdLst/>
              <a:ahLst/>
              <a:cxnLst/>
              <a:rect l="l" t="t" r="r" b="b"/>
              <a:pathLst>
                <a:path w="12288" h="965" extrusionOk="0">
                  <a:moveTo>
                    <a:pt x="1" y="0"/>
                  </a:moveTo>
                  <a:lnTo>
                    <a:pt x="1" y="964"/>
                  </a:lnTo>
                  <a:lnTo>
                    <a:pt x="12288" y="964"/>
                  </a:lnTo>
                  <a:lnTo>
                    <a:pt x="1228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2" name="Google Shape;6432;p73"/>
            <p:cNvSpPr/>
            <p:nvPr/>
          </p:nvSpPr>
          <p:spPr>
            <a:xfrm>
              <a:off x="6824250" y="3337225"/>
              <a:ext cx="36275" cy="159375"/>
            </a:xfrm>
            <a:custGeom>
              <a:avLst/>
              <a:gdLst/>
              <a:ahLst/>
              <a:cxnLst/>
              <a:rect l="l" t="t" r="r" b="b"/>
              <a:pathLst>
                <a:path w="1451" h="6375" extrusionOk="0">
                  <a:moveTo>
                    <a:pt x="728" y="0"/>
                  </a:moveTo>
                  <a:lnTo>
                    <a:pt x="1" y="148"/>
                  </a:lnTo>
                  <a:lnTo>
                    <a:pt x="1" y="6231"/>
                  </a:lnTo>
                  <a:lnTo>
                    <a:pt x="728" y="6375"/>
                  </a:lnTo>
                  <a:lnTo>
                    <a:pt x="1451" y="6231"/>
                  </a:lnTo>
                  <a:lnTo>
                    <a:pt x="1451" y="148"/>
                  </a:lnTo>
                  <a:lnTo>
                    <a:pt x="7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3" name="Google Shape;6433;p73"/>
            <p:cNvSpPr/>
            <p:nvPr/>
          </p:nvSpPr>
          <p:spPr>
            <a:xfrm>
              <a:off x="6824150" y="3493175"/>
              <a:ext cx="36375" cy="36375"/>
            </a:xfrm>
            <a:custGeom>
              <a:avLst/>
              <a:gdLst/>
              <a:ahLst/>
              <a:cxnLst/>
              <a:rect l="l" t="t" r="r" b="b"/>
              <a:pathLst>
                <a:path w="1455" h="1455" extrusionOk="0">
                  <a:moveTo>
                    <a:pt x="1" y="1"/>
                  </a:moveTo>
                  <a:lnTo>
                    <a:pt x="1" y="980"/>
                  </a:lnTo>
                  <a:cubicBezTo>
                    <a:pt x="1" y="1245"/>
                    <a:pt x="215" y="1455"/>
                    <a:pt x="475" y="1455"/>
                  </a:cubicBezTo>
                  <a:lnTo>
                    <a:pt x="1221" y="1455"/>
                  </a:lnTo>
                  <a:cubicBezTo>
                    <a:pt x="1350" y="1455"/>
                    <a:pt x="1455" y="1353"/>
                    <a:pt x="1455" y="1221"/>
                  </a:cubicBezTo>
                  <a:lnTo>
                    <a:pt x="1455" y="5"/>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4" name="Google Shape;6434;p73"/>
            <p:cNvSpPr/>
            <p:nvPr/>
          </p:nvSpPr>
          <p:spPr>
            <a:xfrm>
              <a:off x="6824150" y="3304175"/>
              <a:ext cx="36375" cy="36275"/>
            </a:xfrm>
            <a:custGeom>
              <a:avLst/>
              <a:gdLst/>
              <a:ahLst/>
              <a:cxnLst/>
              <a:rect l="l" t="t" r="r" b="b"/>
              <a:pathLst>
                <a:path w="1455" h="1451" extrusionOk="0">
                  <a:moveTo>
                    <a:pt x="475" y="0"/>
                  </a:moveTo>
                  <a:cubicBezTo>
                    <a:pt x="215" y="0"/>
                    <a:pt x="5" y="210"/>
                    <a:pt x="1" y="467"/>
                  </a:cubicBezTo>
                  <a:lnTo>
                    <a:pt x="1" y="1450"/>
                  </a:lnTo>
                  <a:lnTo>
                    <a:pt x="1455" y="1450"/>
                  </a:lnTo>
                  <a:lnTo>
                    <a:pt x="1455" y="234"/>
                  </a:lnTo>
                  <a:cubicBezTo>
                    <a:pt x="1455" y="109"/>
                    <a:pt x="1353" y="0"/>
                    <a:pt x="12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5" name="Google Shape;6435;p73"/>
            <p:cNvSpPr/>
            <p:nvPr/>
          </p:nvSpPr>
          <p:spPr>
            <a:xfrm>
              <a:off x="6884700" y="3316225"/>
              <a:ext cx="42775" cy="200700"/>
            </a:xfrm>
            <a:custGeom>
              <a:avLst/>
              <a:gdLst/>
              <a:ahLst/>
              <a:cxnLst/>
              <a:rect l="l" t="t" r="r" b="b"/>
              <a:pathLst>
                <a:path w="1711" h="8028" extrusionOk="0">
                  <a:moveTo>
                    <a:pt x="230" y="0"/>
                  </a:moveTo>
                  <a:cubicBezTo>
                    <a:pt x="101" y="0"/>
                    <a:pt x="0" y="102"/>
                    <a:pt x="0" y="230"/>
                  </a:cubicBezTo>
                  <a:lnTo>
                    <a:pt x="0" y="7798"/>
                  </a:lnTo>
                  <a:cubicBezTo>
                    <a:pt x="0" y="7926"/>
                    <a:pt x="101" y="8027"/>
                    <a:pt x="230" y="8027"/>
                  </a:cubicBezTo>
                  <a:lnTo>
                    <a:pt x="1478" y="8027"/>
                  </a:lnTo>
                  <a:cubicBezTo>
                    <a:pt x="1602" y="8027"/>
                    <a:pt x="1707" y="7926"/>
                    <a:pt x="1711" y="7794"/>
                  </a:cubicBezTo>
                  <a:lnTo>
                    <a:pt x="1711" y="230"/>
                  </a:lnTo>
                  <a:cubicBezTo>
                    <a:pt x="1711" y="102"/>
                    <a:pt x="1610" y="0"/>
                    <a:pt x="1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6" name="Google Shape;6436;p73"/>
            <p:cNvSpPr/>
            <p:nvPr/>
          </p:nvSpPr>
          <p:spPr>
            <a:xfrm>
              <a:off x="6951450" y="3316225"/>
              <a:ext cx="42800" cy="175825"/>
            </a:xfrm>
            <a:custGeom>
              <a:avLst/>
              <a:gdLst/>
              <a:ahLst/>
              <a:cxnLst/>
              <a:rect l="l" t="t" r="r" b="b"/>
              <a:pathLst>
                <a:path w="1712" h="7033" extrusionOk="0">
                  <a:moveTo>
                    <a:pt x="230" y="0"/>
                  </a:moveTo>
                  <a:cubicBezTo>
                    <a:pt x="106" y="0"/>
                    <a:pt x="1" y="102"/>
                    <a:pt x="1" y="230"/>
                  </a:cubicBezTo>
                  <a:lnTo>
                    <a:pt x="1" y="6803"/>
                  </a:lnTo>
                  <a:cubicBezTo>
                    <a:pt x="1" y="6927"/>
                    <a:pt x="106" y="7032"/>
                    <a:pt x="230" y="7032"/>
                  </a:cubicBezTo>
                  <a:lnTo>
                    <a:pt x="1486" y="7032"/>
                  </a:lnTo>
                  <a:cubicBezTo>
                    <a:pt x="1610" y="7032"/>
                    <a:pt x="1711" y="6927"/>
                    <a:pt x="1711" y="6799"/>
                  </a:cubicBezTo>
                  <a:lnTo>
                    <a:pt x="1711" y="230"/>
                  </a:lnTo>
                  <a:cubicBezTo>
                    <a:pt x="1711" y="102"/>
                    <a:pt x="1610" y="0"/>
                    <a:pt x="14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7" name="Google Shape;6437;p73"/>
            <p:cNvSpPr/>
            <p:nvPr/>
          </p:nvSpPr>
          <p:spPr>
            <a:xfrm>
              <a:off x="7018325" y="3316225"/>
              <a:ext cx="42775" cy="151625"/>
            </a:xfrm>
            <a:custGeom>
              <a:avLst/>
              <a:gdLst/>
              <a:ahLst/>
              <a:cxnLst/>
              <a:rect l="l" t="t" r="r" b="b"/>
              <a:pathLst>
                <a:path w="1711" h="6065" extrusionOk="0">
                  <a:moveTo>
                    <a:pt x="229" y="0"/>
                  </a:moveTo>
                  <a:cubicBezTo>
                    <a:pt x="101" y="0"/>
                    <a:pt x="0" y="102"/>
                    <a:pt x="0" y="230"/>
                  </a:cubicBezTo>
                  <a:lnTo>
                    <a:pt x="0" y="5835"/>
                  </a:lnTo>
                  <a:cubicBezTo>
                    <a:pt x="0" y="5963"/>
                    <a:pt x="101" y="6064"/>
                    <a:pt x="229" y="6064"/>
                  </a:cubicBezTo>
                  <a:lnTo>
                    <a:pt x="1481" y="6064"/>
                  </a:lnTo>
                  <a:cubicBezTo>
                    <a:pt x="1609" y="6064"/>
                    <a:pt x="1710" y="5963"/>
                    <a:pt x="1710" y="5831"/>
                  </a:cubicBezTo>
                  <a:lnTo>
                    <a:pt x="1710" y="230"/>
                  </a:lnTo>
                  <a:cubicBezTo>
                    <a:pt x="1710" y="102"/>
                    <a:pt x="1609" y="0"/>
                    <a:pt x="1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8" name="Google Shape;6438;p73"/>
            <p:cNvSpPr/>
            <p:nvPr/>
          </p:nvSpPr>
          <p:spPr>
            <a:xfrm>
              <a:off x="7085275" y="3316225"/>
              <a:ext cx="42675" cy="127425"/>
            </a:xfrm>
            <a:custGeom>
              <a:avLst/>
              <a:gdLst/>
              <a:ahLst/>
              <a:cxnLst/>
              <a:rect l="l" t="t" r="r" b="b"/>
              <a:pathLst>
                <a:path w="1707" h="5097" extrusionOk="0">
                  <a:moveTo>
                    <a:pt x="226" y="0"/>
                  </a:moveTo>
                  <a:cubicBezTo>
                    <a:pt x="101" y="0"/>
                    <a:pt x="0" y="102"/>
                    <a:pt x="0" y="230"/>
                  </a:cubicBezTo>
                  <a:lnTo>
                    <a:pt x="0" y="4867"/>
                  </a:lnTo>
                  <a:cubicBezTo>
                    <a:pt x="0" y="4995"/>
                    <a:pt x="101" y="5096"/>
                    <a:pt x="226" y="5096"/>
                  </a:cubicBezTo>
                  <a:lnTo>
                    <a:pt x="1481" y="5096"/>
                  </a:lnTo>
                  <a:cubicBezTo>
                    <a:pt x="1606" y="5096"/>
                    <a:pt x="1703" y="4995"/>
                    <a:pt x="1707" y="4863"/>
                  </a:cubicBezTo>
                  <a:lnTo>
                    <a:pt x="1707" y="230"/>
                  </a:lnTo>
                  <a:cubicBezTo>
                    <a:pt x="1707" y="102"/>
                    <a:pt x="1606" y="0"/>
                    <a:pt x="1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9" name="Google Shape;6439;p73"/>
            <p:cNvSpPr/>
            <p:nvPr/>
          </p:nvSpPr>
          <p:spPr>
            <a:xfrm>
              <a:off x="6899075" y="3371700"/>
              <a:ext cx="13825" cy="10725"/>
            </a:xfrm>
            <a:custGeom>
              <a:avLst/>
              <a:gdLst/>
              <a:ahLst/>
              <a:cxnLst/>
              <a:rect l="l" t="t" r="r" b="b"/>
              <a:pathLst>
                <a:path w="553" h="429" extrusionOk="0">
                  <a:moveTo>
                    <a:pt x="222" y="1"/>
                  </a:moveTo>
                  <a:cubicBezTo>
                    <a:pt x="98" y="1"/>
                    <a:pt x="1" y="98"/>
                    <a:pt x="8" y="219"/>
                  </a:cubicBezTo>
                  <a:cubicBezTo>
                    <a:pt x="12" y="335"/>
                    <a:pt x="113" y="429"/>
                    <a:pt x="230" y="429"/>
                  </a:cubicBezTo>
                  <a:lnTo>
                    <a:pt x="339" y="429"/>
                  </a:lnTo>
                  <a:cubicBezTo>
                    <a:pt x="455" y="429"/>
                    <a:pt x="553" y="331"/>
                    <a:pt x="553" y="211"/>
                  </a:cubicBezTo>
                  <a:cubicBezTo>
                    <a:pt x="545" y="94"/>
                    <a:pt x="444" y="1"/>
                    <a:pt x="3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0" name="Google Shape;6440;p73"/>
            <p:cNvSpPr/>
            <p:nvPr/>
          </p:nvSpPr>
          <p:spPr>
            <a:xfrm>
              <a:off x="6965850" y="3371700"/>
              <a:ext cx="14100" cy="10725"/>
            </a:xfrm>
            <a:custGeom>
              <a:avLst/>
              <a:gdLst/>
              <a:ahLst/>
              <a:cxnLst/>
              <a:rect l="l" t="t" r="r" b="b"/>
              <a:pathLst>
                <a:path w="564" h="429" extrusionOk="0">
                  <a:moveTo>
                    <a:pt x="218" y="1"/>
                  </a:moveTo>
                  <a:cubicBezTo>
                    <a:pt x="97" y="1"/>
                    <a:pt x="0" y="98"/>
                    <a:pt x="4" y="219"/>
                  </a:cubicBezTo>
                  <a:cubicBezTo>
                    <a:pt x="8" y="335"/>
                    <a:pt x="113" y="429"/>
                    <a:pt x="229" y="429"/>
                  </a:cubicBezTo>
                  <a:lnTo>
                    <a:pt x="334" y="429"/>
                  </a:lnTo>
                  <a:cubicBezTo>
                    <a:pt x="459" y="429"/>
                    <a:pt x="564" y="316"/>
                    <a:pt x="544" y="191"/>
                  </a:cubicBezTo>
                  <a:cubicBezTo>
                    <a:pt x="533" y="79"/>
                    <a:pt x="435" y="1"/>
                    <a:pt x="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1" name="Google Shape;6441;p73"/>
            <p:cNvSpPr/>
            <p:nvPr/>
          </p:nvSpPr>
          <p:spPr>
            <a:xfrm>
              <a:off x="7032600" y="3371700"/>
              <a:ext cx="13825" cy="10725"/>
            </a:xfrm>
            <a:custGeom>
              <a:avLst/>
              <a:gdLst/>
              <a:ahLst/>
              <a:cxnLst/>
              <a:rect l="l" t="t" r="r" b="b"/>
              <a:pathLst>
                <a:path w="553" h="429" extrusionOk="0">
                  <a:moveTo>
                    <a:pt x="218" y="1"/>
                  </a:moveTo>
                  <a:cubicBezTo>
                    <a:pt x="98" y="1"/>
                    <a:pt x="1" y="98"/>
                    <a:pt x="8" y="219"/>
                  </a:cubicBezTo>
                  <a:cubicBezTo>
                    <a:pt x="12" y="335"/>
                    <a:pt x="113" y="429"/>
                    <a:pt x="230" y="429"/>
                  </a:cubicBezTo>
                  <a:lnTo>
                    <a:pt x="339" y="429"/>
                  </a:lnTo>
                  <a:cubicBezTo>
                    <a:pt x="459" y="429"/>
                    <a:pt x="553" y="331"/>
                    <a:pt x="553" y="211"/>
                  </a:cubicBezTo>
                  <a:cubicBezTo>
                    <a:pt x="545" y="94"/>
                    <a:pt x="444" y="1"/>
                    <a:pt x="3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2" name="Google Shape;6442;p73"/>
            <p:cNvSpPr/>
            <p:nvPr/>
          </p:nvSpPr>
          <p:spPr>
            <a:xfrm>
              <a:off x="7098975" y="3371700"/>
              <a:ext cx="13725" cy="10725"/>
            </a:xfrm>
            <a:custGeom>
              <a:avLst/>
              <a:gdLst/>
              <a:ahLst/>
              <a:cxnLst/>
              <a:rect l="l" t="t" r="r" b="b"/>
              <a:pathLst>
                <a:path w="549" h="429" extrusionOk="0">
                  <a:moveTo>
                    <a:pt x="218" y="1"/>
                  </a:moveTo>
                  <a:cubicBezTo>
                    <a:pt x="98" y="1"/>
                    <a:pt x="0" y="98"/>
                    <a:pt x="4" y="219"/>
                  </a:cubicBezTo>
                  <a:cubicBezTo>
                    <a:pt x="8" y="335"/>
                    <a:pt x="113" y="429"/>
                    <a:pt x="230" y="429"/>
                  </a:cubicBezTo>
                  <a:lnTo>
                    <a:pt x="335" y="429"/>
                  </a:lnTo>
                  <a:cubicBezTo>
                    <a:pt x="451" y="429"/>
                    <a:pt x="548" y="331"/>
                    <a:pt x="548" y="211"/>
                  </a:cubicBezTo>
                  <a:cubicBezTo>
                    <a:pt x="545" y="94"/>
                    <a:pt x="440" y="1"/>
                    <a:pt x="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3" name="Google Shape;6443;p73"/>
            <p:cNvSpPr/>
            <p:nvPr/>
          </p:nvSpPr>
          <p:spPr>
            <a:xfrm>
              <a:off x="6884700" y="3558775"/>
              <a:ext cx="266775" cy="24225"/>
            </a:xfrm>
            <a:custGeom>
              <a:avLst/>
              <a:gdLst/>
              <a:ahLst/>
              <a:cxnLst/>
              <a:rect l="l" t="t" r="r" b="b"/>
              <a:pathLst>
                <a:path w="10671" h="969" extrusionOk="0">
                  <a:moveTo>
                    <a:pt x="0" y="1"/>
                  </a:moveTo>
                  <a:lnTo>
                    <a:pt x="0" y="968"/>
                  </a:lnTo>
                  <a:lnTo>
                    <a:pt x="10426" y="968"/>
                  </a:lnTo>
                  <a:cubicBezTo>
                    <a:pt x="10562" y="968"/>
                    <a:pt x="10670" y="860"/>
                    <a:pt x="10670" y="724"/>
                  </a:cubicBezTo>
                  <a:lnTo>
                    <a:pt x="10670" y="245"/>
                  </a:lnTo>
                  <a:cubicBezTo>
                    <a:pt x="10670" y="109"/>
                    <a:pt x="10562" y="1"/>
                    <a:pt x="104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4" name="Google Shape;6444;p73"/>
            <p:cNvSpPr/>
            <p:nvPr/>
          </p:nvSpPr>
          <p:spPr>
            <a:xfrm>
              <a:off x="7110150" y="3558775"/>
              <a:ext cx="10700" cy="24225"/>
            </a:xfrm>
            <a:custGeom>
              <a:avLst/>
              <a:gdLst/>
              <a:ahLst/>
              <a:cxnLst/>
              <a:rect l="l" t="t" r="r" b="b"/>
              <a:pathLst>
                <a:path w="428" h="969" extrusionOk="0">
                  <a:moveTo>
                    <a:pt x="0" y="1"/>
                  </a:moveTo>
                  <a:lnTo>
                    <a:pt x="0" y="968"/>
                  </a:lnTo>
                  <a:lnTo>
                    <a:pt x="428" y="968"/>
                  </a:lnTo>
                  <a:lnTo>
                    <a:pt x="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5" name="Google Shape;6445;p73"/>
            <p:cNvSpPr/>
            <p:nvPr/>
          </p:nvSpPr>
          <p:spPr>
            <a:xfrm>
              <a:off x="6860500" y="3552850"/>
              <a:ext cx="36475" cy="36475"/>
            </a:xfrm>
            <a:custGeom>
              <a:avLst/>
              <a:gdLst/>
              <a:ahLst/>
              <a:cxnLst/>
              <a:rect l="l" t="t" r="r" b="b"/>
              <a:pathLst>
                <a:path w="1459" h="1459" extrusionOk="0">
                  <a:moveTo>
                    <a:pt x="731" y="0"/>
                  </a:moveTo>
                  <a:cubicBezTo>
                    <a:pt x="327" y="0"/>
                    <a:pt x="1" y="327"/>
                    <a:pt x="1" y="727"/>
                  </a:cubicBezTo>
                  <a:cubicBezTo>
                    <a:pt x="1" y="1132"/>
                    <a:pt x="327" y="1458"/>
                    <a:pt x="731" y="1458"/>
                  </a:cubicBezTo>
                  <a:cubicBezTo>
                    <a:pt x="1132" y="1458"/>
                    <a:pt x="1458" y="1132"/>
                    <a:pt x="1458" y="727"/>
                  </a:cubicBezTo>
                  <a:cubicBezTo>
                    <a:pt x="1458" y="327"/>
                    <a:pt x="1132" y="0"/>
                    <a:pt x="7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6" name="Google Shape;6446;p73"/>
            <p:cNvSpPr/>
            <p:nvPr/>
          </p:nvSpPr>
          <p:spPr>
            <a:xfrm>
              <a:off x="6860500" y="3613575"/>
              <a:ext cx="266775" cy="24225"/>
            </a:xfrm>
            <a:custGeom>
              <a:avLst/>
              <a:gdLst/>
              <a:ahLst/>
              <a:cxnLst/>
              <a:rect l="l" t="t" r="r" b="b"/>
              <a:pathLst>
                <a:path w="10671" h="969" extrusionOk="0">
                  <a:moveTo>
                    <a:pt x="245" y="1"/>
                  </a:moveTo>
                  <a:cubicBezTo>
                    <a:pt x="105" y="1"/>
                    <a:pt x="1" y="106"/>
                    <a:pt x="1" y="242"/>
                  </a:cubicBezTo>
                  <a:lnTo>
                    <a:pt x="1" y="724"/>
                  </a:lnTo>
                  <a:cubicBezTo>
                    <a:pt x="1" y="860"/>
                    <a:pt x="105" y="969"/>
                    <a:pt x="245" y="969"/>
                  </a:cubicBezTo>
                  <a:lnTo>
                    <a:pt x="10671" y="969"/>
                  </a:lnTo>
                  <a:lnTo>
                    <a:pt x="1067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7" name="Google Shape;6447;p73"/>
            <p:cNvSpPr/>
            <p:nvPr/>
          </p:nvSpPr>
          <p:spPr>
            <a:xfrm>
              <a:off x="6891900" y="3613575"/>
              <a:ext cx="10700" cy="24225"/>
            </a:xfrm>
            <a:custGeom>
              <a:avLst/>
              <a:gdLst/>
              <a:ahLst/>
              <a:cxnLst/>
              <a:rect l="l" t="t" r="r" b="b"/>
              <a:pathLst>
                <a:path w="428" h="969" extrusionOk="0">
                  <a:moveTo>
                    <a:pt x="0" y="1"/>
                  </a:moveTo>
                  <a:lnTo>
                    <a:pt x="0" y="969"/>
                  </a:lnTo>
                  <a:lnTo>
                    <a:pt x="428" y="969"/>
                  </a:lnTo>
                  <a:lnTo>
                    <a:pt x="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8" name="Google Shape;6448;p73"/>
            <p:cNvSpPr/>
            <p:nvPr/>
          </p:nvSpPr>
          <p:spPr>
            <a:xfrm>
              <a:off x="7115400" y="3607550"/>
              <a:ext cx="36450" cy="36475"/>
            </a:xfrm>
            <a:custGeom>
              <a:avLst/>
              <a:gdLst/>
              <a:ahLst/>
              <a:cxnLst/>
              <a:rect l="l" t="t" r="r" b="b"/>
              <a:pathLst>
                <a:path w="1458" h="1459" extrusionOk="0">
                  <a:moveTo>
                    <a:pt x="727" y="1"/>
                  </a:moveTo>
                  <a:cubicBezTo>
                    <a:pt x="323" y="1"/>
                    <a:pt x="0" y="327"/>
                    <a:pt x="0" y="732"/>
                  </a:cubicBezTo>
                  <a:cubicBezTo>
                    <a:pt x="0" y="1136"/>
                    <a:pt x="323" y="1458"/>
                    <a:pt x="727" y="1458"/>
                  </a:cubicBezTo>
                  <a:cubicBezTo>
                    <a:pt x="1131" y="1458"/>
                    <a:pt x="1458" y="1136"/>
                    <a:pt x="1458" y="732"/>
                  </a:cubicBezTo>
                  <a:cubicBezTo>
                    <a:pt x="1458" y="327"/>
                    <a:pt x="1131" y="1"/>
                    <a:pt x="7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9" name="Google Shape;6449;p73"/>
            <p:cNvSpPr/>
            <p:nvPr/>
          </p:nvSpPr>
          <p:spPr>
            <a:xfrm>
              <a:off x="7152125" y="3337225"/>
              <a:ext cx="36275" cy="159375"/>
            </a:xfrm>
            <a:custGeom>
              <a:avLst/>
              <a:gdLst/>
              <a:ahLst/>
              <a:cxnLst/>
              <a:rect l="l" t="t" r="r" b="b"/>
              <a:pathLst>
                <a:path w="1451" h="6375" extrusionOk="0">
                  <a:moveTo>
                    <a:pt x="728" y="0"/>
                  </a:moveTo>
                  <a:lnTo>
                    <a:pt x="1" y="148"/>
                  </a:lnTo>
                  <a:lnTo>
                    <a:pt x="1" y="6231"/>
                  </a:lnTo>
                  <a:lnTo>
                    <a:pt x="728" y="6375"/>
                  </a:lnTo>
                  <a:lnTo>
                    <a:pt x="1451" y="6231"/>
                  </a:lnTo>
                  <a:lnTo>
                    <a:pt x="1451" y="148"/>
                  </a:lnTo>
                  <a:lnTo>
                    <a:pt x="7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0" name="Google Shape;6450;p73"/>
            <p:cNvSpPr/>
            <p:nvPr/>
          </p:nvSpPr>
          <p:spPr>
            <a:xfrm>
              <a:off x="7152125" y="3493175"/>
              <a:ext cx="36375" cy="36375"/>
            </a:xfrm>
            <a:custGeom>
              <a:avLst/>
              <a:gdLst/>
              <a:ahLst/>
              <a:cxnLst/>
              <a:rect l="l" t="t" r="r" b="b"/>
              <a:pathLst>
                <a:path w="1455" h="1455" extrusionOk="0">
                  <a:moveTo>
                    <a:pt x="1454" y="1"/>
                  </a:moveTo>
                  <a:lnTo>
                    <a:pt x="1" y="5"/>
                  </a:lnTo>
                  <a:lnTo>
                    <a:pt x="1" y="1221"/>
                  </a:lnTo>
                  <a:cubicBezTo>
                    <a:pt x="1" y="1353"/>
                    <a:pt x="109" y="1455"/>
                    <a:pt x="234" y="1455"/>
                  </a:cubicBezTo>
                  <a:lnTo>
                    <a:pt x="984" y="1455"/>
                  </a:lnTo>
                  <a:cubicBezTo>
                    <a:pt x="1241" y="1455"/>
                    <a:pt x="1454" y="1245"/>
                    <a:pt x="1454" y="980"/>
                  </a:cubicBezTo>
                  <a:lnTo>
                    <a:pt x="14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1" name="Google Shape;6451;p73"/>
            <p:cNvSpPr/>
            <p:nvPr/>
          </p:nvSpPr>
          <p:spPr>
            <a:xfrm>
              <a:off x="7152125" y="3304175"/>
              <a:ext cx="36375" cy="36275"/>
            </a:xfrm>
            <a:custGeom>
              <a:avLst/>
              <a:gdLst/>
              <a:ahLst/>
              <a:cxnLst/>
              <a:rect l="l" t="t" r="r" b="b"/>
              <a:pathLst>
                <a:path w="1455" h="1451" extrusionOk="0">
                  <a:moveTo>
                    <a:pt x="234" y="0"/>
                  </a:moveTo>
                  <a:cubicBezTo>
                    <a:pt x="106" y="0"/>
                    <a:pt x="1" y="109"/>
                    <a:pt x="1" y="234"/>
                  </a:cubicBezTo>
                  <a:lnTo>
                    <a:pt x="1" y="1450"/>
                  </a:lnTo>
                  <a:lnTo>
                    <a:pt x="1454" y="1450"/>
                  </a:lnTo>
                  <a:lnTo>
                    <a:pt x="1454" y="467"/>
                  </a:lnTo>
                  <a:cubicBezTo>
                    <a:pt x="1451" y="210"/>
                    <a:pt x="1241" y="0"/>
                    <a:pt x="9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52" name="Google Shape;6452;p73"/>
          <p:cNvGrpSpPr/>
          <p:nvPr/>
        </p:nvGrpSpPr>
        <p:grpSpPr>
          <a:xfrm>
            <a:off x="7574850" y="3291925"/>
            <a:ext cx="242675" cy="364250"/>
            <a:chOff x="7574850" y="3291925"/>
            <a:chExt cx="242675" cy="364250"/>
          </a:xfrm>
        </p:grpSpPr>
        <p:sp>
          <p:nvSpPr>
            <p:cNvPr id="6453" name="Google Shape;6453;p73"/>
            <p:cNvSpPr/>
            <p:nvPr/>
          </p:nvSpPr>
          <p:spPr>
            <a:xfrm>
              <a:off x="7690775" y="3582375"/>
              <a:ext cx="10725" cy="30350"/>
            </a:xfrm>
            <a:custGeom>
              <a:avLst/>
              <a:gdLst/>
              <a:ahLst/>
              <a:cxnLst/>
              <a:rect l="l" t="t" r="r" b="b"/>
              <a:pathLst>
                <a:path w="429" h="1214" extrusionOk="0">
                  <a:moveTo>
                    <a:pt x="224" y="1"/>
                  </a:moveTo>
                  <a:cubicBezTo>
                    <a:pt x="220" y="1"/>
                    <a:pt x="215" y="1"/>
                    <a:pt x="211" y="1"/>
                  </a:cubicBezTo>
                  <a:cubicBezTo>
                    <a:pt x="94" y="5"/>
                    <a:pt x="1" y="106"/>
                    <a:pt x="1" y="223"/>
                  </a:cubicBezTo>
                  <a:lnTo>
                    <a:pt x="1" y="992"/>
                  </a:lnTo>
                  <a:cubicBezTo>
                    <a:pt x="1" y="1109"/>
                    <a:pt x="94" y="1210"/>
                    <a:pt x="211" y="1214"/>
                  </a:cubicBezTo>
                  <a:cubicBezTo>
                    <a:pt x="213" y="1214"/>
                    <a:pt x="215" y="1214"/>
                    <a:pt x="218" y="1214"/>
                  </a:cubicBezTo>
                  <a:cubicBezTo>
                    <a:pt x="335" y="1214"/>
                    <a:pt x="428" y="1118"/>
                    <a:pt x="428" y="1000"/>
                  </a:cubicBezTo>
                  <a:lnTo>
                    <a:pt x="428" y="215"/>
                  </a:lnTo>
                  <a:cubicBezTo>
                    <a:pt x="428" y="95"/>
                    <a:pt x="338" y="1"/>
                    <a:pt x="2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4" name="Google Shape;6454;p73"/>
            <p:cNvSpPr/>
            <p:nvPr/>
          </p:nvSpPr>
          <p:spPr>
            <a:xfrm>
              <a:off x="7660275" y="3607750"/>
              <a:ext cx="72700" cy="29850"/>
            </a:xfrm>
            <a:custGeom>
              <a:avLst/>
              <a:gdLst/>
              <a:ahLst/>
              <a:cxnLst/>
              <a:rect l="l" t="t" r="r" b="b"/>
              <a:pathLst>
                <a:path w="2908" h="1194" extrusionOk="0">
                  <a:moveTo>
                    <a:pt x="229" y="1"/>
                  </a:moveTo>
                  <a:cubicBezTo>
                    <a:pt x="101" y="1"/>
                    <a:pt x="0" y="102"/>
                    <a:pt x="0" y="230"/>
                  </a:cubicBezTo>
                  <a:lnTo>
                    <a:pt x="0" y="1194"/>
                  </a:lnTo>
                  <a:lnTo>
                    <a:pt x="2908" y="1194"/>
                  </a:lnTo>
                  <a:lnTo>
                    <a:pt x="2908" y="230"/>
                  </a:lnTo>
                  <a:cubicBezTo>
                    <a:pt x="2908" y="102"/>
                    <a:pt x="2803" y="1"/>
                    <a:pt x="26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5" name="Google Shape;6455;p73"/>
            <p:cNvSpPr/>
            <p:nvPr/>
          </p:nvSpPr>
          <p:spPr>
            <a:xfrm>
              <a:off x="7756950" y="3499000"/>
              <a:ext cx="59400" cy="157175"/>
            </a:xfrm>
            <a:custGeom>
              <a:avLst/>
              <a:gdLst/>
              <a:ahLst/>
              <a:cxnLst/>
              <a:rect l="l" t="t" r="r" b="b"/>
              <a:pathLst>
                <a:path w="2376" h="6287" extrusionOk="0">
                  <a:moveTo>
                    <a:pt x="1" y="1"/>
                  </a:moveTo>
                  <a:lnTo>
                    <a:pt x="1" y="460"/>
                  </a:lnTo>
                  <a:lnTo>
                    <a:pt x="1159" y="5097"/>
                  </a:lnTo>
                  <a:lnTo>
                    <a:pt x="1353" y="5315"/>
                  </a:lnTo>
                  <a:lnTo>
                    <a:pt x="1264" y="5536"/>
                  </a:lnTo>
                  <a:lnTo>
                    <a:pt x="1404" y="6104"/>
                  </a:lnTo>
                  <a:cubicBezTo>
                    <a:pt x="1435" y="6209"/>
                    <a:pt x="1532" y="6286"/>
                    <a:pt x="1637" y="6286"/>
                  </a:cubicBezTo>
                  <a:lnTo>
                    <a:pt x="2104" y="6286"/>
                  </a:lnTo>
                  <a:cubicBezTo>
                    <a:pt x="2259" y="6286"/>
                    <a:pt x="2376" y="6139"/>
                    <a:pt x="2337" y="5987"/>
                  </a:cubicBezTo>
                  <a:lnTo>
                    <a:pt x="2228" y="5536"/>
                  </a:lnTo>
                  <a:lnTo>
                    <a:pt x="2034" y="5315"/>
                  </a:lnTo>
                  <a:lnTo>
                    <a:pt x="2119" y="5097"/>
                  </a:lnTo>
                  <a:lnTo>
                    <a:pt x="965" y="456"/>
                  </a:lnTo>
                  <a:lnTo>
                    <a:pt x="96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6" name="Google Shape;6456;p73"/>
            <p:cNvSpPr/>
            <p:nvPr/>
          </p:nvSpPr>
          <p:spPr>
            <a:xfrm>
              <a:off x="7786400" y="3626325"/>
              <a:ext cx="26275" cy="10700"/>
            </a:xfrm>
            <a:custGeom>
              <a:avLst/>
              <a:gdLst/>
              <a:ahLst/>
              <a:cxnLst/>
              <a:rect l="l" t="t" r="r" b="b"/>
              <a:pathLst>
                <a:path w="1051" h="428" extrusionOk="0">
                  <a:moveTo>
                    <a:pt x="1" y="0"/>
                  </a:moveTo>
                  <a:lnTo>
                    <a:pt x="105" y="428"/>
                  </a:lnTo>
                  <a:lnTo>
                    <a:pt x="1050" y="428"/>
                  </a:lnTo>
                  <a:lnTo>
                    <a:pt x="94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7" name="Google Shape;6457;p73"/>
            <p:cNvSpPr/>
            <p:nvPr/>
          </p:nvSpPr>
          <p:spPr>
            <a:xfrm>
              <a:off x="7576025" y="3499000"/>
              <a:ext cx="59375" cy="157175"/>
            </a:xfrm>
            <a:custGeom>
              <a:avLst/>
              <a:gdLst/>
              <a:ahLst/>
              <a:cxnLst/>
              <a:rect l="l" t="t" r="r" b="b"/>
              <a:pathLst>
                <a:path w="2375" h="6287" extrusionOk="0">
                  <a:moveTo>
                    <a:pt x="1411" y="1"/>
                  </a:moveTo>
                  <a:lnTo>
                    <a:pt x="1411" y="456"/>
                  </a:lnTo>
                  <a:lnTo>
                    <a:pt x="257" y="5097"/>
                  </a:lnTo>
                  <a:lnTo>
                    <a:pt x="373" y="5315"/>
                  </a:lnTo>
                  <a:lnTo>
                    <a:pt x="148" y="5536"/>
                  </a:lnTo>
                  <a:lnTo>
                    <a:pt x="39" y="5987"/>
                  </a:lnTo>
                  <a:cubicBezTo>
                    <a:pt x="0" y="6139"/>
                    <a:pt x="117" y="6286"/>
                    <a:pt x="272" y="6286"/>
                  </a:cubicBezTo>
                  <a:lnTo>
                    <a:pt x="739" y="6286"/>
                  </a:lnTo>
                  <a:cubicBezTo>
                    <a:pt x="844" y="6286"/>
                    <a:pt x="941" y="6209"/>
                    <a:pt x="972" y="6104"/>
                  </a:cubicBezTo>
                  <a:lnTo>
                    <a:pt x="1112" y="5536"/>
                  </a:lnTo>
                  <a:lnTo>
                    <a:pt x="1022" y="5315"/>
                  </a:lnTo>
                  <a:lnTo>
                    <a:pt x="1217" y="5097"/>
                  </a:lnTo>
                  <a:lnTo>
                    <a:pt x="2375" y="460"/>
                  </a:lnTo>
                  <a:lnTo>
                    <a:pt x="237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8" name="Google Shape;6458;p73"/>
            <p:cNvSpPr/>
            <p:nvPr/>
          </p:nvSpPr>
          <p:spPr>
            <a:xfrm>
              <a:off x="7580000" y="3626325"/>
              <a:ext cx="26250" cy="10700"/>
            </a:xfrm>
            <a:custGeom>
              <a:avLst/>
              <a:gdLst/>
              <a:ahLst/>
              <a:cxnLst/>
              <a:rect l="l" t="t" r="r" b="b"/>
              <a:pathLst>
                <a:path w="1050" h="428" extrusionOk="0">
                  <a:moveTo>
                    <a:pt x="105" y="0"/>
                  </a:moveTo>
                  <a:lnTo>
                    <a:pt x="0" y="428"/>
                  </a:lnTo>
                  <a:lnTo>
                    <a:pt x="941" y="428"/>
                  </a:lnTo>
                  <a:lnTo>
                    <a:pt x="10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9" name="Google Shape;6459;p73"/>
            <p:cNvSpPr/>
            <p:nvPr/>
          </p:nvSpPr>
          <p:spPr>
            <a:xfrm>
              <a:off x="7615575" y="3310500"/>
              <a:ext cx="160850" cy="185050"/>
            </a:xfrm>
            <a:custGeom>
              <a:avLst/>
              <a:gdLst/>
              <a:ahLst/>
              <a:cxnLst/>
              <a:rect l="l" t="t" r="r" b="b"/>
              <a:pathLst>
                <a:path w="6434" h="7402" extrusionOk="0">
                  <a:moveTo>
                    <a:pt x="2181" y="0"/>
                  </a:moveTo>
                  <a:lnTo>
                    <a:pt x="2181" y="2064"/>
                  </a:lnTo>
                  <a:cubicBezTo>
                    <a:pt x="2181" y="2247"/>
                    <a:pt x="2138" y="2422"/>
                    <a:pt x="2052" y="2577"/>
                  </a:cubicBezTo>
                  <a:lnTo>
                    <a:pt x="365" y="5601"/>
                  </a:lnTo>
                  <a:cubicBezTo>
                    <a:pt x="0" y="6250"/>
                    <a:pt x="470" y="7047"/>
                    <a:pt x="1217" y="7047"/>
                  </a:cubicBezTo>
                  <a:lnTo>
                    <a:pt x="1217" y="7401"/>
                  </a:lnTo>
                  <a:lnTo>
                    <a:pt x="5224" y="7401"/>
                  </a:lnTo>
                  <a:lnTo>
                    <a:pt x="5224" y="7047"/>
                  </a:lnTo>
                  <a:cubicBezTo>
                    <a:pt x="5967" y="7047"/>
                    <a:pt x="6433" y="6250"/>
                    <a:pt x="6072" y="5601"/>
                  </a:cubicBezTo>
                  <a:lnTo>
                    <a:pt x="4389" y="2577"/>
                  </a:lnTo>
                  <a:cubicBezTo>
                    <a:pt x="4299" y="2422"/>
                    <a:pt x="4256" y="2247"/>
                    <a:pt x="4256" y="2064"/>
                  </a:cubicBezTo>
                  <a:lnTo>
                    <a:pt x="42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0" name="Google Shape;6460;p73"/>
            <p:cNvSpPr/>
            <p:nvPr/>
          </p:nvSpPr>
          <p:spPr>
            <a:xfrm>
              <a:off x="7654825" y="3420700"/>
              <a:ext cx="82825" cy="39075"/>
            </a:xfrm>
            <a:custGeom>
              <a:avLst/>
              <a:gdLst/>
              <a:ahLst/>
              <a:cxnLst/>
              <a:rect l="l" t="t" r="r" b="b"/>
              <a:pathLst>
                <a:path w="3313" h="1563" extrusionOk="0">
                  <a:moveTo>
                    <a:pt x="801" y="0"/>
                  </a:moveTo>
                  <a:cubicBezTo>
                    <a:pt x="708" y="4"/>
                    <a:pt x="622" y="54"/>
                    <a:pt x="572" y="136"/>
                  </a:cubicBezTo>
                  <a:lnTo>
                    <a:pt x="179" y="844"/>
                  </a:lnTo>
                  <a:cubicBezTo>
                    <a:pt x="0" y="1166"/>
                    <a:pt x="234" y="1563"/>
                    <a:pt x="603" y="1563"/>
                  </a:cubicBezTo>
                  <a:lnTo>
                    <a:pt x="2710" y="1563"/>
                  </a:lnTo>
                  <a:cubicBezTo>
                    <a:pt x="3079" y="1563"/>
                    <a:pt x="3312" y="1166"/>
                    <a:pt x="3133" y="844"/>
                  </a:cubicBezTo>
                  <a:lnTo>
                    <a:pt x="2741" y="136"/>
                  </a:lnTo>
                  <a:cubicBezTo>
                    <a:pt x="2694" y="54"/>
                    <a:pt x="2609" y="0"/>
                    <a:pt x="25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1" name="Google Shape;6461;p73"/>
            <p:cNvSpPr/>
            <p:nvPr/>
          </p:nvSpPr>
          <p:spPr>
            <a:xfrm>
              <a:off x="7635400" y="3631850"/>
              <a:ext cx="121675" cy="24325"/>
            </a:xfrm>
            <a:custGeom>
              <a:avLst/>
              <a:gdLst/>
              <a:ahLst/>
              <a:cxnLst/>
              <a:rect l="l" t="t" r="r" b="b"/>
              <a:pathLst>
                <a:path w="4867" h="973" extrusionOk="0">
                  <a:moveTo>
                    <a:pt x="455" y="1"/>
                  </a:moveTo>
                  <a:cubicBezTo>
                    <a:pt x="202" y="1"/>
                    <a:pt x="0" y="207"/>
                    <a:pt x="0" y="459"/>
                  </a:cubicBezTo>
                  <a:lnTo>
                    <a:pt x="0" y="747"/>
                  </a:lnTo>
                  <a:cubicBezTo>
                    <a:pt x="0" y="871"/>
                    <a:pt x="101" y="972"/>
                    <a:pt x="229" y="972"/>
                  </a:cubicBezTo>
                  <a:lnTo>
                    <a:pt x="4633" y="972"/>
                  </a:lnTo>
                  <a:cubicBezTo>
                    <a:pt x="4762" y="972"/>
                    <a:pt x="4863" y="871"/>
                    <a:pt x="4867" y="747"/>
                  </a:cubicBezTo>
                  <a:lnTo>
                    <a:pt x="4867" y="459"/>
                  </a:lnTo>
                  <a:cubicBezTo>
                    <a:pt x="4867" y="207"/>
                    <a:pt x="4665" y="1"/>
                    <a:pt x="44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2" name="Google Shape;6462;p73"/>
            <p:cNvSpPr/>
            <p:nvPr/>
          </p:nvSpPr>
          <p:spPr>
            <a:xfrm>
              <a:off x="7677850" y="3534775"/>
              <a:ext cx="36675" cy="52625"/>
            </a:xfrm>
            <a:custGeom>
              <a:avLst/>
              <a:gdLst/>
              <a:ahLst/>
              <a:cxnLst/>
              <a:rect l="l" t="t" r="r" b="b"/>
              <a:pathLst>
                <a:path w="1467" h="2105" extrusionOk="0">
                  <a:moveTo>
                    <a:pt x="735" y="0"/>
                  </a:moveTo>
                  <a:cubicBezTo>
                    <a:pt x="648" y="0"/>
                    <a:pt x="560" y="47"/>
                    <a:pt x="518" y="140"/>
                  </a:cubicBezTo>
                  <a:lnTo>
                    <a:pt x="78" y="1058"/>
                  </a:lnTo>
                  <a:cubicBezTo>
                    <a:pt x="28" y="1170"/>
                    <a:pt x="1" y="1291"/>
                    <a:pt x="8" y="1427"/>
                  </a:cubicBezTo>
                  <a:cubicBezTo>
                    <a:pt x="32" y="1788"/>
                    <a:pt x="327" y="2084"/>
                    <a:pt x="689" y="2103"/>
                  </a:cubicBezTo>
                  <a:cubicBezTo>
                    <a:pt x="703" y="2104"/>
                    <a:pt x="716" y="2104"/>
                    <a:pt x="730" y="2104"/>
                  </a:cubicBezTo>
                  <a:cubicBezTo>
                    <a:pt x="1131" y="2104"/>
                    <a:pt x="1458" y="1778"/>
                    <a:pt x="1458" y="1373"/>
                  </a:cubicBezTo>
                  <a:cubicBezTo>
                    <a:pt x="1466" y="1264"/>
                    <a:pt x="1439" y="1155"/>
                    <a:pt x="1392" y="1058"/>
                  </a:cubicBezTo>
                  <a:lnTo>
                    <a:pt x="953" y="140"/>
                  </a:lnTo>
                  <a:cubicBezTo>
                    <a:pt x="910" y="47"/>
                    <a:pt x="823" y="0"/>
                    <a:pt x="7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3" name="Google Shape;6463;p73"/>
            <p:cNvSpPr/>
            <p:nvPr/>
          </p:nvSpPr>
          <p:spPr>
            <a:xfrm>
              <a:off x="7660175" y="3291925"/>
              <a:ext cx="72600" cy="24325"/>
            </a:xfrm>
            <a:custGeom>
              <a:avLst/>
              <a:gdLst/>
              <a:ahLst/>
              <a:cxnLst/>
              <a:rect l="l" t="t" r="r" b="b"/>
              <a:pathLst>
                <a:path w="2904" h="973" extrusionOk="0">
                  <a:moveTo>
                    <a:pt x="455" y="1"/>
                  </a:moveTo>
                  <a:cubicBezTo>
                    <a:pt x="202" y="1"/>
                    <a:pt x="0" y="203"/>
                    <a:pt x="0" y="455"/>
                  </a:cubicBezTo>
                  <a:lnTo>
                    <a:pt x="0" y="743"/>
                  </a:lnTo>
                  <a:cubicBezTo>
                    <a:pt x="0" y="871"/>
                    <a:pt x="101" y="972"/>
                    <a:pt x="230" y="972"/>
                  </a:cubicBezTo>
                  <a:lnTo>
                    <a:pt x="2678" y="972"/>
                  </a:lnTo>
                  <a:cubicBezTo>
                    <a:pt x="2803" y="972"/>
                    <a:pt x="2904" y="871"/>
                    <a:pt x="2904" y="743"/>
                  </a:cubicBezTo>
                  <a:lnTo>
                    <a:pt x="2904" y="455"/>
                  </a:lnTo>
                  <a:cubicBezTo>
                    <a:pt x="2904" y="203"/>
                    <a:pt x="2702" y="1"/>
                    <a:pt x="24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4" name="Google Shape;6464;p73"/>
            <p:cNvSpPr/>
            <p:nvPr/>
          </p:nvSpPr>
          <p:spPr>
            <a:xfrm>
              <a:off x="7574850" y="3486100"/>
              <a:ext cx="242675" cy="24200"/>
            </a:xfrm>
            <a:custGeom>
              <a:avLst/>
              <a:gdLst/>
              <a:ahLst/>
              <a:cxnLst/>
              <a:rect l="l" t="t" r="r" b="b"/>
              <a:pathLst>
                <a:path w="9707" h="968" extrusionOk="0">
                  <a:moveTo>
                    <a:pt x="230" y="0"/>
                  </a:moveTo>
                  <a:cubicBezTo>
                    <a:pt x="105" y="0"/>
                    <a:pt x="0" y="105"/>
                    <a:pt x="0" y="229"/>
                  </a:cubicBezTo>
                  <a:lnTo>
                    <a:pt x="0" y="742"/>
                  </a:lnTo>
                  <a:cubicBezTo>
                    <a:pt x="0" y="867"/>
                    <a:pt x="105" y="968"/>
                    <a:pt x="230" y="968"/>
                  </a:cubicBezTo>
                  <a:lnTo>
                    <a:pt x="9477" y="968"/>
                  </a:lnTo>
                  <a:cubicBezTo>
                    <a:pt x="9598" y="968"/>
                    <a:pt x="9699" y="871"/>
                    <a:pt x="9706" y="746"/>
                  </a:cubicBezTo>
                  <a:lnTo>
                    <a:pt x="9706" y="229"/>
                  </a:lnTo>
                  <a:cubicBezTo>
                    <a:pt x="9706" y="105"/>
                    <a:pt x="9601" y="0"/>
                    <a:pt x="9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65" name="Google Shape;6465;p73"/>
          <p:cNvGrpSpPr/>
          <p:nvPr/>
        </p:nvGrpSpPr>
        <p:grpSpPr>
          <a:xfrm>
            <a:off x="1296450" y="3936800"/>
            <a:ext cx="303900" cy="364325"/>
            <a:chOff x="1296450" y="3936800"/>
            <a:chExt cx="303900" cy="364325"/>
          </a:xfrm>
        </p:grpSpPr>
        <p:sp>
          <p:nvSpPr>
            <p:cNvPr id="6466" name="Google Shape;6466;p73"/>
            <p:cNvSpPr/>
            <p:nvPr/>
          </p:nvSpPr>
          <p:spPr>
            <a:xfrm>
              <a:off x="1296450" y="3936800"/>
              <a:ext cx="218375" cy="364225"/>
            </a:xfrm>
            <a:custGeom>
              <a:avLst/>
              <a:gdLst/>
              <a:ahLst/>
              <a:cxnLst/>
              <a:rect l="l" t="t" r="r" b="b"/>
              <a:pathLst>
                <a:path w="8735" h="14569" extrusionOk="0">
                  <a:moveTo>
                    <a:pt x="972" y="0"/>
                  </a:moveTo>
                  <a:cubicBezTo>
                    <a:pt x="432" y="0"/>
                    <a:pt x="1" y="435"/>
                    <a:pt x="1" y="972"/>
                  </a:cubicBezTo>
                  <a:lnTo>
                    <a:pt x="1" y="13597"/>
                  </a:lnTo>
                  <a:cubicBezTo>
                    <a:pt x="1" y="14133"/>
                    <a:pt x="436" y="14569"/>
                    <a:pt x="972" y="14569"/>
                  </a:cubicBezTo>
                  <a:lnTo>
                    <a:pt x="3880" y="14569"/>
                  </a:lnTo>
                  <a:lnTo>
                    <a:pt x="4366" y="14083"/>
                  </a:lnTo>
                  <a:lnTo>
                    <a:pt x="4852" y="14569"/>
                  </a:lnTo>
                  <a:lnTo>
                    <a:pt x="7763" y="14569"/>
                  </a:lnTo>
                  <a:cubicBezTo>
                    <a:pt x="8303" y="14569"/>
                    <a:pt x="8735" y="14133"/>
                    <a:pt x="8735" y="13597"/>
                  </a:cubicBezTo>
                  <a:lnTo>
                    <a:pt x="8735" y="972"/>
                  </a:lnTo>
                  <a:cubicBezTo>
                    <a:pt x="8735" y="432"/>
                    <a:pt x="8300" y="0"/>
                    <a:pt x="7763" y="0"/>
                  </a:cubicBezTo>
                  <a:lnTo>
                    <a:pt x="4852" y="0"/>
                  </a:lnTo>
                  <a:lnTo>
                    <a:pt x="4366" y="486"/>
                  </a:lnTo>
                  <a:lnTo>
                    <a:pt x="38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7" name="Google Shape;6467;p73"/>
            <p:cNvSpPr/>
            <p:nvPr/>
          </p:nvSpPr>
          <p:spPr>
            <a:xfrm>
              <a:off x="1425900" y="3961000"/>
              <a:ext cx="68925" cy="60750"/>
            </a:xfrm>
            <a:custGeom>
              <a:avLst/>
              <a:gdLst/>
              <a:ahLst/>
              <a:cxnLst/>
              <a:rect l="l" t="t" r="r" b="b"/>
              <a:pathLst>
                <a:path w="2757" h="2430" extrusionOk="0">
                  <a:moveTo>
                    <a:pt x="1376" y="1"/>
                  </a:moveTo>
                  <a:cubicBezTo>
                    <a:pt x="1222" y="1"/>
                    <a:pt x="1065" y="30"/>
                    <a:pt x="914" y="93"/>
                  </a:cubicBezTo>
                  <a:cubicBezTo>
                    <a:pt x="296" y="350"/>
                    <a:pt x="0" y="1061"/>
                    <a:pt x="257" y="1679"/>
                  </a:cubicBezTo>
                  <a:cubicBezTo>
                    <a:pt x="450" y="2148"/>
                    <a:pt x="902" y="2429"/>
                    <a:pt x="1378" y="2429"/>
                  </a:cubicBezTo>
                  <a:cubicBezTo>
                    <a:pt x="1533" y="2429"/>
                    <a:pt x="1691" y="2399"/>
                    <a:pt x="1843" y="2336"/>
                  </a:cubicBezTo>
                  <a:cubicBezTo>
                    <a:pt x="2465" y="2080"/>
                    <a:pt x="2756" y="1368"/>
                    <a:pt x="2500" y="750"/>
                  </a:cubicBezTo>
                  <a:cubicBezTo>
                    <a:pt x="2306" y="284"/>
                    <a:pt x="1853" y="1"/>
                    <a:pt x="13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8" name="Google Shape;6468;p73"/>
            <p:cNvSpPr/>
            <p:nvPr/>
          </p:nvSpPr>
          <p:spPr>
            <a:xfrm>
              <a:off x="1320750" y="3961075"/>
              <a:ext cx="60750" cy="60775"/>
            </a:xfrm>
            <a:custGeom>
              <a:avLst/>
              <a:gdLst/>
              <a:ahLst/>
              <a:cxnLst/>
              <a:rect l="l" t="t" r="r" b="b"/>
              <a:pathLst>
                <a:path w="2430" h="2431" extrusionOk="0">
                  <a:moveTo>
                    <a:pt x="1213" y="1"/>
                  </a:moveTo>
                  <a:cubicBezTo>
                    <a:pt x="541" y="1"/>
                    <a:pt x="0" y="545"/>
                    <a:pt x="0" y="1214"/>
                  </a:cubicBezTo>
                  <a:cubicBezTo>
                    <a:pt x="0" y="1886"/>
                    <a:pt x="541" y="2430"/>
                    <a:pt x="1213" y="2430"/>
                  </a:cubicBezTo>
                  <a:cubicBezTo>
                    <a:pt x="1886" y="2430"/>
                    <a:pt x="2430" y="1886"/>
                    <a:pt x="2430" y="1214"/>
                  </a:cubicBezTo>
                  <a:cubicBezTo>
                    <a:pt x="2430" y="545"/>
                    <a:pt x="1886" y="1"/>
                    <a:pt x="12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9" name="Google Shape;6469;p73"/>
            <p:cNvSpPr/>
            <p:nvPr/>
          </p:nvSpPr>
          <p:spPr>
            <a:xfrm>
              <a:off x="1430075" y="4046125"/>
              <a:ext cx="60750" cy="60750"/>
            </a:xfrm>
            <a:custGeom>
              <a:avLst/>
              <a:gdLst/>
              <a:ahLst/>
              <a:cxnLst/>
              <a:rect l="l" t="t" r="r" b="b"/>
              <a:pathLst>
                <a:path w="2430" h="2430" extrusionOk="0">
                  <a:moveTo>
                    <a:pt x="1213" y="0"/>
                  </a:moveTo>
                  <a:cubicBezTo>
                    <a:pt x="541" y="0"/>
                    <a:pt x="0" y="544"/>
                    <a:pt x="0" y="1213"/>
                  </a:cubicBezTo>
                  <a:cubicBezTo>
                    <a:pt x="0" y="1885"/>
                    <a:pt x="541" y="2429"/>
                    <a:pt x="1213" y="2429"/>
                  </a:cubicBezTo>
                  <a:cubicBezTo>
                    <a:pt x="1886" y="2429"/>
                    <a:pt x="2430" y="1885"/>
                    <a:pt x="2430" y="1213"/>
                  </a:cubicBezTo>
                  <a:cubicBezTo>
                    <a:pt x="2430" y="544"/>
                    <a:pt x="1886" y="0"/>
                    <a:pt x="1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0" name="Google Shape;6470;p73"/>
            <p:cNvSpPr/>
            <p:nvPr/>
          </p:nvSpPr>
          <p:spPr>
            <a:xfrm>
              <a:off x="1320750" y="4046025"/>
              <a:ext cx="60750" cy="60750"/>
            </a:xfrm>
            <a:custGeom>
              <a:avLst/>
              <a:gdLst/>
              <a:ahLst/>
              <a:cxnLst/>
              <a:rect l="l" t="t" r="r" b="b"/>
              <a:pathLst>
                <a:path w="2430" h="2430" extrusionOk="0">
                  <a:moveTo>
                    <a:pt x="1213" y="0"/>
                  </a:moveTo>
                  <a:cubicBezTo>
                    <a:pt x="541" y="0"/>
                    <a:pt x="0" y="544"/>
                    <a:pt x="0" y="1213"/>
                  </a:cubicBezTo>
                  <a:cubicBezTo>
                    <a:pt x="0" y="1885"/>
                    <a:pt x="541" y="2430"/>
                    <a:pt x="1213" y="2430"/>
                  </a:cubicBezTo>
                  <a:cubicBezTo>
                    <a:pt x="1886" y="2430"/>
                    <a:pt x="2430" y="1885"/>
                    <a:pt x="2430" y="1213"/>
                  </a:cubicBezTo>
                  <a:cubicBezTo>
                    <a:pt x="2430" y="544"/>
                    <a:pt x="1886" y="0"/>
                    <a:pt x="1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1" name="Google Shape;6471;p73"/>
            <p:cNvSpPr/>
            <p:nvPr/>
          </p:nvSpPr>
          <p:spPr>
            <a:xfrm>
              <a:off x="1427550" y="4130950"/>
              <a:ext cx="65325" cy="60775"/>
            </a:xfrm>
            <a:custGeom>
              <a:avLst/>
              <a:gdLst/>
              <a:ahLst/>
              <a:cxnLst/>
              <a:rect l="l" t="t" r="r" b="b"/>
              <a:pathLst>
                <a:path w="2613" h="2431" extrusionOk="0">
                  <a:moveTo>
                    <a:pt x="1305" y="1"/>
                  </a:moveTo>
                  <a:cubicBezTo>
                    <a:pt x="1241" y="1"/>
                    <a:pt x="1177" y="6"/>
                    <a:pt x="1112" y="16"/>
                  </a:cubicBezTo>
                  <a:cubicBezTo>
                    <a:pt x="451" y="125"/>
                    <a:pt x="0" y="751"/>
                    <a:pt x="109" y="1411"/>
                  </a:cubicBezTo>
                  <a:cubicBezTo>
                    <a:pt x="204" y="2006"/>
                    <a:pt x="720" y="2431"/>
                    <a:pt x="1303" y="2431"/>
                  </a:cubicBezTo>
                  <a:cubicBezTo>
                    <a:pt x="1368" y="2431"/>
                    <a:pt x="1434" y="2425"/>
                    <a:pt x="1501" y="2414"/>
                  </a:cubicBezTo>
                  <a:cubicBezTo>
                    <a:pt x="2165" y="2309"/>
                    <a:pt x="2612" y="1684"/>
                    <a:pt x="2508" y="1023"/>
                  </a:cubicBezTo>
                  <a:cubicBezTo>
                    <a:pt x="2409" y="426"/>
                    <a:pt x="1893" y="1"/>
                    <a:pt x="13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2" name="Google Shape;6472;p73"/>
            <p:cNvSpPr/>
            <p:nvPr/>
          </p:nvSpPr>
          <p:spPr>
            <a:xfrm>
              <a:off x="1320750" y="4130950"/>
              <a:ext cx="60750" cy="60750"/>
            </a:xfrm>
            <a:custGeom>
              <a:avLst/>
              <a:gdLst/>
              <a:ahLst/>
              <a:cxnLst/>
              <a:rect l="l" t="t" r="r" b="b"/>
              <a:pathLst>
                <a:path w="2430" h="2430" extrusionOk="0">
                  <a:moveTo>
                    <a:pt x="1213" y="0"/>
                  </a:moveTo>
                  <a:cubicBezTo>
                    <a:pt x="541" y="0"/>
                    <a:pt x="0" y="541"/>
                    <a:pt x="0" y="1213"/>
                  </a:cubicBezTo>
                  <a:cubicBezTo>
                    <a:pt x="0" y="1886"/>
                    <a:pt x="541" y="2430"/>
                    <a:pt x="1213" y="2430"/>
                  </a:cubicBezTo>
                  <a:cubicBezTo>
                    <a:pt x="1886" y="2430"/>
                    <a:pt x="2430" y="1886"/>
                    <a:pt x="2430" y="1213"/>
                  </a:cubicBezTo>
                  <a:cubicBezTo>
                    <a:pt x="2430" y="541"/>
                    <a:pt x="1886" y="0"/>
                    <a:pt x="1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3" name="Google Shape;6473;p73"/>
            <p:cNvSpPr/>
            <p:nvPr/>
          </p:nvSpPr>
          <p:spPr>
            <a:xfrm>
              <a:off x="1426000" y="4215950"/>
              <a:ext cx="69000" cy="60775"/>
            </a:xfrm>
            <a:custGeom>
              <a:avLst/>
              <a:gdLst/>
              <a:ahLst/>
              <a:cxnLst/>
              <a:rect l="l" t="t" r="r" b="b"/>
              <a:pathLst>
                <a:path w="2760" h="2431" extrusionOk="0">
                  <a:moveTo>
                    <a:pt x="1382" y="0"/>
                  </a:moveTo>
                  <a:cubicBezTo>
                    <a:pt x="1226" y="0"/>
                    <a:pt x="1067" y="31"/>
                    <a:pt x="914" y="95"/>
                  </a:cubicBezTo>
                  <a:cubicBezTo>
                    <a:pt x="296" y="351"/>
                    <a:pt x="0" y="1059"/>
                    <a:pt x="257" y="1681"/>
                  </a:cubicBezTo>
                  <a:cubicBezTo>
                    <a:pt x="450" y="2148"/>
                    <a:pt x="904" y="2430"/>
                    <a:pt x="1382" y="2430"/>
                  </a:cubicBezTo>
                  <a:cubicBezTo>
                    <a:pt x="1537" y="2430"/>
                    <a:pt x="1694" y="2401"/>
                    <a:pt x="1847" y="2338"/>
                  </a:cubicBezTo>
                  <a:cubicBezTo>
                    <a:pt x="2465" y="2081"/>
                    <a:pt x="2760" y="1370"/>
                    <a:pt x="2503" y="752"/>
                  </a:cubicBezTo>
                  <a:cubicBezTo>
                    <a:pt x="2310" y="283"/>
                    <a:pt x="1859" y="0"/>
                    <a:pt x="1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4" name="Google Shape;6474;p73"/>
            <p:cNvSpPr/>
            <p:nvPr/>
          </p:nvSpPr>
          <p:spPr>
            <a:xfrm>
              <a:off x="1320750" y="4215975"/>
              <a:ext cx="60750" cy="60775"/>
            </a:xfrm>
            <a:custGeom>
              <a:avLst/>
              <a:gdLst/>
              <a:ahLst/>
              <a:cxnLst/>
              <a:rect l="l" t="t" r="r" b="b"/>
              <a:pathLst>
                <a:path w="2430" h="2431" extrusionOk="0">
                  <a:moveTo>
                    <a:pt x="1213" y="1"/>
                  </a:moveTo>
                  <a:cubicBezTo>
                    <a:pt x="541" y="1"/>
                    <a:pt x="0" y="541"/>
                    <a:pt x="0" y="1213"/>
                  </a:cubicBezTo>
                  <a:cubicBezTo>
                    <a:pt x="0" y="1886"/>
                    <a:pt x="541" y="2430"/>
                    <a:pt x="1213" y="2430"/>
                  </a:cubicBezTo>
                  <a:cubicBezTo>
                    <a:pt x="1886" y="2430"/>
                    <a:pt x="2430" y="1886"/>
                    <a:pt x="2430" y="1213"/>
                  </a:cubicBezTo>
                  <a:cubicBezTo>
                    <a:pt x="2430" y="541"/>
                    <a:pt x="1886" y="1"/>
                    <a:pt x="12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5" name="Google Shape;6475;p73"/>
            <p:cNvSpPr/>
            <p:nvPr/>
          </p:nvSpPr>
          <p:spPr>
            <a:xfrm>
              <a:off x="1391400" y="4019775"/>
              <a:ext cx="28700" cy="28400"/>
            </a:xfrm>
            <a:custGeom>
              <a:avLst/>
              <a:gdLst/>
              <a:ahLst/>
              <a:cxnLst/>
              <a:rect l="l" t="t" r="r" b="b"/>
              <a:pathLst>
                <a:path w="1148" h="1136" extrusionOk="0">
                  <a:moveTo>
                    <a:pt x="566" y="0"/>
                  </a:moveTo>
                  <a:cubicBezTo>
                    <a:pt x="452" y="0"/>
                    <a:pt x="362" y="95"/>
                    <a:pt x="362" y="214"/>
                  </a:cubicBezTo>
                  <a:lnTo>
                    <a:pt x="362" y="354"/>
                  </a:lnTo>
                  <a:lnTo>
                    <a:pt x="218" y="354"/>
                  </a:lnTo>
                  <a:cubicBezTo>
                    <a:pt x="98" y="354"/>
                    <a:pt x="0" y="452"/>
                    <a:pt x="4" y="572"/>
                  </a:cubicBezTo>
                  <a:cubicBezTo>
                    <a:pt x="4" y="689"/>
                    <a:pt x="109" y="782"/>
                    <a:pt x="230" y="782"/>
                  </a:cubicBezTo>
                  <a:lnTo>
                    <a:pt x="362" y="782"/>
                  </a:lnTo>
                  <a:lnTo>
                    <a:pt x="362" y="914"/>
                  </a:lnTo>
                  <a:cubicBezTo>
                    <a:pt x="362" y="1031"/>
                    <a:pt x="451" y="1132"/>
                    <a:pt x="568" y="1136"/>
                  </a:cubicBezTo>
                  <a:cubicBezTo>
                    <a:pt x="570" y="1136"/>
                    <a:pt x="573" y="1136"/>
                    <a:pt x="575" y="1136"/>
                  </a:cubicBezTo>
                  <a:cubicBezTo>
                    <a:pt x="696" y="1136"/>
                    <a:pt x="789" y="1040"/>
                    <a:pt x="789" y="922"/>
                  </a:cubicBezTo>
                  <a:lnTo>
                    <a:pt x="789" y="782"/>
                  </a:lnTo>
                  <a:lnTo>
                    <a:pt x="918" y="782"/>
                  </a:lnTo>
                  <a:cubicBezTo>
                    <a:pt x="1034" y="782"/>
                    <a:pt x="1139" y="689"/>
                    <a:pt x="1143" y="572"/>
                  </a:cubicBezTo>
                  <a:cubicBezTo>
                    <a:pt x="1147" y="452"/>
                    <a:pt x="1050" y="354"/>
                    <a:pt x="929" y="354"/>
                  </a:cubicBezTo>
                  <a:lnTo>
                    <a:pt x="789" y="354"/>
                  </a:lnTo>
                  <a:lnTo>
                    <a:pt x="789" y="222"/>
                  </a:lnTo>
                  <a:cubicBezTo>
                    <a:pt x="789" y="106"/>
                    <a:pt x="696" y="5"/>
                    <a:pt x="580" y="1"/>
                  </a:cubicBezTo>
                  <a:cubicBezTo>
                    <a:pt x="575" y="0"/>
                    <a:pt x="571" y="0"/>
                    <a:pt x="5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6" name="Google Shape;6476;p73"/>
            <p:cNvSpPr/>
            <p:nvPr/>
          </p:nvSpPr>
          <p:spPr>
            <a:xfrm>
              <a:off x="1391300" y="4104425"/>
              <a:ext cx="28700" cy="28500"/>
            </a:xfrm>
            <a:custGeom>
              <a:avLst/>
              <a:gdLst/>
              <a:ahLst/>
              <a:cxnLst/>
              <a:rect l="l" t="t" r="r" b="b"/>
              <a:pathLst>
                <a:path w="1148" h="1140" extrusionOk="0">
                  <a:moveTo>
                    <a:pt x="572" y="0"/>
                  </a:moveTo>
                  <a:cubicBezTo>
                    <a:pt x="452" y="0"/>
                    <a:pt x="358" y="96"/>
                    <a:pt x="358" y="214"/>
                  </a:cubicBezTo>
                  <a:lnTo>
                    <a:pt x="358" y="354"/>
                  </a:lnTo>
                  <a:lnTo>
                    <a:pt x="230" y="354"/>
                  </a:lnTo>
                  <a:cubicBezTo>
                    <a:pt x="113" y="354"/>
                    <a:pt x="8" y="447"/>
                    <a:pt x="4" y="564"/>
                  </a:cubicBezTo>
                  <a:cubicBezTo>
                    <a:pt x="0" y="684"/>
                    <a:pt x="98" y="782"/>
                    <a:pt x="218" y="782"/>
                  </a:cubicBezTo>
                  <a:lnTo>
                    <a:pt x="358" y="782"/>
                  </a:lnTo>
                  <a:lnTo>
                    <a:pt x="358" y="914"/>
                  </a:lnTo>
                  <a:cubicBezTo>
                    <a:pt x="358" y="1030"/>
                    <a:pt x="451" y="1131"/>
                    <a:pt x="568" y="1139"/>
                  </a:cubicBezTo>
                  <a:cubicBezTo>
                    <a:pt x="570" y="1139"/>
                    <a:pt x="573" y="1139"/>
                    <a:pt x="575" y="1139"/>
                  </a:cubicBezTo>
                  <a:cubicBezTo>
                    <a:pt x="692" y="1139"/>
                    <a:pt x="786" y="1044"/>
                    <a:pt x="786" y="925"/>
                  </a:cubicBezTo>
                  <a:lnTo>
                    <a:pt x="786" y="782"/>
                  </a:lnTo>
                  <a:lnTo>
                    <a:pt x="918" y="782"/>
                  </a:lnTo>
                  <a:cubicBezTo>
                    <a:pt x="1034" y="782"/>
                    <a:pt x="1136" y="692"/>
                    <a:pt x="1143" y="576"/>
                  </a:cubicBezTo>
                  <a:cubicBezTo>
                    <a:pt x="1147" y="451"/>
                    <a:pt x="1050" y="354"/>
                    <a:pt x="929" y="354"/>
                  </a:cubicBezTo>
                  <a:lnTo>
                    <a:pt x="786" y="354"/>
                  </a:lnTo>
                  <a:lnTo>
                    <a:pt x="786" y="226"/>
                  </a:lnTo>
                  <a:cubicBezTo>
                    <a:pt x="786" y="109"/>
                    <a:pt x="696" y="4"/>
                    <a:pt x="580" y="0"/>
                  </a:cubicBezTo>
                  <a:cubicBezTo>
                    <a:pt x="577" y="0"/>
                    <a:pt x="575" y="0"/>
                    <a:pt x="5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7" name="Google Shape;6477;p73"/>
            <p:cNvSpPr/>
            <p:nvPr/>
          </p:nvSpPr>
          <p:spPr>
            <a:xfrm>
              <a:off x="1391300" y="4189725"/>
              <a:ext cx="28700" cy="28425"/>
            </a:xfrm>
            <a:custGeom>
              <a:avLst/>
              <a:gdLst/>
              <a:ahLst/>
              <a:cxnLst/>
              <a:rect l="l" t="t" r="r" b="b"/>
              <a:pathLst>
                <a:path w="1148" h="1137" extrusionOk="0">
                  <a:moveTo>
                    <a:pt x="566" y="1"/>
                  </a:moveTo>
                  <a:cubicBezTo>
                    <a:pt x="448" y="1"/>
                    <a:pt x="358" y="95"/>
                    <a:pt x="358" y="215"/>
                  </a:cubicBezTo>
                  <a:lnTo>
                    <a:pt x="358" y="355"/>
                  </a:lnTo>
                  <a:lnTo>
                    <a:pt x="230" y="355"/>
                  </a:lnTo>
                  <a:cubicBezTo>
                    <a:pt x="113" y="355"/>
                    <a:pt x="8" y="448"/>
                    <a:pt x="4" y="565"/>
                  </a:cubicBezTo>
                  <a:cubicBezTo>
                    <a:pt x="0" y="685"/>
                    <a:pt x="98" y="782"/>
                    <a:pt x="218" y="782"/>
                  </a:cubicBezTo>
                  <a:lnTo>
                    <a:pt x="358" y="782"/>
                  </a:lnTo>
                  <a:lnTo>
                    <a:pt x="358" y="915"/>
                  </a:lnTo>
                  <a:cubicBezTo>
                    <a:pt x="358" y="1031"/>
                    <a:pt x="451" y="1132"/>
                    <a:pt x="568" y="1136"/>
                  </a:cubicBezTo>
                  <a:cubicBezTo>
                    <a:pt x="570" y="1136"/>
                    <a:pt x="573" y="1136"/>
                    <a:pt x="575" y="1136"/>
                  </a:cubicBezTo>
                  <a:cubicBezTo>
                    <a:pt x="692" y="1136"/>
                    <a:pt x="786" y="1041"/>
                    <a:pt x="786" y="922"/>
                  </a:cubicBezTo>
                  <a:lnTo>
                    <a:pt x="786" y="782"/>
                  </a:lnTo>
                  <a:lnTo>
                    <a:pt x="926" y="782"/>
                  </a:lnTo>
                  <a:cubicBezTo>
                    <a:pt x="1050" y="782"/>
                    <a:pt x="1147" y="685"/>
                    <a:pt x="1139" y="565"/>
                  </a:cubicBezTo>
                  <a:cubicBezTo>
                    <a:pt x="1136" y="448"/>
                    <a:pt x="1034" y="355"/>
                    <a:pt x="918" y="355"/>
                  </a:cubicBezTo>
                  <a:lnTo>
                    <a:pt x="786" y="355"/>
                  </a:lnTo>
                  <a:lnTo>
                    <a:pt x="786" y="223"/>
                  </a:lnTo>
                  <a:cubicBezTo>
                    <a:pt x="786" y="106"/>
                    <a:pt x="696" y="5"/>
                    <a:pt x="580" y="1"/>
                  </a:cubicBezTo>
                  <a:cubicBezTo>
                    <a:pt x="575" y="1"/>
                    <a:pt x="570" y="1"/>
                    <a:pt x="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8" name="Google Shape;6478;p73"/>
            <p:cNvSpPr/>
            <p:nvPr/>
          </p:nvSpPr>
          <p:spPr>
            <a:xfrm>
              <a:off x="1557475" y="4054275"/>
              <a:ext cx="24325" cy="246850"/>
            </a:xfrm>
            <a:custGeom>
              <a:avLst/>
              <a:gdLst/>
              <a:ahLst/>
              <a:cxnLst/>
              <a:rect l="l" t="t" r="r" b="b"/>
              <a:pathLst>
                <a:path w="973" h="9874" extrusionOk="0">
                  <a:moveTo>
                    <a:pt x="0" y="1"/>
                  </a:moveTo>
                  <a:lnTo>
                    <a:pt x="0" y="8198"/>
                  </a:lnTo>
                  <a:lnTo>
                    <a:pt x="113" y="8416"/>
                  </a:lnTo>
                  <a:lnTo>
                    <a:pt x="0" y="8634"/>
                  </a:lnTo>
                  <a:lnTo>
                    <a:pt x="0" y="9388"/>
                  </a:lnTo>
                  <a:cubicBezTo>
                    <a:pt x="0" y="9656"/>
                    <a:pt x="218" y="9874"/>
                    <a:pt x="486" y="9874"/>
                  </a:cubicBezTo>
                  <a:cubicBezTo>
                    <a:pt x="754" y="9874"/>
                    <a:pt x="972" y="9656"/>
                    <a:pt x="972" y="9388"/>
                  </a:cubicBezTo>
                  <a:lnTo>
                    <a:pt x="972" y="8634"/>
                  </a:lnTo>
                  <a:lnTo>
                    <a:pt x="832" y="8416"/>
                  </a:lnTo>
                  <a:lnTo>
                    <a:pt x="972" y="8198"/>
                  </a:lnTo>
                  <a:lnTo>
                    <a:pt x="96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9" name="Google Shape;6479;p73"/>
            <p:cNvSpPr/>
            <p:nvPr/>
          </p:nvSpPr>
          <p:spPr>
            <a:xfrm>
              <a:off x="1557475" y="4259025"/>
              <a:ext cx="24225" cy="10725"/>
            </a:xfrm>
            <a:custGeom>
              <a:avLst/>
              <a:gdLst/>
              <a:ahLst/>
              <a:cxnLst/>
              <a:rect l="l" t="t" r="r" b="b"/>
              <a:pathLst>
                <a:path w="969" h="429" extrusionOk="0">
                  <a:moveTo>
                    <a:pt x="0" y="1"/>
                  </a:moveTo>
                  <a:lnTo>
                    <a:pt x="0" y="428"/>
                  </a:lnTo>
                  <a:lnTo>
                    <a:pt x="968" y="428"/>
                  </a:lnTo>
                  <a:lnTo>
                    <a:pt x="9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0" name="Google Shape;6480;p73"/>
            <p:cNvSpPr/>
            <p:nvPr/>
          </p:nvSpPr>
          <p:spPr>
            <a:xfrm>
              <a:off x="1551050" y="4029400"/>
              <a:ext cx="36275" cy="32000"/>
            </a:xfrm>
            <a:custGeom>
              <a:avLst/>
              <a:gdLst/>
              <a:ahLst/>
              <a:cxnLst/>
              <a:rect l="l" t="t" r="r" b="b"/>
              <a:pathLst>
                <a:path w="1451" h="1280" extrusionOk="0">
                  <a:moveTo>
                    <a:pt x="1" y="1"/>
                  </a:moveTo>
                  <a:lnTo>
                    <a:pt x="1" y="1054"/>
                  </a:lnTo>
                  <a:cubicBezTo>
                    <a:pt x="1" y="1178"/>
                    <a:pt x="102" y="1279"/>
                    <a:pt x="226" y="1279"/>
                  </a:cubicBezTo>
                  <a:lnTo>
                    <a:pt x="1225" y="1279"/>
                  </a:lnTo>
                  <a:cubicBezTo>
                    <a:pt x="1350" y="1279"/>
                    <a:pt x="1451" y="1178"/>
                    <a:pt x="1451" y="1054"/>
                  </a:cubicBezTo>
                  <a:lnTo>
                    <a:pt x="145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1" name="Google Shape;6481;p73"/>
            <p:cNvSpPr/>
            <p:nvPr/>
          </p:nvSpPr>
          <p:spPr>
            <a:xfrm>
              <a:off x="1545025" y="3936850"/>
              <a:ext cx="48925" cy="75825"/>
            </a:xfrm>
            <a:custGeom>
              <a:avLst/>
              <a:gdLst/>
              <a:ahLst/>
              <a:cxnLst/>
              <a:rect l="l" t="t" r="r" b="b"/>
              <a:pathLst>
                <a:path w="1957" h="3033" extrusionOk="0">
                  <a:moveTo>
                    <a:pt x="985" y="0"/>
                  </a:moveTo>
                  <a:cubicBezTo>
                    <a:pt x="895" y="0"/>
                    <a:pt x="804" y="49"/>
                    <a:pt x="759" y="146"/>
                  </a:cubicBezTo>
                  <a:lnTo>
                    <a:pt x="98" y="1662"/>
                  </a:lnTo>
                  <a:cubicBezTo>
                    <a:pt x="32" y="1806"/>
                    <a:pt x="1" y="1973"/>
                    <a:pt x="16" y="2148"/>
                  </a:cubicBezTo>
                  <a:cubicBezTo>
                    <a:pt x="55" y="2622"/>
                    <a:pt x="444" y="3003"/>
                    <a:pt x="922" y="3030"/>
                  </a:cubicBezTo>
                  <a:cubicBezTo>
                    <a:pt x="945" y="3032"/>
                    <a:pt x="967" y="3032"/>
                    <a:pt x="990" y="3032"/>
                  </a:cubicBezTo>
                  <a:cubicBezTo>
                    <a:pt x="1523" y="3032"/>
                    <a:pt x="1956" y="2596"/>
                    <a:pt x="1956" y="2062"/>
                  </a:cubicBezTo>
                  <a:cubicBezTo>
                    <a:pt x="1956" y="1918"/>
                    <a:pt x="1921" y="1782"/>
                    <a:pt x="1867" y="1662"/>
                  </a:cubicBezTo>
                  <a:lnTo>
                    <a:pt x="1206" y="146"/>
                  </a:lnTo>
                  <a:cubicBezTo>
                    <a:pt x="1165" y="49"/>
                    <a:pt x="1076" y="0"/>
                    <a:pt x="9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2" name="Google Shape;6482;p73"/>
            <p:cNvSpPr/>
            <p:nvPr/>
          </p:nvSpPr>
          <p:spPr>
            <a:xfrm>
              <a:off x="1538900" y="4012975"/>
              <a:ext cx="61450" cy="24225"/>
            </a:xfrm>
            <a:custGeom>
              <a:avLst/>
              <a:gdLst/>
              <a:ahLst/>
              <a:cxnLst/>
              <a:rect l="l" t="t" r="r" b="b"/>
              <a:pathLst>
                <a:path w="2458" h="969" extrusionOk="0">
                  <a:moveTo>
                    <a:pt x="518" y="1"/>
                  </a:moveTo>
                  <a:cubicBezTo>
                    <a:pt x="234" y="1"/>
                    <a:pt x="1" y="238"/>
                    <a:pt x="24" y="525"/>
                  </a:cubicBezTo>
                  <a:cubicBezTo>
                    <a:pt x="44" y="774"/>
                    <a:pt x="254" y="968"/>
                    <a:pt x="506" y="968"/>
                  </a:cubicBezTo>
                  <a:lnTo>
                    <a:pt x="1952" y="968"/>
                  </a:lnTo>
                  <a:cubicBezTo>
                    <a:pt x="2205" y="968"/>
                    <a:pt x="2415" y="774"/>
                    <a:pt x="2434" y="525"/>
                  </a:cubicBezTo>
                  <a:cubicBezTo>
                    <a:pt x="2458" y="238"/>
                    <a:pt x="2224" y="1"/>
                    <a:pt x="19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3" name="Google Shape;6483;p73"/>
            <p:cNvSpPr/>
            <p:nvPr/>
          </p:nvSpPr>
          <p:spPr>
            <a:xfrm>
              <a:off x="1557950" y="3982950"/>
              <a:ext cx="25500" cy="29750"/>
            </a:xfrm>
            <a:custGeom>
              <a:avLst/>
              <a:gdLst/>
              <a:ahLst/>
              <a:cxnLst/>
              <a:rect l="l" t="t" r="r" b="b"/>
              <a:pathLst>
                <a:path w="1020" h="1190" extrusionOk="0">
                  <a:moveTo>
                    <a:pt x="218" y="0"/>
                  </a:moveTo>
                  <a:cubicBezTo>
                    <a:pt x="98" y="0"/>
                    <a:pt x="1" y="98"/>
                    <a:pt x="1" y="218"/>
                  </a:cubicBezTo>
                  <a:cubicBezTo>
                    <a:pt x="1" y="611"/>
                    <a:pt x="187" y="968"/>
                    <a:pt x="502" y="1190"/>
                  </a:cubicBezTo>
                  <a:cubicBezTo>
                    <a:pt x="697" y="1182"/>
                    <a:pt x="875" y="1116"/>
                    <a:pt x="1019" y="1011"/>
                  </a:cubicBezTo>
                  <a:cubicBezTo>
                    <a:pt x="996" y="968"/>
                    <a:pt x="957" y="933"/>
                    <a:pt x="910" y="914"/>
                  </a:cubicBezTo>
                  <a:cubicBezTo>
                    <a:pt x="623" y="797"/>
                    <a:pt x="436" y="525"/>
                    <a:pt x="436" y="218"/>
                  </a:cubicBezTo>
                  <a:cubicBezTo>
                    <a:pt x="436" y="98"/>
                    <a:pt x="339" y="0"/>
                    <a:pt x="2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4" name="Google Shape;6484;p73"/>
            <p:cNvSpPr/>
            <p:nvPr/>
          </p:nvSpPr>
          <p:spPr>
            <a:xfrm>
              <a:off x="1393925" y="3936900"/>
              <a:ext cx="24225" cy="24200"/>
            </a:xfrm>
            <a:custGeom>
              <a:avLst/>
              <a:gdLst/>
              <a:ahLst/>
              <a:cxnLst/>
              <a:rect l="l" t="t" r="r" b="b"/>
              <a:pathLst>
                <a:path w="969" h="968" extrusionOk="0">
                  <a:moveTo>
                    <a:pt x="0" y="0"/>
                  </a:moveTo>
                  <a:lnTo>
                    <a:pt x="0" y="739"/>
                  </a:lnTo>
                  <a:cubicBezTo>
                    <a:pt x="0" y="867"/>
                    <a:pt x="105" y="968"/>
                    <a:pt x="230" y="968"/>
                  </a:cubicBezTo>
                  <a:lnTo>
                    <a:pt x="739" y="968"/>
                  </a:lnTo>
                  <a:cubicBezTo>
                    <a:pt x="867" y="968"/>
                    <a:pt x="968" y="867"/>
                    <a:pt x="968" y="739"/>
                  </a:cubicBezTo>
                  <a:lnTo>
                    <a:pt x="9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5" name="Google Shape;6485;p73"/>
            <p:cNvSpPr/>
            <p:nvPr/>
          </p:nvSpPr>
          <p:spPr>
            <a:xfrm>
              <a:off x="1393925" y="4276800"/>
              <a:ext cx="24225" cy="24225"/>
            </a:xfrm>
            <a:custGeom>
              <a:avLst/>
              <a:gdLst/>
              <a:ahLst/>
              <a:cxnLst/>
              <a:rect l="l" t="t" r="r" b="b"/>
              <a:pathLst>
                <a:path w="969" h="969" extrusionOk="0">
                  <a:moveTo>
                    <a:pt x="230" y="1"/>
                  </a:moveTo>
                  <a:cubicBezTo>
                    <a:pt x="101" y="1"/>
                    <a:pt x="0" y="102"/>
                    <a:pt x="0" y="230"/>
                  </a:cubicBezTo>
                  <a:lnTo>
                    <a:pt x="0" y="969"/>
                  </a:lnTo>
                  <a:lnTo>
                    <a:pt x="968" y="969"/>
                  </a:lnTo>
                  <a:lnTo>
                    <a:pt x="968" y="230"/>
                  </a:lnTo>
                  <a:cubicBezTo>
                    <a:pt x="968" y="102"/>
                    <a:pt x="867" y="1"/>
                    <a:pt x="7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86" name="Google Shape;6486;p73"/>
          <p:cNvGrpSpPr/>
          <p:nvPr/>
        </p:nvGrpSpPr>
        <p:grpSpPr>
          <a:xfrm>
            <a:off x="1974550" y="3936925"/>
            <a:ext cx="340050" cy="364200"/>
            <a:chOff x="1974550" y="3936925"/>
            <a:chExt cx="340050" cy="364200"/>
          </a:xfrm>
        </p:grpSpPr>
        <p:sp>
          <p:nvSpPr>
            <p:cNvPr id="6487" name="Google Shape;6487;p73"/>
            <p:cNvSpPr/>
            <p:nvPr/>
          </p:nvSpPr>
          <p:spPr>
            <a:xfrm>
              <a:off x="2035100" y="3951850"/>
              <a:ext cx="218275" cy="114400"/>
            </a:xfrm>
            <a:custGeom>
              <a:avLst/>
              <a:gdLst/>
              <a:ahLst/>
              <a:cxnLst/>
              <a:rect l="l" t="t" r="r" b="b"/>
              <a:pathLst>
                <a:path w="8731" h="4576" extrusionOk="0">
                  <a:moveTo>
                    <a:pt x="4369" y="1"/>
                  </a:moveTo>
                  <a:lnTo>
                    <a:pt x="0" y="1703"/>
                  </a:lnTo>
                  <a:lnTo>
                    <a:pt x="0" y="4576"/>
                  </a:lnTo>
                  <a:lnTo>
                    <a:pt x="8731" y="4576"/>
                  </a:lnTo>
                  <a:lnTo>
                    <a:pt x="8731" y="1703"/>
                  </a:lnTo>
                  <a:lnTo>
                    <a:pt x="436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8" name="Google Shape;6488;p73"/>
            <p:cNvSpPr/>
            <p:nvPr/>
          </p:nvSpPr>
          <p:spPr>
            <a:xfrm>
              <a:off x="1995150" y="3936925"/>
              <a:ext cx="298550" cy="82600"/>
            </a:xfrm>
            <a:custGeom>
              <a:avLst/>
              <a:gdLst/>
              <a:ahLst/>
              <a:cxnLst/>
              <a:rect l="l" t="t" r="r" b="b"/>
              <a:pathLst>
                <a:path w="11942" h="3304" extrusionOk="0">
                  <a:moveTo>
                    <a:pt x="5971" y="1"/>
                  </a:moveTo>
                  <a:cubicBezTo>
                    <a:pt x="5939" y="1"/>
                    <a:pt x="5907" y="7"/>
                    <a:pt x="5878" y="18"/>
                  </a:cubicBezTo>
                  <a:lnTo>
                    <a:pt x="183" y="2390"/>
                  </a:lnTo>
                  <a:cubicBezTo>
                    <a:pt x="59" y="2440"/>
                    <a:pt x="1" y="2584"/>
                    <a:pt x="51" y="2708"/>
                  </a:cubicBezTo>
                  <a:lnTo>
                    <a:pt x="238" y="3155"/>
                  </a:lnTo>
                  <a:cubicBezTo>
                    <a:pt x="273" y="3248"/>
                    <a:pt x="363" y="3304"/>
                    <a:pt x="457" y="3304"/>
                  </a:cubicBezTo>
                  <a:cubicBezTo>
                    <a:pt x="490" y="3304"/>
                    <a:pt x="522" y="3297"/>
                    <a:pt x="553" y="3284"/>
                  </a:cubicBezTo>
                  <a:lnTo>
                    <a:pt x="5874" y="1068"/>
                  </a:lnTo>
                  <a:cubicBezTo>
                    <a:pt x="5903" y="1056"/>
                    <a:pt x="5934" y="1050"/>
                    <a:pt x="5965" y="1050"/>
                  </a:cubicBezTo>
                  <a:cubicBezTo>
                    <a:pt x="5997" y="1050"/>
                    <a:pt x="6028" y="1056"/>
                    <a:pt x="6057" y="1068"/>
                  </a:cubicBezTo>
                  <a:lnTo>
                    <a:pt x="11378" y="3284"/>
                  </a:lnTo>
                  <a:cubicBezTo>
                    <a:pt x="11410" y="3296"/>
                    <a:pt x="11442" y="3302"/>
                    <a:pt x="11473" y="3302"/>
                  </a:cubicBezTo>
                  <a:cubicBezTo>
                    <a:pt x="11570" y="3302"/>
                    <a:pt x="11661" y="3246"/>
                    <a:pt x="11705" y="3155"/>
                  </a:cubicBezTo>
                  <a:lnTo>
                    <a:pt x="11887" y="2708"/>
                  </a:lnTo>
                  <a:cubicBezTo>
                    <a:pt x="11942" y="2584"/>
                    <a:pt x="11880" y="2444"/>
                    <a:pt x="11759" y="2390"/>
                  </a:cubicBezTo>
                  <a:lnTo>
                    <a:pt x="6065" y="18"/>
                  </a:lnTo>
                  <a:cubicBezTo>
                    <a:pt x="6035" y="7"/>
                    <a:pt x="6003" y="1"/>
                    <a:pt x="59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9" name="Google Shape;6489;p73"/>
            <p:cNvSpPr/>
            <p:nvPr/>
          </p:nvSpPr>
          <p:spPr>
            <a:xfrm>
              <a:off x="1975725" y="4252625"/>
              <a:ext cx="337225" cy="48400"/>
            </a:xfrm>
            <a:custGeom>
              <a:avLst/>
              <a:gdLst/>
              <a:ahLst/>
              <a:cxnLst/>
              <a:rect l="l" t="t" r="r" b="b"/>
              <a:pathLst>
                <a:path w="13489" h="1936" extrusionOk="0">
                  <a:moveTo>
                    <a:pt x="0" y="0"/>
                  </a:moveTo>
                  <a:lnTo>
                    <a:pt x="1928" y="1936"/>
                  </a:lnTo>
                  <a:lnTo>
                    <a:pt x="5776" y="1936"/>
                  </a:lnTo>
                  <a:lnTo>
                    <a:pt x="6744" y="1376"/>
                  </a:lnTo>
                  <a:lnTo>
                    <a:pt x="7708" y="1936"/>
                  </a:lnTo>
                  <a:lnTo>
                    <a:pt x="11603" y="1936"/>
                  </a:lnTo>
                  <a:lnTo>
                    <a:pt x="134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0" name="Google Shape;6490;p73"/>
            <p:cNvSpPr/>
            <p:nvPr/>
          </p:nvSpPr>
          <p:spPr>
            <a:xfrm>
              <a:off x="2120325" y="4272525"/>
              <a:ext cx="48425" cy="28500"/>
            </a:xfrm>
            <a:custGeom>
              <a:avLst/>
              <a:gdLst/>
              <a:ahLst/>
              <a:cxnLst/>
              <a:rect l="l" t="t" r="r" b="b"/>
              <a:pathLst>
                <a:path w="1937" h="1140" extrusionOk="0">
                  <a:moveTo>
                    <a:pt x="0" y="1"/>
                  </a:moveTo>
                  <a:lnTo>
                    <a:pt x="0" y="1140"/>
                  </a:lnTo>
                  <a:lnTo>
                    <a:pt x="1936" y="1140"/>
                  </a:lnTo>
                  <a:lnTo>
                    <a:pt x="19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1" name="Google Shape;6491;p73"/>
            <p:cNvSpPr/>
            <p:nvPr/>
          </p:nvSpPr>
          <p:spPr>
            <a:xfrm>
              <a:off x="1974550" y="4252525"/>
              <a:ext cx="49100" cy="48600"/>
            </a:xfrm>
            <a:custGeom>
              <a:avLst/>
              <a:gdLst/>
              <a:ahLst/>
              <a:cxnLst/>
              <a:rect l="l" t="t" r="r" b="b"/>
              <a:pathLst>
                <a:path w="1964" h="1944" extrusionOk="0">
                  <a:moveTo>
                    <a:pt x="992" y="0"/>
                  </a:moveTo>
                  <a:lnTo>
                    <a:pt x="1" y="408"/>
                  </a:lnTo>
                  <a:lnTo>
                    <a:pt x="1" y="1458"/>
                  </a:lnTo>
                  <a:cubicBezTo>
                    <a:pt x="1" y="1726"/>
                    <a:pt x="222" y="1944"/>
                    <a:pt x="487" y="1944"/>
                  </a:cubicBezTo>
                  <a:lnTo>
                    <a:pt x="1964" y="1944"/>
                  </a:lnTo>
                  <a:lnTo>
                    <a:pt x="1964" y="972"/>
                  </a:lnTo>
                  <a:lnTo>
                    <a:pt x="9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2" name="Google Shape;6492;p73"/>
            <p:cNvSpPr/>
            <p:nvPr/>
          </p:nvSpPr>
          <p:spPr>
            <a:xfrm>
              <a:off x="2266275" y="4252425"/>
              <a:ext cx="47650" cy="48600"/>
            </a:xfrm>
            <a:custGeom>
              <a:avLst/>
              <a:gdLst/>
              <a:ahLst/>
              <a:cxnLst/>
              <a:rect l="l" t="t" r="r" b="b"/>
              <a:pathLst>
                <a:path w="1906" h="1944" extrusionOk="0">
                  <a:moveTo>
                    <a:pt x="961" y="0"/>
                  </a:moveTo>
                  <a:lnTo>
                    <a:pt x="1" y="972"/>
                  </a:lnTo>
                  <a:lnTo>
                    <a:pt x="1" y="1944"/>
                  </a:lnTo>
                  <a:lnTo>
                    <a:pt x="1419" y="1944"/>
                  </a:lnTo>
                  <a:cubicBezTo>
                    <a:pt x="1684" y="1944"/>
                    <a:pt x="1905" y="1722"/>
                    <a:pt x="1905" y="1458"/>
                  </a:cubicBezTo>
                  <a:lnTo>
                    <a:pt x="1905" y="408"/>
                  </a:lnTo>
                  <a:lnTo>
                    <a:pt x="9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3" name="Google Shape;6493;p73"/>
            <p:cNvSpPr/>
            <p:nvPr/>
          </p:nvSpPr>
          <p:spPr>
            <a:xfrm>
              <a:off x="1974550" y="4094700"/>
              <a:ext cx="340050" cy="182125"/>
            </a:xfrm>
            <a:custGeom>
              <a:avLst/>
              <a:gdLst/>
              <a:ahLst/>
              <a:cxnLst/>
              <a:rect l="l" t="t" r="r" b="b"/>
              <a:pathLst>
                <a:path w="13602" h="7285" extrusionOk="0">
                  <a:moveTo>
                    <a:pt x="6822" y="1"/>
                  </a:moveTo>
                  <a:lnTo>
                    <a:pt x="1" y="972"/>
                  </a:lnTo>
                  <a:lnTo>
                    <a:pt x="1" y="5341"/>
                  </a:lnTo>
                  <a:lnTo>
                    <a:pt x="1971" y="7285"/>
                  </a:lnTo>
                  <a:lnTo>
                    <a:pt x="5831" y="7285"/>
                  </a:lnTo>
                  <a:lnTo>
                    <a:pt x="6803" y="6721"/>
                  </a:lnTo>
                  <a:lnTo>
                    <a:pt x="7775" y="7285"/>
                  </a:lnTo>
                  <a:lnTo>
                    <a:pt x="11681" y="7285"/>
                  </a:lnTo>
                  <a:lnTo>
                    <a:pt x="13602" y="5341"/>
                  </a:lnTo>
                  <a:lnTo>
                    <a:pt x="13602" y="972"/>
                  </a:lnTo>
                  <a:lnTo>
                    <a:pt x="682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4" name="Google Shape;6494;p73"/>
            <p:cNvSpPr/>
            <p:nvPr/>
          </p:nvSpPr>
          <p:spPr>
            <a:xfrm>
              <a:off x="2120325" y="4248350"/>
              <a:ext cx="48425" cy="28475"/>
            </a:xfrm>
            <a:custGeom>
              <a:avLst/>
              <a:gdLst/>
              <a:ahLst/>
              <a:cxnLst/>
              <a:rect l="l" t="t" r="r" b="b"/>
              <a:pathLst>
                <a:path w="1937" h="1139" extrusionOk="0">
                  <a:moveTo>
                    <a:pt x="0" y="0"/>
                  </a:moveTo>
                  <a:lnTo>
                    <a:pt x="0" y="1139"/>
                  </a:lnTo>
                  <a:lnTo>
                    <a:pt x="1936" y="1139"/>
                  </a:lnTo>
                  <a:lnTo>
                    <a:pt x="19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5" name="Google Shape;6495;p73"/>
            <p:cNvSpPr/>
            <p:nvPr/>
          </p:nvSpPr>
          <p:spPr>
            <a:xfrm>
              <a:off x="1974550" y="4228425"/>
              <a:ext cx="49100" cy="48400"/>
            </a:xfrm>
            <a:custGeom>
              <a:avLst/>
              <a:gdLst/>
              <a:ahLst/>
              <a:cxnLst/>
              <a:rect l="l" t="t" r="r" b="b"/>
              <a:pathLst>
                <a:path w="1964" h="1936" extrusionOk="0">
                  <a:moveTo>
                    <a:pt x="1" y="0"/>
                  </a:moveTo>
                  <a:lnTo>
                    <a:pt x="1" y="1450"/>
                  </a:lnTo>
                  <a:cubicBezTo>
                    <a:pt x="1" y="1718"/>
                    <a:pt x="222" y="1936"/>
                    <a:pt x="487" y="1936"/>
                  </a:cubicBezTo>
                  <a:lnTo>
                    <a:pt x="1964" y="1936"/>
                  </a:lnTo>
                  <a:lnTo>
                    <a:pt x="1964" y="968"/>
                  </a:lnTo>
                  <a:lnTo>
                    <a:pt x="9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6" name="Google Shape;6496;p73"/>
            <p:cNvSpPr/>
            <p:nvPr/>
          </p:nvSpPr>
          <p:spPr>
            <a:xfrm>
              <a:off x="2266275" y="4228425"/>
              <a:ext cx="47650" cy="48400"/>
            </a:xfrm>
            <a:custGeom>
              <a:avLst/>
              <a:gdLst/>
              <a:ahLst/>
              <a:cxnLst/>
              <a:rect l="l" t="t" r="r" b="b"/>
              <a:pathLst>
                <a:path w="1906" h="1936" extrusionOk="0">
                  <a:moveTo>
                    <a:pt x="961" y="0"/>
                  </a:moveTo>
                  <a:lnTo>
                    <a:pt x="1" y="968"/>
                  </a:lnTo>
                  <a:lnTo>
                    <a:pt x="1" y="1936"/>
                  </a:lnTo>
                  <a:lnTo>
                    <a:pt x="1419" y="1936"/>
                  </a:lnTo>
                  <a:cubicBezTo>
                    <a:pt x="1684" y="1936"/>
                    <a:pt x="1905" y="1718"/>
                    <a:pt x="1905" y="1450"/>
                  </a:cubicBezTo>
                  <a:lnTo>
                    <a:pt x="19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7" name="Google Shape;6497;p73"/>
            <p:cNvSpPr/>
            <p:nvPr/>
          </p:nvSpPr>
          <p:spPr>
            <a:xfrm>
              <a:off x="1974550" y="4070700"/>
              <a:ext cx="340050" cy="48325"/>
            </a:xfrm>
            <a:custGeom>
              <a:avLst/>
              <a:gdLst/>
              <a:ahLst/>
              <a:cxnLst/>
              <a:rect l="l" t="t" r="r" b="b"/>
              <a:pathLst>
                <a:path w="13602" h="1933" extrusionOk="0">
                  <a:moveTo>
                    <a:pt x="487" y="1"/>
                  </a:moveTo>
                  <a:cubicBezTo>
                    <a:pt x="222" y="1"/>
                    <a:pt x="1" y="218"/>
                    <a:pt x="1" y="486"/>
                  </a:cubicBezTo>
                  <a:lnTo>
                    <a:pt x="1" y="1925"/>
                  </a:lnTo>
                  <a:cubicBezTo>
                    <a:pt x="16" y="1928"/>
                    <a:pt x="28" y="1932"/>
                    <a:pt x="28" y="1932"/>
                  </a:cubicBezTo>
                  <a:lnTo>
                    <a:pt x="13602" y="1932"/>
                  </a:lnTo>
                  <a:lnTo>
                    <a:pt x="13602" y="479"/>
                  </a:lnTo>
                  <a:cubicBezTo>
                    <a:pt x="13602" y="214"/>
                    <a:pt x="13384" y="1"/>
                    <a:pt x="13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8" name="Google Shape;6498;p73"/>
            <p:cNvSpPr/>
            <p:nvPr/>
          </p:nvSpPr>
          <p:spPr>
            <a:xfrm>
              <a:off x="1998750" y="4191500"/>
              <a:ext cx="291550" cy="60550"/>
            </a:xfrm>
            <a:custGeom>
              <a:avLst/>
              <a:gdLst/>
              <a:ahLst/>
              <a:cxnLst/>
              <a:rect l="l" t="t" r="r" b="b"/>
              <a:pathLst>
                <a:path w="11662" h="2422" extrusionOk="0">
                  <a:moveTo>
                    <a:pt x="1" y="0"/>
                  </a:moveTo>
                  <a:lnTo>
                    <a:pt x="1" y="1936"/>
                  </a:lnTo>
                  <a:cubicBezTo>
                    <a:pt x="1" y="2204"/>
                    <a:pt x="214" y="2422"/>
                    <a:pt x="463" y="2422"/>
                  </a:cubicBezTo>
                  <a:lnTo>
                    <a:pt x="11153" y="2422"/>
                  </a:lnTo>
                  <a:cubicBezTo>
                    <a:pt x="11444" y="2422"/>
                    <a:pt x="11662" y="2204"/>
                    <a:pt x="11662" y="1936"/>
                  </a:cubicBezTo>
                  <a:lnTo>
                    <a:pt x="1166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9" name="Google Shape;6499;p73"/>
            <p:cNvSpPr/>
            <p:nvPr/>
          </p:nvSpPr>
          <p:spPr>
            <a:xfrm>
              <a:off x="1998850" y="4045725"/>
              <a:ext cx="291550" cy="182225"/>
            </a:xfrm>
            <a:custGeom>
              <a:avLst/>
              <a:gdLst/>
              <a:ahLst/>
              <a:cxnLst/>
              <a:rect l="l" t="t" r="r" b="b"/>
              <a:pathLst>
                <a:path w="11662" h="7289" extrusionOk="0">
                  <a:moveTo>
                    <a:pt x="486" y="1"/>
                  </a:moveTo>
                  <a:cubicBezTo>
                    <a:pt x="222" y="1"/>
                    <a:pt x="0" y="222"/>
                    <a:pt x="0" y="486"/>
                  </a:cubicBezTo>
                  <a:lnTo>
                    <a:pt x="0" y="5831"/>
                  </a:lnTo>
                  <a:cubicBezTo>
                    <a:pt x="0" y="6099"/>
                    <a:pt x="222" y="6317"/>
                    <a:pt x="486" y="6317"/>
                  </a:cubicBezTo>
                  <a:lnTo>
                    <a:pt x="4859" y="6317"/>
                  </a:lnTo>
                  <a:cubicBezTo>
                    <a:pt x="5396" y="6317"/>
                    <a:pt x="5831" y="6756"/>
                    <a:pt x="5831" y="7289"/>
                  </a:cubicBezTo>
                  <a:cubicBezTo>
                    <a:pt x="5831" y="6756"/>
                    <a:pt x="6270" y="6317"/>
                    <a:pt x="6803" y="6317"/>
                  </a:cubicBezTo>
                  <a:lnTo>
                    <a:pt x="11176" y="6317"/>
                  </a:lnTo>
                  <a:cubicBezTo>
                    <a:pt x="11444" y="6317"/>
                    <a:pt x="11662" y="6099"/>
                    <a:pt x="11662" y="5831"/>
                  </a:cubicBezTo>
                  <a:lnTo>
                    <a:pt x="11662" y="486"/>
                  </a:lnTo>
                  <a:cubicBezTo>
                    <a:pt x="11658" y="214"/>
                    <a:pt x="11444" y="1"/>
                    <a:pt x="11152" y="1"/>
                  </a:cubicBezTo>
                  <a:lnTo>
                    <a:pt x="6803" y="1"/>
                  </a:lnTo>
                  <a:cubicBezTo>
                    <a:pt x="6367" y="1"/>
                    <a:pt x="5998" y="288"/>
                    <a:pt x="5878" y="681"/>
                  </a:cubicBezTo>
                  <a:cubicBezTo>
                    <a:pt x="5870" y="700"/>
                    <a:pt x="5850" y="716"/>
                    <a:pt x="5831" y="716"/>
                  </a:cubicBezTo>
                  <a:cubicBezTo>
                    <a:pt x="5812" y="716"/>
                    <a:pt x="5792" y="700"/>
                    <a:pt x="5788" y="681"/>
                  </a:cubicBezTo>
                  <a:cubicBezTo>
                    <a:pt x="5668" y="288"/>
                    <a:pt x="5299" y="1"/>
                    <a:pt x="48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0" name="Google Shape;6500;p73"/>
            <p:cNvSpPr/>
            <p:nvPr/>
          </p:nvSpPr>
          <p:spPr>
            <a:xfrm>
              <a:off x="2138775" y="4054950"/>
              <a:ext cx="10725" cy="173300"/>
            </a:xfrm>
            <a:custGeom>
              <a:avLst/>
              <a:gdLst/>
              <a:ahLst/>
              <a:cxnLst/>
              <a:rect l="l" t="t" r="r" b="b"/>
              <a:pathLst>
                <a:path w="429" h="6932" extrusionOk="0">
                  <a:moveTo>
                    <a:pt x="1" y="1"/>
                  </a:moveTo>
                  <a:lnTo>
                    <a:pt x="1" y="6313"/>
                  </a:lnTo>
                  <a:cubicBezTo>
                    <a:pt x="133" y="6481"/>
                    <a:pt x="215" y="6698"/>
                    <a:pt x="215" y="6931"/>
                  </a:cubicBezTo>
                  <a:cubicBezTo>
                    <a:pt x="215" y="6698"/>
                    <a:pt x="292" y="6484"/>
                    <a:pt x="428" y="6313"/>
                  </a:cubicBezTo>
                  <a:lnTo>
                    <a:pt x="428" y="1"/>
                  </a:lnTo>
                  <a:cubicBezTo>
                    <a:pt x="351" y="98"/>
                    <a:pt x="292" y="207"/>
                    <a:pt x="261" y="327"/>
                  </a:cubicBezTo>
                  <a:cubicBezTo>
                    <a:pt x="253" y="347"/>
                    <a:pt x="234" y="362"/>
                    <a:pt x="215" y="362"/>
                  </a:cubicBezTo>
                  <a:cubicBezTo>
                    <a:pt x="195" y="362"/>
                    <a:pt x="176" y="347"/>
                    <a:pt x="172" y="327"/>
                  </a:cubicBezTo>
                  <a:cubicBezTo>
                    <a:pt x="137" y="207"/>
                    <a:pt x="75" y="98"/>
                    <a:pt x="1" y="1"/>
                  </a:cubicBezTo>
                  <a:close/>
                </a:path>
              </a:pathLst>
            </a:custGeom>
            <a:solidFill>
              <a:srgbClr val="504D5F">
                <a:alpha val="44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1" name="Google Shape;6501;p73"/>
            <p:cNvSpPr/>
            <p:nvPr/>
          </p:nvSpPr>
          <p:spPr>
            <a:xfrm>
              <a:off x="2180850" y="4070500"/>
              <a:ext cx="84675" cy="24325"/>
            </a:xfrm>
            <a:custGeom>
              <a:avLst/>
              <a:gdLst/>
              <a:ahLst/>
              <a:cxnLst/>
              <a:rect l="l" t="t" r="r" b="b"/>
              <a:pathLst>
                <a:path w="3387" h="973" extrusionOk="0">
                  <a:moveTo>
                    <a:pt x="230" y="1"/>
                  </a:moveTo>
                  <a:cubicBezTo>
                    <a:pt x="102" y="1"/>
                    <a:pt x="1" y="106"/>
                    <a:pt x="1" y="230"/>
                  </a:cubicBezTo>
                  <a:lnTo>
                    <a:pt x="1" y="747"/>
                  </a:lnTo>
                  <a:cubicBezTo>
                    <a:pt x="1" y="871"/>
                    <a:pt x="102" y="972"/>
                    <a:pt x="230" y="972"/>
                  </a:cubicBezTo>
                  <a:lnTo>
                    <a:pt x="3157" y="972"/>
                  </a:lnTo>
                  <a:cubicBezTo>
                    <a:pt x="3285" y="972"/>
                    <a:pt x="3387" y="871"/>
                    <a:pt x="3387" y="739"/>
                  </a:cubicBezTo>
                  <a:lnTo>
                    <a:pt x="3387" y="230"/>
                  </a:lnTo>
                  <a:cubicBezTo>
                    <a:pt x="3387" y="106"/>
                    <a:pt x="3285" y="1"/>
                    <a:pt x="31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2" name="Google Shape;6502;p73"/>
            <p:cNvSpPr/>
            <p:nvPr/>
          </p:nvSpPr>
          <p:spPr>
            <a:xfrm>
              <a:off x="2022950" y="4070500"/>
              <a:ext cx="84675" cy="24325"/>
            </a:xfrm>
            <a:custGeom>
              <a:avLst/>
              <a:gdLst/>
              <a:ahLst/>
              <a:cxnLst/>
              <a:rect l="l" t="t" r="r" b="b"/>
              <a:pathLst>
                <a:path w="3387" h="973" extrusionOk="0">
                  <a:moveTo>
                    <a:pt x="230" y="1"/>
                  </a:moveTo>
                  <a:cubicBezTo>
                    <a:pt x="101" y="1"/>
                    <a:pt x="0" y="106"/>
                    <a:pt x="0" y="230"/>
                  </a:cubicBezTo>
                  <a:lnTo>
                    <a:pt x="0" y="747"/>
                  </a:lnTo>
                  <a:cubicBezTo>
                    <a:pt x="0" y="871"/>
                    <a:pt x="101" y="972"/>
                    <a:pt x="230" y="972"/>
                  </a:cubicBezTo>
                  <a:lnTo>
                    <a:pt x="3157" y="972"/>
                  </a:lnTo>
                  <a:cubicBezTo>
                    <a:pt x="3285" y="972"/>
                    <a:pt x="3386" y="871"/>
                    <a:pt x="3386" y="739"/>
                  </a:cubicBezTo>
                  <a:lnTo>
                    <a:pt x="3386" y="230"/>
                  </a:lnTo>
                  <a:cubicBezTo>
                    <a:pt x="3386" y="106"/>
                    <a:pt x="3285" y="1"/>
                    <a:pt x="31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3" name="Google Shape;6503;p73"/>
            <p:cNvSpPr/>
            <p:nvPr/>
          </p:nvSpPr>
          <p:spPr>
            <a:xfrm>
              <a:off x="2217875" y="4227825"/>
              <a:ext cx="48425" cy="48475"/>
            </a:xfrm>
            <a:custGeom>
              <a:avLst/>
              <a:gdLst/>
              <a:ahLst/>
              <a:cxnLst/>
              <a:rect l="l" t="t" r="r" b="b"/>
              <a:pathLst>
                <a:path w="1937" h="1939" extrusionOk="0">
                  <a:moveTo>
                    <a:pt x="1" y="1"/>
                  </a:moveTo>
                  <a:lnTo>
                    <a:pt x="1" y="1696"/>
                  </a:lnTo>
                  <a:cubicBezTo>
                    <a:pt x="1" y="1841"/>
                    <a:pt x="122" y="1939"/>
                    <a:pt x="247" y="1939"/>
                  </a:cubicBezTo>
                  <a:cubicBezTo>
                    <a:pt x="306" y="1939"/>
                    <a:pt x="365" y="1917"/>
                    <a:pt x="413" y="1867"/>
                  </a:cubicBezTo>
                  <a:lnTo>
                    <a:pt x="794" y="1482"/>
                  </a:lnTo>
                  <a:cubicBezTo>
                    <a:pt x="842" y="1433"/>
                    <a:pt x="905" y="1409"/>
                    <a:pt x="967" y="1409"/>
                  </a:cubicBezTo>
                  <a:cubicBezTo>
                    <a:pt x="1029" y="1409"/>
                    <a:pt x="1091" y="1433"/>
                    <a:pt x="1140" y="1482"/>
                  </a:cubicBezTo>
                  <a:lnTo>
                    <a:pt x="1517" y="1867"/>
                  </a:lnTo>
                  <a:cubicBezTo>
                    <a:pt x="1566" y="1917"/>
                    <a:pt x="1626" y="1939"/>
                    <a:pt x="1685" y="1939"/>
                  </a:cubicBezTo>
                  <a:cubicBezTo>
                    <a:pt x="1810" y="1939"/>
                    <a:pt x="1931" y="1841"/>
                    <a:pt x="1937" y="1696"/>
                  </a:cubicBezTo>
                  <a:lnTo>
                    <a:pt x="193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04" name="Google Shape;6504;p73"/>
          <p:cNvGrpSpPr/>
          <p:nvPr/>
        </p:nvGrpSpPr>
        <p:grpSpPr>
          <a:xfrm>
            <a:off x="2643900" y="3936900"/>
            <a:ext cx="360750" cy="364125"/>
            <a:chOff x="2643900" y="3936900"/>
            <a:chExt cx="360750" cy="364125"/>
          </a:xfrm>
        </p:grpSpPr>
        <p:sp>
          <p:nvSpPr>
            <p:cNvPr id="6505" name="Google Shape;6505;p73"/>
            <p:cNvSpPr/>
            <p:nvPr/>
          </p:nvSpPr>
          <p:spPr>
            <a:xfrm>
              <a:off x="2893350" y="4015700"/>
              <a:ext cx="24225" cy="66300"/>
            </a:xfrm>
            <a:custGeom>
              <a:avLst/>
              <a:gdLst/>
              <a:ahLst/>
              <a:cxnLst/>
              <a:rect l="l" t="t" r="r" b="b"/>
              <a:pathLst>
                <a:path w="969" h="2652" extrusionOk="0">
                  <a:moveTo>
                    <a:pt x="1" y="0"/>
                  </a:moveTo>
                  <a:lnTo>
                    <a:pt x="1" y="2648"/>
                  </a:lnTo>
                  <a:lnTo>
                    <a:pt x="969" y="2651"/>
                  </a:lnTo>
                  <a:lnTo>
                    <a:pt x="9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6" name="Google Shape;6506;p73"/>
            <p:cNvSpPr/>
            <p:nvPr/>
          </p:nvSpPr>
          <p:spPr>
            <a:xfrm>
              <a:off x="2829900" y="3951475"/>
              <a:ext cx="69600" cy="54250"/>
            </a:xfrm>
            <a:custGeom>
              <a:avLst/>
              <a:gdLst/>
              <a:ahLst/>
              <a:cxnLst/>
              <a:rect l="l" t="t" r="r" b="b"/>
              <a:pathLst>
                <a:path w="2784" h="2170" extrusionOk="0">
                  <a:moveTo>
                    <a:pt x="479" y="0"/>
                  </a:moveTo>
                  <a:lnTo>
                    <a:pt x="1" y="836"/>
                  </a:lnTo>
                  <a:lnTo>
                    <a:pt x="2302" y="2169"/>
                  </a:lnTo>
                  <a:lnTo>
                    <a:pt x="2784" y="1329"/>
                  </a:lnTo>
                  <a:lnTo>
                    <a:pt x="4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7" name="Google Shape;6507;p73"/>
            <p:cNvSpPr/>
            <p:nvPr/>
          </p:nvSpPr>
          <p:spPr>
            <a:xfrm>
              <a:off x="2748850" y="3951375"/>
              <a:ext cx="69700" cy="54350"/>
            </a:xfrm>
            <a:custGeom>
              <a:avLst/>
              <a:gdLst/>
              <a:ahLst/>
              <a:cxnLst/>
              <a:rect l="l" t="t" r="r" b="b"/>
              <a:pathLst>
                <a:path w="2788" h="2174" extrusionOk="0">
                  <a:moveTo>
                    <a:pt x="2302" y="0"/>
                  </a:moveTo>
                  <a:lnTo>
                    <a:pt x="1" y="1333"/>
                  </a:lnTo>
                  <a:lnTo>
                    <a:pt x="487" y="2173"/>
                  </a:lnTo>
                  <a:lnTo>
                    <a:pt x="2788" y="840"/>
                  </a:lnTo>
                  <a:lnTo>
                    <a:pt x="23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8" name="Google Shape;6508;p73"/>
            <p:cNvSpPr/>
            <p:nvPr/>
          </p:nvSpPr>
          <p:spPr>
            <a:xfrm>
              <a:off x="2731375" y="4015700"/>
              <a:ext cx="24225" cy="66300"/>
            </a:xfrm>
            <a:custGeom>
              <a:avLst/>
              <a:gdLst/>
              <a:ahLst/>
              <a:cxnLst/>
              <a:rect l="l" t="t" r="r" b="b"/>
              <a:pathLst>
                <a:path w="969" h="2652" extrusionOk="0">
                  <a:moveTo>
                    <a:pt x="968" y="0"/>
                  </a:moveTo>
                  <a:lnTo>
                    <a:pt x="0" y="8"/>
                  </a:lnTo>
                  <a:lnTo>
                    <a:pt x="0" y="2651"/>
                  </a:lnTo>
                  <a:lnTo>
                    <a:pt x="968" y="2651"/>
                  </a:lnTo>
                  <a:lnTo>
                    <a:pt x="9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9" name="Google Shape;6509;p73"/>
            <p:cNvSpPr/>
            <p:nvPr/>
          </p:nvSpPr>
          <p:spPr>
            <a:xfrm>
              <a:off x="2748850" y="4091775"/>
              <a:ext cx="69700" cy="54350"/>
            </a:xfrm>
            <a:custGeom>
              <a:avLst/>
              <a:gdLst/>
              <a:ahLst/>
              <a:cxnLst/>
              <a:rect l="l" t="t" r="r" b="b"/>
              <a:pathLst>
                <a:path w="2788" h="2174" extrusionOk="0">
                  <a:moveTo>
                    <a:pt x="487" y="1"/>
                  </a:moveTo>
                  <a:lnTo>
                    <a:pt x="1" y="841"/>
                  </a:lnTo>
                  <a:lnTo>
                    <a:pt x="1151" y="1505"/>
                  </a:lnTo>
                  <a:lnTo>
                    <a:pt x="2302" y="2174"/>
                  </a:lnTo>
                  <a:lnTo>
                    <a:pt x="2788" y="1330"/>
                  </a:lnTo>
                  <a:lnTo>
                    <a:pt x="1637" y="666"/>
                  </a:lnTo>
                  <a:lnTo>
                    <a:pt x="4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0" name="Google Shape;6510;p73"/>
            <p:cNvSpPr/>
            <p:nvPr/>
          </p:nvSpPr>
          <p:spPr>
            <a:xfrm>
              <a:off x="2667725" y="4091775"/>
              <a:ext cx="69700" cy="54250"/>
            </a:xfrm>
            <a:custGeom>
              <a:avLst/>
              <a:gdLst/>
              <a:ahLst/>
              <a:cxnLst/>
              <a:rect l="l" t="t" r="r" b="b"/>
              <a:pathLst>
                <a:path w="2788" h="2170" extrusionOk="0">
                  <a:moveTo>
                    <a:pt x="2301" y="1"/>
                  </a:moveTo>
                  <a:lnTo>
                    <a:pt x="0" y="1326"/>
                  </a:lnTo>
                  <a:lnTo>
                    <a:pt x="486" y="2170"/>
                  </a:lnTo>
                  <a:lnTo>
                    <a:pt x="2787" y="841"/>
                  </a:lnTo>
                  <a:lnTo>
                    <a:pt x="23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1" name="Google Shape;6511;p73"/>
            <p:cNvSpPr/>
            <p:nvPr/>
          </p:nvSpPr>
          <p:spPr>
            <a:xfrm>
              <a:off x="2650225" y="4155825"/>
              <a:ext cx="24225" cy="66200"/>
            </a:xfrm>
            <a:custGeom>
              <a:avLst/>
              <a:gdLst/>
              <a:ahLst/>
              <a:cxnLst/>
              <a:rect l="l" t="t" r="r" b="b"/>
              <a:pathLst>
                <a:path w="969" h="2648" extrusionOk="0">
                  <a:moveTo>
                    <a:pt x="0" y="1"/>
                  </a:moveTo>
                  <a:lnTo>
                    <a:pt x="0" y="2644"/>
                  </a:lnTo>
                  <a:lnTo>
                    <a:pt x="968" y="2648"/>
                  </a:lnTo>
                  <a:lnTo>
                    <a:pt x="9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2" name="Google Shape;6512;p73"/>
            <p:cNvSpPr/>
            <p:nvPr/>
          </p:nvSpPr>
          <p:spPr>
            <a:xfrm>
              <a:off x="2667825" y="4232100"/>
              <a:ext cx="69875" cy="54150"/>
            </a:xfrm>
            <a:custGeom>
              <a:avLst/>
              <a:gdLst/>
              <a:ahLst/>
              <a:cxnLst/>
              <a:rect l="l" t="t" r="r" b="b"/>
              <a:pathLst>
                <a:path w="2795" h="2166" extrusionOk="0">
                  <a:moveTo>
                    <a:pt x="486" y="1"/>
                  </a:moveTo>
                  <a:lnTo>
                    <a:pt x="0" y="840"/>
                  </a:lnTo>
                  <a:lnTo>
                    <a:pt x="2297" y="2166"/>
                  </a:lnTo>
                  <a:lnTo>
                    <a:pt x="2795" y="1330"/>
                  </a:lnTo>
                  <a:lnTo>
                    <a:pt x="48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3" name="Google Shape;6513;p73"/>
            <p:cNvSpPr/>
            <p:nvPr/>
          </p:nvSpPr>
          <p:spPr>
            <a:xfrm>
              <a:off x="2748750" y="4232100"/>
              <a:ext cx="69800" cy="54150"/>
            </a:xfrm>
            <a:custGeom>
              <a:avLst/>
              <a:gdLst/>
              <a:ahLst/>
              <a:cxnLst/>
              <a:rect l="l" t="t" r="r" b="b"/>
              <a:pathLst>
                <a:path w="2792" h="2166" extrusionOk="0">
                  <a:moveTo>
                    <a:pt x="2306" y="1"/>
                  </a:moveTo>
                  <a:lnTo>
                    <a:pt x="1" y="1330"/>
                  </a:lnTo>
                  <a:lnTo>
                    <a:pt x="495" y="2166"/>
                  </a:lnTo>
                  <a:lnTo>
                    <a:pt x="2792" y="840"/>
                  </a:lnTo>
                  <a:lnTo>
                    <a:pt x="2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4" name="Google Shape;6514;p73"/>
            <p:cNvSpPr/>
            <p:nvPr/>
          </p:nvSpPr>
          <p:spPr>
            <a:xfrm>
              <a:off x="2911050" y="4091700"/>
              <a:ext cx="69600" cy="54325"/>
            </a:xfrm>
            <a:custGeom>
              <a:avLst/>
              <a:gdLst/>
              <a:ahLst/>
              <a:cxnLst/>
              <a:rect l="l" t="t" r="r" b="b"/>
              <a:pathLst>
                <a:path w="2784" h="2173" extrusionOk="0">
                  <a:moveTo>
                    <a:pt x="478" y="0"/>
                  </a:moveTo>
                  <a:lnTo>
                    <a:pt x="0" y="844"/>
                  </a:lnTo>
                  <a:lnTo>
                    <a:pt x="2298" y="2173"/>
                  </a:lnTo>
                  <a:lnTo>
                    <a:pt x="2783" y="1329"/>
                  </a:lnTo>
                  <a:lnTo>
                    <a:pt x="4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5" name="Google Shape;6515;p73"/>
            <p:cNvSpPr/>
            <p:nvPr/>
          </p:nvSpPr>
          <p:spPr>
            <a:xfrm>
              <a:off x="2829900" y="4091775"/>
              <a:ext cx="69700" cy="54350"/>
            </a:xfrm>
            <a:custGeom>
              <a:avLst/>
              <a:gdLst/>
              <a:ahLst/>
              <a:cxnLst/>
              <a:rect l="l" t="t" r="r" b="b"/>
              <a:pathLst>
                <a:path w="2788" h="2174" extrusionOk="0">
                  <a:moveTo>
                    <a:pt x="2302" y="1"/>
                  </a:moveTo>
                  <a:lnTo>
                    <a:pt x="1151" y="666"/>
                  </a:lnTo>
                  <a:lnTo>
                    <a:pt x="1" y="1330"/>
                  </a:lnTo>
                  <a:lnTo>
                    <a:pt x="487" y="2174"/>
                  </a:lnTo>
                  <a:lnTo>
                    <a:pt x="1637" y="1505"/>
                  </a:lnTo>
                  <a:lnTo>
                    <a:pt x="2788" y="841"/>
                  </a:lnTo>
                  <a:lnTo>
                    <a:pt x="23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6" name="Google Shape;6516;p73"/>
            <p:cNvSpPr/>
            <p:nvPr/>
          </p:nvSpPr>
          <p:spPr>
            <a:xfrm>
              <a:off x="2812400" y="4155825"/>
              <a:ext cx="24125" cy="66200"/>
            </a:xfrm>
            <a:custGeom>
              <a:avLst/>
              <a:gdLst/>
              <a:ahLst/>
              <a:cxnLst/>
              <a:rect l="l" t="t" r="r" b="b"/>
              <a:pathLst>
                <a:path w="965" h="2648" extrusionOk="0">
                  <a:moveTo>
                    <a:pt x="965" y="1"/>
                  </a:moveTo>
                  <a:lnTo>
                    <a:pt x="1" y="4"/>
                  </a:lnTo>
                  <a:lnTo>
                    <a:pt x="1" y="2648"/>
                  </a:lnTo>
                  <a:lnTo>
                    <a:pt x="965" y="2648"/>
                  </a:lnTo>
                  <a:lnTo>
                    <a:pt x="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7" name="Google Shape;6517;p73"/>
            <p:cNvSpPr/>
            <p:nvPr/>
          </p:nvSpPr>
          <p:spPr>
            <a:xfrm>
              <a:off x="2829900" y="4232100"/>
              <a:ext cx="69800" cy="54150"/>
            </a:xfrm>
            <a:custGeom>
              <a:avLst/>
              <a:gdLst/>
              <a:ahLst/>
              <a:cxnLst/>
              <a:rect l="l" t="t" r="r" b="b"/>
              <a:pathLst>
                <a:path w="2792" h="2166" extrusionOk="0">
                  <a:moveTo>
                    <a:pt x="487" y="1"/>
                  </a:moveTo>
                  <a:lnTo>
                    <a:pt x="1" y="840"/>
                  </a:lnTo>
                  <a:lnTo>
                    <a:pt x="2298" y="2166"/>
                  </a:lnTo>
                  <a:lnTo>
                    <a:pt x="2792" y="1330"/>
                  </a:lnTo>
                  <a:lnTo>
                    <a:pt x="4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8" name="Google Shape;6518;p73"/>
            <p:cNvSpPr/>
            <p:nvPr/>
          </p:nvSpPr>
          <p:spPr>
            <a:xfrm>
              <a:off x="2910750" y="4232100"/>
              <a:ext cx="69900" cy="54150"/>
            </a:xfrm>
            <a:custGeom>
              <a:avLst/>
              <a:gdLst/>
              <a:ahLst/>
              <a:cxnLst/>
              <a:rect l="l" t="t" r="r" b="b"/>
              <a:pathLst>
                <a:path w="2796" h="2166" extrusionOk="0">
                  <a:moveTo>
                    <a:pt x="2310" y="1"/>
                  </a:moveTo>
                  <a:lnTo>
                    <a:pt x="1" y="1330"/>
                  </a:lnTo>
                  <a:lnTo>
                    <a:pt x="490" y="2166"/>
                  </a:lnTo>
                  <a:lnTo>
                    <a:pt x="2795" y="840"/>
                  </a:lnTo>
                  <a:lnTo>
                    <a:pt x="23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9" name="Google Shape;6519;p73"/>
            <p:cNvSpPr/>
            <p:nvPr/>
          </p:nvSpPr>
          <p:spPr>
            <a:xfrm>
              <a:off x="2974500" y="4155825"/>
              <a:ext cx="24225" cy="66100"/>
            </a:xfrm>
            <a:custGeom>
              <a:avLst/>
              <a:gdLst/>
              <a:ahLst/>
              <a:cxnLst/>
              <a:rect l="l" t="t" r="r" b="b"/>
              <a:pathLst>
                <a:path w="969" h="2644" extrusionOk="0">
                  <a:moveTo>
                    <a:pt x="1" y="1"/>
                  </a:moveTo>
                  <a:lnTo>
                    <a:pt x="1" y="2644"/>
                  </a:lnTo>
                  <a:lnTo>
                    <a:pt x="968" y="2644"/>
                  </a:lnTo>
                  <a:lnTo>
                    <a:pt x="9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0" name="Google Shape;6520;p73"/>
            <p:cNvSpPr/>
            <p:nvPr/>
          </p:nvSpPr>
          <p:spPr>
            <a:xfrm>
              <a:off x="2806100" y="3936900"/>
              <a:ext cx="36450" cy="36450"/>
            </a:xfrm>
            <a:custGeom>
              <a:avLst/>
              <a:gdLst/>
              <a:ahLst/>
              <a:cxnLst/>
              <a:rect l="l" t="t" r="r" b="b"/>
              <a:pathLst>
                <a:path w="1458" h="1458" extrusionOk="0">
                  <a:moveTo>
                    <a:pt x="727" y="0"/>
                  </a:moveTo>
                  <a:cubicBezTo>
                    <a:pt x="323" y="0"/>
                    <a:pt x="0" y="327"/>
                    <a:pt x="0" y="731"/>
                  </a:cubicBezTo>
                  <a:cubicBezTo>
                    <a:pt x="0" y="1131"/>
                    <a:pt x="323" y="1458"/>
                    <a:pt x="727" y="1458"/>
                  </a:cubicBezTo>
                  <a:cubicBezTo>
                    <a:pt x="1131" y="1458"/>
                    <a:pt x="1458" y="1131"/>
                    <a:pt x="1458" y="731"/>
                  </a:cubicBezTo>
                  <a:cubicBezTo>
                    <a:pt x="1458" y="327"/>
                    <a:pt x="1131" y="0"/>
                    <a:pt x="7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1" name="Google Shape;6521;p73"/>
            <p:cNvSpPr/>
            <p:nvPr/>
          </p:nvSpPr>
          <p:spPr>
            <a:xfrm>
              <a:off x="2887050" y="3983725"/>
              <a:ext cx="36450" cy="36475"/>
            </a:xfrm>
            <a:custGeom>
              <a:avLst/>
              <a:gdLst/>
              <a:ahLst/>
              <a:cxnLst/>
              <a:rect l="l" t="t" r="r" b="b"/>
              <a:pathLst>
                <a:path w="1458" h="1459" extrusionOk="0">
                  <a:moveTo>
                    <a:pt x="731" y="1"/>
                  </a:moveTo>
                  <a:cubicBezTo>
                    <a:pt x="327" y="1"/>
                    <a:pt x="0" y="323"/>
                    <a:pt x="0" y="727"/>
                  </a:cubicBezTo>
                  <a:cubicBezTo>
                    <a:pt x="0" y="1132"/>
                    <a:pt x="327" y="1458"/>
                    <a:pt x="731" y="1458"/>
                  </a:cubicBezTo>
                  <a:cubicBezTo>
                    <a:pt x="1131" y="1458"/>
                    <a:pt x="1458" y="1132"/>
                    <a:pt x="1458" y="727"/>
                  </a:cubicBezTo>
                  <a:cubicBezTo>
                    <a:pt x="1458" y="323"/>
                    <a:pt x="1131" y="1"/>
                    <a:pt x="7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2" name="Google Shape;6522;p73"/>
            <p:cNvSpPr/>
            <p:nvPr/>
          </p:nvSpPr>
          <p:spPr>
            <a:xfrm>
              <a:off x="2886275" y="4077300"/>
              <a:ext cx="38300" cy="36475"/>
            </a:xfrm>
            <a:custGeom>
              <a:avLst/>
              <a:gdLst/>
              <a:ahLst/>
              <a:cxnLst/>
              <a:rect l="l" t="t" r="r" b="b"/>
              <a:pathLst>
                <a:path w="1532" h="1459" extrusionOk="0">
                  <a:moveTo>
                    <a:pt x="759" y="1"/>
                  </a:moveTo>
                  <a:cubicBezTo>
                    <a:pt x="391" y="1"/>
                    <a:pt x="75" y="283"/>
                    <a:pt x="39" y="658"/>
                  </a:cubicBezTo>
                  <a:cubicBezTo>
                    <a:pt x="0" y="1058"/>
                    <a:pt x="292" y="1412"/>
                    <a:pt x="692" y="1455"/>
                  </a:cubicBezTo>
                  <a:cubicBezTo>
                    <a:pt x="716" y="1457"/>
                    <a:pt x="740" y="1458"/>
                    <a:pt x="764" y="1458"/>
                  </a:cubicBezTo>
                  <a:cubicBezTo>
                    <a:pt x="1134" y="1458"/>
                    <a:pt x="1452" y="1178"/>
                    <a:pt x="1489" y="802"/>
                  </a:cubicBezTo>
                  <a:cubicBezTo>
                    <a:pt x="1532" y="401"/>
                    <a:pt x="1236" y="44"/>
                    <a:pt x="836" y="5"/>
                  </a:cubicBezTo>
                  <a:cubicBezTo>
                    <a:pt x="810" y="2"/>
                    <a:pt x="784" y="1"/>
                    <a:pt x="7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3" name="Google Shape;6523;p73"/>
            <p:cNvSpPr/>
            <p:nvPr/>
          </p:nvSpPr>
          <p:spPr>
            <a:xfrm>
              <a:off x="2887050" y="4264575"/>
              <a:ext cx="36450" cy="36450"/>
            </a:xfrm>
            <a:custGeom>
              <a:avLst/>
              <a:gdLst/>
              <a:ahLst/>
              <a:cxnLst/>
              <a:rect l="l" t="t" r="r" b="b"/>
              <a:pathLst>
                <a:path w="1458" h="1458" extrusionOk="0">
                  <a:moveTo>
                    <a:pt x="731" y="0"/>
                  </a:moveTo>
                  <a:cubicBezTo>
                    <a:pt x="327" y="0"/>
                    <a:pt x="0" y="323"/>
                    <a:pt x="0" y="727"/>
                  </a:cubicBezTo>
                  <a:cubicBezTo>
                    <a:pt x="0" y="1131"/>
                    <a:pt x="327" y="1458"/>
                    <a:pt x="731" y="1458"/>
                  </a:cubicBezTo>
                  <a:cubicBezTo>
                    <a:pt x="1131" y="1458"/>
                    <a:pt x="1458" y="1131"/>
                    <a:pt x="1458" y="727"/>
                  </a:cubicBezTo>
                  <a:cubicBezTo>
                    <a:pt x="1458" y="323"/>
                    <a:pt x="1131" y="0"/>
                    <a:pt x="7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4" name="Google Shape;6524;p73"/>
            <p:cNvSpPr/>
            <p:nvPr/>
          </p:nvSpPr>
          <p:spPr>
            <a:xfrm>
              <a:off x="2724275" y="4264525"/>
              <a:ext cx="37825" cy="36450"/>
            </a:xfrm>
            <a:custGeom>
              <a:avLst/>
              <a:gdLst/>
              <a:ahLst/>
              <a:cxnLst/>
              <a:rect l="l" t="t" r="r" b="b"/>
              <a:pathLst>
                <a:path w="1513" h="1458" extrusionOk="0">
                  <a:moveTo>
                    <a:pt x="759" y="0"/>
                  </a:moveTo>
                  <a:cubicBezTo>
                    <a:pt x="380" y="0"/>
                    <a:pt x="58" y="295"/>
                    <a:pt x="31" y="679"/>
                  </a:cubicBezTo>
                  <a:cubicBezTo>
                    <a:pt x="0" y="1079"/>
                    <a:pt x="304" y="1429"/>
                    <a:pt x="704" y="1456"/>
                  </a:cubicBezTo>
                  <a:cubicBezTo>
                    <a:pt x="721" y="1457"/>
                    <a:pt x="738" y="1458"/>
                    <a:pt x="755" y="1458"/>
                  </a:cubicBezTo>
                  <a:cubicBezTo>
                    <a:pt x="1137" y="1458"/>
                    <a:pt x="1455" y="1167"/>
                    <a:pt x="1485" y="780"/>
                  </a:cubicBezTo>
                  <a:cubicBezTo>
                    <a:pt x="1512" y="379"/>
                    <a:pt x="1209" y="29"/>
                    <a:pt x="809" y="2"/>
                  </a:cubicBezTo>
                  <a:cubicBezTo>
                    <a:pt x="792" y="1"/>
                    <a:pt x="776" y="0"/>
                    <a:pt x="7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5" name="Google Shape;6525;p73"/>
            <p:cNvSpPr/>
            <p:nvPr/>
          </p:nvSpPr>
          <p:spPr>
            <a:xfrm>
              <a:off x="2806100" y="4217725"/>
              <a:ext cx="36450" cy="36475"/>
            </a:xfrm>
            <a:custGeom>
              <a:avLst/>
              <a:gdLst/>
              <a:ahLst/>
              <a:cxnLst/>
              <a:rect l="l" t="t" r="r" b="b"/>
              <a:pathLst>
                <a:path w="1458" h="1459" extrusionOk="0">
                  <a:moveTo>
                    <a:pt x="727" y="1"/>
                  </a:moveTo>
                  <a:cubicBezTo>
                    <a:pt x="323" y="1"/>
                    <a:pt x="0" y="327"/>
                    <a:pt x="0" y="731"/>
                  </a:cubicBezTo>
                  <a:cubicBezTo>
                    <a:pt x="0" y="1132"/>
                    <a:pt x="323" y="1458"/>
                    <a:pt x="727" y="1458"/>
                  </a:cubicBezTo>
                  <a:cubicBezTo>
                    <a:pt x="1131" y="1458"/>
                    <a:pt x="1458" y="1132"/>
                    <a:pt x="1458" y="731"/>
                  </a:cubicBezTo>
                  <a:cubicBezTo>
                    <a:pt x="1458" y="327"/>
                    <a:pt x="1131"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6" name="Google Shape;6526;p73"/>
            <p:cNvSpPr/>
            <p:nvPr/>
          </p:nvSpPr>
          <p:spPr>
            <a:xfrm>
              <a:off x="2643900" y="4217625"/>
              <a:ext cx="36475" cy="36475"/>
            </a:xfrm>
            <a:custGeom>
              <a:avLst/>
              <a:gdLst/>
              <a:ahLst/>
              <a:cxnLst/>
              <a:rect l="l" t="t" r="r" b="b"/>
              <a:pathLst>
                <a:path w="1459" h="1459" extrusionOk="0">
                  <a:moveTo>
                    <a:pt x="728" y="1"/>
                  </a:moveTo>
                  <a:cubicBezTo>
                    <a:pt x="327" y="1"/>
                    <a:pt x="1" y="327"/>
                    <a:pt x="1" y="728"/>
                  </a:cubicBezTo>
                  <a:cubicBezTo>
                    <a:pt x="1" y="1132"/>
                    <a:pt x="327" y="1458"/>
                    <a:pt x="728" y="1458"/>
                  </a:cubicBezTo>
                  <a:cubicBezTo>
                    <a:pt x="1132" y="1458"/>
                    <a:pt x="1458" y="1132"/>
                    <a:pt x="1458" y="728"/>
                  </a:cubicBezTo>
                  <a:cubicBezTo>
                    <a:pt x="1458" y="327"/>
                    <a:pt x="1132" y="1"/>
                    <a:pt x="7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7" name="Google Shape;6527;p73"/>
            <p:cNvSpPr/>
            <p:nvPr/>
          </p:nvSpPr>
          <p:spPr>
            <a:xfrm>
              <a:off x="2643900" y="4123950"/>
              <a:ext cx="36475" cy="36475"/>
            </a:xfrm>
            <a:custGeom>
              <a:avLst/>
              <a:gdLst/>
              <a:ahLst/>
              <a:cxnLst/>
              <a:rect l="l" t="t" r="r" b="b"/>
              <a:pathLst>
                <a:path w="1459" h="1459" extrusionOk="0">
                  <a:moveTo>
                    <a:pt x="728" y="1"/>
                  </a:moveTo>
                  <a:cubicBezTo>
                    <a:pt x="327" y="1"/>
                    <a:pt x="1" y="327"/>
                    <a:pt x="1" y="731"/>
                  </a:cubicBezTo>
                  <a:cubicBezTo>
                    <a:pt x="1" y="1132"/>
                    <a:pt x="327" y="1458"/>
                    <a:pt x="728" y="1458"/>
                  </a:cubicBezTo>
                  <a:cubicBezTo>
                    <a:pt x="1132" y="1458"/>
                    <a:pt x="1458" y="1132"/>
                    <a:pt x="1458" y="731"/>
                  </a:cubicBezTo>
                  <a:cubicBezTo>
                    <a:pt x="1458" y="327"/>
                    <a:pt x="1132" y="1"/>
                    <a:pt x="7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8" name="Google Shape;6528;p73"/>
            <p:cNvSpPr/>
            <p:nvPr/>
          </p:nvSpPr>
          <p:spPr>
            <a:xfrm>
              <a:off x="2805900" y="4124050"/>
              <a:ext cx="36475" cy="36475"/>
            </a:xfrm>
            <a:custGeom>
              <a:avLst/>
              <a:gdLst/>
              <a:ahLst/>
              <a:cxnLst/>
              <a:rect l="l" t="t" r="r" b="b"/>
              <a:pathLst>
                <a:path w="1459" h="1459" extrusionOk="0">
                  <a:moveTo>
                    <a:pt x="731" y="0"/>
                  </a:moveTo>
                  <a:cubicBezTo>
                    <a:pt x="327" y="0"/>
                    <a:pt x="1" y="327"/>
                    <a:pt x="1" y="731"/>
                  </a:cubicBezTo>
                  <a:cubicBezTo>
                    <a:pt x="1" y="1136"/>
                    <a:pt x="327" y="1458"/>
                    <a:pt x="731" y="1458"/>
                  </a:cubicBezTo>
                  <a:cubicBezTo>
                    <a:pt x="1132" y="1458"/>
                    <a:pt x="1458" y="1136"/>
                    <a:pt x="1458" y="731"/>
                  </a:cubicBezTo>
                  <a:cubicBezTo>
                    <a:pt x="1458" y="327"/>
                    <a:pt x="1132" y="0"/>
                    <a:pt x="7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9" name="Google Shape;6529;p73"/>
            <p:cNvSpPr/>
            <p:nvPr/>
          </p:nvSpPr>
          <p:spPr>
            <a:xfrm>
              <a:off x="2968175" y="4124050"/>
              <a:ext cx="36475" cy="36475"/>
            </a:xfrm>
            <a:custGeom>
              <a:avLst/>
              <a:gdLst/>
              <a:ahLst/>
              <a:cxnLst/>
              <a:rect l="l" t="t" r="r" b="b"/>
              <a:pathLst>
                <a:path w="1459" h="1459" extrusionOk="0">
                  <a:moveTo>
                    <a:pt x="732" y="0"/>
                  </a:moveTo>
                  <a:cubicBezTo>
                    <a:pt x="327" y="0"/>
                    <a:pt x="1" y="327"/>
                    <a:pt x="1" y="731"/>
                  </a:cubicBezTo>
                  <a:cubicBezTo>
                    <a:pt x="1" y="1136"/>
                    <a:pt x="327" y="1458"/>
                    <a:pt x="732" y="1458"/>
                  </a:cubicBezTo>
                  <a:cubicBezTo>
                    <a:pt x="1132" y="1458"/>
                    <a:pt x="1459" y="1136"/>
                    <a:pt x="1459" y="731"/>
                  </a:cubicBezTo>
                  <a:cubicBezTo>
                    <a:pt x="1459" y="327"/>
                    <a:pt x="1132" y="0"/>
                    <a:pt x="7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0" name="Google Shape;6530;p73"/>
            <p:cNvSpPr/>
            <p:nvPr/>
          </p:nvSpPr>
          <p:spPr>
            <a:xfrm>
              <a:off x="2968000" y="4217625"/>
              <a:ext cx="36450" cy="36475"/>
            </a:xfrm>
            <a:custGeom>
              <a:avLst/>
              <a:gdLst/>
              <a:ahLst/>
              <a:cxnLst/>
              <a:rect l="l" t="t" r="r" b="b"/>
              <a:pathLst>
                <a:path w="1458" h="1459" extrusionOk="0">
                  <a:moveTo>
                    <a:pt x="727" y="1"/>
                  </a:moveTo>
                  <a:cubicBezTo>
                    <a:pt x="327" y="1"/>
                    <a:pt x="0" y="327"/>
                    <a:pt x="0" y="728"/>
                  </a:cubicBezTo>
                  <a:cubicBezTo>
                    <a:pt x="0" y="1132"/>
                    <a:pt x="327" y="1458"/>
                    <a:pt x="727" y="1458"/>
                  </a:cubicBezTo>
                  <a:cubicBezTo>
                    <a:pt x="1131" y="1458"/>
                    <a:pt x="1458" y="1132"/>
                    <a:pt x="1458" y="728"/>
                  </a:cubicBezTo>
                  <a:cubicBezTo>
                    <a:pt x="1458" y="327"/>
                    <a:pt x="1131"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1" name="Google Shape;6531;p73"/>
            <p:cNvSpPr/>
            <p:nvPr/>
          </p:nvSpPr>
          <p:spPr>
            <a:xfrm>
              <a:off x="2724850" y="3983725"/>
              <a:ext cx="36475" cy="36475"/>
            </a:xfrm>
            <a:custGeom>
              <a:avLst/>
              <a:gdLst/>
              <a:ahLst/>
              <a:cxnLst/>
              <a:rect l="l" t="t" r="r" b="b"/>
              <a:pathLst>
                <a:path w="1459" h="1459" extrusionOk="0">
                  <a:moveTo>
                    <a:pt x="731" y="1"/>
                  </a:moveTo>
                  <a:cubicBezTo>
                    <a:pt x="327" y="1"/>
                    <a:pt x="1" y="323"/>
                    <a:pt x="1" y="727"/>
                  </a:cubicBezTo>
                  <a:cubicBezTo>
                    <a:pt x="1" y="1132"/>
                    <a:pt x="327" y="1458"/>
                    <a:pt x="731" y="1458"/>
                  </a:cubicBezTo>
                  <a:cubicBezTo>
                    <a:pt x="1136" y="1458"/>
                    <a:pt x="1458" y="1132"/>
                    <a:pt x="1458" y="727"/>
                  </a:cubicBezTo>
                  <a:cubicBezTo>
                    <a:pt x="1458" y="323"/>
                    <a:pt x="1136" y="1"/>
                    <a:pt x="7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2" name="Google Shape;6532;p73"/>
            <p:cNvSpPr/>
            <p:nvPr/>
          </p:nvSpPr>
          <p:spPr>
            <a:xfrm>
              <a:off x="2724850" y="4077200"/>
              <a:ext cx="36475" cy="36475"/>
            </a:xfrm>
            <a:custGeom>
              <a:avLst/>
              <a:gdLst/>
              <a:ahLst/>
              <a:cxnLst/>
              <a:rect l="l" t="t" r="r" b="b"/>
              <a:pathLst>
                <a:path w="1459" h="1459" extrusionOk="0">
                  <a:moveTo>
                    <a:pt x="731" y="1"/>
                  </a:moveTo>
                  <a:cubicBezTo>
                    <a:pt x="327" y="1"/>
                    <a:pt x="1" y="327"/>
                    <a:pt x="1" y="732"/>
                  </a:cubicBezTo>
                  <a:cubicBezTo>
                    <a:pt x="1" y="1132"/>
                    <a:pt x="327" y="1459"/>
                    <a:pt x="731" y="1459"/>
                  </a:cubicBezTo>
                  <a:cubicBezTo>
                    <a:pt x="1136" y="1459"/>
                    <a:pt x="1458" y="1132"/>
                    <a:pt x="1458" y="732"/>
                  </a:cubicBezTo>
                  <a:cubicBezTo>
                    <a:pt x="1458" y="327"/>
                    <a:pt x="1136" y="1"/>
                    <a:pt x="7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33" name="Google Shape;6533;p73"/>
          <p:cNvGrpSpPr/>
          <p:nvPr/>
        </p:nvGrpSpPr>
        <p:grpSpPr>
          <a:xfrm>
            <a:off x="3348050" y="3936675"/>
            <a:ext cx="341200" cy="364450"/>
            <a:chOff x="3348050" y="3936675"/>
            <a:chExt cx="341200" cy="364450"/>
          </a:xfrm>
        </p:grpSpPr>
        <p:sp>
          <p:nvSpPr>
            <p:cNvPr id="6534" name="Google Shape;6534;p73"/>
            <p:cNvSpPr/>
            <p:nvPr/>
          </p:nvSpPr>
          <p:spPr>
            <a:xfrm>
              <a:off x="3389925" y="4158850"/>
              <a:ext cx="238225" cy="41325"/>
            </a:xfrm>
            <a:custGeom>
              <a:avLst/>
              <a:gdLst/>
              <a:ahLst/>
              <a:cxnLst/>
              <a:rect l="l" t="t" r="r" b="b"/>
              <a:pathLst>
                <a:path w="9529" h="1653" extrusionOk="0">
                  <a:moveTo>
                    <a:pt x="1" y="0"/>
                  </a:moveTo>
                  <a:lnTo>
                    <a:pt x="1" y="1652"/>
                  </a:lnTo>
                  <a:lnTo>
                    <a:pt x="9528" y="1652"/>
                  </a:lnTo>
                  <a:lnTo>
                    <a:pt x="95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5" name="Google Shape;6535;p73"/>
            <p:cNvSpPr/>
            <p:nvPr/>
          </p:nvSpPr>
          <p:spPr>
            <a:xfrm>
              <a:off x="3411700" y="4192275"/>
              <a:ext cx="228675" cy="32000"/>
            </a:xfrm>
            <a:custGeom>
              <a:avLst/>
              <a:gdLst/>
              <a:ahLst/>
              <a:cxnLst/>
              <a:rect l="l" t="t" r="r" b="b"/>
              <a:pathLst>
                <a:path w="9147" h="1280" extrusionOk="0">
                  <a:moveTo>
                    <a:pt x="413" y="0"/>
                  </a:moveTo>
                  <a:lnTo>
                    <a:pt x="1" y="548"/>
                  </a:lnTo>
                  <a:lnTo>
                    <a:pt x="413" y="960"/>
                  </a:lnTo>
                  <a:lnTo>
                    <a:pt x="409" y="1279"/>
                  </a:lnTo>
                  <a:lnTo>
                    <a:pt x="8886" y="1279"/>
                  </a:lnTo>
                  <a:lnTo>
                    <a:pt x="8886" y="956"/>
                  </a:lnTo>
                  <a:cubicBezTo>
                    <a:pt x="9030" y="956"/>
                    <a:pt x="9147" y="851"/>
                    <a:pt x="9147" y="715"/>
                  </a:cubicBezTo>
                  <a:lnTo>
                    <a:pt x="9147" y="241"/>
                  </a:lnTo>
                  <a:cubicBezTo>
                    <a:pt x="9147" y="105"/>
                    <a:pt x="9038" y="0"/>
                    <a:pt x="89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6" name="Google Shape;6536;p73"/>
            <p:cNvSpPr/>
            <p:nvPr/>
          </p:nvSpPr>
          <p:spPr>
            <a:xfrm>
              <a:off x="3446100" y="4163125"/>
              <a:ext cx="48325" cy="52775"/>
            </a:xfrm>
            <a:custGeom>
              <a:avLst/>
              <a:gdLst/>
              <a:ahLst/>
              <a:cxnLst/>
              <a:rect l="l" t="t" r="r" b="b"/>
              <a:pathLst>
                <a:path w="1933" h="2111" extrusionOk="0">
                  <a:moveTo>
                    <a:pt x="1" y="0"/>
                  </a:moveTo>
                  <a:lnTo>
                    <a:pt x="1" y="1866"/>
                  </a:lnTo>
                  <a:cubicBezTo>
                    <a:pt x="1" y="2013"/>
                    <a:pt x="119" y="2110"/>
                    <a:pt x="243" y="2110"/>
                  </a:cubicBezTo>
                  <a:cubicBezTo>
                    <a:pt x="302" y="2110"/>
                    <a:pt x="363" y="2087"/>
                    <a:pt x="413" y="2037"/>
                  </a:cubicBezTo>
                  <a:lnTo>
                    <a:pt x="797" y="1652"/>
                  </a:lnTo>
                  <a:cubicBezTo>
                    <a:pt x="844" y="1603"/>
                    <a:pt x="906" y="1579"/>
                    <a:pt x="968" y="1579"/>
                  </a:cubicBezTo>
                  <a:cubicBezTo>
                    <a:pt x="1030" y="1579"/>
                    <a:pt x="1091" y="1603"/>
                    <a:pt x="1136" y="1652"/>
                  </a:cubicBezTo>
                  <a:lnTo>
                    <a:pt x="1520" y="2037"/>
                  </a:lnTo>
                  <a:cubicBezTo>
                    <a:pt x="1569" y="2087"/>
                    <a:pt x="1629" y="2109"/>
                    <a:pt x="1688" y="2109"/>
                  </a:cubicBezTo>
                  <a:cubicBezTo>
                    <a:pt x="1813" y="2109"/>
                    <a:pt x="1932" y="2011"/>
                    <a:pt x="1932" y="1866"/>
                  </a:cubicBezTo>
                  <a:lnTo>
                    <a:pt x="193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7" name="Google Shape;6537;p73"/>
            <p:cNvSpPr/>
            <p:nvPr/>
          </p:nvSpPr>
          <p:spPr>
            <a:xfrm>
              <a:off x="3412275" y="4143200"/>
              <a:ext cx="228000" cy="24225"/>
            </a:xfrm>
            <a:custGeom>
              <a:avLst/>
              <a:gdLst/>
              <a:ahLst/>
              <a:cxnLst/>
              <a:rect l="l" t="t" r="r" b="b"/>
              <a:pathLst>
                <a:path w="9120" h="969" extrusionOk="0">
                  <a:moveTo>
                    <a:pt x="417" y="0"/>
                  </a:moveTo>
                  <a:lnTo>
                    <a:pt x="1" y="486"/>
                  </a:lnTo>
                  <a:lnTo>
                    <a:pt x="417" y="968"/>
                  </a:lnTo>
                  <a:lnTo>
                    <a:pt x="8879" y="968"/>
                  </a:lnTo>
                  <a:cubicBezTo>
                    <a:pt x="9015" y="968"/>
                    <a:pt x="9120" y="859"/>
                    <a:pt x="9120" y="723"/>
                  </a:cubicBezTo>
                  <a:lnTo>
                    <a:pt x="9120" y="241"/>
                  </a:lnTo>
                  <a:cubicBezTo>
                    <a:pt x="9120" y="105"/>
                    <a:pt x="9015" y="0"/>
                    <a:pt x="88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8" name="Google Shape;6538;p73"/>
            <p:cNvSpPr/>
            <p:nvPr/>
          </p:nvSpPr>
          <p:spPr>
            <a:xfrm>
              <a:off x="3373600" y="4143200"/>
              <a:ext cx="48325" cy="72500"/>
            </a:xfrm>
            <a:custGeom>
              <a:avLst/>
              <a:gdLst/>
              <a:ahLst/>
              <a:cxnLst/>
              <a:rect l="l" t="t" r="r" b="b"/>
              <a:pathLst>
                <a:path w="1933" h="2900" extrusionOk="0">
                  <a:moveTo>
                    <a:pt x="973" y="0"/>
                  </a:moveTo>
                  <a:cubicBezTo>
                    <a:pt x="432" y="0"/>
                    <a:pt x="1" y="436"/>
                    <a:pt x="1" y="972"/>
                  </a:cubicBezTo>
                  <a:lnTo>
                    <a:pt x="1" y="1928"/>
                  </a:lnTo>
                  <a:cubicBezTo>
                    <a:pt x="1" y="2469"/>
                    <a:pt x="436" y="2900"/>
                    <a:pt x="973" y="2900"/>
                  </a:cubicBezTo>
                  <a:lnTo>
                    <a:pt x="1933" y="2900"/>
                  </a:lnTo>
                  <a:lnTo>
                    <a:pt x="1933" y="1932"/>
                  </a:lnTo>
                  <a:lnTo>
                    <a:pt x="1210" y="1932"/>
                  </a:lnTo>
                  <a:cubicBezTo>
                    <a:pt x="1074" y="1932"/>
                    <a:pt x="965" y="1827"/>
                    <a:pt x="965" y="1691"/>
                  </a:cubicBezTo>
                  <a:lnTo>
                    <a:pt x="965" y="1209"/>
                  </a:lnTo>
                  <a:cubicBezTo>
                    <a:pt x="965" y="1073"/>
                    <a:pt x="1074" y="968"/>
                    <a:pt x="1210" y="968"/>
                  </a:cubicBezTo>
                  <a:lnTo>
                    <a:pt x="1933" y="968"/>
                  </a:lnTo>
                  <a:lnTo>
                    <a:pt x="19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9" name="Google Shape;6539;p73"/>
            <p:cNvSpPr/>
            <p:nvPr/>
          </p:nvSpPr>
          <p:spPr>
            <a:xfrm>
              <a:off x="3361450" y="4232200"/>
              <a:ext cx="307200" cy="53375"/>
            </a:xfrm>
            <a:custGeom>
              <a:avLst/>
              <a:gdLst/>
              <a:ahLst/>
              <a:cxnLst/>
              <a:rect l="l" t="t" r="r" b="b"/>
              <a:pathLst>
                <a:path w="12288" h="2135" extrusionOk="0">
                  <a:moveTo>
                    <a:pt x="1" y="1"/>
                  </a:moveTo>
                  <a:lnTo>
                    <a:pt x="1" y="335"/>
                  </a:lnTo>
                  <a:cubicBezTo>
                    <a:pt x="401" y="335"/>
                    <a:pt x="728" y="662"/>
                    <a:pt x="728" y="1066"/>
                  </a:cubicBezTo>
                  <a:cubicBezTo>
                    <a:pt x="728" y="1470"/>
                    <a:pt x="401" y="1793"/>
                    <a:pt x="1" y="1793"/>
                  </a:cubicBezTo>
                  <a:lnTo>
                    <a:pt x="1" y="2135"/>
                  </a:lnTo>
                  <a:lnTo>
                    <a:pt x="12288" y="2135"/>
                  </a:lnTo>
                  <a:lnTo>
                    <a:pt x="122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0" name="Google Shape;6540;p73"/>
            <p:cNvSpPr/>
            <p:nvPr/>
          </p:nvSpPr>
          <p:spPr>
            <a:xfrm>
              <a:off x="3622000" y="4216475"/>
              <a:ext cx="67250" cy="84550"/>
            </a:xfrm>
            <a:custGeom>
              <a:avLst/>
              <a:gdLst/>
              <a:ahLst/>
              <a:cxnLst/>
              <a:rect l="l" t="t" r="r" b="b"/>
              <a:pathLst>
                <a:path w="2690" h="3382" extrusionOk="0">
                  <a:moveTo>
                    <a:pt x="253" y="0"/>
                  </a:moveTo>
                  <a:lnTo>
                    <a:pt x="27" y="470"/>
                  </a:lnTo>
                  <a:lnTo>
                    <a:pt x="253" y="956"/>
                  </a:lnTo>
                  <a:lnTo>
                    <a:pt x="980" y="956"/>
                  </a:lnTo>
                  <a:cubicBezTo>
                    <a:pt x="1364" y="956"/>
                    <a:pt x="1675" y="1256"/>
                    <a:pt x="1707" y="1633"/>
                  </a:cubicBezTo>
                  <a:cubicBezTo>
                    <a:pt x="1734" y="2060"/>
                    <a:pt x="1388" y="2410"/>
                    <a:pt x="960" y="2410"/>
                  </a:cubicBezTo>
                  <a:lnTo>
                    <a:pt x="253" y="2410"/>
                  </a:lnTo>
                  <a:lnTo>
                    <a:pt x="0" y="2896"/>
                  </a:lnTo>
                  <a:lnTo>
                    <a:pt x="253" y="3382"/>
                  </a:lnTo>
                  <a:lnTo>
                    <a:pt x="987" y="3382"/>
                  </a:lnTo>
                  <a:cubicBezTo>
                    <a:pt x="1924" y="3382"/>
                    <a:pt x="2690" y="2608"/>
                    <a:pt x="2678" y="1664"/>
                  </a:cubicBezTo>
                  <a:cubicBezTo>
                    <a:pt x="2663" y="739"/>
                    <a:pt x="1885" y="0"/>
                    <a:pt x="9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1" name="Google Shape;6541;p73"/>
            <p:cNvSpPr/>
            <p:nvPr/>
          </p:nvSpPr>
          <p:spPr>
            <a:xfrm>
              <a:off x="3348625" y="4276900"/>
              <a:ext cx="279525" cy="24225"/>
            </a:xfrm>
            <a:custGeom>
              <a:avLst/>
              <a:gdLst/>
              <a:ahLst/>
              <a:cxnLst/>
              <a:rect l="l" t="t" r="r" b="b"/>
              <a:pathLst>
                <a:path w="11181" h="969" extrusionOk="0">
                  <a:moveTo>
                    <a:pt x="246" y="1"/>
                  </a:moveTo>
                  <a:cubicBezTo>
                    <a:pt x="110" y="1"/>
                    <a:pt x="1" y="106"/>
                    <a:pt x="1" y="242"/>
                  </a:cubicBezTo>
                  <a:lnTo>
                    <a:pt x="1" y="724"/>
                  </a:lnTo>
                  <a:cubicBezTo>
                    <a:pt x="1" y="860"/>
                    <a:pt x="110" y="969"/>
                    <a:pt x="246" y="969"/>
                  </a:cubicBezTo>
                  <a:lnTo>
                    <a:pt x="11180" y="969"/>
                  </a:lnTo>
                  <a:lnTo>
                    <a:pt x="1118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2" name="Google Shape;6542;p73"/>
            <p:cNvSpPr/>
            <p:nvPr/>
          </p:nvSpPr>
          <p:spPr>
            <a:xfrm>
              <a:off x="3348050" y="4216475"/>
              <a:ext cx="280100" cy="24125"/>
            </a:xfrm>
            <a:custGeom>
              <a:avLst/>
              <a:gdLst/>
              <a:ahLst/>
              <a:cxnLst/>
              <a:rect l="l" t="t" r="r" b="b"/>
              <a:pathLst>
                <a:path w="11204" h="965" extrusionOk="0">
                  <a:moveTo>
                    <a:pt x="269" y="0"/>
                  </a:moveTo>
                  <a:cubicBezTo>
                    <a:pt x="133" y="0"/>
                    <a:pt x="24" y="105"/>
                    <a:pt x="24" y="241"/>
                  </a:cubicBezTo>
                  <a:lnTo>
                    <a:pt x="24" y="723"/>
                  </a:lnTo>
                  <a:cubicBezTo>
                    <a:pt x="0" y="859"/>
                    <a:pt x="90" y="964"/>
                    <a:pt x="226" y="964"/>
                  </a:cubicBezTo>
                  <a:lnTo>
                    <a:pt x="11203" y="964"/>
                  </a:lnTo>
                  <a:lnTo>
                    <a:pt x="112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3" name="Google Shape;6543;p73"/>
            <p:cNvSpPr/>
            <p:nvPr/>
          </p:nvSpPr>
          <p:spPr>
            <a:xfrm>
              <a:off x="3598950" y="4216475"/>
              <a:ext cx="10825" cy="24125"/>
            </a:xfrm>
            <a:custGeom>
              <a:avLst/>
              <a:gdLst/>
              <a:ahLst/>
              <a:cxnLst/>
              <a:rect l="l" t="t" r="r" b="b"/>
              <a:pathLst>
                <a:path w="433" h="965" extrusionOk="0">
                  <a:moveTo>
                    <a:pt x="1" y="0"/>
                  </a:moveTo>
                  <a:lnTo>
                    <a:pt x="1" y="964"/>
                  </a:lnTo>
                  <a:lnTo>
                    <a:pt x="432" y="964"/>
                  </a:lnTo>
                  <a:lnTo>
                    <a:pt x="4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4" name="Google Shape;6544;p73"/>
            <p:cNvSpPr/>
            <p:nvPr/>
          </p:nvSpPr>
          <p:spPr>
            <a:xfrm>
              <a:off x="3598950" y="4276900"/>
              <a:ext cx="10825" cy="24225"/>
            </a:xfrm>
            <a:custGeom>
              <a:avLst/>
              <a:gdLst/>
              <a:ahLst/>
              <a:cxnLst/>
              <a:rect l="l" t="t" r="r" b="b"/>
              <a:pathLst>
                <a:path w="433" h="969" extrusionOk="0">
                  <a:moveTo>
                    <a:pt x="1" y="1"/>
                  </a:moveTo>
                  <a:lnTo>
                    <a:pt x="1" y="969"/>
                  </a:lnTo>
                  <a:lnTo>
                    <a:pt x="432" y="969"/>
                  </a:lnTo>
                  <a:lnTo>
                    <a:pt x="43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5" name="Google Shape;6545;p73"/>
            <p:cNvSpPr/>
            <p:nvPr/>
          </p:nvSpPr>
          <p:spPr>
            <a:xfrm>
              <a:off x="3433575" y="3973325"/>
              <a:ext cx="171150" cy="170000"/>
            </a:xfrm>
            <a:custGeom>
              <a:avLst/>
              <a:gdLst/>
              <a:ahLst/>
              <a:cxnLst/>
              <a:rect l="l" t="t" r="r" b="b"/>
              <a:pathLst>
                <a:path w="6846" h="6800" extrusionOk="0">
                  <a:moveTo>
                    <a:pt x="4494" y="1"/>
                  </a:moveTo>
                  <a:cubicBezTo>
                    <a:pt x="4389" y="1"/>
                    <a:pt x="4280" y="5"/>
                    <a:pt x="4175" y="20"/>
                  </a:cubicBezTo>
                  <a:cubicBezTo>
                    <a:pt x="4101" y="32"/>
                    <a:pt x="4027" y="40"/>
                    <a:pt x="3949" y="43"/>
                  </a:cubicBezTo>
                  <a:lnTo>
                    <a:pt x="1380" y="234"/>
                  </a:lnTo>
                  <a:cubicBezTo>
                    <a:pt x="564" y="638"/>
                    <a:pt x="0" y="1536"/>
                    <a:pt x="23" y="2551"/>
                  </a:cubicBezTo>
                  <a:cubicBezTo>
                    <a:pt x="35" y="3013"/>
                    <a:pt x="159" y="3441"/>
                    <a:pt x="373" y="3806"/>
                  </a:cubicBezTo>
                  <a:cubicBezTo>
                    <a:pt x="568" y="4140"/>
                    <a:pt x="673" y="4529"/>
                    <a:pt x="661" y="4929"/>
                  </a:cubicBezTo>
                  <a:lnTo>
                    <a:pt x="661" y="4988"/>
                  </a:lnTo>
                  <a:cubicBezTo>
                    <a:pt x="661" y="5987"/>
                    <a:pt x="1279" y="6799"/>
                    <a:pt x="2041" y="6799"/>
                  </a:cubicBezTo>
                  <a:cubicBezTo>
                    <a:pt x="2278" y="6799"/>
                    <a:pt x="2499" y="6721"/>
                    <a:pt x="2694" y="6585"/>
                  </a:cubicBezTo>
                  <a:cubicBezTo>
                    <a:pt x="2912" y="6434"/>
                    <a:pt x="3164" y="6348"/>
                    <a:pt x="3421" y="6348"/>
                  </a:cubicBezTo>
                  <a:cubicBezTo>
                    <a:pt x="3677" y="6348"/>
                    <a:pt x="3930" y="6434"/>
                    <a:pt x="4151" y="6585"/>
                  </a:cubicBezTo>
                  <a:cubicBezTo>
                    <a:pt x="4346" y="6721"/>
                    <a:pt x="4567" y="6799"/>
                    <a:pt x="4801" y="6799"/>
                  </a:cubicBezTo>
                  <a:cubicBezTo>
                    <a:pt x="5562" y="6799"/>
                    <a:pt x="6181" y="5987"/>
                    <a:pt x="6181" y="4988"/>
                  </a:cubicBezTo>
                  <a:lnTo>
                    <a:pt x="6181" y="4929"/>
                  </a:lnTo>
                  <a:cubicBezTo>
                    <a:pt x="6173" y="4537"/>
                    <a:pt x="6274" y="4140"/>
                    <a:pt x="6468" y="3806"/>
                  </a:cubicBezTo>
                  <a:cubicBezTo>
                    <a:pt x="6682" y="3441"/>
                    <a:pt x="6806" y="3009"/>
                    <a:pt x="6818" y="2551"/>
                  </a:cubicBezTo>
                  <a:cubicBezTo>
                    <a:pt x="6845" y="1167"/>
                    <a:pt x="5796" y="12"/>
                    <a:pt x="44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6" name="Google Shape;6546;p73"/>
            <p:cNvSpPr/>
            <p:nvPr/>
          </p:nvSpPr>
          <p:spPr>
            <a:xfrm>
              <a:off x="3537050" y="3973525"/>
              <a:ext cx="67675" cy="169900"/>
            </a:xfrm>
            <a:custGeom>
              <a:avLst/>
              <a:gdLst/>
              <a:ahLst/>
              <a:cxnLst/>
              <a:rect l="l" t="t" r="r" b="b"/>
              <a:pathLst>
                <a:path w="2707" h="6796" extrusionOk="0">
                  <a:moveTo>
                    <a:pt x="355" y="0"/>
                  </a:moveTo>
                  <a:cubicBezTo>
                    <a:pt x="250" y="0"/>
                    <a:pt x="141" y="4"/>
                    <a:pt x="36" y="20"/>
                  </a:cubicBezTo>
                  <a:cubicBezTo>
                    <a:pt x="24" y="20"/>
                    <a:pt x="12" y="24"/>
                    <a:pt x="1" y="24"/>
                  </a:cubicBezTo>
                  <a:cubicBezTo>
                    <a:pt x="1148" y="199"/>
                    <a:pt x="2034" y="1275"/>
                    <a:pt x="2003" y="2550"/>
                  </a:cubicBezTo>
                  <a:cubicBezTo>
                    <a:pt x="1995" y="3013"/>
                    <a:pt x="1867" y="3440"/>
                    <a:pt x="1653" y="3802"/>
                  </a:cubicBezTo>
                  <a:cubicBezTo>
                    <a:pt x="1458" y="4140"/>
                    <a:pt x="1357" y="4529"/>
                    <a:pt x="1365" y="4925"/>
                  </a:cubicBezTo>
                  <a:lnTo>
                    <a:pt x="1365" y="4984"/>
                  </a:lnTo>
                  <a:cubicBezTo>
                    <a:pt x="1365" y="5835"/>
                    <a:pt x="926" y="6542"/>
                    <a:pt x="323" y="6741"/>
                  </a:cubicBezTo>
                  <a:cubicBezTo>
                    <a:pt x="428" y="6776"/>
                    <a:pt x="541" y="6795"/>
                    <a:pt x="658" y="6795"/>
                  </a:cubicBezTo>
                  <a:cubicBezTo>
                    <a:pt x="1420" y="6795"/>
                    <a:pt x="2038" y="5987"/>
                    <a:pt x="2038" y="4984"/>
                  </a:cubicBezTo>
                  <a:lnTo>
                    <a:pt x="2038" y="4925"/>
                  </a:lnTo>
                  <a:cubicBezTo>
                    <a:pt x="2026" y="4533"/>
                    <a:pt x="2131" y="4140"/>
                    <a:pt x="2325" y="3802"/>
                  </a:cubicBezTo>
                  <a:cubicBezTo>
                    <a:pt x="2539" y="3437"/>
                    <a:pt x="2663" y="3005"/>
                    <a:pt x="2675" y="2550"/>
                  </a:cubicBezTo>
                  <a:cubicBezTo>
                    <a:pt x="2706" y="1159"/>
                    <a:pt x="1657" y="8"/>
                    <a:pt x="3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7" name="Google Shape;6547;p73"/>
            <p:cNvSpPr/>
            <p:nvPr/>
          </p:nvSpPr>
          <p:spPr>
            <a:xfrm>
              <a:off x="3445625" y="3941300"/>
              <a:ext cx="65125" cy="44100"/>
            </a:xfrm>
            <a:custGeom>
              <a:avLst/>
              <a:gdLst/>
              <a:ahLst/>
              <a:cxnLst/>
              <a:rect l="l" t="t" r="r" b="b"/>
              <a:pathLst>
                <a:path w="2605" h="1764" extrusionOk="0">
                  <a:moveTo>
                    <a:pt x="707" y="0"/>
                  </a:moveTo>
                  <a:cubicBezTo>
                    <a:pt x="525" y="0"/>
                    <a:pt x="347" y="29"/>
                    <a:pt x="183" y="84"/>
                  </a:cubicBezTo>
                  <a:cubicBezTo>
                    <a:pt x="66" y="123"/>
                    <a:pt x="0" y="244"/>
                    <a:pt x="23" y="364"/>
                  </a:cubicBezTo>
                  <a:cubicBezTo>
                    <a:pt x="121" y="815"/>
                    <a:pt x="432" y="1251"/>
                    <a:pt x="902" y="1515"/>
                  </a:cubicBezTo>
                  <a:cubicBezTo>
                    <a:pt x="1199" y="1684"/>
                    <a:pt x="1519" y="1764"/>
                    <a:pt x="1824" y="1764"/>
                  </a:cubicBezTo>
                  <a:cubicBezTo>
                    <a:pt x="2047" y="1764"/>
                    <a:pt x="2261" y="1721"/>
                    <a:pt x="2453" y="1639"/>
                  </a:cubicBezTo>
                  <a:lnTo>
                    <a:pt x="2604" y="1643"/>
                  </a:lnTo>
                  <a:lnTo>
                    <a:pt x="2604" y="1332"/>
                  </a:lnTo>
                  <a:lnTo>
                    <a:pt x="2484" y="1332"/>
                  </a:lnTo>
                  <a:cubicBezTo>
                    <a:pt x="2371" y="905"/>
                    <a:pt x="2068" y="500"/>
                    <a:pt x="1621" y="248"/>
                  </a:cubicBezTo>
                  <a:cubicBezTo>
                    <a:pt x="1327" y="80"/>
                    <a:pt x="1010" y="0"/>
                    <a:pt x="707" y="0"/>
                  </a:cubicBezTo>
                  <a:close/>
                </a:path>
              </a:pathLst>
            </a:custGeom>
            <a:solidFill>
              <a:srgbClr val="68D9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8" name="Google Shape;6548;p73"/>
            <p:cNvSpPr/>
            <p:nvPr/>
          </p:nvSpPr>
          <p:spPr>
            <a:xfrm>
              <a:off x="3445625" y="3941300"/>
              <a:ext cx="65125" cy="44100"/>
            </a:xfrm>
            <a:custGeom>
              <a:avLst/>
              <a:gdLst/>
              <a:ahLst/>
              <a:cxnLst/>
              <a:rect l="l" t="t" r="r" b="b"/>
              <a:pathLst>
                <a:path w="2605" h="1764" extrusionOk="0">
                  <a:moveTo>
                    <a:pt x="707" y="0"/>
                  </a:moveTo>
                  <a:cubicBezTo>
                    <a:pt x="525" y="0"/>
                    <a:pt x="347" y="29"/>
                    <a:pt x="183" y="84"/>
                  </a:cubicBezTo>
                  <a:cubicBezTo>
                    <a:pt x="66" y="123"/>
                    <a:pt x="0" y="244"/>
                    <a:pt x="23" y="364"/>
                  </a:cubicBezTo>
                  <a:cubicBezTo>
                    <a:pt x="121" y="815"/>
                    <a:pt x="432" y="1251"/>
                    <a:pt x="902" y="1515"/>
                  </a:cubicBezTo>
                  <a:cubicBezTo>
                    <a:pt x="1199" y="1684"/>
                    <a:pt x="1519" y="1764"/>
                    <a:pt x="1824" y="1764"/>
                  </a:cubicBezTo>
                  <a:cubicBezTo>
                    <a:pt x="2047" y="1764"/>
                    <a:pt x="2261" y="1721"/>
                    <a:pt x="2453" y="1639"/>
                  </a:cubicBezTo>
                  <a:lnTo>
                    <a:pt x="2604" y="1643"/>
                  </a:lnTo>
                  <a:lnTo>
                    <a:pt x="2604" y="1332"/>
                  </a:lnTo>
                  <a:lnTo>
                    <a:pt x="2484" y="1332"/>
                  </a:lnTo>
                  <a:cubicBezTo>
                    <a:pt x="2371" y="905"/>
                    <a:pt x="2068" y="500"/>
                    <a:pt x="1621" y="248"/>
                  </a:cubicBezTo>
                  <a:cubicBezTo>
                    <a:pt x="1327" y="80"/>
                    <a:pt x="1010" y="0"/>
                    <a:pt x="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9" name="Google Shape;6549;p73"/>
            <p:cNvSpPr/>
            <p:nvPr/>
          </p:nvSpPr>
          <p:spPr>
            <a:xfrm>
              <a:off x="3505075" y="3936675"/>
              <a:ext cx="34825" cy="71375"/>
            </a:xfrm>
            <a:custGeom>
              <a:avLst/>
              <a:gdLst/>
              <a:ahLst/>
              <a:cxnLst/>
              <a:rect l="l" t="t" r="r" b="b"/>
              <a:pathLst>
                <a:path w="1393" h="2855" extrusionOk="0">
                  <a:moveTo>
                    <a:pt x="858" y="1"/>
                  </a:moveTo>
                  <a:cubicBezTo>
                    <a:pt x="659" y="1"/>
                    <a:pt x="469" y="124"/>
                    <a:pt x="397" y="328"/>
                  </a:cubicBezTo>
                  <a:cubicBezTo>
                    <a:pt x="211" y="841"/>
                    <a:pt x="1" y="1677"/>
                    <a:pt x="71" y="2854"/>
                  </a:cubicBezTo>
                  <a:lnTo>
                    <a:pt x="1047" y="2854"/>
                  </a:lnTo>
                  <a:cubicBezTo>
                    <a:pt x="981" y="1793"/>
                    <a:pt x="1167" y="1066"/>
                    <a:pt x="1315" y="647"/>
                  </a:cubicBezTo>
                  <a:cubicBezTo>
                    <a:pt x="1393" y="429"/>
                    <a:pt x="1299" y="184"/>
                    <a:pt x="1101" y="67"/>
                  </a:cubicBezTo>
                  <a:cubicBezTo>
                    <a:pt x="1024" y="22"/>
                    <a:pt x="940" y="1"/>
                    <a:pt x="8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0" name="Google Shape;6550;p73"/>
            <p:cNvSpPr/>
            <p:nvPr/>
          </p:nvSpPr>
          <p:spPr>
            <a:xfrm>
              <a:off x="3488750" y="3997750"/>
              <a:ext cx="61075" cy="17675"/>
            </a:xfrm>
            <a:custGeom>
              <a:avLst/>
              <a:gdLst/>
              <a:ahLst/>
              <a:cxnLst/>
              <a:rect l="l" t="t" r="r" b="b"/>
              <a:pathLst>
                <a:path w="2443" h="707" extrusionOk="0">
                  <a:moveTo>
                    <a:pt x="2188" y="0"/>
                  </a:moveTo>
                  <a:cubicBezTo>
                    <a:pt x="2151" y="0"/>
                    <a:pt x="2112" y="10"/>
                    <a:pt x="2077" y="30"/>
                  </a:cubicBezTo>
                  <a:cubicBezTo>
                    <a:pt x="1816" y="186"/>
                    <a:pt x="1517" y="264"/>
                    <a:pt x="1214" y="264"/>
                  </a:cubicBezTo>
                  <a:cubicBezTo>
                    <a:pt x="914" y="264"/>
                    <a:pt x="615" y="186"/>
                    <a:pt x="359" y="42"/>
                  </a:cubicBezTo>
                  <a:cubicBezTo>
                    <a:pt x="324" y="23"/>
                    <a:pt x="285" y="13"/>
                    <a:pt x="247" y="13"/>
                  </a:cubicBezTo>
                  <a:cubicBezTo>
                    <a:pt x="172" y="13"/>
                    <a:pt x="98" y="51"/>
                    <a:pt x="59" y="124"/>
                  </a:cubicBezTo>
                  <a:cubicBezTo>
                    <a:pt x="1" y="229"/>
                    <a:pt x="32" y="365"/>
                    <a:pt x="141" y="423"/>
                  </a:cubicBezTo>
                  <a:cubicBezTo>
                    <a:pt x="460" y="610"/>
                    <a:pt x="837" y="707"/>
                    <a:pt x="1210" y="707"/>
                  </a:cubicBezTo>
                  <a:cubicBezTo>
                    <a:pt x="1595" y="707"/>
                    <a:pt x="1968" y="606"/>
                    <a:pt x="2302" y="407"/>
                  </a:cubicBezTo>
                  <a:cubicBezTo>
                    <a:pt x="2403" y="345"/>
                    <a:pt x="2442" y="213"/>
                    <a:pt x="2380" y="108"/>
                  </a:cubicBezTo>
                  <a:cubicBezTo>
                    <a:pt x="2338" y="40"/>
                    <a:pt x="2265" y="0"/>
                    <a:pt x="21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51" name="Google Shape;6551;p73"/>
          <p:cNvGrpSpPr/>
          <p:nvPr/>
        </p:nvGrpSpPr>
        <p:grpSpPr>
          <a:xfrm>
            <a:off x="4034025" y="3936800"/>
            <a:ext cx="364150" cy="364225"/>
            <a:chOff x="4034025" y="3936800"/>
            <a:chExt cx="364150" cy="364225"/>
          </a:xfrm>
        </p:grpSpPr>
        <p:sp>
          <p:nvSpPr>
            <p:cNvPr id="6552" name="Google Shape;6552;p73"/>
            <p:cNvSpPr/>
            <p:nvPr/>
          </p:nvSpPr>
          <p:spPr>
            <a:xfrm>
              <a:off x="4034025" y="3936800"/>
              <a:ext cx="364150" cy="364225"/>
            </a:xfrm>
            <a:custGeom>
              <a:avLst/>
              <a:gdLst/>
              <a:ahLst/>
              <a:cxnLst/>
              <a:rect l="l" t="t" r="r" b="b"/>
              <a:pathLst>
                <a:path w="14566" h="14569" extrusionOk="0">
                  <a:moveTo>
                    <a:pt x="7281" y="0"/>
                  </a:moveTo>
                  <a:cubicBezTo>
                    <a:pt x="3262" y="0"/>
                    <a:pt x="0" y="3261"/>
                    <a:pt x="0" y="7284"/>
                  </a:cubicBezTo>
                  <a:cubicBezTo>
                    <a:pt x="0" y="11308"/>
                    <a:pt x="3262" y="14569"/>
                    <a:pt x="7281" y="14569"/>
                  </a:cubicBezTo>
                  <a:cubicBezTo>
                    <a:pt x="11304" y="14569"/>
                    <a:pt x="14565" y="11308"/>
                    <a:pt x="14565" y="7284"/>
                  </a:cubicBezTo>
                  <a:cubicBezTo>
                    <a:pt x="14565" y="3261"/>
                    <a:pt x="11304" y="0"/>
                    <a:pt x="72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3" name="Google Shape;6553;p73"/>
            <p:cNvSpPr/>
            <p:nvPr/>
          </p:nvSpPr>
          <p:spPr>
            <a:xfrm>
              <a:off x="4058325" y="3961075"/>
              <a:ext cx="315550" cy="315675"/>
            </a:xfrm>
            <a:custGeom>
              <a:avLst/>
              <a:gdLst/>
              <a:ahLst/>
              <a:cxnLst/>
              <a:rect l="l" t="t" r="r" b="b"/>
              <a:pathLst>
                <a:path w="12622" h="12627" extrusionOk="0">
                  <a:moveTo>
                    <a:pt x="6309" y="1"/>
                  </a:moveTo>
                  <a:cubicBezTo>
                    <a:pt x="2826" y="1"/>
                    <a:pt x="0" y="2827"/>
                    <a:pt x="0" y="6313"/>
                  </a:cubicBezTo>
                  <a:cubicBezTo>
                    <a:pt x="0" y="9800"/>
                    <a:pt x="2826" y="12626"/>
                    <a:pt x="6309" y="12626"/>
                  </a:cubicBezTo>
                  <a:cubicBezTo>
                    <a:pt x="9795" y="12626"/>
                    <a:pt x="12621" y="9800"/>
                    <a:pt x="12621" y="6313"/>
                  </a:cubicBezTo>
                  <a:cubicBezTo>
                    <a:pt x="12621" y="2827"/>
                    <a:pt x="9795" y="1"/>
                    <a:pt x="6309" y="1"/>
                  </a:cubicBezTo>
                  <a:close/>
                </a:path>
              </a:pathLst>
            </a:custGeom>
            <a:solidFill>
              <a:srgbClr val="FFF6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4" name="Google Shape;6554;p73"/>
            <p:cNvSpPr/>
            <p:nvPr/>
          </p:nvSpPr>
          <p:spPr>
            <a:xfrm>
              <a:off x="4204275" y="3985175"/>
              <a:ext cx="24225" cy="36275"/>
            </a:xfrm>
            <a:custGeom>
              <a:avLst/>
              <a:gdLst/>
              <a:ahLst/>
              <a:cxnLst/>
              <a:rect l="l" t="t" r="r" b="b"/>
              <a:pathLst>
                <a:path w="969" h="1451" extrusionOk="0">
                  <a:moveTo>
                    <a:pt x="230" y="1"/>
                  </a:moveTo>
                  <a:cubicBezTo>
                    <a:pt x="105" y="1"/>
                    <a:pt x="0" y="102"/>
                    <a:pt x="0" y="226"/>
                  </a:cubicBezTo>
                  <a:lnTo>
                    <a:pt x="0" y="1225"/>
                  </a:lnTo>
                  <a:cubicBezTo>
                    <a:pt x="0" y="1350"/>
                    <a:pt x="105" y="1451"/>
                    <a:pt x="230" y="1451"/>
                  </a:cubicBezTo>
                  <a:lnTo>
                    <a:pt x="739" y="1451"/>
                  </a:lnTo>
                  <a:cubicBezTo>
                    <a:pt x="867" y="1451"/>
                    <a:pt x="968" y="1350"/>
                    <a:pt x="968" y="1225"/>
                  </a:cubicBezTo>
                  <a:lnTo>
                    <a:pt x="968" y="226"/>
                  </a:lnTo>
                  <a:cubicBezTo>
                    <a:pt x="968" y="102"/>
                    <a:pt x="867" y="1"/>
                    <a:pt x="7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5" name="Google Shape;6555;p73"/>
            <p:cNvSpPr/>
            <p:nvPr/>
          </p:nvSpPr>
          <p:spPr>
            <a:xfrm>
              <a:off x="4204275" y="4216275"/>
              <a:ext cx="24225" cy="36375"/>
            </a:xfrm>
            <a:custGeom>
              <a:avLst/>
              <a:gdLst/>
              <a:ahLst/>
              <a:cxnLst/>
              <a:rect l="l" t="t" r="r" b="b"/>
              <a:pathLst>
                <a:path w="969" h="1455" extrusionOk="0">
                  <a:moveTo>
                    <a:pt x="230" y="0"/>
                  </a:moveTo>
                  <a:cubicBezTo>
                    <a:pt x="105" y="0"/>
                    <a:pt x="0" y="105"/>
                    <a:pt x="0" y="230"/>
                  </a:cubicBezTo>
                  <a:lnTo>
                    <a:pt x="0" y="1225"/>
                  </a:lnTo>
                  <a:cubicBezTo>
                    <a:pt x="0" y="1353"/>
                    <a:pt x="105" y="1454"/>
                    <a:pt x="230" y="1454"/>
                  </a:cubicBezTo>
                  <a:lnTo>
                    <a:pt x="739" y="1454"/>
                  </a:lnTo>
                  <a:cubicBezTo>
                    <a:pt x="867" y="1454"/>
                    <a:pt x="968" y="1353"/>
                    <a:pt x="968" y="1225"/>
                  </a:cubicBezTo>
                  <a:lnTo>
                    <a:pt x="968" y="230"/>
                  </a:lnTo>
                  <a:cubicBezTo>
                    <a:pt x="968" y="105"/>
                    <a:pt x="867"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6" name="Google Shape;6556;p73"/>
            <p:cNvSpPr/>
            <p:nvPr/>
          </p:nvSpPr>
          <p:spPr>
            <a:xfrm>
              <a:off x="4313100" y="4106850"/>
              <a:ext cx="36375" cy="24225"/>
            </a:xfrm>
            <a:custGeom>
              <a:avLst/>
              <a:gdLst/>
              <a:ahLst/>
              <a:cxnLst/>
              <a:rect l="l" t="t" r="r" b="b"/>
              <a:pathLst>
                <a:path w="1455" h="969" extrusionOk="0">
                  <a:moveTo>
                    <a:pt x="230" y="0"/>
                  </a:moveTo>
                  <a:cubicBezTo>
                    <a:pt x="106" y="0"/>
                    <a:pt x="1" y="102"/>
                    <a:pt x="1" y="230"/>
                  </a:cubicBezTo>
                  <a:lnTo>
                    <a:pt x="1" y="739"/>
                  </a:lnTo>
                  <a:cubicBezTo>
                    <a:pt x="1" y="867"/>
                    <a:pt x="106" y="968"/>
                    <a:pt x="230" y="968"/>
                  </a:cubicBezTo>
                  <a:lnTo>
                    <a:pt x="1225" y="968"/>
                  </a:lnTo>
                  <a:cubicBezTo>
                    <a:pt x="1354" y="968"/>
                    <a:pt x="1455" y="867"/>
                    <a:pt x="1455" y="739"/>
                  </a:cubicBezTo>
                  <a:lnTo>
                    <a:pt x="1455" y="230"/>
                  </a:lnTo>
                  <a:cubicBezTo>
                    <a:pt x="1455" y="102"/>
                    <a:pt x="1354" y="0"/>
                    <a:pt x="1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7" name="Google Shape;6557;p73"/>
            <p:cNvSpPr/>
            <p:nvPr/>
          </p:nvSpPr>
          <p:spPr>
            <a:xfrm>
              <a:off x="4082700" y="4106850"/>
              <a:ext cx="36375" cy="24225"/>
            </a:xfrm>
            <a:custGeom>
              <a:avLst/>
              <a:gdLst/>
              <a:ahLst/>
              <a:cxnLst/>
              <a:rect l="l" t="t" r="r" b="b"/>
              <a:pathLst>
                <a:path w="1455" h="969" extrusionOk="0">
                  <a:moveTo>
                    <a:pt x="230" y="0"/>
                  </a:moveTo>
                  <a:cubicBezTo>
                    <a:pt x="102" y="0"/>
                    <a:pt x="1" y="102"/>
                    <a:pt x="1" y="230"/>
                  </a:cubicBezTo>
                  <a:lnTo>
                    <a:pt x="1" y="739"/>
                  </a:lnTo>
                  <a:cubicBezTo>
                    <a:pt x="1" y="867"/>
                    <a:pt x="102" y="968"/>
                    <a:pt x="230" y="968"/>
                  </a:cubicBezTo>
                  <a:lnTo>
                    <a:pt x="1225" y="968"/>
                  </a:lnTo>
                  <a:cubicBezTo>
                    <a:pt x="1350" y="968"/>
                    <a:pt x="1454" y="867"/>
                    <a:pt x="1454" y="739"/>
                  </a:cubicBezTo>
                  <a:lnTo>
                    <a:pt x="1454" y="230"/>
                  </a:lnTo>
                  <a:cubicBezTo>
                    <a:pt x="1454" y="102"/>
                    <a:pt x="1350" y="0"/>
                    <a:pt x="1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8" name="Google Shape;6558;p73"/>
            <p:cNvSpPr/>
            <p:nvPr/>
          </p:nvSpPr>
          <p:spPr>
            <a:xfrm>
              <a:off x="4204275" y="4046450"/>
              <a:ext cx="73200" cy="84625"/>
            </a:xfrm>
            <a:custGeom>
              <a:avLst/>
              <a:gdLst/>
              <a:ahLst/>
              <a:cxnLst/>
              <a:rect l="l" t="t" r="r" b="b"/>
              <a:pathLst>
                <a:path w="2928" h="3385" extrusionOk="0">
                  <a:moveTo>
                    <a:pt x="485" y="1"/>
                  </a:moveTo>
                  <a:cubicBezTo>
                    <a:pt x="219" y="1"/>
                    <a:pt x="0" y="222"/>
                    <a:pt x="0" y="496"/>
                  </a:cubicBezTo>
                  <a:lnTo>
                    <a:pt x="0" y="2358"/>
                  </a:lnTo>
                  <a:lnTo>
                    <a:pt x="1027" y="3384"/>
                  </a:lnTo>
                  <a:lnTo>
                    <a:pt x="2422" y="3384"/>
                  </a:lnTo>
                  <a:cubicBezTo>
                    <a:pt x="2675" y="3384"/>
                    <a:pt x="2885" y="3190"/>
                    <a:pt x="2904" y="2941"/>
                  </a:cubicBezTo>
                  <a:cubicBezTo>
                    <a:pt x="2927" y="2654"/>
                    <a:pt x="2694" y="2416"/>
                    <a:pt x="2407" y="2416"/>
                  </a:cubicBezTo>
                  <a:lnTo>
                    <a:pt x="1027" y="2416"/>
                  </a:lnTo>
                  <a:lnTo>
                    <a:pt x="968" y="2358"/>
                  </a:lnTo>
                  <a:lnTo>
                    <a:pt x="968" y="485"/>
                  </a:lnTo>
                  <a:cubicBezTo>
                    <a:pt x="968" y="228"/>
                    <a:pt x="774" y="22"/>
                    <a:pt x="525" y="3"/>
                  </a:cubicBezTo>
                  <a:cubicBezTo>
                    <a:pt x="512" y="2"/>
                    <a:pt x="499" y="1"/>
                    <a:pt x="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9" name="Google Shape;6559;p73"/>
            <p:cNvSpPr/>
            <p:nvPr/>
          </p:nvSpPr>
          <p:spPr>
            <a:xfrm>
              <a:off x="4143250" y="3997650"/>
              <a:ext cx="18575" cy="21675"/>
            </a:xfrm>
            <a:custGeom>
              <a:avLst/>
              <a:gdLst/>
              <a:ahLst/>
              <a:cxnLst/>
              <a:rect l="l" t="t" r="r" b="b"/>
              <a:pathLst>
                <a:path w="743" h="867" extrusionOk="0">
                  <a:moveTo>
                    <a:pt x="248" y="1"/>
                  </a:moveTo>
                  <a:cubicBezTo>
                    <a:pt x="212" y="1"/>
                    <a:pt x="175" y="10"/>
                    <a:pt x="140" y="31"/>
                  </a:cubicBezTo>
                  <a:cubicBezTo>
                    <a:pt x="31" y="93"/>
                    <a:pt x="0" y="225"/>
                    <a:pt x="59" y="330"/>
                  </a:cubicBezTo>
                  <a:lnTo>
                    <a:pt x="300" y="754"/>
                  </a:lnTo>
                  <a:cubicBezTo>
                    <a:pt x="339" y="827"/>
                    <a:pt x="412" y="866"/>
                    <a:pt x="490" y="866"/>
                  </a:cubicBezTo>
                  <a:cubicBezTo>
                    <a:pt x="525" y="866"/>
                    <a:pt x="564" y="855"/>
                    <a:pt x="603" y="835"/>
                  </a:cubicBezTo>
                  <a:cubicBezTo>
                    <a:pt x="708" y="773"/>
                    <a:pt x="743" y="641"/>
                    <a:pt x="684" y="536"/>
                  </a:cubicBezTo>
                  <a:lnTo>
                    <a:pt x="440" y="112"/>
                  </a:lnTo>
                  <a:cubicBezTo>
                    <a:pt x="398" y="41"/>
                    <a:pt x="324" y="1"/>
                    <a:pt x="2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0" name="Google Shape;6560;p73"/>
            <p:cNvSpPr/>
            <p:nvPr/>
          </p:nvSpPr>
          <p:spPr>
            <a:xfrm>
              <a:off x="4094075" y="4046650"/>
              <a:ext cx="23150" cy="17075"/>
            </a:xfrm>
            <a:custGeom>
              <a:avLst/>
              <a:gdLst/>
              <a:ahLst/>
              <a:cxnLst/>
              <a:rect l="l" t="t" r="r" b="b"/>
              <a:pathLst>
                <a:path w="926" h="683" extrusionOk="0">
                  <a:moveTo>
                    <a:pt x="250" y="1"/>
                  </a:moveTo>
                  <a:cubicBezTo>
                    <a:pt x="173" y="1"/>
                    <a:pt x="99" y="39"/>
                    <a:pt x="63" y="111"/>
                  </a:cubicBezTo>
                  <a:cubicBezTo>
                    <a:pt x="0" y="216"/>
                    <a:pt x="35" y="352"/>
                    <a:pt x="144" y="411"/>
                  </a:cubicBezTo>
                  <a:lnTo>
                    <a:pt x="564" y="655"/>
                  </a:lnTo>
                  <a:cubicBezTo>
                    <a:pt x="603" y="675"/>
                    <a:pt x="638" y="683"/>
                    <a:pt x="677" y="683"/>
                  </a:cubicBezTo>
                  <a:cubicBezTo>
                    <a:pt x="751" y="683"/>
                    <a:pt x="828" y="644"/>
                    <a:pt x="867" y="574"/>
                  </a:cubicBezTo>
                  <a:cubicBezTo>
                    <a:pt x="926" y="465"/>
                    <a:pt x="891" y="329"/>
                    <a:pt x="786" y="271"/>
                  </a:cubicBezTo>
                  <a:lnTo>
                    <a:pt x="362" y="30"/>
                  </a:lnTo>
                  <a:cubicBezTo>
                    <a:pt x="327" y="10"/>
                    <a:pt x="288" y="1"/>
                    <a:pt x="2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1" name="Google Shape;6561;p73"/>
            <p:cNvSpPr/>
            <p:nvPr/>
          </p:nvSpPr>
          <p:spPr>
            <a:xfrm>
              <a:off x="4094275" y="4174075"/>
              <a:ext cx="23050" cy="17150"/>
            </a:xfrm>
            <a:custGeom>
              <a:avLst/>
              <a:gdLst/>
              <a:ahLst/>
              <a:cxnLst/>
              <a:rect l="l" t="t" r="r" b="b"/>
              <a:pathLst>
                <a:path w="922" h="686" extrusionOk="0">
                  <a:moveTo>
                    <a:pt x="672" y="0"/>
                  </a:moveTo>
                  <a:cubicBezTo>
                    <a:pt x="635" y="0"/>
                    <a:pt x="598" y="10"/>
                    <a:pt x="564" y="29"/>
                  </a:cubicBezTo>
                  <a:lnTo>
                    <a:pt x="140" y="270"/>
                  </a:lnTo>
                  <a:cubicBezTo>
                    <a:pt x="35" y="332"/>
                    <a:pt x="0" y="464"/>
                    <a:pt x="59" y="573"/>
                  </a:cubicBezTo>
                  <a:cubicBezTo>
                    <a:pt x="97" y="643"/>
                    <a:pt x="171" y="685"/>
                    <a:pt x="249" y="685"/>
                  </a:cubicBezTo>
                  <a:cubicBezTo>
                    <a:pt x="288" y="685"/>
                    <a:pt x="327" y="674"/>
                    <a:pt x="358" y="654"/>
                  </a:cubicBezTo>
                  <a:lnTo>
                    <a:pt x="782" y="409"/>
                  </a:lnTo>
                  <a:cubicBezTo>
                    <a:pt x="887" y="347"/>
                    <a:pt x="922" y="215"/>
                    <a:pt x="863" y="110"/>
                  </a:cubicBezTo>
                  <a:cubicBezTo>
                    <a:pt x="821" y="39"/>
                    <a:pt x="748" y="0"/>
                    <a:pt x="6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2" name="Google Shape;6562;p73"/>
            <p:cNvSpPr/>
            <p:nvPr/>
          </p:nvSpPr>
          <p:spPr>
            <a:xfrm>
              <a:off x="4143050" y="4218375"/>
              <a:ext cx="18675" cy="21625"/>
            </a:xfrm>
            <a:custGeom>
              <a:avLst/>
              <a:gdLst/>
              <a:ahLst/>
              <a:cxnLst/>
              <a:rect l="l" t="t" r="r" b="b"/>
              <a:pathLst>
                <a:path w="747" h="865" extrusionOk="0">
                  <a:moveTo>
                    <a:pt x="494" y="1"/>
                  </a:moveTo>
                  <a:cubicBezTo>
                    <a:pt x="418" y="1"/>
                    <a:pt x="343" y="40"/>
                    <a:pt x="304" y="111"/>
                  </a:cubicBezTo>
                  <a:lnTo>
                    <a:pt x="59" y="534"/>
                  </a:lnTo>
                  <a:cubicBezTo>
                    <a:pt x="1" y="643"/>
                    <a:pt x="36" y="779"/>
                    <a:pt x="144" y="838"/>
                  </a:cubicBezTo>
                  <a:cubicBezTo>
                    <a:pt x="183" y="857"/>
                    <a:pt x="214" y="865"/>
                    <a:pt x="253" y="865"/>
                  </a:cubicBezTo>
                  <a:cubicBezTo>
                    <a:pt x="327" y="865"/>
                    <a:pt x="401" y="826"/>
                    <a:pt x="444" y="752"/>
                  </a:cubicBezTo>
                  <a:lnTo>
                    <a:pt x="685" y="332"/>
                  </a:lnTo>
                  <a:cubicBezTo>
                    <a:pt x="747" y="223"/>
                    <a:pt x="712" y="87"/>
                    <a:pt x="603" y="29"/>
                  </a:cubicBezTo>
                  <a:cubicBezTo>
                    <a:pt x="569" y="10"/>
                    <a:pt x="531" y="1"/>
                    <a:pt x="4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3" name="Google Shape;6563;p73"/>
            <p:cNvSpPr/>
            <p:nvPr/>
          </p:nvSpPr>
          <p:spPr>
            <a:xfrm>
              <a:off x="4270650" y="4218375"/>
              <a:ext cx="18575" cy="21625"/>
            </a:xfrm>
            <a:custGeom>
              <a:avLst/>
              <a:gdLst/>
              <a:ahLst/>
              <a:cxnLst/>
              <a:rect l="l" t="t" r="r" b="b"/>
              <a:pathLst>
                <a:path w="743" h="865" extrusionOk="0">
                  <a:moveTo>
                    <a:pt x="248" y="1"/>
                  </a:moveTo>
                  <a:cubicBezTo>
                    <a:pt x="212" y="1"/>
                    <a:pt x="174" y="10"/>
                    <a:pt x="140" y="29"/>
                  </a:cubicBezTo>
                  <a:cubicBezTo>
                    <a:pt x="35" y="91"/>
                    <a:pt x="0" y="223"/>
                    <a:pt x="59" y="332"/>
                  </a:cubicBezTo>
                  <a:lnTo>
                    <a:pt x="300" y="752"/>
                  </a:lnTo>
                  <a:cubicBezTo>
                    <a:pt x="338" y="826"/>
                    <a:pt x="412" y="865"/>
                    <a:pt x="490" y="865"/>
                  </a:cubicBezTo>
                  <a:cubicBezTo>
                    <a:pt x="529" y="865"/>
                    <a:pt x="564" y="857"/>
                    <a:pt x="603" y="834"/>
                  </a:cubicBezTo>
                  <a:cubicBezTo>
                    <a:pt x="708" y="771"/>
                    <a:pt x="743" y="639"/>
                    <a:pt x="684" y="534"/>
                  </a:cubicBezTo>
                  <a:lnTo>
                    <a:pt x="440" y="111"/>
                  </a:lnTo>
                  <a:cubicBezTo>
                    <a:pt x="398" y="40"/>
                    <a:pt x="324" y="1"/>
                    <a:pt x="2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4" name="Google Shape;6564;p73"/>
            <p:cNvSpPr/>
            <p:nvPr/>
          </p:nvSpPr>
          <p:spPr>
            <a:xfrm>
              <a:off x="4314850" y="4174075"/>
              <a:ext cx="23075" cy="17150"/>
            </a:xfrm>
            <a:custGeom>
              <a:avLst/>
              <a:gdLst/>
              <a:ahLst/>
              <a:cxnLst/>
              <a:rect l="l" t="t" r="r" b="b"/>
              <a:pathLst>
                <a:path w="923" h="686" extrusionOk="0">
                  <a:moveTo>
                    <a:pt x="250" y="0"/>
                  </a:moveTo>
                  <a:cubicBezTo>
                    <a:pt x="173" y="0"/>
                    <a:pt x="99" y="39"/>
                    <a:pt x="59" y="110"/>
                  </a:cubicBezTo>
                  <a:cubicBezTo>
                    <a:pt x="1" y="219"/>
                    <a:pt x="36" y="355"/>
                    <a:pt x="141" y="413"/>
                  </a:cubicBezTo>
                  <a:lnTo>
                    <a:pt x="565" y="654"/>
                  </a:lnTo>
                  <a:cubicBezTo>
                    <a:pt x="603" y="674"/>
                    <a:pt x="638" y="685"/>
                    <a:pt x="677" y="685"/>
                  </a:cubicBezTo>
                  <a:cubicBezTo>
                    <a:pt x="755" y="685"/>
                    <a:pt x="825" y="647"/>
                    <a:pt x="864" y="573"/>
                  </a:cubicBezTo>
                  <a:cubicBezTo>
                    <a:pt x="922" y="464"/>
                    <a:pt x="891" y="328"/>
                    <a:pt x="782" y="270"/>
                  </a:cubicBezTo>
                  <a:lnTo>
                    <a:pt x="359" y="29"/>
                  </a:lnTo>
                  <a:cubicBezTo>
                    <a:pt x="324" y="10"/>
                    <a:pt x="2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5" name="Google Shape;6565;p73"/>
            <p:cNvSpPr/>
            <p:nvPr/>
          </p:nvSpPr>
          <p:spPr>
            <a:xfrm>
              <a:off x="4315050" y="4046625"/>
              <a:ext cx="23150" cy="17100"/>
            </a:xfrm>
            <a:custGeom>
              <a:avLst/>
              <a:gdLst/>
              <a:ahLst/>
              <a:cxnLst/>
              <a:rect l="l" t="t" r="r" b="b"/>
              <a:pathLst>
                <a:path w="926" h="684" extrusionOk="0">
                  <a:moveTo>
                    <a:pt x="674" y="0"/>
                  </a:moveTo>
                  <a:cubicBezTo>
                    <a:pt x="637" y="0"/>
                    <a:pt x="599" y="9"/>
                    <a:pt x="564" y="27"/>
                  </a:cubicBezTo>
                  <a:lnTo>
                    <a:pt x="145" y="272"/>
                  </a:lnTo>
                  <a:cubicBezTo>
                    <a:pt x="36" y="334"/>
                    <a:pt x="1" y="466"/>
                    <a:pt x="59" y="571"/>
                  </a:cubicBezTo>
                  <a:cubicBezTo>
                    <a:pt x="98" y="645"/>
                    <a:pt x="172" y="684"/>
                    <a:pt x="249" y="684"/>
                  </a:cubicBezTo>
                  <a:cubicBezTo>
                    <a:pt x="284" y="684"/>
                    <a:pt x="323" y="676"/>
                    <a:pt x="362" y="656"/>
                  </a:cubicBezTo>
                  <a:lnTo>
                    <a:pt x="786" y="412"/>
                  </a:lnTo>
                  <a:cubicBezTo>
                    <a:pt x="891" y="349"/>
                    <a:pt x="926" y="217"/>
                    <a:pt x="868" y="112"/>
                  </a:cubicBezTo>
                  <a:cubicBezTo>
                    <a:pt x="825" y="39"/>
                    <a:pt x="751" y="0"/>
                    <a:pt x="6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6" name="Google Shape;6566;p73"/>
            <p:cNvSpPr/>
            <p:nvPr/>
          </p:nvSpPr>
          <p:spPr>
            <a:xfrm>
              <a:off x="4270450" y="3997700"/>
              <a:ext cx="18675" cy="21625"/>
            </a:xfrm>
            <a:custGeom>
              <a:avLst/>
              <a:gdLst/>
              <a:ahLst/>
              <a:cxnLst/>
              <a:rect l="l" t="t" r="r" b="b"/>
              <a:pathLst>
                <a:path w="747" h="865" extrusionOk="0">
                  <a:moveTo>
                    <a:pt x="494" y="0"/>
                  </a:moveTo>
                  <a:cubicBezTo>
                    <a:pt x="418" y="0"/>
                    <a:pt x="343" y="39"/>
                    <a:pt x="304" y="110"/>
                  </a:cubicBezTo>
                  <a:lnTo>
                    <a:pt x="63" y="534"/>
                  </a:lnTo>
                  <a:cubicBezTo>
                    <a:pt x="1" y="639"/>
                    <a:pt x="36" y="775"/>
                    <a:pt x="144" y="833"/>
                  </a:cubicBezTo>
                  <a:cubicBezTo>
                    <a:pt x="183" y="853"/>
                    <a:pt x="214" y="864"/>
                    <a:pt x="257" y="864"/>
                  </a:cubicBezTo>
                  <a:cubicBezTo>
                    <a:pt x="327" y="864"/>
                    <a:pt x="405" y="825"/>
                    <a:pt x="444" y="752"/>
                  </a:cubicBezTo>
                  <a:lnTo>
                    <a:pt x="689" y="328"/>
                  </a:lnTo>
                  <a:cubicBezTo>
                    <a:pt x="747" y="223"/>
                    <a:pt x="712" y="87"/>
                    <a:pt x="603" y="29"/>
                  </a:cubicBezTo>
                  <a:cubicBezTo>
                    <a:pt x="569" y="10"/>
                    <a:pt x="531" y="0"/>
                    <a:pt x="4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7" name="Google Shape;6567;p73"/>
            <p:cNvSpPr/>
            <p:nvPr/>
          </p:nvSpPr>
          <p:spPr>
            <a:xfrm>
              <a:off x="4197850" y="4100625"/>
              <a:ext cx="36475" cy="36475"/>
            </a:xfrm>
            <a:custGeom>
              <a:avLst/>
              <a:gdLst/>
              <a:ahLst/>
              <a:cxnLst/>
              <a:rect l="l" t="t" r="r" b="b"/>
              <a:pathLst>
                <a:path w="1459" h="1459" extrusionOk="0">
                  <a:moveTo>
                    <a:pt x="728" y="1"/>
                  </a:moveTo>
                  <a:cubicBezTo>
                    <a:pt x="327" y="1"/>
                    <a:pt x="1" y="327"/>
                    <a:pt x="1" y="731"/>
                  </a:cubicBezTo>
                  <a:cubicBezTo>
                    <a:pt x="1" y="1132"/>
                    <a:pt x="327" y="1458"/>
                    <a:pt x="728" y="1458"/>
                  </a:cubicBezTo>
                  <a:cubicBezTo>
                    <a:pt x="1132" y="1458"/>
                    <a:pt x="1459" y="1132"/>
                    <a:pt x="1459" y="731"/>
                  </a:cubicBezTo>
                  <a:cubicBezTo>
                    <a:pt x="1459" y="327"/>
                    <a:pt x="1132" y="1"/>
                    <a:pt x="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68" name="Google Shape;6568;p73"/>
          <p:cNvGrpSpPr/>
          <p:nvPr/>
        </p:nvGrpSpPr>
        <p:grpSpPr>
          <a:xfrm>
            <a:off x="4744775" y="3936850"/>
            <a:ext cx="339950" cy="364225"/>
            <a:chOff x="4744775" y="3936850"/>
            <a:chExt cx="339950" cy="364225"/>
          </a:xfrm>
        </p:grpSpPr>
        <p:sp>
          <p:nvSpPr>
            <p:cNvPr id="6569" name="Google Shape;6569;p73"/>
            <p:cNvSpPr/>
            <p:nvPr/>
          </p:nvSpPr>
          <p:spPr>
            <a:xfrm>
              <a:off x="4805225" y="3952250"/>
              <a:ext cx="218275" cy="97775"/>
            </a:xfrm>
            <a:custGeom>
              <a:avLst/>
              <a:gdLst/>
              <a:ahLst/>
              <a:cxnLst/>
              <a:rect l="l" t="t" r="r" b="b"/>
              <a:pathLst>
                <a:path w="8731" h="3911" extrusionOk="0">
                  <a:moveTo>
                    <a:pt x="4369" y="0"/>
                  </a:moveTo>
                  <a:lnTo>
                    <a:pt x="0" y="1699"/>
                  </a:lnTo>
                  <a:lnTo>
                    <a:pt x="0" y="3911"/>
                  </a:lnTo>
                  <a:lnTo>
                    <a:pt x="8730" y="3911"/>
                  </a:lnTo>
                  <a:lnTo>
                    <a:pt x="8730" y="1699"/>
                  </a:lnTo>
                  <a:lnTo>
                    <a:pt x="43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0" name="Google Shape;6570;p73"/>
            <p:cNvSpPr/>
            <p:nvPr/>
          </p:nvSpPr>
          <p:spPr>
            <a:xfrm>
              <a:off x="4765275" y="3936925"/>
              <a:ext cx="298550" cy="82600"/>
            </a:xfrm>
            <a:custGeom>
              <a:avLst/>
              <a:gdLst/>
              <a:ahLst/>
              <a:cxnLst/>
              <a:rect l="l" t="t" r="r" b="b"/>
              <a:pathLst>
                <a:path w="11942" h="3304" extrusionOk="0">
                  <a:moveTo>
                    <a:pt x="5971" y="1"/>
                  </a:moveTo>
                  <a:cubicBezTo>
                    <a:pt x="5939" y="1"/>
                    <a:pt x="5907" y="7"/>
                    <a:pt x="5878" y="18"/>
                  </a:cubicBezTo>
                  <a:lnTo>
                    <a:pt x="183" y="2390"/>
                  </a:lnTo>
                  <a:cubicBezTo>
                    <a:pt x="59" y="2440"/>
                    <a:pt x="0" y="2584"/>
                    <a:pt x="51" y="2708"/>
                  </a:cubicBezTo>
                  <a:lnTo>
                    <a:pt x="238" y="3155"/>
                  </a:lnTo>
                  <a:cubicBezTo>
                    <a:pt x="275" y="3248"/>
                    <a:pt x="365" y="3304"/>
                    <a:pt x="458" y="3304"/>
                  </a:cubicBezTo>
                  <a:cubicBezTo>
                    <a:pt x="490" y="3304"/>
                    <a:pt x="522" y="3297"/>
                    <a:pt x="552" y="3284"/>
                  </a:cubicBezTo>
                  <a:lnTo>
                    <a:pt x="5874" y="1068"/>
                  </a:lnTo>
                  <a:cubicBezTo>
                    <a:pt x="5903" y="1056"/>
                    <a:pt x="5935" y="1050"/>
                    <a:pt x="5967" y="1050"/>
                  </a:cubicBezTo>
                  <a:cubicBezTo>
                    <a:pt x="5999" y="1050"/>
                    <a:pt x="6031" y="1056"/>
                    <a:pt x="6060" y="1068"/>
                  </a:cubicBezTo>
                  <a:lnTo>
                    <a:pt x="11378" y="3284"/>
                  </a:lnTo>
                  <a:cubicBezTo>
                    <a:pt x="11409" y="3296"/>
                    <a:pt x="11441" y="3302"/>
                    <a:pt x="11473" y="3302"/>
                  </a:cubicBezTo>
                  <a:cubicBezTo>
                    <a:pt x="11570" y="3302"/>
                    <a:pt x="11660" y="3246"/>
                    <a:pt x="11704" y="3155"/>
                  </a:cubicBezTo>
                  <a:lnTo>
                    <a:pt x="11887" y="2708"/>
                  </a:lnTo>
                  <a:cubicBezTo>
                    <a:pt x="11942" y="2584"/>
                    <a:pt x="11879" y="2444"/>
                    <a:pt x="11759" y="2390"/>
                  </a:cubicBezTo>
                  <a:lnTo>
                    <a:pt x="6064" y="18"/>
                  </a:lnTo>
                  <a:cubicBezTo>
                    <a:pt x="6035" y="7"/>
                    <a:pt x="6003" y="1"/>
                    <a:pt x="59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1" name="Google Shape;6571;p73"/>
            <p:cNvSpPr/>
            <p:nvPr/>
          </p:nvSpPr>
          <p:spPr>
            <a:xfrm>
              <a:off x="4906075" y="3936850"/>
              <a:ext cx="157650" cy="82675"/>
            </a:xfrm>
            <a:custGeom>
              <a:avLst/>
              <a:gdLst/>
              <a:ahLst/>
              <a:cxnLst/>
              <a:rect l="l" t="t" r="r" b="b"/>
              <a:pathLst>
                <a:path w="6306" h="3307" extrusionOk="0">
                  <a:moveTo>
                    <a:pt x="335" y="0"/>
                  </a:moveTo>
                  <a:cubicBezTo>
                    <a:pt x="303" y="0"/>
                    <a:pt x="271" y="6"/>
                    <a:pt x="242" y="18"/>
                  </a:cubicBezTo>
                  <a:lnTo>
                    <a:pt x="1" y="119"/>
                  </a:lnTo>
                  <a:lnTo>
                    <a:pt x="5451" y="2393"/>
                  </a:lnTo>
                  <a:cubicBezTo>
                    <a:pt x="5571" y="2447"/>
                    <a:pt x="5637" y="2587"/>
                    <a:pt x="5583" y="2711"/>
                  </a:cubicBezTo>
                  <a:lnTo>
                    <a:pt x="5400" y="3143"/>
                  </a:lnTo>
                  <a:lnTo>
                    <a:pt x="5750" y="3287"/>
                  </a:lnTo>
                  <a:cubicBezTo>
                    <a:pt x="5782" y="3300"/>
                    <a:pt x="5814" y="3307"/>
                    <a:pt x="5847" y="3307"/>
                  </a:cubicBezTo>
                  <a:cubicBezTo>
                    <a:pt x="5941" y="3307"/>
                    <a:pt x="6031" y="3251"/>
                    <a:pt x="6069" y="3158"/>
                  </a:cubicBezTo>
                  <a:lnTo>
                    <a:pt x="6251" y="2711"/>
                  </a:lnTo>
                  <a:cubicBezTo>
                    <a:pt x="6306" y="2583"/>
                    <a:pt x="6247" y="2443"/>
                    <a:pt x="6123" y="2389"/>
                  </a:cubicBezTo>
                  <a:lnTo>
                    <a:pt x="428" y="18"/>
                  </a:lnTo>
                  <a:cubicBezTo>
                    <a:pt x="399" y="6"/>
                    <a:pt x="367" y="0"/>
                    <a:pt x="3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2" name="Google Shape;6572;p73"/>
            <p:cNvSpPr/>
            <p:nvPr/>
          </p:nvSpPr>
          <p:spPr>
            <a:xfrm>
              <a:off x="4744775" y="4046500"/>
              <a:ext cx="339950" cy="230425"/>
            </a:xfrm>
            <a:custGeom>
              <a:avLst/>
              <a:gdLst/>
              <a:ahLst/>
              <a:cxnLst/>
              <a:rect l="l" t="t" r="r" b="b"/>
              <a:pathLst>
                <a:path w="13598" h="9217" extrusionOk="0">
                  <a:moveTo>
                    <a:pt x="972" y="1"/>
                  </a:moveTo>
                  <a:cubicBezTo>
                    <a:pt x="432" y="1"/>
                    <a:pt x="0" y="436"/>
                    <a:pt x="0" y="972"/>
                  </a:cubicBezTo>
                  <a:lnTo>
                    <a:pt x="0" y="8245"/>
                  </a:lnTo>
                  <a:cubicBezTo>
                    <a:pt x="0" y="8785"/>
                    <a:pt x="436" y="9217"/>
                    <a:pt x="972" y="9217"/>
                  </a:cubicBezTo>
                  <a:lnTo>
                    <a:pt x="12626" y="9217"/>
                  </a:lnTo>
                  <a:cubicBezTo>
                    <a:pt x="13166" y="9217"/>
                    <a:pt x="13597" y="8778"/>
                    <a:pt x="13597" y="8245"/>
                  </a:cubicBezTo>
                  <a:lnTo>
                    <a:pt x="13597" y="972"/>
                  </a:lnTo>
                  <a:cubicBezTo>
                    <a:pt x="13597" y="432"/>
                    <a:pt x="13162" y="1"/>
                    <a:pt x="12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3" name="Google Shape;6573;p73"/>
            <p:cNvSpPr/>
            <p:nvPr/>
          </p:nvSpPr>
          <p:spPr>
            <a:xfrm>
              <a:off x="4768975" y="4070700"/>
              <a:ext cx="291550" cy="182225"/>
            </a:xfrm>
            <a:custGeom>
              <a:avLst/>
              <a:gdLst/>
              <a:ahLst/>
              <a:cxnLst/>
              <a:rect l="l" t="t" r="r" b="b"/>
              <a:pathLst>
                <a:path w="11662" h="7289" extrusionOk="0">
                  <a:moveTo>
                    <a:pt x="1217" y="1"/>
                  </a:moveTo>
                  <a:cubicBezTo>
                    <a:pt x="1104" y="1"/>
                    <a:pt x="1007" y="82"/>
                    <a:pt x="984" y="195"/>
                  </a:cubicBezTo>
                  <a:cubicBezTo>
                    <a:pt x="902" y="576"/>
                    <a:pt x="579" y="898"/>
                    <a:pt x="195" y="980"/>
                  </a:cubicBezTo>
                  <a:cubicBezTo>
                    <a:pt x="86" y="1003"/>
                    <a:pt x="0" y="1101"/>
                    <a:pt x="0" y="1217"/>
                  </a:cubicBezTo>
                  <a:lnTo>
                    <a:pt x="0" y="6068"/>
                  </a:lnTo>
                  <a:cubicBezTo>
                    <a:pt x="0" y="6185"/>
                    <a:pt x="86" y="6282"/>
                    <a:pt x="195" y="6305"/>
                  </a:cubicBezTo>
                  <a:cubicBezTo>
                    <a:pt x="583" y="6387"/>
                    <a:pt x="902" y="6713"/>
                    <a:pt x="984" y="7094"/>
                  </a:cubicBezTo>
                  <a:cubicBezTo>
                    <a:pt x="1007" y="7203"/>
                    <a:pt x="1100" y="7289"/>
                    <a:pt x="1217" y="7289"/>
                  </a:cubicBezTo>
                  <a:lnTo>
                    <a:pt x="10449" y="7289"/>
                  </a:lnTo>
                  <a:cubicBezTo>
                    <a:pt x="10561" y="7289"/>
                    <a:pt x="10659" y="7203"/>
                    <a:pt x="10682" y="7094"/>
                  </a:cubicBezTo>
                  <a:cubicBezTo>
                    <a:pt x="10763" y="6710"/>
                    <a:pt x="11086" y="6387"/>
                    <a:pt x="11467" y="6305"/>
                  </a:cubicBezTo>
                  <a:cubicBezTo>
                    <a:pt x="11580" y="6282"/>
                    <a:pt x="11661" y="6185"/>
                    <a:pt x="11661" y="6068"/>
                  </a:cubicBezTo>
                  <a:lnTo>
                    <a:pt x="11661" y="1217"/>
                  </a:lnTo>
                  <a:cubicBezTo>
                    <a:pt x="11661" y="1101"/>
                    <a:pt x="11580" y="1003"/>
                    <a:pt x="11467" y="980"/>
                  </a:cubicBezTo>
                  <a:cubicBezTo>
                    <a:pt x="11078" y="898"/>
                    <a:pt x="10763" y="572"/>
                    <a:pt x="10682" y="195"/>
                  </a:cubicBezTo>
                  <a:cubicBezTo>
                    <a:pt x="10659" y="82"/>
                    <a:pt x="10561" y="1"/>
                    <a:pt x="10449" y="1"/>
                  </a:cubicBezTo>
                  <a:close/>
                </a:path>
              </a:pathLst>
            </a:custGeom>
            <a:solidFill>
              <a:srgbClr val="FFF6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4" name="Google Shape;6574;p73"/>
            <p:cNvSpPr/>
            <p:nvPr/>
          </p:nvSpPr>
          <p:spPr>
            <a:xfrm>
              <a:off x="5053100" y="4064975"/>
              <a:ext cx="13925" cy="10700"/>
            </a:xfrm>
            <a:custGeom>
              <a:avLst/>
              <a:gdLst/>
              <a:ahLst/>
              <a:cxnLst/>
              <a:rect l="l" t="t" r="r" b="b"/>
              <a:pathLst>
                <a:path w="557" h="428" extrusionOk="0">
                  <a:moveTo>
                    <a:pt x="223" y="0"/>
                  </a:moveTo>
                  <a:cubicBezTo>
                    <a:pt x="98" y="0"/>
                    <a:pt x="1" y="97"/>
                    <a:pt x="9" y="218"/>
                  </a:cubicBezTo>
                  <a:cubicBezTo>
                    <a:pt x="13" y="334"/>
                    <a:pt x="114" y="428"/>
                    <a:pt x="230" y="428"/>
                  </a:cubicBezTo>
                  <a:lnTo>
                    <a:pt x="339" y="428"/>
                  </a:lnTo>
                  <a:cubicBezTo>
                    <a:pt x="460" y="428"/>
                    <a:pt x="557" y="331"/>
                    <a:pt x="553" y="210"/>
                  </a:cubicBezTo>
                  <a:cubicBezTo>
                    <a:pt x="545" y="93"/>
                    <a:pt x="444" y="0"/>
                    <a:pt x="3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5" name="Google Shape;6575;p73"/>
            <p:cNvSpPr/>
            <p:nvPr/>
          </p:nvSpPr>
          <p:spPr>
            <a:xfrm>
              <a:off x="4761875" y="4064975"/>
              <a:ext cx="13725" cy="10700"/>
            </a:xfrm>
            <a:custGeom>
              <a:avLst/>
              <a:gdLst/>
              <a:ahLst/>
              <a:cxnLst/>
              <a:rect l="l" t="t" r="r" b="b"/>
              <a:pathLst>
                <a:path w="549" h="428" extrusionOk="0">
                  <a:moveTo>
                    <a:pt x="218" y="0"/>
                  </a:moveTo>
                  <a:cubicBezTo>
                    <a:pt x="98" y="0"/>
                    <a:pt x="0" y="97"/>
                    <a:pt x="4" y="218"/>
                  </a:cubicBezTo>
                  <a:cubicBezTo>
                    <a:pt x="8" y="334"/>
                    <a:pt x="113" y="428"/>
                    <a:pt x="230" y="428"/>
                  </a:cubicBezTo>
                  <a:lnTo>
                    <a:pt x="335" y="428"/>
                  </a:lnTo>
                  <a:cubicBezTo>
                    <a:pt x="451" y="428"/>
                    <a:pt x="549" y="331"/>
                    <a:pt x="549" y="210"/>
                  </a:cubicBezTo>
                  <a:cubicBezTo>
                    <a:pt x="545" y="93"/>
                    <a:pt x="444" y="0"/>
                    <a:pt x="3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6" name="Google Shape;6576;p73"/>
            <p:cNvSpPr/>
            <p:nvPr/>
          </p:nvSpPr>
          <p:spPr>
            <a:xfrm>
              <a:off x="4761875" y="4247075"/>
              <a:ext cx="13725" cy="10725"/>
            </a:xfrm>
            <a:custGeom>
              <a:avLst/>
              <a:gdLst/>
              <a:ahLst/>
              <a:cxnLst/>
              <a:rect l="l" t="t" r="r" b="b"/>
              <a:pathLst>
                <a:path w="549" h="429" extrusionOk="0">
                  <a:moveTo>
                    <a:pt x="218" y="0"/>
                  </a:moveTo>
                  <a:cubicBezTo>
                    <a:pt x="98" y="0"/>
                    <a:pt x="0" y="98"/>
                    <a:pt x="4" y="218"/>
                  </a:cubicBezTo>
                  <a:cubicBezTo>
                    <a:pt x="8" y="335"/>
                    <a:pt x="113" y="428"/>
                    <a:pt x="230" y="428"/>
                  </a:cubicBezTo>
                  <a:lnTo>
                    <a:pt x="335" y="428"/>
                  </a:lnTo>
                  <a:cubicBezTo>
                    <a:pt x="451" y="428"/>
                    <a:pt x="549" y="323"/>
                    <a:pt x="549" y="207"/>
                  </a:cubicBezTo>
                  <a:cubicBezTo>
                    <a:pt x="545" y="90"/>
                    <a:pt x="444" y="0"/>
                    <a:pt x="3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7" name="Google Shape;6577;p73"/>
            <p:cNvSpPr/>
            <p:nvPr/>
          </p:nvSpPr>
          <p:spPr>
            <a:xfrm>
              <a:off x="5053100" y="4247075"/>
              <a:ext cx="13925" cy="10725"/>
            </a:xfrm>
            <a:custGeom>
              <a:avLst/>
              <a:gdLst/>
              <a:ahLst/>
              <a:cxnLst/>
              <a:rect l="l" t="t" r="r" b="b"/>
              <a:pathLst>
                <a:path w="557" h="429" extrusionOk="0">
                  <a:moveTo>
                    <a:pt x="223" y="0"/>
                  </a:moveTo>
                  <a:cubicBezTo>
                    <a:pt x="98" y="0"/>
                    <a:pt x="1" y="98"/>
                    <a:pt x="9" y="218"/>
                  </a:cubicBezTo>
                  <a:cubicBezTo>
                    <a:pt x="13" y="335"/>
                    <a:pt x="114" y="428"/>
                    <a:pt x="230" y="428"/>
                  </a:cubicBezTo>
                  <a:lnTo>
                    <a:pt x="339" y="428"/>
                  </a:lnTo>
                  <a:cubicBezTo>
                    <a:pt x="460" y="428"/>
                    <a:pt x="557" y="323"/>
                    <a:pt x="553" y="207"/>
                  </a:cubicBezTo>
                  <a:cubicBezTo>
                    <a:pt x="545" y="90"/>
                    <a:pt x="444" y="0"/>
                    <a:pt x="3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8" name="Google Shape;6578;p73"/>
            <p:cNvSpPr/>
            <p:nvPr/>
          </p:nvSpPr>
          <p:spPr>
            <a:xfrm>
              <a:off x="4865750" y="4094800"/>
              <a:ext cx="97400" cy="24225"/>
            </a:xfrm>
            <a:custGeom>
              <a:avLst/>
              <a:gdLst/>
              <a:ahLst/>
              <a:cxnLst/>
              <a:rect l="l" t="t" r="r" b="b"/>
              <a:pathLst>
                <a:path w="3896" h="969" extrusionOk="0">
                  <a:moveTo>
                    <a:pt x="226" y="0"/>
                  </a:moveTo>
                  <a:cubicBezTo>
                    <a:pt x="102" y="0"/>
                    <a:pt x="1" y="105"/>
                    <a:pt x="1" y="230"/>
                  </a:cubicBezTo>
                  <a:lnTo>
                    <a:pt x="1" y="739"/>
                  </a:lnTo>
                  <a:cubicBezTo>
                    <a:pt x="1" y="867"/>
                    <a:pt x="102" y="968"/>
                    <a:pt x="226" y="968"/>
                  </a:cubicBezTo>
                  <a:lnTo>
                    <a:pt x="3666" y="968"/>
                  </a:lnTo>
                  <a:cubicBezTo>
                    <a:pt x="3794" y="968"/>
                    <a:pt x="3896" y="867"/>
                    <a:pt x="3896" y="739"/>
                  </a:cubicBezTo>
                  <a:lnTo>
                    <a:pt x="3896" y="230"/>
                  </a:lnTo>
                  <a:cubicBezTo>
                    <a:pt x="3896" y="105"/>
                    <a:pt x="3794" y="0"/>
                    <a:pt x="36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9" name="Google Shape;6579;p73"/>
            <p:cNvSpPr/>
            <p:nvPr/>
          </p:nvSpPr>
          <p:spPr>
            <a:xfrm>
              <a:off x="4799275" y="4137450"/>
              <a:ext cx="192550" cy="10725"/>
            </a:xfrm>
            <a:custGeom>
              <a:avLst/>
              <a:gdLst/>
              <a:ahLst/>
              <a:cxnLst/>
              <a:rect l="l" t="t" r="r" b="b"/>
              <a:pathLst>
                <a:path w="7702" h="429" extrusionOk="0">
                  <a:moveTo>
                    <a:pt x="234" y="1"/>
                  </a:moveTo>
                  <a:cubicBezTo>
                    <a:pt x="102" y="1"/>
                    <a:pt x="1" y="110"/>
                    <a:pt x="16" y="238"/>
                  </a:cubicBezTo>
                  <a:cubicBezTo>
                    <a:pt x="28" y="351"/>
                    <a:pt x="125" y="428"/>
                    <a:pt x="238" y="428"/>
                  </a:cubicBezTo>
                  <a:lnTo>
                    <a:pt x="7468" y="428"/>
                  </a:lnTo>
                  <a:cubicBezTo>
                    <a:pt x="7600" y="428"/>
                    <a:pt x="7701" y="324"/>
                    <a:pt x="7686" y="191"/>
                  </a:cubicBezTo>
                  <a:cubicBezTo>
                    <a:pt x="7674" y="79"/>
                    <a:pt x="7577" y="1"/>
                    <a:pt x="74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0" name="Google Shape;6580;p73"/>
            <p:cNvSpPr/>
            <p:nvPr/>
          </p:nvSpPr>
          <p:spPr>
            <a:xfrm>
              <a:off x="4799275" y="4162325"/>
              <a:ext cx="228800" cy="10725"/>
            </a:xfrm>
            <a:custGeom>
              <a:avLst/>
              <a:gdLst/>
              <a:ahLst/>
              <a:cxnLst/>
              <a:rect l="l" t="t" r="r" b="b"/>
              <a:pathLst>
                <a:path w="9152" h="429" extrusionOk="0">
                  <a:moveTo>
                    <a:pt x="234" y="1"/>
                  </a:moveTo>
                  <a:cubicBezTo>
                    <a:pt x="102" y="1"/>
                    <a:pt x="1" y="110"/>
                    <a:pt x="16" y="238"/>
                  </a:cubicBezTo>
                  <a:cubicBezTo>
                    <a:pt x="28" y="351"/>
                    <a:pt x="125" y="429"/>
                    <a:pt x="238" y="429"/>
                  </a:cubicBezTo>
                  <a:lnTo>
                    <a:pt x="8918" y="429"/>
                  </a:lnTo>
                  <a:cubicBezTo>
                    <a:pt x="9046" y="429"/>
                    <a:pt x="9151" y="320"/>
                    <a:pt x="9136" y="191"/>
                  </a:cubicBezTo>
                  <a:cubicBezTo>
                    <a:pt x="9120" y="79"/>
                    <a:pt x="9023" y="1"/>
                    <a:pt x="8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1" name="Google Shape;6581;p73"/>
            <p:cNvSpPr/>
            <p:nvPr/>
          </p:nvSpPr>
          <p:spPr>
            <a:xfrm>
              <a:off x="4835725" y="4186525"/>
              <a:ext cx="114125" cy="10725"/>
            </a:xfrm>
            <a:custGeom>
              <a:avLst/>
              <a:gdLst/>
              <a:ahLst/>
              <a:cxnLst/>
              <a:rect l="l" t="t" r="r" b="b"/>
              <a:pathLst>
                <a:path w="4565" h="429" extrusionOk="0">
                  <a:moveTo>
                    <a:pt x="234" y="1"/>
                  </a:moveTo>
                  <a:cubicBezTo>
                    <a:pt x="102" y="1"/>
                    <a:pt x="1" y="110"/>
                    <a:pt x="16" y="238"/>
                  </a:cubicBezTo>
                  <a:cubicBezTo>
                    <a:pt x="28" y="351"/>
                    <a:pt x="125" y="428"/>
                    <a:pt x="238" y="428"/>
                  </a:cubicBezTo>
                  <a:lnTo>
                    <a:pt x="4331" y="428"/>
                  </a:lnTo>
                  <a:cubicBezTo>
                    <a:pt x="4459" y="428"/>
                    <a:pt x="4564" y="323"/>
                    <a:pt x="4548" y="191"/>
                  </a:cubicBezTo>
                  <a:cubicBezTo>
                    <a:pt x="4533" y="79"/>
                    <a:pt x="4436" y="1"/>
                    <a:pt x="43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2" name="Google Shape;6582;p73"/>
            <p:cNvSpPr/>
            <p:nvPr/>
          </p:nvSpPr>
          <p:spPr>
            <a:xfrm>
              <a:off x="4812300" y="4222875"/>
              <a:ext cx="34250" cy="10725"/>
            </a:xfrm>
            <a:custGeom>
              <a:avLst/>
              <a:gdLst/>
              <a:ahLst/>
              <a:cxnLst/>
              <a:rect l="l" t="t" r="r" b="b"/>
              <a:pathLst>
                <a:path w="1370" h="429" extrusionOk="0">
                  <a:moveTo>
                    <a:pt x="218" y="1"/>
                  </a:moveTo>
                  <a:cubicBezTo>
                    <a:pt x="98" y="1"/>
                    <a:pt x="1" y="98"/>
                    <a:pt x="5" y="218"/>
                  </a:cubicBezTo>
                  <a:cubicBezTo>
                    <a:pt x="9" y="335"/>
                    <a:pt x="110" y="428"/>
                    <a:pt x="226" y="428"/>
                  </a:cubicBezTo>
                  <a:lnTo>
                    <a:pt x="1155" y="428"/>
                  </a:lnTo>
                  <a:cubicBezTo>
                    <a:pt x="1272" y="428"/>
                    <a:pt x="1369" y="327"/>
                    <a:pt x="1369" y="211"/>
                  </a:cubicBezTo>
                  <a:cubicBezTo>
                    <a:pt x="1365" y="94"/>
                    <a:pt x="1264" y="1"/>
                    <a:pt x="1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3" name="Google Shape;6583;p73"/>
            <p:cNvSpPr/>
            <p:nvPr/>
          </p:nvSpPr>
          <p:spPr>
            <a:xfrm>
              <a:off x="4950975" y="4229300"/>
              <a:ext cx="72525" cy="71775"/>
            </a:xfrm>
            <a:custGeom>
              <a:avLst/>
              <a:gdLst/>
              <a:ahLst/>
              <a:cxnLst/>
              <a:rect l="l" t="t" r="r" b="b"/>
              <a:pathLst>
                <a:path w="2901" h="2871" extrusionOk="0">
                  <a:moveTo>
                    <a:pt x="218" y="0"/>
                  </a:moveTo>
                  <a:lnTo>
                    <a:pt x="51" y="342"/>
                  </a:lnTo>
                  <a:cubicBezTo>
                    <a:pt x="20" y="408"/>
                    <a:pt x="1" y="486"/>
                    <a:pt x="1" y="560"/>
                  </a:cubicBezTo>
                  <a:lnTo>
                    <a:pt x="1" y="2628"/>
                  </a:lnTo>
                  <a:cubicBezTo>
                    <a:pt x="1" y="2767"/>
                    <a:pt x="116" y="2871"/>
                    <a:pt x="244" y="2871"/>
                  </a:cubicBezTo>
                  <a:cubicBezTo>
                    <a:pt x="270" y="2871"/>
                    <a:pt x="297" y="2866"/>
                    <a:pt x="323" y="2857"/>
                  </a:cubicBezTo>
                  <a:lnTo>
                    <a:pt x="969" y="2639"/>
                  </a:lnTo>
                  <a:lnTo>
                    <a:pt x="1377" y="2266"/>
                  </a:lnTo>
                  <a:cubicBezTo>
                    <a:pt x="1400" y="2259"/>
                    <a:pt x="1425" y="2255"/>
                    <a:pt x="1451" y="2255"/>
                  </a:cubicBezTo>
                  <a:cubicBezTo>
                    <a:pt x="1477" y="2255"/>
                    <a:pt x="1503" y="2259"/>
                    <a:pt x="1528" y="2266"/>
                  </a:cubicBezTo>
                  <a:lnTo>
                    <a:pt x="1936" y="2639"/>
                  </a:lnTo>
                  <a:lnTo>
                    <a:pt x="2582" y="2857"/>
                  </a:lnTo>
                  <a:cubicBezTo>
                    <a:pt x="2609" y="2866"/>
                    <a:pt x="2636" y="2871"/>
                    <a:pt x="2662" y="2871"/>
                  </a:cubicBezTo>
                  <a:cubicBezTo>
                    <a:pt x="2790" y="2871"/>
                    <a:pt x="2900" y="2767"/>
                    <a:pt x="2900" y="2628"/>
                  </a:cubicBezTo>
                  <a:lnTo>
                    <a:pt x="2900" y="560"/>
                  </a:lnTo>
                  <a:cubicBezTo>
                    <a:pt x="2900" y="482"/>
                    <a:pt x="2889" y="408"/>
                    <a:pt x="2854" y="342"/>
                  </a:cubicBezTo>
                  <a:lnTo>
                    <a:pt x="268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4" name="Google Shape;6584;p73"/>
            <p:cNvSpPr/>
            <p:nvPr/>
          </p:nvSpPr>
          <p:spPr>
            <a:xfrm>
              <a:off x="4975175" y="4229300"/>
              <a:ext cx="24325" cy="66000"/>
            </a:xfrm>
            <a:custGeom>
              <a:avLst/>
              <a:gdLst/>
              <a:ahLst/>
              <a:cxnLst/>
              <a:rect l="l" t="t" r="r" b="b"/>
              <a:pathLst>
                <a:path w="973" h="2640" extrusionOk="0">
                  <a:moveTo>
                    <a:pt x="1" y="0"/>
                  </a:moveTo>
                  <a:lnTo>
                    <a:pt x="1" y="2639"/>
                  </a:lnTo>
                  <a:lnTo>
                    <a:pt x="409" y="2503"/>
                  </a:lnTo>
                  <a:cubicBezTo>
                    <a:pt x="432" y="2496"/>
                    <a:pt x="457" y="2492"/>
                    <a:pt x="484" y="2492"/>
                  </a:cubicBezTo>
                  <a:cubicBezTo>
                    <a:pt x="510" y="2492"/>
                    <a:pt x="537" y="2496"/>
                    <a:pt x="564" y="2503"/>
                  </a:cubicBezTo>
                  <a:lnTo>
                    <a:pt x="972" y="2639"/>
                  </a:lnTo>
                  <a:lnTo>
                    <a:pt x="9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5" name="Google Shape;6585;p73"/>
            <p:cNvSpPr/>
            <p:nvPr/>
          </p:nvSpPr>
          <p:spPr>
            <a:xfrm>
              <a:off x="4938650" y="4143100"/>
              <a:ext cx="97200" cy="97200"/>
            </a:xfrm>
            <a:custGeom>
              <a:avLst/>
              <a:gdLst/>
              <a:ahLst/>
              <a:cxnLst/>
              <a:rect l="l" t="t" r="r" b="b"/>
              <a:pathLst>
                <a:path w="3888" h="3888" extrusionOk="0">
                  <a:moveTo>
                    <a:pt x="1944" y="0"/>
                  </a:moveTo>
                  <a:cubicBezTo>
                    <a:pt x="867" y="0"/>
                    <a:pt x="0" y="867"/>
                    <a:pt x="0" y="1944"/>
                  </a:cubicBezTo>
                  <a:cubicBezTo>
                    <a:pt x="0" y="3017"/>
                    <a:pt x="867" y="3887"/>
                    <a:pt x="1944" y="3887"/>
                  </a:cubicBezTo>
                  <a:cubicBezTo>
                    <a:pt x="3016" y="3887"/>
                    <a:pt x="3887" y="3017"/>
                    <a:pt x="3887" y="1944"/>
                  </a:cubicBezTo>
                  <a:cubicBezTo>
                    <a:pt x="3887" y="867"/>
                    <a:pt x="3016" y="0"/>
                    <a:pt x="19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6" name="Google Shape;6586;p73"/>
            <p:cNvSpPr/>
            <p:nvPr/>
          </p:nvSpPr>
          <p:spPr>
            <a:xfrm>
              <a:off x="4962925" y="4167400"/>
              <a:ext cx="48625" cy="48600"/>
            </a:xfrm>
            <a:custGeom>
              <a:avLst/>
              <a:gdLst/>
              <a:ahLst/>
              <a:cxnLst/>
              <a:rect l="l" t="t" r="r" b="b"/>
              <a:pathLst>
                <a:path w="1945" h="1944" extrusionOk="0">
                  <a:moveTo>
                    <a:pt x="973" y="0"/>
                  </a:moveTo>
                  <a:cubicBezTo>
                    <a:pt x="432" y="0"/>
                    <a:pt x="1" y="432"/>
                    <a:pt x="1" y="972"/>
                  </a:cubicBezTo>
                  <a:cubicBezTo>
                    <a:pt x="1" y="1508"/>
                    <a:pt x="432" y="1944"/>
                    <a:pt x="973" y="1944"/>
                  </a:cubicBezTo>
                  <a:cubicBezTo>
                    <a:pt x="1509" y="1944"/>
                    <a:pt x="1944" y="1508"/>
                    <a:pt x="1944" y="972"/>
                  </a:cubicBezTo>
                  <a:cubicBezTo>
                    <a:pt x="1944" y="432"/>
                    <a:pt x="1509" y="0"/>
                    <a:pt x="9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7" name="Google Shape;6587;p73"/>
            <p:cNvSpPr/>
            <p:nvPr/>
          </p:nvSpPr>
          <p:spPr>
            <a:xfrm>
              <a:off x="4980225" y="4186525"/>
              <a:ext cx="14125" cy="10725"/>
            </a:xfrm>
            <a:custGeom>
              <a:avLst/>
              <a:gdLst/>
              <a:ahLst/>
              <a:cxnLst/>
              <a:rect l="l" t="t" r="r" b="b"/>
              <a:pathLst>
                <a:path w="565" h="429" extrusionOk="0">
                  <a:moveTo>
                    <a:pt x="222" y="1"/>
                  </a:moveTo>
                  <a:cubicBezTo>
                    <a:pt x="98" y="1"/>
                    <a:pt x="1" y="98"/>
                    <a:pt x="8" y="219"/>
                  </a:cubicBezTo>
                  <a:cubicBezTo>
                    <a:pt x="12" y="335"/>
                    <a:pt x="113" y="428"/>
                    <a:pt x="230" y="428"/>
                  </a:cubicBezTo>
                  <a:lnTo>
                    <a:pt x="339" y="428"/>
                  </a:lnTo>
                  <a:cubicBezTo>
                    <a:pt x="463" y="428"/>
                    <a:pt x="564" y="316"/>
                    <a:pt x="545" y="191"/>
                  </a:cubicBezTo>
                  <a:cubicBezTo>
                    <a:pt x="537" y="79"/>
                    <a:pt x="440" y="1"/>
                    <a:pt x="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88" name="Google Shape;6588;p73"/>
          <p:cNvGrpSpPr/>
          <p:nvPr/>
        </p:nvGrpSpPr>
        <p:grpSpPr>
          <a:xfrm>
            <a:off x="5419375" y="3937175"/>
            <a:ext cx="364250" cy="363475"/>
            <a:chOff x="5419375" y="3937175"/>
            <a:chExt cx="364250" cy="363475"/>
          </a:xfrm>
        </p:grpSpPr>
        <p:sp>
          <p:nvSpPr>
            <p:cNvPr id="6589" name="Google Shape;6589;p73"/>
            <p:cNvSpPr/>
            <p:nvPr/>
          </p:nvSpPr>
          <p:spPr>
            <a:xfrm>
              <a:off x="5479900" y="3973425"/>
              <a:ext cx="97400" cy="254550"/>
            </a:xfrm>
            <a:custGeom>
              <a:avLst/>
              <a:gdLst/>
              <a:ahLst/>
              <a:cxnLst/>
              <a:rect l="l" t="t" r="r" b="b"/>
              <a:pathLst>
                <a:path w="3896" h="10182" extrusionOk="0">
                  <a:moveTo>
                    <a:pt x="1" y="1"/>
                  </a:moveTo>
                  <a:lnTo>
                    <a:pt x="1" y="8210"/>
                  </a:lnTo>
                  <a:cubicBezTo>
                    <a:pt x="1" y="9205"/>
                    <a:pt x="740" y="10060"/>
                    <a:pt x="1731" y="10169"/>
                  </a:cubicBezTo>
                  <a:cubicBezTo>
                    <a:pt x="1805" y="10177"/>
                    <a:pt x="1878" y="10181"/>
                    <a:pt x="1950" y="10181"/>
                  </a:cubicBezTo>
                  <a:cubicBezTo>
                    <a:pt x="3022" y="10181"/>
                    <a:pt x="3896" y="9312"/>
                    <a:pt x="3896" y="8237"/>
                  </a:cubicBezTo>
                  <a:lnTo>
                    <a:pt x="38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0" name="Google Shape;6590;p73"/>
            <p:cNvSpPr/>
            <p:nvPr/>
          </p:nvSpPr>
          <p:spPr>
            <a:xfrm>
              <a:off x="5467850" y="3937175"/>
              <a:ext cx="121600" cy="48325"/>
            </a:xfrm>
            <a:custGeom>
              <a:avLst/>
              <a:gdLst/>
              <a:ahLst/>
              <a:cxnLst/>
              <a:rect l="l" t="t" r="r" b="b"/>
              <a:pathLst>
                <a:path w="4864" h="1933" extrusionOk="0">
                  <a:moveTo>
                    <a:pt x="487" y="1"/>
                  </a:moveTo>
                  <a:cubicBezTo>
                    <a:pt x="219" y="1"/>
                    <a:pt x="1" y="218"/>
                    <a:pt x="1" y="487"/>
                  </a:cubicBezTo>
                  <a:lnTo>
                    <a:pt x="1" y="1447"/>
                  </a:lnTo>
                  <a:cubicBezTo>
                    <a:pt x="1" y="1715"/>
                    <a:pt x="219" y="1933"/>
                    <a:pt x="487" y="1933"/>
                  </a:cubicBezTo>
                  <a:lnTo>
                    <a:pt x="4378" y="1933"/>
                  </a:lnTo>
                  <a:cubicBezTo>
                    <a:pt x="4646" y="1933"/>
                    <a:pt x="4864" y="1715"/>
                    <a:pt x="4864" y="1447"/>
                  </a:cubicBezTo>
                  <a:lnTo>
                    <a:pt x="4864" y="487"/>
                  </a:lnTo>
                  <a:cubicBezTo>
                    <a:pt x="4864" y="218"/>
                    <a:pt x="4646" y="1"/>
                    <a:pt x="43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1" name="Google Shape;6591;p73"/>
            <p:cNvSpPr/>
            <p:nvPr/>
          </p:nvSpPr>
          <p:spPr>
            <a:xfrm>
              <a:off x="5504800" y="4082350"/>
              <a:ext cx="48300" cy="121750"/>
            </a:xfrm>
            <a:custGeom>
              <a:avLst/>
              <a:gdLst/>
              <a:ahLst/>
              <a:cxnLst/>
              <a:rect l="l" t="t" r="r" b="b"/>
              <a:pathLst>
                <a:path w="1932" h="4870" extrusionOk="0">
                  <a:moveTo>
                    <a:pt x="0" y="1"/>
                  </a:moveTo>
                  <a:lnTo>
                    <a:pt x="0" y="3880"/>
                  </a:lnTo>
                  <a:cubicBezTo>
                    <a:pt x="0" y="4429"/>
                    <a:pt x="426" y="4870"/>
                    <a:pt x="963" y="4870"/>
                  </a:cubicBezTo>
                  <a:cubicBezTo>
                    <a:pt x="985" y="4870"/>
                    <a:pt x="1007" y="4869"/>
                    <a:pt x="1030" y="4868"/>
                  </a:cubicBezTo>
                  <a:cubicBezTo>
                    <a:pt x="1535" y="4833"/>
                    <a:pt x="1932" y="4409"/>
                    <a:pt x="1932" y="3896"/>
                  </a:cubicBezTo>
                  <a:lnTo>
                    <a:pt x="19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2" name="Google Shape;6592;p73"/>
            <p:cNvSpPr/>
            <p:nvPr/>
          </p:nvSpPr>
          <p:spPr>
            <a:xfrm>
              <a:off x="5625675" y="3973425"/>
              <a:ext cx="97400" cy="254550"/>
            </a:xfrm>
            <a:custGeom>
              <a:avLst/>
              <a:gdLst/>
              <a:ahLst/>
              <a:cxnLst/>
              <a:rect l="l" t="t" r="r" b="b"/>
              <a:pathLst>
                <a:path w="3896" h="10182" extrusionOk="0">
                  <a:moveTo>
                    <a:pt x="1" y="1"/>
                  </a:moveTo>
                  <a:lnTo>
                    <a:pt x="1" y="8210"/>
                  </a:lnTo>
                  <a:cubicBezTo>
                    <a:pt x="1" y="9205"/>
                    <a:pt x="739" y="10060"/>
                    <a:pt x="1730" y="10169"/>
                  </a:cubicBezTo>
                  <a:cubicBezTo>
                    <a:pt x="1804" y="10177"/>
                    <a:pt x="1877" y="10181"/>
                    <a:pt x="1950" y="10181"/>
                  </a:cubicBezTo>
                  <a:cubicBezTo>
                    <a:pt x="3022" y="10181"/>
                    <a:pt x="3895" y="9312"/>
                    <a:pt x="3895" y="8237"/>
                  </a:cubicBezTo>
                  <a:lnTo>
                    <a:pt x="38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3" name="Google Shape;6593;p73"/>
            <p:cNvSpPr/>
            <p:nvPr/>
          </p:nvSpPr>
          <p:spPr>
            <a:xfrm>
              <a:off x="5613625" y="3937175"/>
              <a:ext cx="121600" cy="48325"/>
            </a:xfrm>
            <a:custGeom>
              <a:avLst/>
              <a:gdLst/>
              <a:ahLst/>
              <a:cxnLst/>
              <a:rect l="l" t="t" r="r" b="b"/>
              <a:pathLst>
                <a:path w="4864" h="1933" extrusionOk="0">
                  <a:moveTo>
                    <a:pt x="486" y="1"/>
                  </a:moveTo>
                  <a:cubicBezTo>
                    <a:pt x="218" y="1"/>
                    <a:pt x="1" y="218"/>
                    <a:pt x="1" y="487"/>
                  </a:cubicBezTo>
                  <a:lnTo>
                    <a:pt x="1" y="1447"/>
                  </a:lnTo>
                  <a:cubicBezTo>
                    <a:pt x="1" y="1715"/>
                    <a:pt x="218" y="1933"/>
                    <a:pt x="486" y="1933"/>
                  </a:cubicBezTo>
                  <a:lnTo>
                    <a:pt x="4377" y="1933"/>
                  </a:lnTo>
                  <a:cubicBezTo>
                    <a:pt x="4646" y="1933"/>
                    <a:pt x="4863" y="1715"/>
                    <a:pt x="4863" y="1447"/>
                  </a:cubicBezTo>
                  <a:lnTo>
                    <a:pt x="4863" y="487"/>
                  </a:lnTo>
                  <a:cubicBezTo>
                    <a:pt x="4863" y="218"/>
                    <a:pt x="4646" y="1"/>
                    <a:pt x="4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4" name="Google Shape;6594;p73"/>
            <p:cNvSpPr/>
            <p:nvPr/>
          </p:nvSpPr>
          <p:spPr>
            <a:xfrm>
              <a:off x="5649775" y="4082350"/>
              <a:ext cx="48425" cy="121750"/>
            </a:xfrm>
            <a:custGeom>
              <a:avLst/>
              <a:gdLst/>
              <a:ahLst/>
              <a:cxnLst/>
              <a:rect l="l" t="t" r="r" b="b"/>
              <a:pathLst>
                <a:path w="1937" h="4870" extrusionOk="0">
                  <a:moveTo>
                    <a:pt x="1" y="1"/>
                  </a:moveTo>
                  <a:lnTo>
                    <a:pt x="1" y="3880"/>
                  </a:lnTo>
                  <a:cubicBezTo>
                    <a:pt x="1" y="4429"/>
                    <a:pt x="427" y="4870"/>
                    <a:pt x="963" y="4870"/>
                  </a:cubicBezTo>
                  <a:cubicBezTo>
                    <a:pt x="985" y="4870"/>
                    <a:pt x="1008" y="4869"/>
                    <a:pt x="1031" y="4868"/>
                  </a:cubicBezTo>
                  <a:cubicBezTo>
                    <a:pt x="1536" y="4833"/>
                    <a:pt x="1936" y="4409"/>
                    <a:pt x="1936" y="3896"/>
                  </a:cubicBezTo>
                  <a:lnTo>
                    <a:pt x="19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5" name="Google Shape;6595;p73"/>
            <p:cNvSpPr/>
            <p:nvPr/>
          </p:nvSpPr>
          <p:spPr>
            <a:xfrm>
              <a:off x="5452225" y="4046025"/>
              <a:ext cx="298650" cy="36350"/>
            </a:xfrm>
            <a:custGeom>
              <a:avLst/>
              <a:gdLst/>
              <a:ahLst/>
              <a:cxnLst/>
              <a:rect l="l" t="t" r="r" b="b"/>
              <a:pathLst>
                <a:path w="11946" h="1454" extrusionOk="0">
                  <a:moveTo>
                    <a:pt x="0" y="0"/>
                  </a:moveTo>
                  <a:lnTo>
                    <a:pt x="0" y="1454"/>
                  </a:lnTo>
                  <a:lnTo>
                    <a:pt x="11945" y="1454"/>
                  </a:lnTo>
                  <a:lnTo>
                    <a:pt x="119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6" name="Google Shape;6596;p73"/>
            <p:cNvSpPr/>
            <p:nvPr/>
          </p:nvSpPr>
          <p:spPr>
            <a:xfrm>
              <a:off x="5452225" y="4252225"/>
              <a:ext cx="298650" cy="24225"/>
            </a:xfrm>
            <a:custGeom>
              <a:avLst/>
              <a:gdLst/>
              <a:ahLst/>
              <a:cxnLst/>
              <a:rect l="l" t="t" r="r" b="b"/>
              <a:pathLst>
                <a:path w="11946" h="969" extrusionOk="0">
                  <a:moveTo>
                    <a:pt x="0" y="1"/>
                  </a:moveTo>
                  <a:lnTo>
                    <a:pt x="0" y="968"/>
                  </a:lnTo>
                  <a:lnTo>
                    <a:pt x="11945" y="968"/>
                  </a:lnTo>
                  <a:lnTo>
                    <a:pt x="119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7" name="Google Shape;6597;p73"/>
            <p:cNvSpPr/>
            <p:nvPr/>
          </p:nvSpPr>
          <p:spPr>
            <a:xfrm>
              <a:off x="5419375" y="4046025"/>
              <a:ext cx="36375" cy="254625"/>
            </a:xfrm>
            <a:custGeom>
              <a:avLst/>
              <a:gdLst/>
              <a:ahLst/>
              <a:cxnLst/>
              <a:rect l="l" t="t" r="r" b="b"/>
              <a:pathLst>
                <a:path w="1455" h="10185" extrusionOk="0">
                  <a:moveTo>
                    <a:pt x="459" y="0"/>
                  </a:moveTo>
                  <a:cubicBezTo>
                    <a:pt x="206" y="0"/>
                    <a:pt x="0" y="202"/>
                    <a:pt x="0" y="455"/>
                  </a:cubicBezTo>
                  <a:lnTo>
                    <a:pt x="0" y="9955"/>
                  </a:lnTo>
                  <a:cubicBezTo>
                    <a:pt x="0" y="10083"/>
                    <a:pt x="101" y="10184"/>
                    <a:pt x="230" y="10184"/>
                  </a:cubicBezTo>
                  <a:lnTo>
                    <a:pt x="1225" y="10184"/>
                  </a:lnTo>
                  <a:cubicBezTo>
                    <a:pt x="1353" y="10184"/>
                    <a:pt x="1454" y="10083"/>
                    <a:pt x="1454" y="9955"/>
                  </a:cubicBezTo>
                  <a:lnTo>
                    <a:pt x="14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8" name="Google Shape;6598;p73"/>
            <p:cNvSpPr/>
            <p:nvPr/>
          </p:nvSpPr>
          <p:spPr>
            <a:xfrm>
              <a:off x="5747250" y="4046025"/>
              <a:ext cx="36375" cy="254625"/>
            </a:xfrm>
            <a:custGeom>
              <a:avLst/>
              <a:gdLst/>
              <a:ahLst/>
              <a:cxnLst/>
              <a:rect l="l" t="t" r="r" b="b"/>
              <a:pathLst>
                <a:path w="1455" h="10185" extrusionOk="0">
                  <a:moveTo>
                    <a:pt x="0" y="0"/>
                  </a:moveTo>
                  <a:lnTo>
                    <a:pt x="0" y="9955"/>
                  </a:lnTo>
                  <a:cubicBezTo>
                    <a:pt x="0" y="10083"/>
                    <a:pt x="101" y="10184"/>
                    <a:pt x="230" y="10184"/>
                  </a:cubicBezTo>
                  <a:lnTo>
                    <a:pt x="1225" y="10184"/>
                  </a:lnTo>
                  <a:cubicBezTo>
                    <a:pt x="1349" y="10184"/>
                    <a:pt x="1454" y="10083"/>
                    <a:pt x="1454" y="9955"/>
                  </a:cubicBezTo>
                  <a:lnTo>
                    <a:pt x="1454" y="455"/>
                  </a:lnTo>
                  <a:cubicBezTo>
                    <a:pt x="1454" y="202"/>
                    <a:pt x="1248" y="0"/>
                    <a:pt x="9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9" name="Google Shape;6599;p73"/>
            <p:cNvSpPr/>
            <p:nvPr/>
          </p:nvSpPr>
          <p:spPr>
            <a:xfrm>
              <a:off x="5754525" y="4046025"/>
              <a:ext cx="29100" cy="254525"/>
            </a:xfrm>
            <a:custGeom>
              <a:avLst/>
              <a:gdLst/>
              <a:ahLst/>
              <a:cxnLst/>
              <a:rect l="l" t="t" r="r" b="b"/>
              <a:pathLst>
                <a:path w="1164" h="10181" extrusionOk="0">
                  <a:moveTo>
                    <a:pt x="1" y="0"/>
                  </a:moveTo>
                  <a:cubicBezTo>
                    <a:pt x="261" y="0"/>
                    <a:pt x="475" y="210"/>
                    <a:pt x="475" y="467"/>
                  </a:cubicBezTo>
                  <a:lnTo>
                    <a:pt x="475" y="9947"/>
                  </a:lnTo>
                  <a:cubicBezTo>
                    <a:pt x="475" y="10075"/>
                    <a:pt x="370" y="10180"/>
                    <a:pt x="238" y="10180"/>
                  </a:cubicBezTo>
                  <a:lnTo>
                    <a:pt x="922" y="10180"/>
                  </a:lnTo>
                  <a:cubicBezTo>
                    <a:pt x="1054" y="10180"/>
                    <a:pt x="1155" y="10072"/>
                    <a:pt x="1155" y="9947"/>
                  </a:cubicBezTo>
                  <a:lnTo>
                    <a:pt x="1155" y="471"/>
                  </a:lnTo>
                  <a:lnTo>
                    <a:pt x="1163" y="471"/>
                  </a:lnTo>
                  <a:cubicBezTo>
                    <a:pt x="1163" y="214"/>
                    <a:pt x="953" y="0"/>
                    <a:pt x="6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0" name="Google Shape;6600;p73"/>
            <p:cNvSpPr/>
            <p:nvPr/>
          </p:nvSpPr>
          <p:spPr>
            <a:xfrm>
              <a:off x="5747250" y="4271475"/>
              <a:ext cx="36375" cy="10700"/>
            </a:xfrm>
            <a:custGeom>
              <a:avLst/>
              <a:gdLst/>
              <a:ahLst/>
              <a:cxnLst/>
              <a:rect l="l" t="t" r="r" b="b"/>
              <a:pathLst>
                <a:path w="1455" h="428" extrusionOk="0">
                  <a:moveTo>
                    <a:pt x="0" y="0"/>
                  </a:moveTo>
                  <a:lnTo>
                    <a:pt x="0" y="428"/>
                  </a:lnTo>
                  <a:lnTo>
                    <a:pt x="1454" y="428"/>
                  </a:lnTo>
                  <a:lnTo>
                    <a:pt x="14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1" name="Google Shape;6601;p73"/>
            <p:cNvSpPr/>
            <p:nvPr/>
          </p:nvSpPr>
          <p:spPr>
            <a:xfrm>
              <a:off x="5419375" y="4271475"/>
              <a:ext cx="36375" cy="10700"/>
            </a:xfrm>
            <a:custGeom>
              <a:avLst/>
              <a:gdLst/>
              <a:ahLst/>
              <a:cxnLst/>
              <a:rect l="l" t="t" r="r" b="b"/>
              <a:pathLst>
                <a:path w="1455" h="428" extrusionOk="0">
                  <a:moveTo>
                    <a:pt x="0" y="0"/>
                  </a:moveTo>
                  <a:lnTo>
                    <a:pt x="0" y="428"/>
                  </a:lnTo>
                  <a:lnTo>
                    <a:pt x="1454" y="428"/>
                  </a:lnTo>
                  <a:lnTo>
                    <a:pt x="14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02" name="Google Shape;6602;p73"/>
          <p:cNvGrpSpPr/>
          <p:nvPr/>
        </p:nvGrpSpPr>
        <p:grpSpPr>
          <a:xfrm>
            <a:off x="6156075" y="3936800"/>
            <a:ext cx="278825" cy="364225"/>
            <a:chOff x="6156075" y="3936800"/>
            <a:chExt cx="278825" cy="364225"/>
          </a:xfrm>
        </p:grpSpPr>
        <p:sp>
          <p:nvSpPr>
            <p:cNvPr id="6603" name="Google Shape;6603;p73"/>
            <p:cNvSpPr/>
            <p:nvPr/>
          </p:nvSpPr>
          <p:spPr>
            <a:xfrm>
              <a:off x="6192325" y="3973125"/>
              <a:ext cx="242575" cy="327900"/>
            </a:xfrm>
            <a:custGeom>
              <a:avLst/>
              <a:gdLst/>
              <a:ahLst/>
              <a:cxnLst/>
              <a:rect l="l" t="t" r="r" b="b"/>
              <a:pathLst>
                <a:path w="9703" h="13116" extrusionOk="0">
                  <a:moveTo>
                    <a:pt x="6791" y="1"/>
                  </a:moveTo>
                  <a:lnTo>
                    <a:pt x="0" y="11658"/>
                  </a:lnTo>
                  <a:lnTo>
                    <a:pt x="0" y="12630"/>
                  </a:lnTo>
                  <a:cubicBezTo>
                    <a:pt x="0" y="12894"/>
                    <a:pt x="218" y="13116"/>
                    <a:pt x="486" y="13116"/>
                  </a:cubicBezTo>
                  <a:lnTo>
                    <a:pt x="9216" y="13116"/>
                  </a:lnTo>
                  <a:cubicBezTo>
                    <a:pt x="9485" y="13116"/>
                    <a:pt x="9702" y="12894"/>
                    <a:pt x="9702" y="12630"/>
                  </a:cubicBezTo>
                  <a:lnTo>
                    <a:pt x="9702" y="487"/>
                  </a:lnTo>
                  <a:cubicBezTo>
                    <a:pt x="9702" y="219"/>
                    <a:pt x="9485" y="1"/>
                    <a:pt x="92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4" name="Google Shape;6604;p73"/>
            <p:cNvSpPr/>
            <p:nvPr/>
          </p:nvSpPr>
          <p:spPr>
            <a:xfrm>
              <a:off x="6156075" y="3936800"/>
              <a:ext cx="242675" cy="327900"/>
            </a:xfrm>
            <a:custGeom>
              <a:avLst/>
              <a:gdLst/>
              <a:ahLst/>
              <a:cxnLst/>
              <a:rect l="l" t="t" r="r" b="b"/>
              <a:pathLst>
                <a:path w="9707" h="13116" extrusionOk="0">
                  <a:moveTo>
                    <a:pt x="486" y="0"/>
                  </a:moveTo>
                  <a:cubicBezTo>
                    <a:pt x="222" y="0"/>
                    <a:pt x="0" y="218"/>
                    <a:pt x="0" y="486"/>
                  </a:cubicBezTo>
                  <a:lnTo>
                    <a:pt x="0" y="12629"/>
                  </a:lnTo>
                  <a:cubicBezTo>
                    <a:pt x="0" y="12897"/>
                    <a:pt x="222" y="13115"/>
                    <a:pt x="486" y="13115"/>
                  </a:cubicBezTo>
                  <a:lnTo>
                    <a:pt x="9220" y="13115"/>
                  </a:lnTo>
                  <a:cubicBezTo>
                    <a:pt x="9485" y="13115"/>
                    <a:pt x="9706" y="12897"/>
                    <a:pt x="9706" y="12629"/>
                  </a:cubicBezTo>
                  <a:lnTo>
                    <a:pt x="9706" y="2915"/>
                  </a:lnTo>
                  <a:lnTo>
                    <a:pt x="7899" y="2064"/>
                  </a:lnTo>
                  <a:lnTo>
                    <a:pt x="679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5" name="Google Shape;6605;p73"/>
            <p:cNvSpPr/>
            <p:nvPr/>
          </p:nvSpPr>
          <p:spPr>
            <a:xfrm>
              <a:off x="6326025" y="3937175"/>
              <a:ext cx="72900" cy="72900"/>
            </a:xfrm>
            <a:custGeom>
              <a:avLst/>
              <a:gdLst/>
              <a:ahLst/>
              <a:cxnLst/>
              <a:rect l="l" t="t" r="r" b="b"/>
              <a:pathLst>
                <a:path w="2916" h="2916" extrusionOk="0">
                  <a:moveTo>
                    <a:pt x="1" y="1"/>
                  </a:moveTo>
                  <a:lnTo>
                    <a:pt x="1" y="2430"/>
                  </a:lnTo>
                  <a:cubicBezTo>
                    <a:pt x="1" y="2698"/>
                    <a:pt x="218" y="2916"/>
                    <a:pt x="487" y="2916"/>
                  </a:cubicBezTo>
                  <a:lnTo>
                    <a:pt x="2916" y="2916"/>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6" name="Google Shape;6606;p73"/>
            <p:cNvSpPr/>
            <p:nvPr/>
          </p:nvSpPr>
          <p:spPr>
            <a:xfrm>
              <a:off x="6174625" y="4198575"/>
              <a:ext cx="77575" cy="47650"/>
            </a:xfrm>
            <a:custGeom>
              <a:avLst/>
              <a:gdLst/>
              <a:ahLst/>
              <a:cxnLst/>
              <a:rect l="l" t="t" r="r" b="b"/>
              <a:pathLst>
                <a:path w="3103" h="1906" extrusionOk="0">
                  <a:moveTo>
                    <a:pt x="2659" y="428"/>
                  </a:moveTo>
                  <a:cubicBezTo>
                    <a:pt x="2671" y="428"/>
                    <a:pt x="2675" y="432"/>
                    <a:pt x="2675" y="444"/>
                  </a:cubicBezTo>
                  <a:lnTo>
                    <a:pt x="2675" y="1439"/>
                  </a:lnTo>
                  <a:cubicBezTo>
                    <a:pt x="2675" y="1447"/>
                    <a:pt x="2671" y="1455"/>
                    <a:pt x="2659" y="1455"/>
                  </a:cubicBezTo>
                  <a:lnTo>
                    <a:pt x="471" y="1455"/>
                  </a:lnTo>
                  <a:cubicBezTo>
                    <a:pt x="459" y="1455"/>
                    <a:pt x="455" y="1447"/>
                    <a:pt x="455" y="1439"/>
                  </a:cubicBezTo>
                  <a:lnTo>
                    <a:pt x="455" y="444"/>
                  </a:lnTo>
                  <a:cubicBezTo>
                    <a:pt x="455" y="432"/>
                    <a:pt x="463" y="428"/>
                    <a:pt x="471" y="428"/>
                  </a:cubicBezTo>
                  <a:close/>
                  <a:moveTo>
                    <a:pt x="455" y="1"/>
                  </a:moveTo>
                  <a:cubicBezTo>
                    <a:pt x="207" y="1"/>
                    <a:pt x="1" y="199"/>
                    <a:pt x="1" y="452"/>
                  </a:cubicBezTo>
                  <a:lnTo>
                    <a:pt x="1" y="1455"/>
                  </a:lnTo>
                  <a:cubicBezTo>
                    <a:pt x="1" y="1700"/>
                    <a:pt x="203" y="1906"/>
                    <a:pt x="455" y="1906"/>
                  </a:cubicBezTo>
                  <a:lnTo>
                    <a:pt x="2648" y="1906"/>
                  </a:lnTo>
                  <a:cubicBezTo>
                    <a:pt x="2900" y="1906"/>
                    <a:pt x="3102" y="1700"/>
                    <a:pt x="3099" y="1447"/>
                  </a:cubicBezTo>
                  <a:lnTo>
                    <a:pt x="3099" y="452"/>
                  </a:lnTo>
                  <a:cubicBezTo>
                    <a:pt x="3099" y="203"/>
                    <a:pt x="2900" y="1"/>
                    <a:pt x="26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7" name="Google Shape;6607;p73"/>
            <p:cNvSpPr/>
            <p:nvPr/>
          </p:nvSpPr>
          <p:spPr>
            <a:xfrm>
              <a:off x="6350325" y="4204325"/>
              <a:ext cx="24225" cy="24125"/>
            </a:xfrm>
            <a:custGeom>
              <a:avLst/>
              <a:gdLst/>
              <a:ahLst/>
              <a:cxnLst/>
              <a:rect l="l" t="t" r="r" b="b"/>
              <a:pathLst>
                <a:path w="969" h="965" extrusionOk="0">
                  <a:moveTo>
                    <a:pt x="230" y="0"/>
                  </a:moveTo>
                  <a:cubicBezTo>
                    <a:pt x="102" y="0"/>
                    <a:pt x="0" y="101"/>
                    <a:pt x="0" y="226"/>
                  </a:cubicBezTo>
                  <a:lnTo>
                    <a:pt x="0" y="739"/>
                  </a:lnTo>
                  <a:cubicBezTo>
                    <a:pt x="0" y="863"/>
                    <a:pt x="102" y="964"/>
                    <a:pt x="230" y="964"/>
                  </a:cubicBezTo>
                  <a:lnTo>
                    <a:pt x="739" y="964"/>
                  </a:lnTo>
                  <a:cubicBezTo>
                    <a:pt x="867" y="964"/>
                    <a:pt x="968" y="863"/>
                    <a:pt x="968" y="739"/>
                  </a:cubicBezTo>
                  <a:lnTo>
                    <a:pt x="968" y="226"/>
                  </a:lnTo>
                  <a:cubicBezTo>
                    <a:pt x="968" y="101"/>
                    <a:pt x="867" y="0"/>
                    <a:pt x="7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8" name="Google Shape;6608;p73"/>
            <p:cNvSpPr/>
            <p:nvPr/>
          </p:nvSpPr>
          <p:spPr>
            <a:xfrm>
              <a:off x="6247225" y="3961075"/>
              <a:ext cx="48325" cy="24225"/>
            </a:xfrm>
            <a:custGeom>
              <a:avLst/>
              <a:gdLst/>
              <a:ahLst/>
              <a:cxnLst/>
              <a:rect l="l" t="t" r="r" b="b"/>
              <a:pathLst>
                <a:path w="1933" h="969" extrusionOk="0">
                  <a:moveTo>
                    <a:pt x="230" y="1"/>
                  </a:moveTo>
                  <a:cubicBezTo>
                    <a:pt x="101" y="1"/>
                    <a:pt x="0" y="102"/>
                    <a:pt x="0" y="230"/>
                  </a:cubicBezTo>
                  <a:lnTo>
                    <a:pt x="0" y="739"/>
                  </a:lnTo>
                  <a:cubicBezTo>
                    <a:pt x="0" y="868"/>
                    <a:pt x="101" y="969"/>
                    <a:pt x="230" y="969"/>
                  </a:cubicBezTo>
                  <a:lnTo>
                    <a:pt x="1703" y="969"/>
                  </a:lnTo>
                  <a:cubicBezTo>
                    <a:pt x="1831" y="969"/>
                    <a:pt x="1932" y="868"/>
                    <a:pt x="1932" y="739"/>
                  </a:cubicBezTo>
                  <a:lnTo>
                    <a:pt x="1932" y="230"/>
                  </a:lnTo>
                  <a:cubicBezTo>
                    <a:pt x="1932" y="102"/>
                    <a:pt x="1831" y="1"/>
                    <a:pt x="17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9" name="Google Shape;6609;p73"/>
            <p:cNvSpPr/>
            <p:nvPr/>
          </p:nvSpPr>
          <p:spPr>
            <a:xfrm>
              <a:off x="6193000" y="4016375"/>
              <a:ext cx="168900" cy="168825"/>
            </a:xfrm>
            <a:custGeom>
              <a:avLst/>
              <a:gdLst/>
              <a:ahLst/>
              <a:cxnLst/>
              <a:rect l="l" t="t" r="r" b="b"/>
              <a:pathLst>
                <a:path w="6756" h="6753" extrusionOk="0">
                  <a:moveTo>
                    <a:pt x="3378" y="440"/>
                  </a:moveTo>
                  <a:cubicBezTo>
                    <a:pt x="4995" y="440"/>
                    <a:pt x="6313" y="1758"/>
                    <a:pt x="6313" y="3375"/>
                  </a:cubicBezTo>
                  <a:cubicBezTo>
                    <a:pt x="6313" y="4996"/>
                    <a:pt x="4995" y="6313"/>
                    <a:pt x="3378" y="6313"/>
                  </a:cubicBezTo>
                  <a:cubicBezTo>
                    <a:pt x="1761" y="6313"/>
                    <a:pt x="443" y="4996"/>
                    <a:pt x="443" y="3375"/>
                  </a:cubicBezTo>
                  <a:cubicBezTo>
                    <a:pt x="443" y="1758"/>
                    <a:pt x="1761" y="440"/>
                    <a:pt x="3378" y="440"/>
                  </a:cubicBezTo>
                  <a:close/>
                  <a:moveTo>
                    <a:pt x="3378" y="1"/>
                  </a:moveTo>
                  <a:cubicBezTo>
                    <a:pt x="1516" y="1"/>
                    <a:pt x="0" y="1517"/>
                    <a:pt x="0" y="3375"/>
                  </a:cubicBezTo>
                  <a:cubicBezTo>
                    <a:pt x="0" y="5236"/>
                    <a:pt x="1516" y="6752"/>
                    <a:pt x="3378" y="6752"/>
                  </a:cubicBezTo>
                  <a:cubicBezTo>
                    <a:pt x="5240" y="6752"/>
                    <a:pt x="6756" y="5236"/>
                    <a:pt x="6756" y="3375"/>
                  </a:cubicBezTo>
                  <a:cubicBezTo>
                    <a:pt x="6756" y="1517"/>
                    <a:pt x="5240" y="1"/>
                    <a:pt x="33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0" name="Google Shape;6610;p73"/>
            <p:cNvSpPr/>
            <p:nvPr/>
          </p:nvSpPr>
          <p:spPr>
            <a:xfrm>
              <a:off x="6228650" y="4058350"/>
              <a:ext cx="70000" cy="84275"/>
            </a:xfrm>
            <a:custGeom>
              <a:avLst/>
              <a:gdLst/>
              <a:ahLst/>
              <a:cxnLst/>
              <a:rect l="l" t="t" r="r" b="b"/>
              <a:pathLst>
                <a:path w="2800" h="3371" extrusionOk="0">
                  <a:moveTo>
                    <a:pt x="1408" y="747"/>
                  </a:moveTo>
                  <a:lnTo>
                    <a:pt x="1968" y="2224"/>
                  </a:lnTo>
                  <a:lnTo>
                    <a:pt x="844" y="2224"/>
                  </a:lnTo>
                  <a:lnTo>
                    <a:pt x="1408" y="747"/>
                  </a:lnTo>
                  <a:close/>
                  <a:moveTo>
                    <a:pt x="1408" y="1"/>
                  </a:moveTo>
                  <a:cubicBezTo>
                    <a:pt x="1291" y="1"/>
                    <a:pt x="1190" y="71"/>
                    <a:pt x="1140" y="180"/>
                  </a:cubicBezTo>
                  <a:lnTo>
                    <a:pt x="1140" y="187"/>
                  </a:lnTo>
                  <a:lnTo>
                    <a:pt x="44" y="3068"/>
                  </a:lnTo>
                  <a:cubicBezTo>
                    <a:pt x="1" y="3180"/>
                    <a:pt x="59" y="3309"/>
                    <a:pt x="168" y="3355"/>
                  </a:cubicBezTo>
                  <a:cubicBezTo>
                    <a:pt x="195" y="3363"/>
                    <a:pt x="222" y="3371"/>
                    <a:pt x="246" y="3371"/>
                  </a:cubicBezTo>
                  <a:cubicBezTo>
                    <a:pt x="335" y="3371"/>
                    <a:pt x="421" y="3317"/>
                    <a:pt x="452" y="3227"/>
                  </a:cubicBezTo>
                  <a:lnTo>
                    <a:pt x="669" y="2656"/>
                  </a:lnTo>
                  <a:lnTo>
                    <a:pt x="2127" y="2656"/>
                  </a:lnTo>
                  <a:lnTo>
                    <a:pt x="2345" y="3227"/>
                  </a:lnTo>
                  <a:cubicBezTo>
                    <a:pt x="2381" y="3315"/>
                    <a:pt x="2464" y="3369"/>
                    <a:pt x="2552" y="3369"/>
                  </a:cubicBezTo>
                  <a:cubicBezTo>
                    <a:pt x="2578" y="3369"/>
                    <a:pt x="2603" y="3365"/>
                    <a:pt x="2628" y="3355"/>
                  </a:cubicBezTo>
                  <a:cubicBezTo>
                    <a:pt x="2741" y="3309"/>
                    <a:pt x="2800" y="3184"/>
                    <a:pt x="2753" y="3072"/>
                  </a:cubicBezTo>
                  <a:lnTo>
                    <a:pt x="1676" y="187"/>
                  </a:lnTo>
                  <a:cubicBezTo>
                    <a:pt x="1676" y="184"/>
                    <a:pt x="1668" y="176"/>
                    <a:pt x="1668" y="172"/>
                  </a:cubicBezTo>
                  <a:cubicBezTo>
                    <a:pt x="1626" y="71"/>
                    <a:pt x="1525" y="1"/>
                    <a:pt x="14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1" name="Google Shape;6611;p73"/>
            <p:cNvSpPr/>
            <p:nvPr/>
          </p:nvSpPr>
          <p:spPr>
            <a:xfrm>
              <a:off x="6290650" y="4052675"/>
              <a:ext cx="34525" cy="34675"/>
            </a:xfrm>
            <a:custGeom>
              <a:avLst/>
              <a:gdLst/>
              <a:ahLst/>
              <a:cxnLst/>
              <a:rect l="l" t="t" r="r" b="b"/>
              <a:pathLst>
                <a:path w="1381" h="1387" extrusionOk="0">
                  <a:moveTo>
                    <a:pt x="689" y="1"/>
                  </a:moveTo>
                  <a:cubicBezTo>
                    <a:pt x="570" y="1"/>
                    <a:pt x="479" y="97"/>
                    <a:pt x="479" y="220"/>
                  </a:cubicBezTo>
                  <a:lnTo>
                    <a:pt x="479" y="488"/>
                  </a:lnTo>
                  <a:lnTo>
                    <a:pt x="230" y="488"/>
                  </a:lnTo>
                  <a:cubicBezTo>
                    <a:pt x="114" y="488"/>
                    <a:pt x="12" y="578"/>
                    <a:pt x="9" y="694"/>
                  </a:cubicBezTo>
                  <a:cubicBezTo>
                    <a:pt x="1" y="819"/>
                    <a:pt x="98" y="916"/>
                    <a:pt x="218" y="916"/>
                  </a:cubicBezTo>
                  <a:lnTo>
                    <a:pt x="479" y="916"/>
                  </a:lnTo>
                  <a:lnTo>
                    <a:pt x="479" y="1161"/>
                  </a:lnTo>
                  <a:cubicBezTo>
                    <a:pt x="479" y="1277"/>
                    <a:pt x="568" y="1382"/>
                    <a:pt x="689" y="1386"/>
                  </a:cubicBezTo>
                  <a:cubicBezTo>
                    <a:pt x="691" y="1386"/>
                    <a:pt x="693" y="1386"/>
                    <a:pt x="696" y="1386"/>
                  </a:cubicBezTo>
                  <a:cubicBezTo>
                    <a:pt x="813" y="1386"/>
                    <a:pt x="906" y="1291"/>
                    <a:pt x="906" y="1172"/>
                  </a:cubicBezTo>
                  <a:lnTo>
                    <a:pt x="906" y="912"/>
                  </a:lnTo>
                  <a:lnTo>
                    <a:pt x="1155" y="912"/>
                  </a:lnTo>
                  <a:cubicBezTo>
                    <a:pt x="1272" y="912"/>
                    <a:pt x="1373" y="823"/>
                    <a:pt x="1377" y="706"/>
                  </a:cubicBezTo>
                  <a:cubicBezTo>
                    <a:pt x="1381" y="589"/>
                    <a:pt x="1284" y="488"/>
                    <a:pt x="1163" y="488"/>
                  </a:cubicBezTo>
                  <a:lnTo>
                    <a:pt x="906" y="488"/>
                  </a:lnTo>
                  <a:lnTo>
                    <a:pt x="906" y="224"/>
                  </a:lnTo>
                  <a:cubicBezTo>
                    <a:pt x="906" y="111"/>
                    <a:pt x="829" y="14"/>
                    <a:pt x="716" y="2"/>
                  </a:cubicBezTo>
                  <a:cubicBezTo>
                    <a:pt x="707" y="1"/>
                    <a:pt x="698" y="1"/>
                    <a:pt x="6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A09396-4807-9E53-DB7B-593463071E25}"/>
              </a:ext>
            </a:extLst>
          </p:cNvPr>
          <p:cNvSpPr>
            <a:spLocks noGrp="1"/>
          </p:cNvSpPr>
          <p:nvPr>
            <p:ph type="title"/>
          </p:nvPr>
        </p:nvSpPr>
        <p:spPr>
          <a:xfrm>
            <a:off x="5280585" y="147600"/>
            <a:ext cx="2369895" cy="618300"/>
          </a:xfrm>
        </p:spPr>
        <p:txBody>
          <a:bodyPr anchor="ctr"/>
          <a:lstStyle/>
          <a:p>
            <a:pPr algn="ctr"/>
            <a:r>
              <a:rPr lang="en-VN" dirty="0"/>
              <a:t>NEW WORDS</a:t>
            </a:r>
          </a:p>
        </p:txBody>
      </p:sp>
      <p:sp>
        <p:nvSpPr>
          <p:cNvPr id="5" name="Subtitle 4">
            <a:extLst>
              <a:ext uri="{FF2B5EF4-FFF2-40B4-BE49-F238E27FC236}">
                <a16:creationId xmlns:a16="http://schemas.microsoft.com/office/drawing/2014/main" id="{40E47934-0FEE-AB50-BBCC-EE2BE5BFC0F7}"/>
              </a:ext>
            </a:extLst>
          </p:cNvPr>
          <p:cNvSpPr>
            <a:spLocks noGrp="1"/>
          </p:cNvSpPr>
          <p:nvPr>
            <p:ph type="subTitle" idx="1"/>
          </p:nvPr>
        </p:nvSpPr>
        <p:spPr>
          <a:xfrm>
            <a:off x="5666665" y="1392006"/>
            <a:ext cx="3280500" cy="618300"/>
          </a:xfrm>
        </p:spPr>
        <p:txBody>
          <a:bodyPr anchor="ctr"/>
          <a:lstStyle/>
          <a:p>
            <a:pPr algn="ctr"/>
            <a:r>
              <a:rPr lang="en-VN" sz="3600" b="1" dirty="0">
                <a:latin typeface="Times New Roman" panose="02020603050405020304" pitchFamily="18" charset="0"/>
                <a:cs typeface="Times New Roman" panose="02020603050405020304" pitchFamily="18" charset="0"/>
              </a:rPr>
              <a:t>counsellor (n)</a:t>
            </a:r>
          </a:p>
        </p:txBody>
      </p:sp>
      <p:pic>
        <p:nvPicPr>
          <p:cNvPr id="1026" name="Picture 2" descr="How to become a school counsellor in Australia | University of Canberra">
            <a:extLst>
              <a:ext uri="{FF2B5EF4-FFF2-40B4-BE49-F238E27FC236}">
                <a16:creationId xmlns:a16="http://schemas.microsoft.com/office/drawing/2014/main" id="{A48342B9-C938-95EE-93FB-D215B25AB2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197" y="1046479"/>
            <a:ext cx="4833388" cy="32242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Subtitle 4">
            <a:extLst>
              <a:ext uri="{FF2B5EF4-FFF2-40B4-BE49-F238E27FC236}">
                <a16:creationId xmlns:a16="http://schemas.microsoft.com/office/drawing/2014/main" id="{CE44A5F3-2D30-D95A-B39A-CFD10B11B54D}"/>
              </a:ext>
            </a:extLst>
          </p:cNvPr>
          <p:cNvSpPr txBox="1">
            <a:spLocks/>
          </p:cNvSpPr>
          <p:nvPr/>
        </p:nvSpPr>
        <p:spPr>
          <a:xfrm>
            <a:off x="5816472" y="2349453"/>
            <a:ext cx="3280500" cy="618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algn="ctr"/>
            <a:r>
              <a:rPr lang="en-US" sz="3200" dirty="0">
                <a:latin typeface="Arial" panose="020B0604020202020204" pitchFamily="34" charset="0"/>
                <a:cs typeface="Arial" panose="020B0604020202020204" pitchFamily="34" charset="0"/>
              </a:rPr>
              <a:t>/ˈ</a:t>
            </a:r>
            <a:r>
              <a:rPr lang="en-US" sz="3200" dirty="0" err="1">
                <a:latin typeface="Arial" panose="020B0604020202020204" pitchFamily="34" charset="0"/>
                <a:cs typeface="Arial" panose="020B0604020202020204" pitchFamily="34" charset="0"/>
              </a:rPr>
              <a:t>kaʊnsələ</a:t>
            </a:r>
            <a:r>
              <a:rPr lang="en-US" sz="3200" dirty="0">
                <a:latin typeface="Arial" panose="020B0604020202020204" pitchFamily="34" charset="0"/>
                <a:cs typeface="Arial" panose="020B0604020202020204" pitchFamily="34" charset="0"/>
              </a:rPr>
              <a:t>/</a:t>
            </a:r>
            <a:endParaRPr lang="en-VN" sz="3200" dirty="0">
              <a:latin typeface="Arial" panose="020B0604020202020204" pitchFamily="34" charset="0"/>
              <a:cs typeface="Arial" panose="020B0604020202020204" pitchFamily="34" charset="0"/>
            </a:endParaRPr>
          </a:p>
        </p:txBody>
      </p:sp>
      <p:sp>
        <p:nvSpPr>
          <p:cNvPr id="7" name="Subtitle 4">
            <a:extLst>
              <a:ext uri="{FF2B5EF4-FFF2-40B4-BE49-F238E27FC236}">
                <a16:creationId xmlns:a16="http://schemas.microsoft.com/office/drawing/2014/main" id="{48076BDF-1C46-4D5B-B47C-2C27B0C332C3}"/>
              </a:ext>
            </a:extLst>
          </p:cNvPr>
          <p:cNvSpPr txBox="1">
            <a:spLocks/>
          </p:cNvSpPr>
          <p:nvPr/>
        </p:nvSpPr>
        <p:spPr>
          <a:xfrm>
            <a:off x="5666665" y="3306900"/>
            <a:ext cx="3280500" cy="618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algn="ctr"/>
            <a:r>
              <a:rPr lang="en-US" sz="3200" dirty="0" err="1">
                <a:latin typeface="Arial" panose="020B0604020202020204" pitchFamily="34" charset="0"/>
                <a:cs typeface="Arial" panose="020B0604020202020204" pitchFamily="34" charset="0"/>
              </a:rPr>
              <a:t>người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tư</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vấn</a:t>
            </a:r>
            <a:endParaRPr lang="en-VN" sz="3200" dirty="0">
              <a:latin typeface="Arial" panose="020B0604020202020204" pitchFamily="34" charset="0"/>
              <a:cs typeface="Arial" panose="020B0604020202020204" pitchFamily="34" charset="0"/>
            </a:endParaRPr>
          </a:p>
        </p:txBody>
      </p:sp>
      <p:pic>
        <p:nvPicPr>
          <p:cNvPr id="2" name="counsellor__gb_1">
            <a:hlinkClick r:id="" action="ppaction://media"/>
            <a:extLst>
              <a:ext uri="{FF2B5EF4-FFF2-40B4-BE49-F238E27FC236}">
                <a16:creationId xmlns:a16="http://schemas.microsoft.com/office/drawing/2014/main" id="{1B64C4A1-09B3-3CFC-4DA7-B4AB9552F5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52732" y="2230012"/>
            <a:ext cx="812800" cy="812800"/>
          </a:xfrm>
          <a:prstGeom prst="rect">
            <a:avLst/>
          </a:prstGeom>
        </p:spPr>
      </p:pic>
    </p:spTree>
    <p:extLst>
      <p:ext uri="{BB962C8B-B14F-4D97-AF65-F5344CB8AC3E}">
        <p14:creationId xmlns:p14="http://schemas.microsoft.com/office/powerpoint/2010/main" val="311049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1" presetClass="mediacall" presetSubtype="0" fill="hold" nodeType="withEffect">
                                  <p:stCondLst>
                                    <p:cond delay="0"/>
                                  </p:stCondLst>
                                  <p:childTnLst>
                                    <p:cmd type="call" cmd="playFrom(0.0)">
                                      <p:cBhvr>
                                        <p:cTn id="9" dur="992"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strips(downLeft)">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strips(downLeft)">
                                      <p:cBhvr>
                                        <p:cTn id="1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bldLst>
      <p:bldP spid="5" grpId="0" build="p"/>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A09396-4807-9E53-DB7B-593463071E25}"/>
              </a:ext>
            </a:extLst>
          </p:cNvPr>
          <p:cNvSpPr>
            <a:spLocks noGrp="1"/>
          </p:cNvSpPr>
          <p:nvPr>
            <p:ph type="title"/>
          </p:nvPr>
        </p:nvSpPr>
        <p:spPr>
          <a:xfrm>
            <a:off x="5280585" y="147600"/>
            <a:ext cx="2369895" cy="618300"/>
          </a:xfrm>
        </p:spPr>
        <p:txBody>
          <a:bodyPr anchor="ctr"/>
          <a:lstStyle/>
          <a:p>
            <a:pPr algn="ctr"/>
            <a:r>
              <a:rPr lang="en-VN" dirty="0"/>
              <a:t>NEW WORDS</a:t>
            </a:r>
          </a:p>
        </p:txBody>
      </p:sp>
      <p:sp>
        <p:nvSpPr>
          <p:cNvPr id="5" name="Subtitle 4">
            <a:extLst>
              <a:ext uri="{FF2B5EF4-FFF2-40B4-BE49-F238E27FC236}">
                <a16:creationId xmlns:a16="http://schemas.microsoft.com/office/drawing/2014/main" id="{40E47934-0FEE-AB50-BBCC-EE2BE5BFC0F7}"/>
              </a:ext>
            </a:extLst>
          </p:cNvPr>
          <p:cNvSpPr>
            <a:spLocks noGrp="1"/>
          </p:cNvSpPr>
          <p:nvPr>
            <p:ph type="subTitle" idx="1"/>
          </p:nvPr>
        </p:nvSpPr>
        <p:spPr>
          <a:xfrm>
            <a:off x="5140960" y="1285526"/>
            <a:ext cx="3846845" cy="618300"/>
          </a:xfrm>
        </p:spPr>
        <p:txBody>
          <a:bodyPr anchor="ctr"/>
          <a:lstStyle/>
          <a:p>
            <a:pPr algn="ctr"/>
            <a:r>
              <a:rPr lang="en-VN" sz="4500" b="1" dirty="0">
                <a:latin typeface="Times New Roman" panose="02020603050405020304" pitchFamily="18" charset="0"/>
                <a:cs typeface="Times New Roman" panose="02020603050405020304" pitchFamily="18" charset="0"/>
              </a:rPr>
              <a:t>maintain (v)</a:t>
            </a:r>
          </a:p>
        </p:txBody>
      </p:sp>
      <p:sp>
        <p:nvSpPr>
          <p:cNvPr id="6" name="Subtitle 4">
            <a:extLst>
              <a:ext uri="{FF2B5EF4-FFF2-40B4-BE49-F238E27FC236}">
                <a16:creationId xmlns:a16="http://schemas.microsoft.com/office/drawing/2014/main" id="{CE44A5F3-2D30-D95A-B39A-CFD10B11B54D}"/>
              </a:ext>
            </a:extLst>
          </p:cNvPr>
          <p:cNvSpPr txBox="1">
            <a:spLocks/>
          </p:cNvSpPr>
          <p:nvPr/>
        </p:nvSpPr>
        <p:spPr>
          <a:xfrm>
            <a:off x="5686985" y="2362957"/>
            <a:ext cx="3742652" cy="5055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algn="ctr"/>
            <a:r>
              <a:rPr lang="en-US" sz="3200" dirty="0">
                <a:latin typeface="Arial" panose="020B0604020202020204" pitchFamily="34" charset="0"/>
                <a:cs typeface="Arial" panose="020B0604020202020204" pitchFamily="34" charset="0"/>
              </a:rPr>
              <a:t>/</a:t>
            </a:r>
            <a:r>
              <a:rPr lang="en-US" sz="3200" dirty="0" err="1">
                <a:latin typeface="Arial" panose="020B0604020202020204" pitchFamily="34" charset="0"/>
                <a:cs typeface="Arial" panose="020B0604020202020204" pitchFamily="34" charset="0"/>
              </a:rPr>
              <a:t>meɪnˈteɪn</a:t>
            </a:r>
            <a:r>
              <a:rPr lang="en-US" sz="3200" dirty="0">
                <a:latin typeface="Arial" panose="020B0604020202020204" pitchFamily="34" charset="0"/>
                <a:cs typeface="Arial" panose="020B0604020202020204" pitchFamily="34" charset="0"/>
              </a:rPr>
              <a:t>/</a:t>
            </a:r>
            <a:endParaRPr lang="en-VN" sz="3200" dirty="0">
              <a:latin typeface="Arial" panose="020B0604020202020204" pitchFamily="34" charset="0"/>
              <a:cs typeface="Arial" panose="020B0604020202020204" pitchFamily="34" charset="0"/>
            </a:endParaRPr>
          </a:p>
        </p:txBody>
      </p:sp>
      <p:sp>
        <p:nvSpPr>
          <p:cNvPr id="7" name="Subtitle 4">
            <a:extLst>
              <a:ext uri="{FF2B5EF4-FFF2-40B4-BE49-F238E27FC236}">
                <a16:creationId xmlns:a16="http://schemas.microsoft.com/office/drawing/2014/main" id="{48076BDF-1C46-4D5B-B47C-2C27B0C332C3}"/>
              </a:ext>
            </a:extLst>
          </p:cNvPr>
          <p:cNvSpPr txBox="1">
            <a:spLocks/>
          </p:cNvSpPr>
          <p:nvPr/>
        </p:nvSpPr>
        <p:spPr>
          <a:xfrm>
            <a:off x="5193056" y="3298919"/>
            <a:ext cx="3816387" cy="618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algn="ctr"/>
            <a:r>
              <a:rPr lang="en-US" sz="3200" dirty="0" err="1">
                <a:latin typeface="Arial" panose="020B0604020202020204" pitchFamily="34" charset="0"/>
                <a:cs typeface="Arial" panose="020B0604020202020204" pitchFamily="34" charset="0"/>
              </a:rPr>
              <a:t>duy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trì</a:t>
            </a:r>
            <a:endParaRPr lang="en-VN" sz="3200" dirty="0">
              <a:latin typeface="Arial" panose="020B0604020202020204" pitchFamily="34" charset="0"/>
              <a:cs typeface="Arial" panose="020B0604020202020204" pitchFamily="34" charset="0"/>
            </a:endParaRPr>
          </a:p>
        </p:txBody>
      </p:sp>
      <p:pic>
        <p:nvPicPr>
          <p:cNvPr id="3074" name="Picture 2" descr="MAINTAIN&quot;: Định Nghĩa, Cấu Trúc và Cách Dùng trong Tiếng Anh">
            <a:extLst>
              <a:ext uri="{FF2B5EF4-FFF2-40B4-BE49-F238E27FC236}">
                <a16:creationId xmlns:a16="http://schemas.microsoft.com/office/drawing/2014/main" id="{3CFD0020-FCA4-E71B-C94A-8153A983CD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292" y="863600"/>
            <a:ext cx="4805680" cy="3416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maintain__gb_3">
            <a:hlinkClick r:id="" action="ppaction://media"/>
            <a:extLst>
              <a:ext uri="{FF2B5EF4-FFF2-40B4-BE49-F238E27FC236}">
                <a16:creationId xmlns:a16="http://schemas.microsoft.com/office/drawing/2014/main" id="{84CCFDF6-99B6-9C6B-58A1-9CC9C07B77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52732" y="2160993"/>
            <a:ext cx="812800" cy="812800"/>
          </a:xfrm>
          <a:prstGeom prst="rect">
            <a:avLst/>
          </a:prstGeom>
        </p:spPr>
      </p:pic>
    </p:spTree>
    <p:extLst>
      <p:ext uri="{BB962C8B-B14F-4D97-AF65-F5344CB8AC3E}">
        <p14:creationId xmlns:p14="http://schemas.microsoft.com/office/powerpoint/2010/main" val="3730365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1" presetClass="mediacall" presetSubtype="0" fill="hold" nodeType="withEffect">
                                  <p:stCondLst>
                                    <p:cond delay="0"/>
                                  </p:stCondLst>
                                  <p:childTnLst>
                                    <p:cmd type="call" cmd="playFrom(0.0)">
                                      <p:cBhvr>
                                        <p:cTn id="9" dur="1123"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strips(downLeft)">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bldLst>
      <p:bldP spid="5" grpId="0" build="p"/>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A09396-4807-9E53-DB7B-593463071E25}"/>
              </a:ext>
            </a:extLst>
          </p:cNvPr>
          <p:cNvSpPr>
            <a:spLocks noGrp="1"/>
          </p:cNvSpPr>
          <p:nvPr>
            <p:ph type="title"/>
          </p:nvPr>
        </p:nvSpPr>
        <p:spPr>
          <a:xfrm>
            <a:off x="5280585" y="147600"/>
            <a:ext cx="2369895" cy="618300"/>
          </a:xfrm>
        </p:spPr>
        <p:txBody>
          <a:bodyPr anchor="ctr"/>
          <a:lstStyle/>
          <a:p>
            <a:pPr algn="ctr"/>
            <a:r>
              <a:rPr lang="en-VN" dirty="0"/>
              <a:t>NEW WORDS</a:t>
            </a:r>
          </a:p>
        </p:txBody>
      </p:sp>
      <p:sp>
        <p:nvSpPr>
          <p:cNvPr id="5" name="Subtitle 4">
            <a:extLst>
              <a:ext uri="{FF2B5EF4-FFF2-40B4-BE49-F238E27FC236}">
                <a16:creationId xmlns:a16="http://schemas.microsoft.com/office/drawing/2014/main" id="{40E47934-0FEE-AB50-BBCC-EE2BE5BFC0F7}"/>
              </a:ext>
            </a:extLst>
          </p:cNvPr>
          <p:cNvSpPr>
            <a:spLocks noGrp="1"/>
          </p:cNvSpPr>
          <p:nvPr>
            <p:ph type="subTitle" idx="1"/>
          </p:nvPr>
        </p:nvSpPr>
        <p:spPr>
          <a:xfrm>
            <a:off x="5140960" y="1285526"/>
            <a:ext cx="3846845" cy="618300"/>
          </a:xfrm>
        </p:spPr>
        <p:txBody>
          <a:bodyPr anchor="ctr"/>
          <a:lstStyle/>
          <a:p>
            <a:pPr algn="ctr"/>
            <a:r>
              <a:rPr lang="en-VN" sz="4500" b="1" dirty="0">
                <a:latin typeface="Times New Roman" panose="02020603050405020304" pitchFamily="18" charset="0"/>
                <a:cs typeface="Times New Roman" panose="02020603050405020304" pitchFamily="18" charset="0"/>
              </a:rPr>
              <a:t>advice (n)</a:t>
            </a:r>
          </a:p>
        </p:txBody>
      </p:sp>
      <p:sp>
        <p:nvSpPr>
          <p:cNvPr id="6" name="Subtitle 4">
            <a:extLst>
              <a:ext uri="{FF2B5EF4-FFF2-40B4-BE49-F238E27FC236}">
                <a16:creationId xmlns:a16="http://schemas.microsoft.com/office/drawing/2014/main" id="{CE44A5F3-2D30-D95A-B39A-CFD10B11B54D}"/>
              </a:ext>
            </a:extLst>
          </p:cNvPr>
          <p:cNvSpPr txBox="1">
            <a:spLocks/>
          </p:cNvSpPr>
          <p:nvPr/>
        </p:nvSpPr>
        <p:spPr>
          <a:xfrm>
            <a:off x="5193056" y="2348619"/>
            <a:ext cx="3742652" cy="5055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algn="ctr"/>
            <a:r>
              <a:rPr lang="en-US" sz="3200" dirty="0">
                <a:latin typeface="Arial" panose="020B0604020202020204" pitchFamily="34" charset="0"/>
                <a:cs typeface="Arial" panose="020B0604020202020204" pitchFamily="34" charset="0"/>
              </a:rPr>
              <a:t>/</a:t>
            </a:r>
            <a:r>
              <a:rPr lang="en-US" sz="3200" dirty="0" err="1">
                <a:latin typeface="Arial" panose="020B0604020202020204" pitchFamily="34" charset="0"/>
                <a:cs typeface="Arial" panose="020B0604020202020204" pitchFamily="34" charset="0"/>
              </a:rPr>
              <a:t>ədˈvaɪs</a:t>
            </a:r>
            <a:r>
              <a:rPr lang="en-US" sz="3200" dirty="0">
                <a:latin typeface="Arial" panose="020B0604020202020204" pitchFamily="34" charset="0"/>
                <a:cs typeface="Arial" panose="020B0604020202020204" pitchFamily="34" charset="0"/>
              </a:rPr>
              <a:t>/</a:t>
            </a:r>
            <a:endParaRPr lang="en-VN" sz="3200" dirty="0">
              <a:latin typeface="Arial" panose="020B0604020202020204" pitchFamily="34" charset="0"/>
              <a:cs typeface="Arial" panose="020B0604020202020204" pitchFamily="34" charset="0"/>
            </a:endParaRPr>
          </a:p>
        </p:txBody>
      </p:sp>
      <p:sp>
        <p:nvSpPr>
          <p:cNvPr id="7" name="Subtitle 4">
            <a:extLst>
              <a:ext uri="{FF2B5EF4-FFF2-40B4-BE49-F238E27FC236}">
                <a16:creationId xmlns:a16="http://schemas.microsoft.com/office/drawing/2014/main" id="{48076BDF-1C46-4D5B-B47C-2C27B0C332C3}"/>
              </a:ext>
            </a:extLst>
          </p:cNvPr>
          <p:cNvSpPr txBox="1">
            <a:spLocks/>
          </p:cNvSpPr>
          <p:nvPr/>
        </p:nvSpPr>
        <p:spPr>
          <a:xfrm>
            <a:off x="5193056" y="3298919"/>
            <a:ext cx="3816387" cy="618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algn="ctr"/>
            <a:r>
              <a:rPr lang="en-US" sz="3200" dirty="0" err="1">
                <a:latin typeface="Arial" panose="020B0604020202020204" pitchFamily="34" charset="0"/>
                <a:cs typeface="Arial" panose="020B0604020202020204" pitchFamily="34" charset="0"/>
              </a:rPr>
              <a:t>lời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khuyên</a:t>
            </a:r>
            <a:endParaRPr lang="en-VN" sz="3200" dirty="0">
              <a:latin typeface="Arial" panose="020B0604020202020204" pitchFamily="34" charset="0"/>
              <a:cs typeface="Arial" panose="020B0604020202020204" pitchFamily="34" charset="0"/>
            </a:endParaRPr>
          </a:p>
        </p:txBody>
      </p:sp>
      <p:pic>
        <p:nvPicPr>
          <p:cNvPr id="1026" name="Picture 2" descr="Debt Help &amp; Advice - Strategies for Tackling Debt">
            <a:extLst>
              <a:ext uri="{FF2B5EF4-FFF2-40B4-BE49-F238E27FC236}">
                <a16:creationId xmlns:a16="http://schemas.microsoft.com/office/drawing/2014/main" id="{DEF0DEE9-0EBF-AD85-0235-35D9051749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103" y="847024"/>
            <a:ext cx="4738813" cy="327232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 name="advice__us_1">
            <a:hlinkClick r:id="" action="ppaction://media"/>
            <a:extLst>
              <a:ext uri="{FF2B5EF4-FFF2-40B4-BE49-F238E27FC236}">
                <a16:creationId xmlns:a16="http://schemas.microsoft.com/office/drawing/2014/main" id="{65B60ED7-F529-CC1B-07D1-3DAA98BAEE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74825" y="2194972"/>
            <a:ext cx="812800" cy="812800"/>
          </a:xfrm>
          <a:prstGeom prst="rect">
            <a:avLst/>
          </a:prstGeom>
        </p:spPr>
      </p:pic>
    </p:spTree>
    <p:extLst>
      <p:ext uri="{BB962C8B-B14F-4D97-AF65-F5344CB8AC3E}">
        <p14:creationId xmlns:p14="http://schemas.microsoft.com/office/powerpoint/2010/main" val="284676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1" presetClass="mediacall" presetSubtype="0" fill="hold" nodeType="withEffect">
                                  <p:stCondLst>
                                    <p:cond delay="0"/>
                                  </p:stCondLst>
                                  <p:childTnLst>
                                    <p:cmd type="call" cmd="playFrom(0.0)">
                                      <p:cBhvr>
                                        <p:cTn id="9" dur="1123"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strips(downLeft)">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5" grpId="0" build="p"/>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A09396-4807-9E53-DB7B-593463071E25}"/>
              </a:ext>
            </a:extLst>
          </p:cNvPr>
          <p:cNvSpPr>
            <a:spLocks noGrp="1"/>
          </p:cNvSpPr>
          <p:nvPr>
            <p:ph type="title"/>
          </p:nvPr>
        </p:nvSpPr>
        <p:spPr>
          <a:xfrm>
            <a:off x="5280585" y="147600"/>
            <a:ext cx="2369895" cy="618300"/>
          </a:xfrm>
        </p:spPr>
        <p:txBody>
          <a:bodyPr anchor="ctr"/>
          <a:lstStyle/>
          <a:p>
            <a:pPr algn="ctr"/>
            <a:r>
              <a:rPr lang="en-VN" dirty="0"/>
              <a:t>NEW WORDS</a:t>
            </a:r>
          </a:p>
        </p:txBody>
      </p:sp>
      <p:sp>
        <p:nvSpPr>
          <p:cNvPr id="5" name="Subtitle 4">
            <a:extLst>
              <a:ext uri="{FF2B5EF4-FFF2-40B4-BE49-F238E27FC236}">
                <a16:creationId xmlns:a16="http://schemas.microsoft.com/office/drawing/2014/main" id="{40E47934-0FEE-AB50-BBCC-EE2BE5BFC0F7}"/>
              </a:ext>
            </a:extLst>
          </p:cNvPr>
          <p:cNvSpPr>
            <a:spLocks noGrp="1"/>
          </p:cNvSpPr>
          <p:nvPr>
            <p:ph type="subTitle" idx="1"/>
          </p:nvPr>
        </p:nvSpPr>
        <p:spPr>
          <a:xfrm>
            <a:off x="5140960" y="1285526"/>
            <a:ext cx="3846845" cy="618300"/>
          </a:xfrm>
        </p:spPr>
        <p:txBody>
          <a:bodyPr anchor="ctr"/>
          <a:lstStyle/>
          <a:p>
            <a:pPr algn="ctr"/>
            <a:r>
              <a:rPr lang="en-VN" sz="4500" b="1" dirty="0">
                <a:latin typeface="Times New Roman" panose="02020603050405020304" pitchFamily="18" charset="0"/>
                <a:cs typeface="Times New Roman" panose="02020603050405020304" pitchFamily="18" charset="0"/>
              </a:rPr>
              <a:t>bring about</a:t>
            </a:r>
          </a:p>
        </p:txBody>
      </p:sp>
      <p:sp>
        <p:nvSpPr>
          <p:cNvPr id="6" name="Subtitle 4">
            <a:extLst>
              <a:ext uri="{FF2B5EF4-FFF2-40B4-BE49-F238E27FC236}">
                <a16:creationId xmlns:a16="http://schemas.microsoft.com/office/drawing/2014/main" id="{CE44A5F3-2D30-D95A-B39A-CFD10B11B54D}"/>
              </a:ext>
            </a:extLst>
          </p:cNvPr>
          <p:cNvSpPr txBox="1">
            <a:spLocks/>
          </p:cNvSpPr>
          <p:nvPr/>
        </p:nvSpPr>
        <p:spPr>
          <a:xfrm>
            <a:off x="5597828" y="2348619"/>
            <a:ext cx="3742652" cy="5055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algn="ctr"/>
            <a:r>
              <a:rPr lang="en-US" sz="3200" dirty="0">
                <a:latin typeface="Arial" panose="020B0604020202020204" pitchFamily="34" charset="0"/>
                <a:cs typeface="Arial" panose="020B0604020202020204" pitchFamily="34" charset="0"/>
              </a:rPr>
              <a:t>/ˌ</a:t>
            </a:r>
            <a:r>
              <a:rPr lang="en-US" sz="3200" dirty="0" err="1">
                <a:latin typeface="Arial" panose="020B0604020202020204" pitchFamily="34" charset="0"/>
                <a:cs typeface="Arial" panose="020B0604020202020204" pitchFamily="34" charset="0"/>
              </a:rPr>
              <a:t>brɪŋ</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əˈbaʊt</a:t>
            </a:r>
            <a:r>
              <a:rPr lang="en-US" sz="3200" dirty="0">
                <a:latin typeface="Arial" panose="020B0604020202020204" pitchFamily="34" charset="0"/>
                <a:cs typeface="Arial" panose="020B0604020202020204" pitchFamily="34" charset="0"/>
              </a:rPr>
              <a:t>/</a:t>
            </a:r>
            <a:endParaRPr lang="en-VN" sz="3200" dirty="0">
              <a:latin typeface="Arial" panose="020B0604020202020204" pitchFamily="34" charset="0"/>
              <a:cs typeface="Arial" panose="020B0604020202020204" pitchFamily="34" charset="0"/>
            </a:endParaRPr>
          </a:p>
        </p:txBody>
      </p:sp>
      <p:sp>
        <p:nvSpPr>
          <p:cNvPr id="7" name="Subtitle 4">
            <a:extLst>
              <a:ext uri="{FF2B5EF4-FFF2-40B4-BE49-F238E27FC236}">
                <a16:creationId xmlns:a16="http://schemas.microsoft.com/office/drawing/2014/main" id="{48076BDF-1C46-4D5B-B47C-2C27B0C332C3}"/>
              </a:ext>
            </a:extLst>
          </p:cNvPr>
          <p:cNvSpPr txBox="1">
            <a:spLocks/>
          </p:cNvSpPr>
          <p:nvPr/>
        </p:nvSpPr>
        <p:spPr>
          <a:xfrm>
            <a:off x="5193056" y="3298919"/>
            <a:ext cx="3816387" cy="618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algn="ctr"/>
            <a:r>
              <a:rPr lang="en-US" sz="3200" dirty="0" err="1">
                <a:latin typeface="Arial" panose="020B0604020202020204" pitchFamily="34" charset="0"/>
                <a:cs typeface="Arial" panose="020B0604020202020204" pitchFamily="34" charset="0"/>
              </a:rPr>
              <a:t>gây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ra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lại</a:t>
            </a:r>
            <a:endParaRPr lang="en-VN" sz="3200" dirty="0">
              <a:latin typeface="Arial" panose="020B0604020202020204" pitchFamily="34" charset="0"/>
              <a:cs typeface="Arial" panose="020B0604020202020204" pitchFamily="34" charset="0"/>
            </a:endParaRPr>
          </a:p>
        </p:txBody>
      </p:sp>
      <p:pic>
        <p:nvPicPr>
          <p:cNvPr id="2050" name="Picture 2" descr="A person with his hands on his head&#10;&#10;Description automatically generated">
            <a:extLst>
              <a:ext uri="{FF2B5EF4-FFF2-40B4-BE49-F238E27FC236}">
                <a16:creationId xmlns:a16="http://schemas.microsoft.com/office/drawing/2014/main" id="{ADC9BF0C-BE7E-CA33-1337-E47AA49316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7" y="1166240"/>
            <a:ext cx="4783773" cy="287026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 name="bring about">
            <a:hlinkClick r:id="" action="ppaction://media"/>
            <a:extLst>
              <a:ext uri="{FF2B5EF4-FFF2-40B4-BE49-F238E27FC236}">
                <a16:creationId xmlns:a16="http://schemas.microsoft.com/office/drawing/2014/main" id="{951B251B-430A-196D-7B14-3DB80D7F30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34496" y="2194972"/>
            <a:ext cx="812800" cy="812800"/>
          </a:xfrm>
          <a:prstGeom prst="rect">
            <a:avLst/>
          </a:prstGeom>
        </p:spPr>
      </p:pic>
    </p:spTree>
    <p:extLst>
      <p:ext uri="{BB962C8B-B14F-4D97-AF65-F5344CB8AC3E}">
        <p14:creationId xmlns:p14="http://schemas.microsoft.com/office/powerpoint/2010/main" val="271577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1" presetClass="mediacall" presetSubtype="0" fill="hold" nodeType="withEffect">
                                  <p:stCondLst>
                                    <p:cond delay="0"/>
                                  </p:stCondLst>
                                  <p:childTnLst>
                                    <p:cmd type="call" cmd="playFrom(0.0)">
                                      <p:cBhvr>
                                        <p:cTn id="9" dur="672"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strips(downLeft)">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bldLst>
      <p:bldP spid="5" grpId="0" build="p"/>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A09396-4807-9E53-DB7B-593463071E25}"/>
              </a:ext>
            </a:extLst>
          </p:cNvPr>
          <p:cNvSpPr>
            <a:spLocks noGrp="1"/>
          </p:cNvSpPr>
          <p:nvPr>
            <p:ph type="title"/>
          </p:nvPr>
        </p:nvSpPr>
        <p:spPr>
          <a:xfrm>
            <a:off x="5280585" y="147600"/>
            <a:ext cx="2369895" cy="618300"/>
          </a:xfrm>
        </p:spPr>
        <p:txBody>
          <a:bodyPr anchor="ctr"/>
          <a:lstStyle/>
          <a:p>
            <a:pPr algn="ctr"/>
            <a:r>
              <a:rPr lang="en-VN" dirty="0"/>
              <a:t>NEW WORDS</a:t>
            </a:r>
          </a:p>
        </p:txBody>
      </p:sp>
      <p:sp>
        <p:nvSpPr>
          <p:cNvPr id="5" name="Subtitle 4">
            <a:extLst>
              <a:ext uri="{FF2B5EF4-FFF2-40B4-BE49-F238E27FC236}">
                <a16:creationId xmlns:a16="http://schemas.microsoft.com/office/drawing/2014/main" id="{40E47934-0FEE-AB50-BBCC-EE2BE5BFC0F7}"/>
              </a:ext>
            </a:extLst>
          </p:cNvPr>
          <p:cNvSpPr>
            <a:spLocks noGrp="1"/>
          </p:cNvSpPr>
          <p:nvPr>
            <p:ph type="subTitle" idx="1"/>
          </p:nvPr>
        </p:nvSpPr>
        <p:spPr>
          <a:xfrm>
            <a:off x="5140960" y="1285526"/>
            <a:ext cx="3846845" cy="618300"/>
          </a:xfrm>
        </p:spPr>
        <p:txBody>
          <a:bodyPr anchor="ctr"/>
          <a:lstStyle/>
          <a:p>
            <a:pPr algn="ctr"/>
            <a:r>
              <a:rPr lang="en-VN" sz="3000" b="1" dirty="0">
                <a:latin typeface="Times New Roman" panose="02020603050405020304" pitchFamily="18" charset="0"/>
                <a:cs typeface="Times New Roman" panose="02020603050405020304" pitchFamily="18" charset="0"/>
              </a:rPr>
              <a:t>a good night’s sleep</a:t>
            </a:r>
          </a:p>
        </p:txBody>
      </p:sp>
      <p:sp>
        <p:nvSpPr>
          <p:cNvPr id="6" name="Subtitle 4">
            <a:extLst>
              <a:ext uri="{FF2B5EF4-FFF2-40B4-BE49-F238E27FC236}">
                <a16:creationId xmlns:a16="http://schemas.microsoft.com/office/drawing/2014/main" id="{CE44A5F3-2D30-D95A-B39A-CFD10B11B54D}"/>
              </a:ext>
            </a:extLst>
          </p:cNvPr>
          <p:cNvSpPr txBox="1">
            <a:spLocks/>
          </p:cNvSpPr>
          <p:nvPr/>
        </p:nvSpPr>
        <p:spPr>
          <a:xfrm>
            <a:off x="5193056" y="2348619"/>
            <a:ext cx="3742652" cy="5055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algn="ctr"/>
            <a:r>
              <a:rPr lang="en-US" sz="3200" dirty="0">
                <a:latin typeface="Arial" panose="020B0604020202020204" pitchFamily="34" charset="0"/>
                <a:cs typeface="Arial" panose="020B0604020202020204" pitchFamily="34" charset="0"/>
              </a:rPr>
              <a:t>/</a:t>
            </a:r>
            <a:r>
              <a:rPr lang="en-US" sz="3200" dirty="0" err="1">
                <a:latin typeface="Arial" panose="020B0604020202020204" pitchFamily="34" charset="0"/>
                <a:cs typeface="Arial" panose="020B0604020202020204" pitchFamily="34" charset="0"/>
              </a:rPr>
              <a:t>ə</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ɡʊd</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naɪts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sliːp</a:t>
            </a:r>
            <a:r>
              <a:rPr lang="en-US" sz="3200" dirty="0">
                <a:latin typeface="Arial" panose="020B0604020202020204" pitchFamily="34" charset="0"/>
                <a:cs typeface="Arial" panose="020B0604020202020204" pitchFamily="34" charset="0"/>
              </a:rPr>
              <a:t>/</a:t>
            </a:r>
            <a:endParaRPr lang="en-VN" sz="3200" dirty="0">
              <a:latin typeface="Arial" panose="020B0604020202020204" pitchFamily="34" charset="0"/>
              <a:cs typeface="Arial" panose="020B0604020202020204" pitchFamily="34" charset="0"/>
            </a:endParaRPr>
          </a:p>
        </p:txBody>
      </p:sp>
      <p:sp>
        <p:nvSpPr>
          <p:cNvPr id="7" name="Subtitle 4">
            <a:extLst>
              <a:ext uri="{FF2B5EF4-FFF2-40B4-BE49-F238E27FC236}">
                <a16:creationId xmlns:a16="http://schemas.microsoft.com/office/drawing/2014/main" id="{48076BDF-1C46-4D5B-B47C-2C27B0C332C3}"/>
              </a:ext>
            </a:extLst>
          </p:cNvPr>
          <p:cNvSpPr txBox="1">
            <a:spLocks/>
          </p:cNvSpPr>
          <p:nvPr/>
        </p:nvSpPr>
        <p:spPr>
          <a:xfrm>
            <a:off x="5193056" y="3298919"/>
            <a:ext cx="3816387" cy="618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algn="ctr"/>
            <a:r>
              <a:rPr lang="en-US" sz="3200" dirty="0" err="1">
                <a:latin typeface="Arial" panose="020B0604020202020204" pitchFamily="34" charset="0"/>
                <a:cs typeface="Arial" panose="020B0604020202020204" pitchFamily="34" charset="0"/>
              </a:rPr>
              <a:t>một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giấc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ngủ</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ngon</a:t>
            </a:r>
            <a:endParaRPr lang="en-VN" sz="3200" dirty="0">
              <a:latin typeface="Arial" panose="020B0604020202020204" pitchFamily="34" charset="0"/>
              <a:cs typeface="Arial" panose="020B0604020202020204" pitchFamily="34" charset="0"/>
            </a:endParaRPr>
          </a:p>
        </p:txBody>
      </p:sp>
      <p:pic>
        <p:nvPicPr>
          <p:cNvPr id="4098" name="Picture 2" descr="An illustration depicting 'a good night's sleep.' The scene shows a peaceful bedroom with a comfortable bed, where a teenager is sleeping soundly. The room is softly lit by moonlight coming through the window, casting a gentle glow. There are elements of a calming bedtime routine such as a book on the nightstand, a cup of herbal tea, and soft pillows and blankets. The atmosphere is serene and restful, with dream-like imagery floating above the sleeper, symbolizing deep and rejuvenating sleep.">
            <a:extLst>
              <a:ext uri="{FF2B5EF4-FFF2-40B4-BE49-F238E27FC236}">
                <a16:creationId xmlns:a16="http://schemas.microsoft.com/office/drawing/2014/main" id="{7CDC8843-0282-F153-7639-ABBC587EFC5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746" r="10537"/>
          <a:stretch/>
        </p:blipFill>
        <p:spPr bwMode="auto">
          <a:xfrm>
            <a:off x="441061" y="1033451"/>
            <a:ext cx="4238185" cy="3076597"/>
          </a:xfrm>
          <a:prstGeom prst="rect">
            <a:avLst/>
          </a:prstGeom>
          <a:noFill/>
          <a:extLst>
            <a:ext uri="{909E8E84-426E-40DD-AFC4-6F175D3DCCD1}">
              <a14:hiddenFill xmlns:a14="http://schemas.microsoft.com/office/drawing/2010/main">
                <a:solidFill>
                  <a:srgbClr val="FFFFFF"/>
                </a:solidFill>
              </a14:hiddenFill>
            </a:ext>
          </a:extLst>
        </p:spPr>
      </p:pic>
      <p:pic>
        <p:nvPicPr>
          <p:cNvPr id="2" name="a good night's sleep">
            <a:hlinkClick r:id="" action="ppaction://media"/>
            <a:extLst>
              <a:ext uri="{FF2B5EF4-FFF2-40B4-BE49-F238E27FC236}">
                <a16:creationId xmlns:a16="http://schemas.microsoft.com/office/drawing/2014/main" id="{F2C6C72F-6CFF-E53E-9977-D5F0584E03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86656" y="2160993"/>
            <a:ext cx="812800" cy="812800"/>
          </a:xfrm>
          <a:prstGeom prst="rect">
            <a:avLst/>
          </a:prstGeom>
        </p:spPr>
      </p:pic>
    </p:spTree>
    <p:extLst>
      <p:ext uri="{BB962C8B-B14F-4D97-AF65-F5344CB8AC3E}">
        <p14:creationId xmlns:p14="http://schemas.microsoft.com/office/powerpoint/2010/main" val="1690362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1" presetClass="mediacall" presetSubtype="0" fill="hold" nodeType="withEffect">
                                  <p:stCondLst>
                                    <p:cond delay="0"/>
                                  </p:stCondLst>
                                  <p:childTnLst>
                                    <p:cmd type="call" cmd="playFrom(0.0)">
                                      <p:cBhvr>
                                        <p:cTn id="9" dur="1248"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strips(downLeft)">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bldLst>
      <p:bldP spid="5" grpId="0" build="p"/>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A09396-4807-9E53-DB7B-593463071E25}"/>
              </a:ext>
            </a:extLst>
          </p:cNvPr>
          <p:cNvSpPr>
            <a:spLocks noGrp="1"/>
          </p:cNvSpPr>
          <p:nvPr>
            <p:ph type="title"/>
          </p:nvPr>
        </p:nvSpPr>
        <p:spPr>
          <a:xfrm>
            <a:off x="5280585" y="147600"/>
            <a:ext cx="2369895" cy="618300"/>
          </a:xfrm>
        </p:spPr>
        <p:txBody>
          <a:bodyPr anchor="ctr"/>
          <a:lstStyle/>
          <a:p>
            <a:pPr algn="ctr"/>
            <a:r>
              <a:rPr lang="en-VN" dirty="0"/>
              <a:t>NEW WORDS</a:t>
            </a:r>
          </a:p>
        </p:txBody>
      </p:sp>
      <p:sp>
        <p:nvSpPr>
          <p:cNvPr id="5" name="Subtitle 4">
            <a:extLst>
              <a:ext uri="{FF2B5EF4-FFF2-40B4-BE49-F238E27FC236}">
                <a16:creationId xmlns:a16="http://schemas.microsoft.com/office/drawing/2014/main" id="{40E47934-0FEE-AB50-BBCC-EE2BE5BFC0F7}"/>
              </a:ext>
            </a:extLst>
          </p:cNvPr>
          <p:cNvSpPr>
            <a:spLocks noGrp="1"/>
          </p:cNvSpPr>
          <p:nvPr>
            <p:ph type="subTitle" idx="1"/>
          </p:nvPr>
        </p:nvSpPr>
        <p:spPr>
          <a:xfrm>
            <a:off x="5140960" y="1285526"/>
            <a:ext cx="3846845" cy="618300"/>
          </a:xfrm>
        </p:spPr>
        <p:txBody>
          <a:bodyPr anchor="ctr"/>
          <a:lstStyle/>
          <a:p>
            <a:pPr algn="ctr"/>
            <a:r>
              <a:rPr lang="en-VN" sz="4000" b="1" dirty="0">
                <a:latin typeface="Times New Roman" panose="02020603050405020304" pitchFamily="18" charset="0"/>
                <a:cs typeface="Times New Roman" panose="02020603050405020304" pitchFamily="18" charset="0"/>
              </a:rPr>
              <a:t>balance (n, v)</a:t>
            </a:r>
          </a:p>
        </p:txBody>
      </p:sp>
      <p:sp>
        <p:nvSpPr>
          <p:cNvPr id="6" name="Subtitle 4">
            <a:extLst>
              <a:ext uri="{FF2B5EF4-FFF2-40B4-BE49-F238E27FC236}">
                <a16:creationId xmlns:a16="http://schemas.microsoft.com/office/drawing/2014/main" id="{CE44A5F3-2D30-D95A-B39A-CFD10B11B54D}"/>
              </a:ext>
            </a:extLst>
          </p:cNvPr>
          <p:cNvSpPr txBox="1">
            <a:spLocks/>
          </p:cNvSpPr>
          <p:nvPr/>
        </p:nvSpPr>
        <p:spPr>
          <a:xfrm>
            <a:off x="5193056" y="2348619"/>
            <a:ext cx="3742652" cy="5055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algn="ctr"/>
            <a:r>
              <a:rPr lang="en-US" sz="3200" dirty="0">
                <a:latin typeface="Arial" panose="020B0604020202020204" pitchFamily="34" charset="0"/>
                <a:cs typeface="Arial" panose="020B0604020202020204" pitchFamily="34" charset="0"/>
              </a:rPr>
              <a:t>/ˈ</a:t>
            </a:r>
            <a:r>
              <a:rPr lang="en-US" sz="3200" dirty="0" err="1">
                <a:latin typeface="Arial" panose="020B0604020202020204" pitchFamily="34" charset="0"/>
                <a:cs typeface="Arial" panose="020B0604020202020204" pitchFamily="34" charset="0"/>
              </a:rPr>
              <a:t>bæləns</a:t>
            </a:r>
            <a:r>
              <a:rPr lang="en-US" sz="3200" dirty="0">
                <a:latin typeface="Arial" panose="020B0604020202020204" pitchFamily="34" charset="0"/>
                <a:cs typeface="Arial" panose="020B0604020202020204" pitchFamily="34" charset="0"/>
              </a:rPr>
              <a:t>/</a:t>
            </a:r>
            <a:endParaRPr lang="en-VN" sz="3200" dirty="0">
              <a:latin typeface="Arial" panose="020B0604020202020204" pitchFamily="34" charset="0"/>
              <a:cs typeface="Arial" panose="020B0604020202020204" pitchFamily="34" charset="0"/>
            </a:endParaRPr>
          </a:p>
        </p:txBody>
      </p:sp>
      <p:sp>
        <p:nvSpPr>
          <p:cNvPr id="7" name="Subtitle 4">
            <a:extLst>
              <a:ext uri="{FF2B5EF4-FFF2-40B4-BE49-F238E27FC236}">
                <a16:creationId xmlns:a16="http://schemas.microsoft.com/office/drawing/2014/main" id="{48076BDF-1C46-4D5B-B47C-2C27B0C332C3}"/>
              </a:ext>
            </a:extLst>
          </p:cNvPr>
          <p:cNvSpPr txBox="1">
            <a:spLocks/>
          </p:cNvSpPr>
          <p:nvPr/>
        </p:nvSpPr>
        <p:spPr>
          <a:xfrm>
            <a:off x="5193056" y="3298919"/>
            <a:ext cx="3816387" cy="618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algn="ctr"/>
            <a:r>
              <a:rPr lang="en-US" sz="3200" dirty="0" err="1">
                <a:latin typeface="Arial" panose="020B0604020202020204" pitchFamily="34" charset="0"/>
                <a:cs typeface="Arial" panose="020B0604020202020204" pitchFamily="34" charset="0"/>
              </a:rPr>
              <a:t>cân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bằng</a:t>
            </a:r>
            <a:endParaRPr lang="en-VN" sz="3200" dirty="0">
              <a:latin typeface="Arial" panose="020B0604020202020204" pitchFamily="34" charset="0"/>
              <a:cs typeface="Arial" panose="020B0604020202020204" pitchFamily="34" charset="0"/>
            </a:endParaRPr>
          </a:p>
        </p:txBody>
      </p:sp>
      <p:pic>
        <p:nvPicPr>
          <p:cNvPr id="3074" name="Picture 2" descr="A vibrant and dynamic illustration showing the balance of physical and mental health in teenagers. On one side, teenagers are engaging in physical activities such as running, cycling, and playing sports, surrounded by nature. On the other side, they are participating in mental health activities like reading, meditating, and talking with friends in a calm, cozy environment. The background blends seamlessly from a bright, energetic outdoor scene to a serene, peaceful indoor space, symbolizing the harmony between physical and mental well-being.">
            <a:extLst>
              <a:ext uri="{FF2B5EF4-FFF2-40B4-BE49-F238E27FC236}">
                <a16:creationId xmlns:a16="http://schemas.microsoft.com/office/drawing/2014/main" id="{869DA8E3-4B8B-248A-927A-CAEF54F0AE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918" y="1063093"/>
            <a:ext cx="4891042" cy="2794881"/>
          </a:xfrm>
          <a:prstGeom prst="rect">
            <a:avLst/>
          </a:prstGeom>
          <a:noFill/>
          <a:extLst>
            <a:ext uri="{909E8E84-426E-40DD-AFC4-6F175D3DCCD1}">
              <a14:hiddenFill xmlns:a14="http://schemas.microsoft.com/office/drawing/2010/main">
                <a:solidFill>
                  <a:srgbClr val="FFFFFF"/>
                </a:solidFill>
              </a14:hiddenFill>
            </a:ext>
          </a:extLst>
        </p:spPr>
      </p:pic>
      <p:pic>
        <p:nvPicPr>
          <p:cNvPr id="2" name="balance__gb_4">
            <a:hlinkClick r:id="" action="ppaction://media"/>
            <a:extLst>
              <a:ext uri="{FF2B5EF4-FFF2-40B4-BE49-F238E27FC236}">
                <a16:creationId xmlns:a16="http://schemas.microsoft.com/office/drawing/2014/main" id="{7CCB9EC7-A134-4B64-8F7F-823309ACB8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86515" y="2194972"/>
            <a:ext cx="812800" cy="812800"/>
          </a:xfrm>
          <a:prstGeom prst="rect">
            <a:avLst/>
          </a:prstGeom>
        </p:spPr>
      </p:pic>
    </p:spTree>
    <p:extLst>
      <p:ext uri="{BB962C8B-B14F-4D97-AF65-F5344CB8AC3E}">
        <p14:creationId xmlns:p14="http://schemas.microsoft.com/office/powerpoint/2010/main" val="211821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1" presetClass="mediacall" presetSubtype="0" fill="hold" nodeType="withEffect">
                                  <p:stCondLst>
                                    <p:cond delay="0"/>
                                  </p:stCondLst>
                                  <p:childTnLst>
                                    <p:cmd type="call" cmd="playFrom(0.0)">
                                      <p:cBhvr>
                                        <p:cTn id="9" dur="992"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strips(downLeft)">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bldLst>
      <p:bldP spid="5" grpId="0" build="p"/>
      <p:bldP spid="6" grpId="0"/>
      <p:bldP spid="7" grpId="0"/>
    </p:bldLst>
  </p:timing>
</p:sld>
</file>

<file path=ppt/theme/theme1.xml><?xml version="1.0" encoding="utf-8"?>
<a:theme xmlns:a="http://schemas.openxmlformats.org/drawingml/2006/main" name="Appreciating my Teachers by Slidesgo">
  <a:themeElements>
    <a:clrScheme name="Simple Light">
      <a:dk1>
        <a:srgbClr val="393147"/>
      </a:dk1>
      <a:lt1>
        <a:srgbClr val="823F89"/>
      </a:lt1>
      <a:dk2>
        <a:srgbClr val="FFF6F1"/>
      </a:dk2>
      <a:lt2>
        <a:srgbClr val="FEE8CD"/>
      </a:lt2>
      <a:accent1>
        <a:srgbClr val="DF903A"/>
      </a:accent1>
      <a:accent2>
        <a:srgbClr val="E9B65F"/>
      </a:accent2>
      <a:accent3>
        <a:srgbClr val="9BBD63"/>
      </a:accent3>
      <a:accent4>
        <a:srgbClr val="C5383E"/>
      </a:accent4>
      <a:accent5>
        <a:srgbClr val="A53D3A"/>
      </a:accent5>
      <a:accent6>
        <a:srgbClr val="504D5F"/>
      </a:accent6>
      <a:hlink>
        <a:srgbClr val="39314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3756</TotalTime>
  <Words>1671</Words>
  <Application>Microsoft Macintosh PowerPoint</Application>
  <PresentationFormat>On-screen Show (16:9)</PresentationFormat>
  <Paragraphs>221</Paragraphs>
  <Slides>30</Slides>
  <Notes>6</Notes>
  <HiddenSlides>0</HiddenSlides>
  <MMClips>11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30</vt:i4>
      </vt:variant>
    </vt:vector>
  </HeadingPairs>
  <TitlesOfParts>
    <vt:vector size="43" baseType="lpstr">
      <vt:lpstr>Londrina Solid</vt:lpstr>
      <vt:lpstr>Calibri</vt:lpstr>
      <vt:lpstr>Quicksand</vt:lpstr>
      <vt:lpstr>Abril Fatface</vt:lpstr>
      <vt:lpstr>Be Vietnam Pro</vt:lpstr>
      <vt:lpstr>Playfair Display</vt:lpstr>
      <vt:lpstr>Times New Roman</vt:lpstr>
      <vt:lpstr>Arial</vt:lpstr>
      <vt:lpstr>Poppins</vt:lpstr>
      <vt:lpstr>Anaheim</vt:lpstr>
      <vt:lpstr>Actor</vt:lpstr>
      <vt:lpstr>Playfair Display Black</vt:lpstr>
      <vt:lpstr>Appreciating my Teachers by Slidesgo</vt:lpstr>
      <vt:lpstr>Unit 3 Healthy living  for teens </vt:lpstr>
      <vt:lpstr>OBJECTIVES</vt:lpstr>
      <vt:lpstr>Look the picture and answer the questions</vt:lpstr>
      <vt:lpstr>NEW WORDS</vt:lpstr>
      <vt:lpstr>NEW WORDS</vt:lpstr>
      <vt:lpstr>NEW WORDS</vt:lpstr>
      <vt:lpstr>NEW WORDS</vt:lpstr>
      <vt:lpstr>NEW WORDS</vt:lpstr>
      <vt:lpstr>NEW WORDS</vt:lpstr>
      <vt:lpstr>NEW WORDS</vt:lpstr>
      <vt:lpstr>NEW WORDS</vt:lpstr>
      <vt:lpstr>NEW WORDS</vt:lpstr>
      <vt:lpstr>PowerPoint Presentation</vt:lpstr>
      <vt:lpstr>PowerPoint Presentation</vt:lpstr>
      <vt:lpstr>Ex 1. Listen and read</vt:lpstr>
      <vt:lpstr>Ex 2 (pg 29) Read the statements and underline key words</vt:lpstr>
      <vt:lpstr>Ex 2 (pg 29) Read the conversation again and tick T (True) or F (False) for each statement.</vt:lpstr>
      <vt:lpstr>Check your answers</vt:lpstr>
      <vt:lpstr>Check your answers</vt:lpstr>
      <vt:lpstr>Check your answers</vt:lpstr>
      <vt:lpstr>Check your answers</vt:lpstr>
      <vt:lpstr>Check your answers</vt:lpstr>
      <vt:lpstr>Matching partners</vt:lpstr>
      <vt:lpstr>Checking your answers</vt:lpstr>
      <vt:lpstr>Ex 4. Complete the sentences with the words in the box.</vt:lpstr>
      <vt:lpstr>PowerPoint Presentation</vt:lpstr>
      <vt:lpstr>Ex 5. Work in pairs. Interview each other about how healthy you are. Give each other advice.</vt:lpstr>
      <vt:lpstr>One-minute paper</vt:lpstr>
      <vt:lpstr>THANKS!</vt:lpstr>
      <vt:lpstr>ICONS PACK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3 Healthy living  for teens </dc:title>
  <cp:lastModifiedBy>Microsoft Office User</cp:lastModifiedBy>
  <cp:revision>36</cp:revision>
  <dcterms:modified xsi:type="dcterms:W3CDTF">2024-10-08T04:11:18Z</dcterms:modified>
</cp:coreProperties>
</file>