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3.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4.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5.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6.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98" r:id="rId2"/>
    <p:sldId id="299" r:id="rId3"/>
    <p:sldId id="300" r:id="rId4"/>
    <p:sldId id="297" r:id="rId5"/>
    <p:sldId id="256" r:id="rId6"/>
    <p:sldId id="263" r:id="rId7"/>
    <p:sldId id="265" r:id="rId8"/>
    <p:sldId id="293" r:id="rId9"/>
    <p:sldId id="302" r:id="rId10"/>
    <p:sldId id="294" r:id="rId11"/>
    <p:sldId id="303" r:id="rId12"/>
    <p:sldId id="295" r:id="rId13"/>
    <p:sldId id="304" r:id="rId14"/>
    <p:sldId id="305" r:id="rId15"/>
    <p:sldId id="306" r:id="rId16"/>
    <p:sldId id="291" r:id="rId17"/>
    <p:sldId id="307" r:id="rId18"/>
    <p:sldId id="308" r:id="rId19"/>
    <p:sldId id="309" r:id="rId20"/>
    <p:sldId id="310" r:id="rId21"/>
    <p:sldId id="311" r:id="rId22"/>
    <p:sldId id="312" r:id="rId23"/>
    <p:sldId id="313" r:id="rId24"/>
    <p:sldId id="315" r:id="rId25"/>
    <p:sldId id="316" r:id="rId26"/>
    <p:sldId id="317" r:id="rId27"/>
    <p:sldId id="318" r:id="rId28"/>
    <p:sldId id="319" r:id="rId29"/>
    <p:sldId id="320" r:id="rId30"/>
    <p:sldId id="321" r:id="rId31"/>
    <p:sldId id="322" r:id="rId32"/>
    <p:sldId id="323" r:id="rId33"/>
    <p:sldId id="324" r:id="rId34"/>
    <p:sldId id="325" r:id="rId35"/>
    <p:sldId id="326" r:id="rId36"/>
    <p:sldId id="327" r:id="rId37"/>
    <p:sldId id="292" r:id="rId38"/>
    <p:sldId id="328" r:id="rId39"/>
    <p:sldId id="329" r:id="rId40"/>
    <p:sldId id="330" r:id="rId41"/>
    <p:sldId id="331" r:id="rId42"/>
  </p:sldIdLst>
  <p:sldSz cx="12192000" cy="6858000"/>
  <p:notesSz cx="6858000" cy="9144000"/>
  <p:custDataLst>
    <p:tags r:id="rId4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8DEED"/>
    <a:srgbClr val="FCBAC4"/>
    <a:srgbClr val="605F5B"/>
    <a:srgbClr val="332F7C"/>
    <a:srgbClr val="317A66"/>
    <a:srgbClr val="4DB6BB"/>
    <a:srgbClr val="FB97A5"/>
    <a:srgbClr val="73C6CA"/>
    <a:srgbClr val="5A9790"/>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33" autoAdjust="0"/>
    <p:restoredTop sz="94434" autoAdjust="0"/>
  </p:normalViewPr>
  <p:slideViewPr>
    <p:cSldViewPr snapToGrid="0">
      <p:cViewPr varScale="1">
        <p:scale>
          <a:sx n="68" d="100"/>
          <a:sy n="68" d="100"/>
        </p:scale>
        <p:origin x="485" y="62"/>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C73A6B-BB26-4B12-BFB8-2B873AE12267}" type="datetimeFigureOut">
              <a:rPr lang="zh-CN" altLang="en-US" smtClean="0"/>
              <a:t>2024/12/7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5701FA-A99B-4EA7-BD9A-49A04217BC0C}" type="slidenum">
              <a:rPr lang="zh-CN" altLang="en-US" smtClean="0"/>
              <a:t>‹#›</a:t>
            </a:fld>
            <a:endParaRPr lang="zh-CN" altLang="en-US"/>
          </a:p>
        </p:txBody>
      </p:sp>
    </p:spTree>
    <p:extLst>
      <p:ext uri="{BB962C8B-B14F-4D97-AF65-F5344CB8AC3E}">
        <p14:creationId xmlns:p14="http://schemas.microsoft.com/office/powerpoint/2010/main" val="4265223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1</a:t>
            </a:fld>
            <a:endParaRPr lang="zh-CN" altLang="en-US"/>
          </a:p>
        </p:txBody>
      </p:sp>
    </p:spTree>
    <p:extLst>
      <p:ext uri="{BB962C8B-B14F-4D97-AF65-F5344CB8AC3E}">
        <p14:creationId xmlns:p14="http://schemas.microsoft.com/office/powerpoint/2010/main" val="21276053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10</a:t>
            </a:fld>
            <a:endParaRPr lang="zh-CN" altLang="en-US"/>
          </a:p>
        </p:txBody>
      </p:sp>
    </p:spTree>
    <p:extLst>
      <p:ext uri="{BB962C8B-B14F-4D97-AF65-F5344CB8AC3E}">
        <p14:creationId xmlns:p14="http://schemas.microsoft.com/office/powerpoint/2010/main" val="18040932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11</a:t>
            </a:fld>
            <a:endParaRPr lang="zh-CN" altLang="en-US"/>
          </a:p>
        </p:txBody>
      </p:sp>
    </p:spTree>
    <p:extLst>
      <p:ext uri="{BB962C8B-B14F-4D97-AF65-F5344CB8AC3E}">
        <p14:creationId xmlns:p14="http://schemas.microsoft.com/office/powerpoint/2010/main" val="8578628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12</a:t>
            </a:fld>
            <a:endParaRPr lang="zh-CN" altLang="en-US"/>
          </a:p>
        </p:txBody>
      </p:sp>
    </p:spTree>
    <p:extLst>
      <p:ext uri="{BB962C8B-B14F-4D97-AF65-F5344CB8AC3E}">
        <p14:creationId xmlns:p14="http://schemas.microsoft.com/office/powerpoint/2010/main" val="20741126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Nhan</a:t>
            </a:r>
            <a:r>
              <a:rPr lang="en-US" dirty="0" smtClean="0"/>
              <a:t> </a:t>
            </a:r>
            <a:r>
              <a:rPr lang="en-US" dirty="0" err="1" smtClean="0"/>
              <a:t>đề</a:t>
            </a:r>
            <a:r>
              <a:rPr lang="en-US" baseline="0" dirty="0" smtClean="0"/>
              <a:t> </a:t>
            </a:r>
            <a:r>
              <a:rPr lang="en-US" baseline="0" dirty="0" err="1" smtClean="0"/>
              <a:t>mỗi</a:t>
            </a:r>
            <a:r>
              <a:rPr lang="en-US" baseline="0" dirty="0" smtClean="0"/>
              <a:t> </a:t>
            </a:r>
            <a:r>
              <a:rPr lang="en-US" baseline="0" dirty="0" err="1" smtClean="0"/>
              <a:t>bài</a:t>
            </a:r>
            <a:r>
              <a:rPr lang="en-US" baseline="0" dirty="0" smtClean="0"/>
              <a:t> </a:t>
            </a:r>
            <a:r>
              <a:rPr lang="en-US" baseline="0" dirty="0" err="1" smtClean="0"/>
              <a:t>tùy</a:t>
            </a:r>
            <a:r>
              <a:rPr lang="en-US" baseline="0" dirty="0" smtClean="0"/>
              <a:t> </a:t>
            </a:r>
            <a:r>
              <a:rPr lang="en-US" baseline="0" dirty="0" err="1" smtClean="0"/>
              <a:t>bút</a:t>
            </a:r>
            <a:r>
              <a:rPr lang="en-US" baseline="0" dirty="0" smtClean="0"/>
              <a:t> </a:t>
            </a:r>
            <a:r>
              <a:rPr lang="en-US" baseline="0" dirty="0" err="1" smtClean="0"/>
              <a:t>trong</a:t>
            </a:r>
            <a:r>
              <a:rPr lang="en-US" baseline="0" dirty="0" smtClean="0"/>
              <a:t> </a:t>
            </a:r>
            <a:r>
              <a:rPr lang="en-US" i="1" baseline="0" dirty="0" err="1" smtClean="0"/>
              <a:t>Thương</a:t>
            </a:r>
            <a:r>
              <a:rPr lang="en-US" i="1" baseline="0" dirty="0" smtClean="0"/>
              <a:t> </a:t>
            </a:r>
            <a:r>
              <a:rPr lang="en-US" i="1" baseline="0" dirty="0" err="1" smtClean="0"/>
              <a:t>nhớ</a:t>
            </a:r>
            <a:r>
              <a:rPr lang="en-US" i="1" baseline="0" dirty="0" smtClean="0"/>
              <a:t> </a:t>
            </a:r>
            <a:r>
              <a:rPr lang="en-US" i="1" baseline="0" dirty="0" err="1" smtClean="0"/>
              <a:t>Mười</a:t>
            </a:r>
            <a:r>
              <a:rPr lang="en-US" i="1" baseline="0" dirty="0" smtClean="0"/>
              <a:t> Hai </a:t>
            </a:r>
            <a:r>
              <a:rPr lang="en-US" i="0" baseline="0" dirty="0" err="1" smtClean="0"/>
              <a:t>đều</a:t>
            </a:r>
            <a:r>
              <a:rPr lang="en-US" i="0" baseline="0" dirty="0" smtClean="0"/>
              <a:t> </a:t>
            </a:r>
            <a:r>
              <a:rPr lang="en-US" i="0" baseline="0" dirty="0" err="1" smtClean="0"/>
              <a:t>gợi</a:t>
            </a:r>
            <a:r>
              <a:rPr lang="en-US" i="0" baseline="0" dirty="0" smtClean="0"/>
              <a:t> </a:t>
            </a:r>
            <a:r>
              <a:rPr lang="en-US" i="0" baseline="0" dirty="0" err="1" smtClean="0"/>
              <a:t>ra</a:t>
            </a:r>
            <a:r>
              <a:rPr lang="en-US" i="0" baseline="0" dirty="0" smtClean="0"/>
              <a:t> </a:t>
            </a:r>
            <a:r>
              <a:rPr lang="en-US" i="0" baseline="0" dirty="0" err="1" smtClean="0"/>
              <a:t>một</a:t>
            </a:r>
            <a:r>
              <a:rPr lang="en-US" i="0" baseline="0" dirty="0" smtClean="0"/>
              <a:t> </a:t>
            </a:r>
            <a:r>
              <a:rPr lang="en-US" i="0" baseline="0" dirty="0" err="1" smtClean="0"/>
              <a:t>nét</a:t>
            </a:r>
            <a:r>
              <a:rPr lang="en-US" i="0" baseline="0" dirty="0" smtClean="0"/>
              <a:t> </a:t>
            </a:r>
            <a:r>
              <a:rPr lang="en-US" i="0" baseline="0" dirty="0" err="1" smtClean="0"/>
              <a:t>đặc</a:t>
            </a:r>
            <a:r>
              <a:rPr lang="en-US" i="0" baseline="0" dirty="0" smtClean="0"/>
              <a:t> </a:t>
            </a:r>
            <a:r>
              <a:rPr lang="en-US" i="0" baseline="0" dirty="0" err="1" smtClean="0"/>
              <a:t>trưng</a:t>
            </a:r>
            <a:r>
              <a:rPr lang="en-US" i="0" baseline="0" dirty="0" smtClean="0"/>
              <a:t> </a:t>
            </a:r>
            <a:r>
              <a:rPr lang="en-US" i="0" baseline="0" dirty="0" err="1" smtClean="0"/>
              <a:t>nào</a:t>
            </a:r>
            <a:r>
              <a:rPr lang="en-US" i="0" baseline="0" dirty="0" smtClean="0"/>
              <a:t> </a:t>
            </a:r>
            <a:r>
              <a:rPr lang="en-US" i="0" baseline="0" dirty="0" err="1" smtClean="0"/>
              <a:t>đó</a:t>
            </a:r>
            <a:r>
              <a:rPr lang="en-US" i="0" baseline="0" dirty="0" smtClean="0"/>
              <a:t> </a:t>
            </a:r>
            <a:r>
              <a:rPr lang="en-US" i="0" baseline="0" dirty="0" err="1" smtClean="0"/>
              <a:t>của</a:t>
            </a:r>
            <a:r>
              <a:rPr lang="en-US" i="0" baseline="0" dirty="0" smtClean="0"/>
              <a:t> </a:t>
            </a:r>
            <a:r>
              <a:rPr lang="en-US" i="0" baseline="0" dirty="0" err="1" smtClean="0"/>
              <a:t>không</a:t>
            </a:r>
            <a:r>
              <a:rPr lang="en-US" i="0" baseline="0" dirty="0" smtClean="0"/>
              <a:t> </a:t>
            </a:r>
            <a:r>
              <a:rPr lang="en-US" i="0" baseline="0" dirty="0" err="1" smtClean="0"/>
              <a:t>gian</a:t>
            </a:r>
            <a:r>
              <a:rPr lang="en-US" i="0" baseline="0" dirty="0" smtClean="0"/>
              <a:t>, </a:t>
            </a:r>
            <a:r>
              <a:rPr lang="en-US" i="0" baseline="0" dirty="0" err="1" smtClean="0"/>
              <a:t>phong</a:t>
            </a:r>
            <a:r>
              <a:rPr lang="en-US" i="0" baseline="0" dirty="0" smtClean="0"/>
              <a:t> </a:t>
            </a:r>
            <a:r>
              <a:rPr lang="en-US" i="0" baseline="0" dirty="0" err="1" smtClean="0"/>
              <a:t>tục</a:t>
            </a:r>
            <a:r>
              <a:rPr lang="en-US" i="0" baseline="0" dirty="0" smtClean="0"/>
              <a:t>, </a:t>
            </a:r>
            <a:r>
              <a:rPr lang="en-US" i="0" baseline="0" dirty="0" err="1" smtClean="0"/>
              <a:t>nếp</a:t>
            </a:r>
            <a:r>
              <a:rPr lang="en-US" i="0" baseline="0" dirty="0" smtClean="0"/>
              <a:t> </a:t>
            </a:r>
            <a:r>
              <a:rPr lang="en-US" i="0" baseline="0" dirty="0" err="1" smtClean="0"/>
              <a:t>sống</a:t>
            </a:r>
            <a:r>
              <a:rPr lang="en-US" i="0" baseline="0" dirty="0" smtClean="0"/>
              <a:t>,...ở </a:t>
            </a:r>
            <a:r>
              <a:rPr lang="en-US" i="0" baseline="0" dirty="0" err="1" smtClean="0"/>
              <a:t>miền</a:t>
            </a:r>
            <a:r>
              <a:rPr lang="en-US" i="0" baseline="0" dirty="0" smtClean="0"/>
              <a:t> </a:t>
            </a:r>
            <a:r>
              <a:rPr lang="en-US" i="0" baseline="0" dirty="0" err="1" smtClean="0"/>
              <a:t>Bắc</a:t>
            </a:r>
            <a:r>
              <a:rPr lang="en-US" i="0" baseline="0" dirty="0" smtClean="0"/>
              <a:t>.</a:t>
            </a:r>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13</a:t>
            </a:fld>
            <a:endParaRPr lang="zh-CN" altLang="en-US"/>
          </a:p>
        </p:txBody>
      </p:sp>
    </p:spTree>
    <p:extLst>
      <p:ext uri="{BB962C8B-B14F-4D97-AF65-F5344CB8AC3E}">
        <p14:creationId xmlns:p14="http://schemas.microsoft.com/office/powerpoint/2010/main" val="7116748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14</a:t>
            </a:fld>
            <a:endParaRPr lang="zh-CN" altLang="en-US"/>
          </a:p>
        </p:txBody>
      </p:sp>
    </p:spTree>
    <p:extLst>
      <p:ext uri="{BB962C8B-B14F-4D97-AF65-F5344CB8AC3E}">
        <p14:creationId xmlns:p14="http://schemas.microsoft.com/office/powerpoint/2010/main" val="9199804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15</a:t>
            </a:fld>
            <a:endParaRPr lang="zh-CN" altLang="en-US"/>
          </a:p>
        </p:txBody>
      </p:sp>
    </p:spTree>
    <p:extLst>
      <p:ext uri="{BB962C8B-B14F-4D97-AF65-F5344CB8AC3E}">
        <p14:creationId xmlns:p14="http://schemas.microsoft.com/office/powerpoint/2010/main" val="6457416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2E5701FA-A99B-4EA7-BD9A-49A04217BC0C}" type="slidenum">
              <a:rPr lang="zh-CN" altLang="en-US" smtClean="0"/>
              <a:t>16</a:t>
            </a:fld>
            <a:endParaRPr lang="zh-CN" altLang="en-US"/>
          </a:p>
        </p:txBody>
      </p:sp>
    </p:spTree>
    <p:extLst>
      <p:ext uri="{BB962C8B-B14F-4D97-AF65-F5344CB8AC3E}">
        <p14:creationId xmlns:p14="http://schemas.microsoft.com/office/powerpoint/2010/main" val="36037864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17</a:t>
            </a:fld>
            <a:endParaRPr lang="zh-CN" altLang="en-US"/>
          </a:p>
        </p:txBody>
      </p:sp>
    </p:spTree>
    <p:extLst>
      <p:ext uri="{BB962C8B-B14F-4D97-AF65-F5344CB8AC3E}">
        <p14:creationId xmlns:p14="http://schemas.microsoft.com/office/powerpoint/2010/main" val="28802157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18</a:t>
            </a:fld>
            <a:endParaRPr lang="zh-CN" altLang="en-US"/>
          </a:p>
        </p:txBody>
      </p:sp>
    </p:spTree>
    <p:extLst>
      <p:ext uri="{BB962C8B-B14F-4D97-AF65-F5344CB8AC3E}">
        <p14:creationId xmlns:p14="http://schemas.microsoft.com/office/powerpoint/2010/main" val="23822394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19</a:t>
            </a:fld>
            <a:endParaRPr lang="zh-CN" altLang="en-US"/>
          </a:p>
        </p:txBody>
      </p:sp>
    </p:spTree>
    <p:extLst>
      <p:ext uri="{BB962C8B-B14F-4D97-AF65-F5344CB8AC3E}">
        <p14:creationId xmlns:p14="http://schemas.microsoft.com/office/powerpoint/2010/main" val="2843703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2</a:t>
            </a:fld>
            <a:endParaRPr lang="zh-CN" altLang="en-US"/>
          </a:p>
        </p:txBody>
      </p:sp>
    </p:spTree>
    <p:extLst>
      <p:ext uri="{BB962C8B-B14F-4D97-AF65-F5344CB8AC3E}">
        <p14:creationId xmlns:p14="http://schemas.microsoft.com/office/powerpoint/2010/main" val="32070206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20</a:t>
            </a:fld>
            <a:endParaRPr lang="zh-CN" altLang="en-US"/>
          </a:p>
        </p:txBody>
      </p:sp>
    </p:spTree>
    <p:extLst>
      <p:ext uri="{BB962C8B-B14F-4D97-AF65-F5344CB8AC3E}">
        <p14:creationId xmlns:p14="http://schemas.microsoft.com/office/powerpoint/2010/main" val="12769365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21</a:t>
            </a:fld>
            <a:endParaRPr lang="zh-CN" altLang="en-US"/>
          </a:p>
        </p:txBody>
      </p:sp>
    </p:spTree>
    <p:extLst>
      <p:ext uri="{BB962C8B-B14F-4D97-AF65-F5344CB8AC3E}">
        <p14:creationId xmlns:p14="http://schemas.microsoft.com/office/powerpoint/2010/main" val="20243198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22</a:t>
            </a:fld>
            <a:endParaRPr lang="zh-CN" altLang="en-US"/>
          </a:p>
        </p:txBody>
      </p:sp>
    </p:spTree>
    <p:extLst>
      <p:ext uri="{BB962C8B-B14F-4D97-AF65-F5344CB8AC3E}">
        <p14:creationId xmlns:p14="http://schemas.microsoft.com/office/powerpoint/2010/main" val="37027979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23</a:t>
            </a:fld>
            <a:endParaRPr lang="zh-CN" altLang="en-US"/>
          </a:p>
        </p:txBody>
      </p:sp>
    </p:spTree>
    <p:extLst>
      <p:ext uri="{BB962C8B-B14F-4D97-AF65-F5344CB8AC3E}">
        <p14:creationId xmlns:p14="http://schemas.microsoft.com/office/powerpoint/2010/main" val="15844909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24</a:t>
            </a:fld>
            <a:endParaRPr lang="zh-CN" altLang="en-US"/>
          </a:p>
        </p:txBody>
      </p:sp>
    </p:spTree>
    <p:extLst>
      <p:ext uri="{BB962C8B-B14F-4D97-AF65-F5344CB8AC3E}">
        <p14:creationId xmlns:p14="http://schemas.microsoft.com/office/powerpoint/2010/main" val="2512929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25</a:t>
            </a:fld>
            <a:endParaRPr lang="zh-CN" altLang="en-US"/>
          </a:p>
        </p:txBody>
      </p:sp>
    </p:spTree>
    <p:extLst>
      <p:ext uri="{BB962C8B-B14F-4D97-AF65-F5344CB8AC3E}">
        <p14:creationId xmlns:p14="http://schemas.microsoft.com/office/powerpoint/2010/main" val="36150224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26</a:t>
            </a:fld>
            <a:endParaRPr lang="zh-CN" altLang="en-US"/>
          </a:p>
        </p:txBody>
      </p:sp>
    </p:spTree>
    <p:extLst>
      <p:ext uri="{BB962C8B-B14F-4D97-AF65-F5344CB8AC3E}">
        <p14:creationId xmlns:p14="http://schemas.microsoft.com/office/powerpoint/2010/main" val="33676628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27</a:t>
            </a:fld>
            <a:endParaRPr lang="zh-CN" altLang="en-US"/>
          </a:p>
        </p:txBody>
      </p:sp>
    </p:spTree>
    <p:extLst>
      <p:ext uri="{BB962C8B-B14F-4D97-AF65-F5344CB8AC3E}">
        <p14:creationId xmlns:p14="http://schemas.microsoft.com/office/powerpoint/2010/main" val="28904134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28</a:t>
            </a:fld>
            <a:endParaRPr lang="zh-CN" altLang="en-US"/>
          </a:p>
        </p:txBody>
      </p:sp>
    </p:spTree>
    <p:extLst>
      <p:ext uri="{BB962C8B-B14F-4D97-AF65-F5344CB8AC3E}">
        <p14:creationId xmlns:p14="http://schemas.microsoft.com/office/powerpoint/2010/main" val="8079480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29</a:t>
            </a:fld>
            <a:endParaRPr lang="zh-CN" altLang="en-US"/>
          </a:p>
        </p:txBody>
      </p:sp>
    </p:spTree>
    <p:extLst>
      <p:ext uri="{BB962C8B-B14F-4D97-AF65-F5344CB8AC3E}">
        <p14:creationId xmlns:p14="http://schemas.microsoft.com/office/powerpoint/2010/main" val="1039098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3</a:t>
            </a:fld>
            <a:endParaRPr lang="zh-CN" altLang="en-US"/>
          </a:p>
        </p:txBody>
      </p:sp>
    </p:spTree>
    <p:extLst>
      <p:ext uri="{BB962C8B-B14F-4D97-AF65-F5344CB8AC3E}">
        <p14:creationId xmlns:p14="http://schemas.microsoft.com/office/powerpoint/2010/main" val="16338155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30</a:t>
            </a:fld>
            <a:endParaRPr lang="zh-CN" altLang="en-US"/>
          </a:p>
        </p:txBody>
      </p:sp>
    </p:spTree>
    <p:extLst>
      <p:ext uri="{BB962C8B-B14F-4D97-AF65-F5344CB8AC3E}">
        <p14:creationId xmlns:p14="http://schemas.microsoft.com/office/powerpoint/2010/main" val="15769035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31</a:t>
            </a:fld>
            <a:endParaRPr lang="zh-CN" altLang="en-US"/>
          </a:p>
        </p:txBody>
      </p:sp>
    </p:spTree>
    <p:extLst>
      <p:ext uri="{BB962C8B-B14F-4D97-AF65-F5344CB8AC3E}">
        <p14:creationId xmlns:p14="http://schemas.microsoft.com/office/powerpoint/2010/main" val="12245400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32</a:t>
            </a:fld>
            <a:endParaRPr lang="zh-CN" altLang="en-US"/>
          </a:p>
        </p:txBody>
      </p:sp>
    </p:spTree>
    <p:extLst>
      <p:ext uri="{BB962C8B-B14F-4D97-AF65-F5344CB8AC3E}">
        <p14:creationId xmlns:p14="http://schemas.microsoft.com/office/powerpoint/2010/main" val="12643608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33</a:t>
            </a:fld>
            <a:endParaRPr lang="zh-CN" altLang="en-US"/>
          </a:p>
        </p:txBody>
      </p:sp>
    </p:spTree>
    <p:extLst>
      <p:ext uri="{BB962C8B-B14F-4D97-AF65-F5344CB8AC3E}">
        <p14:creationId xmlns:p14="http://schemas.microsoft.com/office/powerpoint/2010/main" val="18278743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34</a:t>
            </a:fld>
            <a:endParaRPr lang="zh-CN" altLang="en-US"/>
          </a:p>
        </p:txBody>
      </p:sp>
    </p:spTree>
    <p:extLst>
      <p:ext uri="{BB962C8B-B14F-4D97-AF65-F5344CB8AC3E}">
        <p14:creationId xmlns:p14="http://schemas.microsoft.com/office/powerpoint/2010/main" val="38065488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35</a:t>
            </a:fld>
            <a:endParaRPr lang="zh-CN" altLang="en-US"/>
          </a:p>
        </p:txBody>
      </p:sp>
    </p:spTree>
    <p:extLst>
      <p:ext uri="{BB962C8B-B14F-4D97-AF65-F5344CB8AC3E}">
        <p14:creationId xmlns:p14="http://schemas.microsoft.com/office/powerpoint/2010/main" val="4633248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36</a:t>
            </a:fld>
            <a:endParaRPr lang="zh-CN" altLang="en-US"/>
          </a:p>
        </p:txBody>
      </p:sp>
    </p:spTree>
    <p:extLst>
      <p:ext uri="{BB962C8B-B14F-4D97-AF65-F5344CB8AC3E}">
        <p14:creationId xmlns:p14="http://schemas.microsoft.com/office/powerpoint/2010/main" val="26271732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2E5701FA-A99B-4EA7-BD9A-49A04217BC0C}" type="slidenum">
              <a:rPr lang="zh-CN" altLang="en-US" smtClean="0"/>
              <a:t>37</a:t>
            </a:fld>
            <a:endParaRPr lang="zh-CN" altLang="en-US"/>
          </a:p>
        </p:txBody>
      </p:sp>
    </p:spTree>
    <p:extLst>
      <p:ext uri="{BB962C8B-B14F-4D97-AF65-F5344CB8AC3E}">
        <p14:creationId xmlns:p14="http://schemas.microsoft.com/office/powerpoint/2010/main" val="11467878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38</a:t>
            </a:fld>
            <a:endParaRPr lang="zh-CN" altLang="en-US"/>
          </a:p>
        </p:txBody>
      </p:sp>
    </p:spTree>
    <p:extLst>
      <p:ext uri="{BB962C8B-B14F-4D97-AF65-F5344CB8AC3E}">
        <p14:creationId xmlns:p14="http://schemas.microsoft.com/office/powerpoint/2010/main" val="17123585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2E5701FA-A99B-4EA7-BD9A-49A04217BC0C}" type="slidenum">
              <a:rPr lang="zh-CN" altLang="en-US" smtClean="0"/>
              <a:t>39</a:t>
            </a:fld>
            <a:endParaRPr lang="zh-CN" altLang="en-US"/>
          </a:p>
        </p:txBody>
      </p:sp>
    </p:spTree>
    <p:extLst>
      <p:ext uri="{BB962C8B-B14F-4D97-AF65-F5344CB8AC3E}">
        <p14:creationId xmlns:p14="http://schemas.microsoft.com/office/powerpoint/2010/main" val="3243720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4</a:t>
            </a:fld>
            <a:endParaRPr lang="zh-CN" altLang="en-US"/>
          </a:p>
        </p:txBody>
      </p:sp>
    </p:spTree>
    <p:extLst>
      <p:ext uri="{BB962C8B-B14F-4D97-AF65-F5344CB8AC3E}">
        <p14:creationId xmlns:p14="http://schemas.microsoft.com/office/powerpoint/2010/main" val="41406857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40</a:t>
            </a:fld>
            <a:endParaRPr lang="zh-CN" altLang="en-US"/>
          </a:p>
        </p:txBody>
      </p:sp>
    </p:spTree>
    <p:extLst>
      <p:ext uri="{BB962C8B-B14F-4D97-AF65-F5344CB8AC3E}">
        <p14:creationId xmlns:p14="http://schemas.microsoft.com/office/powerpoint/2010/main" val="3011980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2E5701FA-A99B-4EA7-BD9A-49A04217BC0C}" type="slidenum">
              <a:rPr lang="zh-CN" altLang="en-US" smtClean="0"/>
              <a:t>5</a:t>
            </a:fld>
            <a:endParaRPr lang="zh-CN" altLang="en-US"/>
          </a:p>
        </p:txBody>
      </p:sp>
    </p:spTree>
    <p:extLst>
      <p:ext uri="{BB962C8B-B14F-4D97-AF65-F5344CB8AC3E}">
        <p14:creationId xmlns:p14="http://schemas.microsoft.com/office/powerpoint/2010/main" val="2328329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2E5701FA-A99B-4EA7-BD9A-49A04217BC0C}" type="slidenum">
              <a:rPr lang="zh-CN" altLang="en-US" smtClean="0"/>
              <a:t>6</a:t>
            </a:fld>
            <a:endParaRPr lang="zh-CN" altLang="en-US"/>
          </a:p>
        </p:txBody>
      </p:sp>
    </p:spTree>
    <p:extLst>
      <p:ext uri="{BB962C8B-B14F-4D97-AF65-F5344CB8AC3E}">
        <p14:creationId xmlns:p14="http://schemas.microsoft.com/office/powerpoint/2010/main" val="1887731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2E5701FA-A99B-4EA7-BD9A-49A04217BC0C}" type="slidenum">
              <a:rPr lang="zh-CN" altLang="en-US" smtClean="0"/>
              <a:t>7</a:t>
            </a:fld>
            <a:endParaRPr lang="zh-CN" altLang="en-US"/>
          </a:p>
        </p:txBody>
      </p:sp>
    </p:spTree>
    <p:extLst>
      <p:ext uri="{BB962C8B-B14F-4D97-AF65-F5344CB8AC3E}">
        <p14:creationId xmlns:p14="http://schemas.microsoft.com/office/powerpoint/2010/main" val="1557225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8</a:t>
            </a:fld>
            <a:endParaRPr lang="zh-CN" altLang="en-US"/>
          </a:p>
        </p:txBody>
      </p:sp>
    </p:spTree>
    <p:extLst>
      <p:ext uri="{BB962C8B-B14F-4D97-AF65-F5344CB8AC3E}">
        <p14:creationId xmlns:p14="http://schemas.microsoft.com/office/powerpoint/2010/main" val="3134824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9</a:t>
            </a:fld>
            <a:endParaRPr lang="zh-CN" altLang="en-US"/>
          </a:p>
        </p:txBody>
      </p:sp>
    </p:spTree>
    <p:extLst>
      <p:ext uri="{BB962C8B-B14F-4D97-AF65-F5344CB8AC3E}">
        <p14:creationId xmlns:p14="http://schemas.microsoft.com/office/powerpoint/2010/main" val="2010206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2024/12/7</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042905"/>
      </p:ext>
    </p:extLst>
  </p:cSld>
  <p:clrMapOvr>
    <a:masterClrMapping/>
  </p:clrMapOvr>
  <p:transition spd="slow" advClick="0" advTm="1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2024/12/7</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41515817"/>
      </p:ext>
    </p:extLst>
  </p:cSld>
  <p:clrMapOvr>
    <a:masterClrMapping/>
  </p:clrMapOvr>
  <p:transition spd="slow" advClick="0" advTm="1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2024/12/7</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54763146"/>
      </p:ext>
    </p:extLst>
  </p:cSld>
  <p:clrMapOvr>
    <a:masterClrMapping/>
  </p:clrMapOvr>
  <p:transition spd="slow" advClick="0" advTm="1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2024/12/7</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7920956"/>
      </p:ext>
    </p:extLst>
  </p:cSld>
  <p:clrMapOvr>
    <a:masterClrMapping/>
  </p:clrMapOvr>
  <p:transition spd="slow" advClick="0" advTm="1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2024/12/7</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72929136"/>
      </p:ext>
    </p:extLst>
  </p:cSld>
  <p:clrMapOvr>
    <a:masterClrMapping/>
  </p:clrMapOvr>
  <p:transition spd="slow" advClick="0" advTm="1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2024/12/7</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56417601"/>
      </p:ext>
    </p:extLst>
  </p:cSld>
  <p:clrMapOvr>
    <a:masterClrMapping/>
  </p:clrMapOvr>
  <p:transition spd="slow" advClick="0" advTm="1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2024/12/7</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83660699"/>
      </p:ext>
    </p:extLst>
  </p:cSld>
  <p:clrMapOvr>
    <a:masterClrMapping/>
  </p:clrMapOvr>
  <p:transition spd="slow" advClick="0" advTm="1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2024/12/7</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43449038"/>
      </p:ext>
    </p:extLst>
  </p:cSld>
  <p:clrMapOvr>
    <a:masterClrMapping/>
  </p:clrMapOvr>
  <p:transition spd="slow" advClick="0" advTm="1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2024/12/7</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80800759"/>
      </p:ext>
    </p:extLst>
  </p:cSld>
  <p:clrMapOvr>
    <a:masterClrMapping/>
  </p:clrMapOvr>
  <p:transition spd="slow" advClick="0" advTm="1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2024/12/7</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71275376"/>
      </p:ext>
    </p:extLst>
  </p:cSld>
  <p:clrMapOvr>
    <a:masterClrMapping/>
  </p:clrMapOvr>
  <p:transition spd="slow" advClick="0" advTm="1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2024/12/7</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9157962"/>
      </p:ext>
    </p:extLst>
  </p:cSld>
  <p:clrMapOvr>
    <a:masterClrMapping/>
  </p:clrMapOvr>
  <p:transition spd="slow" advClick="0" advTm="1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2024/12/7</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092021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28.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28.jp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28.jp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28.jp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8937" y="0"/>
            <a:ext cx="7633063" cy="7633063"/>
          </a:xfrm>
          <a:prstGeom prst="rect">
            <a:avLst/>
          </a:prstGeom>
        </p:spPr>
      </p:pic>
      <p:sp>
        <p:nvSpPr>
          <p:cNvPr id="3" name="TextBox 2"/>
          <p:cNvSpPr txBox="1"/>
          <p:nvPr/>
        </p:nvSpPr>
        <p:spPr>
          <a:xfrm>
            <a:off x="1005840" y="1835351"/>
            <a:ext cx="4957078" cy="3323987"/>
          </a:xfrm>
          <a:prstGeom prst="rect">
            <a:avLst/>
          </a:prstGeom>
          <a:noFill/>
        </p:spPr>
        <p:txBody>
          <a:bodyPr wrap="square" rtlCol="0">
            <a:spAutoFit/>
          </a:bodyPr>
          <a:lstStyle/>
          <a:p>
            <a:pPr algn="just">
              <a:lnSpc>
                <a:spcPct val="150000"/>
              </a:lnSpc>
            </a:pP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Em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biết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những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bài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hát</a:t>
            </a:r>
            <a:r>
              <a:rPr lang="en-US" sz="2800" b="1" dirty="0" smtClean="0">
                <a:latin typeface="Times New Roman" panose="02020603050405020304" pitchFamily="18" charset="0"/>
                <a:cs typeface="Times New Roman" panose="02020603050405020304" pitchFamily="18" charset="0"/>
              </a:rPr>
              <a:t> hay </a:t>
            </a:r>
            <a:r>
              <a:rPr lang="en-US" sz="2800" b="1" dirty="0" err="1" smtClean="0">
                <a:latin typeface="Times New Roman" panose="02020603050405020304" pitchFamily="18" charset="0"/>
                <a:cs typeface="Times New Roman" panose="02020603050405020304" pitchFamily="18" charset="0"/>
              </a:rPr>
              <a:t>bức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tranh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bức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ảnh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nào</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về</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mùa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xuân</a:t>
            </a:r>
            <a:r>
              <a:rPr lang="en-US" sz="2800" b="1" dirty="0" smtClean="0">
                <a:latin typeface="Times New Roman" panose="02020603050405020304" pitchFamily="18" charset="0"/>
                <a:cs typeface="Times New Roman" panose="02020603050405020304" pitchFamily="18" charset="0"/>
              </a:rPr>
              <a:t>?</a:t>
            </a:r>
          </a:p>
          <a:p>
            <a:pPr algn="just">
              <a:lnSpc>
                <a:spcPct val="150000"/>
              </a:lnSpc>
            </a:pP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Em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thích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nhất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điều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gì</a:t>
            </a:r>
            <a:r>
              <a:rPr lang="en-US" sz="2800" b="1" dirty="0" smtClean="0">
                <a:latin typeface="Times New Roman" panose="02020603050405020304" pitchFamily="18" charset="0"/>
                <a:cs typeface="Times New Roman" panose="02020603050405020304" pitchFamily="18" charset="0"/>
              </a:rPr>
              <a:t> ở </a:t>
            </a:r>
            <a:r>
              <a:rPr lang="en-US" sz="2800" b="1" dirty="0" err="1" smtClean="0">
                <a:latin typeface="Times New Roman" panose="02020603050405020304" pitchFamily="18" charset="0"/>
                <a:cs typeface="Times New Roman" panose="02020603050405020304" pitchFamily="18" charset="0"/>
              </a:rPr>
              <a:t>mùa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xuân</a:t>
            </a:r>
            <a:r>
              <a:rPr lang="en-US" sz="2800" b="1"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7619563"/>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7383" y="182880"/>
            <a:ext cx="6609806"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2. </a:t>
            </a:r>
            <a:r>
              <a:rPr lang="en-US" sz="2800" b="1" dirty="0" err="1" smtClean="0">
                <a:latin typeface="Times New Roman" panose="02020603050405020304" pitchFamily="18" charset="0"/>
                <a:cs typeface="Times New Roman" panose="02020603050405020304" pitchFamily="18" charset="0"/>
              </a:rPr>
              <a:t>Tìm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hiểu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chung</a:t>
            </a:r>
            <a:endParaRPr lang="en-US" sz="28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544286" y="706100"/>
            <a:ext cx="6609806"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a. </a:t>
            </a:r>
            <a:r>
              <a:rPr lang="en-US" sz="2800" b="1" dirty="0" err="1" smtClean="0">
                <a:latin typeface="Times New Roman" panose="02020603050405020304" pitchFamily="18" charset="0"/>
                <a:cs typeface="Times New Roman" panose="02020603050405020304" pitchFamily="18" charset="0"/>
              </a:rPr>
              <a:t>Tác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giả</a:t>
            </a:r>
            <a:endParaRPr lang="en-US" sz="2800" b="1" dirty="0">
              <a:latin typeface="Times New Roman" panose="02020603050405020304" pitchFamily="18" charset="0"/>
              <a:cs typeface="Times New Roman" panose="02020603050405020304" pitchFamily="18" charset="0"/>
            </a:endParaRPr>
          </a:p>
        </p:txBody>
      </p:sp>
      <p:sp>
        <p:nvSpPr>
          <p:cNvPr id="5" name="燕尾形 6">
            <a:extLst>
              <a:ext uri="{FF2B5EF4-FFF2-40B4-BE49-F238E27FC236}">
                <a16:creationId xmlns:a16="http://schemas.microsoft.com/office/drawing/2014/main" id="{97A987D5-294F-4735-A3CA-A254E77D613A}"/>
              </a:ext>
            </a:extLst>
          </p:cNvPr>
          <p:cNvSpPr/>
          <p:nvPr/>
        </p:nvSpPr>
        <p:spPr>
          <a:xfrm>
            <a:off x="2456802" y="1752540"/>
            <a:ext cx="2270967" cy="792088"/>
          </a:xfrm>
          <a:prstGeom prst="chevron">
            <a:avLst/>
          </a:prstGeom>
          <a:solidFill>
            <a:srgbClr val="FF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sz="1600" b="1" dirty="0">
              <a:solidFill>
                <a:schemeClr val="bg1"/>
              </a:solidFill>
              <a:latin typeface="Yeseva One" panose="00000500000000000000" pitchFamily="2" charset="0"/>
              <a:ea typeface="字魂35号-经典雅黑" panose="02000000000000000000" pitchFamily="2" charset="-122"/>
            </a:endParaRPr>
          </a:p>
        </p:txBody>
      </p:sp>
      <p:sp>
        <p:nvSpPr>
          <p:cNvPr id="6" name="燕尾形 7">
            <a:extLst>
              <a:ext uri="{FF2B5EF4-FFF2-40B4-BE49-F238E27FC236}">
                <a16:creationId xmlns:a16="http://schemas.microsoft.com/office/drawing/2014/main" id="{17BB5044-CC9C-4693-91C3-A024CA3415C0}"/>
              </a:ext>
            </a:extLst>
          </p:cNvPr>
          <p:cNvSpPr/>
          <p:nvPr/>
        </p:nvSpPr>
        <p:spPr>
          <a:xfrm>
            <a:off x="2456802" y="2784655"/>
            <a:ext cx="2270967" cy="792088"/>
          </a:xfrm>
          <a:prstGeom prst="chevron">
            <a:avLst/>
          </a:prstGeom>
          <a:solidFill>
            <a:srgbClr val="FFFF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sz="1600" b="1" dirty="0">
              <a:solidFill>
                <a:schemeClr val="bg1"/>
              </a:solidFill>
              <a:latin typeface="Yeseva One" panose="00000500000000000000" pitchFamily="2" charset="0"/>
              <a:ea typeface="字魂35号-经典雅黑" panose="02000000000000000000" pitchFamily="2" charset="-122"/>
            </a:endParaRPr>
          </a:p>
        </p:txBody>
      </p:sp>
      <p:sp>
        <p:nvSpPr>
          <p:cNvPr id="7" name="燕尾形 8">
            <a:extLst>
              <a:ext uri="{FF2B5EF4-FFF2-40B4-BE49-F238E27FC236}">
                <a16:creationId xmlns:a16="http://schemas.microsoft.com/office/drawing/2014/main" id="{B73F472F-D50E-46EF-893A-2DC2F1B914BF}"/>
              </a:ext>
            </a:extLst>
          </p:cNvPr>
          <p:cNvSpPr/>
          <p:nvPr/>
        </p:nvSpPr>
        <p:spPr>
          <a:xfrm>
            <a:off x="2456802" y="3816770"/>
            <a:ext cx="2270967" cy="792088"/>
          </a:xfrm>
          <a:prstGeom prst="chevron">
            <a:avLst/>
          </a:prstGeom>
          <a:solidFill>
            <a:srgbClr val="00B0F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sz="1600" b="1" dirty="0">
              <a:solidFill>
                <a:schemeClr val="bg1"/>
              </a:solidFill>
              <a:latin typeface="Yeseva One" panose="00000500000000000000" pitchFamily="2" charset="0"/>
              <a:ea typeface="字魂35号-经典雅黑" panose="02000000000000000000" pitchFamily="2" charset="-122"/>
            </a:endParaRPr>
          </a:p>
        </p:txBody>
      </p:sp>
      <p:sp>
        <p:nvSpPr>
          <p:cNvPr id="8" name="燕尾形 9">
            <a:extLst>
              <a:ext uri="{FF2B5EF4-FFF2-40B4-BE49-F238E27FC236}">
                <a16:creationId xmlns:a16="http://schemas.microsoft.com/office/drawing/2014/main" id="{B66E0BD2-EA62-4ECF-B491-2BB8B108366F}"/>
              </a:ext>
            </a:extLst>
          </p:cNvPr>
          <p:cNvSpPr/>
          <p:nvPr/>
        </p:nvSpPr>
        <p:spPr>
          <a:xfrm>
            <a:off x="2456802" y="4848884"/>
            <a:ext cx="2270967" cy="792088"/>
          </a:xfrm>
          <a:prstGeom prst="chevron">
            <a:avLst/>
          </a:prstGeom>
          <a:solidFill>
            <a:srgbClr val="0070C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sz="1600" b="1" dirty="0">
              <a:solidFill>
                <a:schemeClr val="bg1"/>
              </a:solidFill>
              <a:latin typeface="Yeseva One" panose="00000500000000000000" pitchFamily="2" charset="0"/>
              <a:ea typeface="字魂35号-经典雅黑" panose="02000000000000000000" pitchFamily="2" charset="-122"/>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978" y="1532023"/>
            <a:ext cx="2743200" cy="4254500"/>
          </a:xfrm>
          <a:prstGeom prst="rect">
            <a:avLst/>
          </a:prstGeom>
        </p:spPr>
      </p:pic>
      <p:sp>
        <p:nvSpPr>
          <p:cNvPr id="9" name="TextBox 8"/>
          <p:cNvSpPr txBox="1"/>
          <p:nvPr/>
        </p:nvSpPr>
        <p:spPr>
          <a:xfrm>
            <a:off x="5200002" y="1752540"/>
            <a:ext cx="6609806" cy="523220"/>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Quê</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Nội</a:t>
            </a:r>
            <a:endParaRPr lang="en-US" sz="28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287383" y="6015245"/>
            <a:ext cx="3696789" cy="523220"/>
          </a:xfrm>
          <a:prstGeom prst="rect">
            <a:avLst/>
          </a:prstGeom>
          <a:noFill/>
        </p:spPr>
        <p:txBody>
          <a:bodyPr wrap="square" rtlCol="0">
            <a:spAutoFit/>
          </a:bodyPr>
          <a:lstStyle/>
          <a:p>
            <a:r>
              <a:rPr lang="en-US" sz="2800" b="1" dirty="0" err="1" smtClean="0">
                <a:latin typeface="Times New Roman" panose="02020603050405020304" pitchFamily="18" charset="0"/>
                <a:cs typeface="Times New Roman" panose="02020603050405020304" pitchFamily="18" charset="0"/>
              </a:rPr>
              <a:t>Vũ</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Bằng</a:t>
            </a:r>
            <a:r>
              <a:rPr lang="en-US" sz="2800" b="1" dirty="0" smtClean="0">
                <a:latin typeface="Times New Roman" panose="02020603050405020304" pitchFamily="18" charset="0"/>
                <a:cs typeface="Times New Roman" panose="02020603050405020304" pitchFamily="18" charset="0"/>
              </a:rPr>
              <a:t> (1913 – 1984)</a:t>
            </a:r>
            <a:endParaRPr lang="en-US" sz="2800" b="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5200002" y="2798980"/>
            <a:ext cx="6609806" cy="523220"/>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báo</a:t>
            </a:r>
            <a:r>
              <a:rPr lang="en-US" sz="2800" dirty="0">
                <a:latin typeface="Times New Roman" panose="02020603050405020304" pitchFamily="18" charset="0"/>
                <a:cs typeface="Times New Roman" panose="02020603050405020304" pitchFamily="18" charset="0"/>
              </a:rPr>
              <a:t>.</a:t>
            </a:r>
          </a:p>
        </p:txBody>
      </p:sp>
      <p:sp>
        <p:nvSpPr>
          <p:cNvPr id="12" name="TextBox 11"/>
          <p:cNvSpPr txBox="1"/>
          <p:nvPr/>
        </p:nvSpPr>
        <p:spPr>
          <a:xfrm>
            <a:off x="5200002" y="3845420"/>
            <a:ext cx="6609806" cy="523220"/>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Sở</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trường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viết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truyện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ngắn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tùy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bút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bút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kí</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5200002" y="4891860"/>
            <a:ext cx="6609806" cy="1384995"/>
          </a:xfrm>
          <a:prstGeom prst="rect">
            <a:avLst/>
          </a:prstGeom>
          <a:noFill/>
        </p:spPr>
        <p:txBody>
          <a:bodyPr wrap="square" rtlCol="0">
            <a:spAutoFit/>
          </a:bodyPr>
          <a:lstStyle/>
          <a:p>
            <a:pPr algn="just"/>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Tùy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bút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giàu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trữ</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hướng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biểu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hiện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thế</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nội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tâm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phú</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rotWithShape="1">
          <a:blip r:embed="rId4" cstate="hqprint">
            <a:extLst>
              <a:ext uri="{28A0092B-C50C-407E-A947-70E740481C1C}">
                <a14:useLocalDpi xmlns:a14="http://schemas.microsoft.com/office/drawing/2010/main" val="0"/>
              </a:ext>
            </a:extLst>
          </a:blip>
          <a:srcRect b="8750"/>
          <a:stretch/>
        </p:blipFill>
        <p:spPr>
          <a:xfrm flipH="1">
            <a:off x="8534392" y="-6538"/>
            <a:ext cx="3657607" cy="3337568"/>
          </a:xfrm>
          <a:prstGeom prst="rect">
            <a:avLst/>
          </a:prstGeom>
        </p:spPr>
      </p:pic>
    </p:spTree>
    <p:extLst>
      <p:ext uri="{BB962C8B-B14F-4D97-AF65-F5344CB8AC3E}">
        <p14:creationId xmlns:p14="http://schemas.microsoft.com/office/powerpoint/2010/main" val="3313692085"/>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barn(inVertical)">
                                      <p:cBhvr>
                                        <p:cTn id="41" dur="500"/>
                                        <p:tgtEl>
                                          <p:spTgt spid="7"/>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barn(inVertical)">
                                      <p:cBhvr>
                                        <p:cTn id="49" dur="500"/>
                                        <p:tgtEl>
                                          <p:spTgt spid="8"/>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arn(inVertical)">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P spid="6" grpId="0" animBg="1"/>
      <p:bldP spid="7" grpId="0" animBg="1"/>
      <p:bldP spid="8" grpId="0" animBg="1"/>
      <p:bldP spid="9" grpId="0"/>
      <p:bldP spid="10" grpId="0"/>
      <p:bldP spid="11"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467" y="1387526"/>
            <a:ext cx="2938750" cy="435267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960" y="1387526"/>
            <a:ext cx="2870432" cy="4415246"/>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4135" y="1387526"/>
            <a:ext cx="3026228" cy="4410727"/>
          </a:xfrm>
          <a:prstGeom prst="rect">
            <a:avLst/>
          </a:prstGeom>
        </p:spPr>
      </p:pic>
      <p:sp>
        <p:nvSpPr>
          <p:cNvPr id="5" name="燕尾形 6">
            <a:extLst>
              <a:ext uri="{FF2B5EF4-FFF2-40B4-BE49-F238E27FC236}">
                <a16:creationId xmlns:a16="http://schemas.microsoft.com/office/drawing/2014/main" id="{97A987D5-294F-4735-A3CA-A254E77D613A}"/>
              </a:ext>
            </a:extLst>
          </p:cNvPr>
          <p:cNvSpPr/>
          <p:nvPr/>
        </p:nvSpPr>
        <p:spPr>
          <a:xfrm>
            <a:off x="-836023" y="279067"/>
            <a:ext cx="2270967" cy="792088"/>
          </a:xfrm>
          <a:prstGeom prst="chevron">
            <a:avLst/>
          </a:prstGeom>
          <a:solidFill>
            <a:srgbClr val="FF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sz="1600" b="1" dirty="0">
              <a:solidFill>
                <a:schemeClr val="bg1"/>
              </a:solidFill>
              <a:latin typeface="Yeseva One" panose="00000500000000000000" pitchFamily="2" charset="0"/>
              <a:ea typeface="字魂35号-经典雅黑" panose="02000000000000000000" pitchFamily="2" charset="-122"/>
            </a:endParaRPr>
          </a:p>
        </p:txBody>
      </p:sp>
      <p:sp>
        <p:nvSpPr>
          <p:cNvPr id="6" name="TextBox 5"/>
          <p:cNvSpPr txBox="1"/>
          <p:nvPr/>
        </p:nvSpPr>
        <p:spPr>
          <a:xfrm>
            <a:off x="1593669" y="413501"/>
            <a:ext cx="6609806" cy="523220"/>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Một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số</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phẩm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tiêu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biểu</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1884045"/>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par>
                                <p:cTn id="19" presetID="16" presetClass="entr" presetSubtype="21"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7383" y="182880"/>
            <a:ext cx="6609806"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2. </a:t>
            </a:r>
            <a:r>
              <a:rPr lang="en-US" sz="2800" b="1" dirty="0" err="1" smtClean="0">
                <a:latin typeface="Times New Roman" panose="02020603050405020304" pitchFamily="18" charset="0"/>
                <a:cs typeface="Times New Roman" panose="02020603050405020304" pitchFamily="18" charset="0"/>
              </a:rPr>
              <a:t>Tìm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hiểu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chung</a:t>
            </a:r>
            <a:endParaRPr lang="en-US" sz="28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544286" y="706100"/>
            <a:ext cx="6609806"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b. </a:t>
            </a:r>
            <a:r>
              <a:rPr lang="en-US" sz="2800" b="1" dirty="0" err="1" smtClean="0">
                <a:latin typeface="Times New Roman" panose="02020603050405020304" pitchFamily="18" charset="0"/>
                <a:cs typeface="Times New Roman" panose="02020603050405020304" pitchFamily="18" charset="0"/>
              </a:rPr>
              <a:t>Tác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phẩm</a:t>
            </a:r>
            <a:endParaRPr lang="en-US" sz="2800" b="1" dirty="0">
              <a:latin typeface="Times New Roman" panose="02020603050405020304" pitchFamily="18" charset="0"/>
              <a:cs typeface="Times New Roman" panose="02020603050405020304" pitchFamily="18" charset="0"/>
            </a:endParaRPr>
          </a:p>
        </p:txBody>
      </p:sp>
      <p:sp>
        <p:nvSpPr>
          <p:cNvPr id="4" name="Oval 2">
            <a:extLst>
              <a:ext uri="{FF2B5EF4-FFF2-40B4-BE49-F238E27FC236}">
                <a16:creationId xmlns:a16="http://schemas.microsoft.com/office/drawing/2014/main" id="{29BAA386-581D-4051-B68B-57D122FD25CA}"/>
              </a:ext>
            </a:extLst>
          </p:cNvPr>
          <p:cNvSpPr>
            <a:spLocks noChangeArrowheads="1"/>
          </p:cNvSpPr>
          <p:nvPr/>
        </p:nvSpPr>
        <p:spPr bwMode="auto">
          <a:xfrm>
            <a:off x="931179" y="1913785"/>
            <a:ext cx="1452358" cy="1454724"/>
          </a:xfrm>
          <a:prstGeom prst="ellipse">
            <a:avLst/>
          </a:prstGeom>
          <a:solidFill>
            <a:srgbClr val="0070C0"/>
          </a:solidFill>
          <a:ln>
            <a:noFill/>
          </a:ln>
        </p:spPr>
        <p:txBody>
          <a:bodyPr/>
          <a:lstStyle/>
          <a:p>
            <a:endParaRPr lang="zh-CN" altLang="en-US" dirty="0">
              <a:solidFill>
                <a:srgbClr val="004C40"/>
              </a:solidFill>
              <a:latin typeface="Yeseva One" panose="00000500000000000000" pitchFamily="2" charset="0"/>
              <a:ea typeface="字魂35号-经典雅黑" panose="02000000000000000000" pitchFamily="2" charset="-122"/>
            </a:endParaRPr>
          </a:p>
        </p:txBody>
      </p:sp>
      <p:sp>
        <p:nvSpPr>
          <p:cNvPr id="5" name="Freeform 3">
            <a:extLst>
              <a:ext uri="{FF2B5EF4-FFF2-40B4-BE49-F238E27FC236}">
                <a16:creationId xmlns:a16="http://schemas.microsoft.com/office/drawing/2014/main" id="{D51263AA-86DA-428D-8104-4772E3BD4C81}"/>
              </a:ext>
            </a:extLst>
          </p:cNvPr>
          <p:cNvSpPr/>
          <p:nvPr/>
        </p:nvSpPr>
        <p:spPr bwMode="auto">
          <a:xfrm>
            <a:off x="1666820" y="1606283"/>
            <a:ext cx="1026585" cy="1033682"/>
          </a:xfrm>
          <a:custGeom>
            <a:avLst/>
            <a:gdLst>
              <a:gd name="T0" fmla="*/ 184 w 184"/>
              <a:gd name="T1" fmla="*/ 185 h 185"/>
              <a:gd name="T2" fmla="*/ 0 w 184"/>
              <a:gd name="T3" fmla="*/ 0 h 185"/>
            </a:gdLst>
            <a:ahLst/>
            <a:cxnLst>
              <a:cxn ang="0">
                <a:pos x="T0" y="T1"/>
              </a:cxn>
              <a:cxn ang="0">
                <a:pos x="T2" y="T3"/>
              </a:cxn>
            </a:cxnLst>
            <a:rect l="0" t="0" r="r" b="b"/>
            <a:pathLst>
              <a:path w="184" h="185">
                <a:moveTo>
                  <a:pt x="184" y="185"/>
                </a:moveTo>
                <a:cubicBezTo>
                  <a:pt x="184" y="83"/>
                  <a:pt x="102" y="0"/>
                  <a:pt x="0" y="0"/>
                </a:cubicBezTo>
              </a:path>
            </a:pathLst>
          </a:custGeom>
          <a:noFill/>
          <a:ln w="6350" cap="flat" cmpd="sng">
            <a:solidFill>
              <a:schemeClr val="bg1">
                <a:lumMod val="50000"/>
              </a:schemeClr>
            </a:solidFill>
            <a:prstDash val="dash"/>
            <a:round/>
            <a:headEnd type="triangle" w="med" len="med"/>
          </a:ln>
          <a:extLst>
            <a:ext uri="{909E8E84-426E-40DD-AFC4-6F175D3DCCD1}">
              <a14:hiddenFill xmlns:a14="http://schemas.microsoft.com/office/drawing/2010/main">
                <a:solidFill>
                  <a:srgbClr val="FFFFFF"/>
                </a:solidFill>
              </a14:hiddenFill>
            </a:ext>
          </a:extLst>
        </p:spPr>
        <p:txBody>
          <a:bodyPr/>
          <a:lstStyle/>
          <a:p>
            <a:endParaRPr lang="zh-CN" altLang="en-US">
              <a:solidFill>
                <a:srgbClr val="004C40"/>
              </a:solidFill>
              <a:latin typeface="Yeseva One" panose="00000500000000000000" pitchFamily="2" charset="0"/>
              <a:ea typeface="字魂35号-经典雅黑" panose="02000000000000000000" pitchFamily="2" charset="-122"/>
            </a:endParaRPr>
          </a:p>
        </p:txBody>
      </p:sp>
      <p:sp>
        <p:nvSpPr>
          <p:cNvPr id="6" name="TextBox 5"/>
          <p:cNvSpPr txBox="1"/>
          <p:nvPr/>
        </p:nvSpPr>
        <p:spPr>
          <a:xfrm>
            <a:off x="1023257" y="3529754"/>
            <a:ext cx="1569285" cy="523220"/>
          </a:xfrm>
          <a:prstGeom prst="rect">
            <a:avLst/>
          </a:prstGeom>
          <a:noFill/>
        </p:spPr>
        <p:txBody>
          <a:bodyPr wrap="square" rtlCol="0">
            <a:spAutoFit/>
          </a:bodyPr>
          <a:lstStyle/>
          <a:p>
            <a:r>
              <a:rPr lang="en-US" sz="2800" b="1" dirty="0" err="1" smtClean="0">
                <a:latin typeface="Times New Roman" panose="02020603050405020304" pitchFamily="18" charset="0"/>
                <a:cs typeface="Times New Roman" panose="02020603050405020304" pitchFamily="18" charset="0"/>
              </a:rPr>
              <a:t>Thể</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loại</a:t>
            </a:r>
            <a:endParaRPr lang="en-US" sz="28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124120" y="4354035"/>
            <a:ext cx="1569285" cy="523220"/>
          </a:xfrm>
          <a:prstGeom prst="rect">
            <a:avLst/>
          </a:prstGeom>
          <a:noFill/>
        </p:spPr>
        <p:txBody>
          <a:bodyPr wrap="square" rtlCol="0">
            <a:spAutoFit/>
          </a:bodyPr>
          <a:lstStyle/>
          <a:p>
            <a:r>
              <a:rPr lang="en-US" sz="2800" dirty="0" err="1" smtClean="0">
                <a:latin typeface="Times New Roman" panose="02020603050405020304" pitchFamily="18" charset="0"/>
                <a:cs typeface="Times New Roman" panose="02020603050405020304" pitchFamily="18" charset="0"/>
              </a:rPr>
              <a:t>Tùy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bút</a:t>
            </a:r>
            <a:endParaRPr lang="en-US" sz="2800" dirty="0">
              <a:latin typeface="Times New Roman" panose="02020603050405020304" pitchFamily="18" charset="0"/>
              <a:cs typeface="Times New Roman" panose="02020603050405020304" pitchFamily="18" charset="0"/>
            </a:endParaRPr>
          </a:p>
        </p:txBody>
      </p:sp>
      <p:sp>
        <p:nvSpPr>
          <p:cNvPr id="8" name="Oval 2">
            <a:extLst>
              <a:ext uri="{FF2B5EF4-FFF2-40B4-BE49-F238E27FC236}">
                <a16:creationId xmlns:a16="http://schemas.microsoft.com/office/drawing/2014/main" id="{29BAA386-581D-4051-B68B-57D122FD25CA}"/>
              </a:ext>
            </a:extLst>
          </p:cNvPr>
          <p:cNvSpPr>
            <a:spLocks noChangeArrowheads="1"/>
          </p:cNvSpPr>
          <p:nvPr/>
        </p:nvSpPr>
        <p:spPr bwMode="auto">
          <a:xfrm>
            <a:off x="3983533" y="1913785"/>
            <a:ext cx="1452358" cy="1454724"/>
          </a:xfrm>
          <a:prstGeom prst="ellipse">
            <a:avLst/>
          </a:prstGeom>
          <a:solidFill>
            <a:srgbClr val="00B050"/>
          </a:solidFill>
          <a:ln>
            <a:noFill/>
          </a:ln>
        </p:spPr>
        <p:txBody>
          <a:bodyPr/>
          <a:lstStyle/>
          <a:p>
            <a:endParaRPr lang="zh-CN" altLang="en-US" dirty="0">
              <a:solidFill>
                <a:srgbClr val="004C40"/>
              </a:solidFill>
              <a:latin typeface="Yeseva One" panose="00000500000000000000" pitchFamily="2" charset="0"/>
              <a:ea typeface="字魂35号-经典雅黑" panose="02000000000000000000" pitchFamily="2" charset="-122"/>
            </a:endParaRPr>
          </a:p>
        </p:txBody>
      </p:sp>
      <p:sp>
        <p:nvSpPr>
          <p:cNvPr id="9" name="Freeform 3">
            <a:extLst>
              <a:ext uri="{FF2B5EF4-FFF2-40B4-BE49-F238E27FC236}">
                <a16:creationId xmlns:a16="http://schemas.microsoft.com/office/drawing/2014/main" id="{D51263AA-86DA-428D-8104-4772E3BD4C81}"/>
              </a:ext>
            </a:extLst>
          </p:cNvPr>
          <p:cNvSpPr/>
          <p:nvPr/>
        </p:nvSpPr>
        <p:spPr bwMode="auto">
          <a:xfrm>
            <a:off x="4719174" y="1606283"/>
            <a:ext cx="1026585" cy="1033682"/>
          </a:xfrm>
          <a:custGeom>
            <a:avLst/>
            <a:gdLst>
              <a:gd name="T0" fmla="*/ 184 w 184"/>
              <a:gd name="T1" fmla="*/ 185 h 185"/>
              <a:gd name="T2" fmla="*/ 0 w 184"/>
              <a:gd name="T3" fmla="*/ 0 h 185"/>
            </a:gdLst>
            <a:ahLst/>
            <a:cxnLst>
              <a:cxn ang="0">
                <a:pos x="T0" y="T1"/>
              </a:cxn>
              <a:cxn ang="0">
                <a:pos x="T2" y="T3"/>
              </a:cxn>
            </a:cxnLst>
            <a:rect l="0" t="0" r="r" b="b"/>
            <a:pathLst>
              <a:path w="184" h="185">
                <a:moveTo>
                  <a:pt x="184" y="185"/>
                </a:moveTo>
                <a:cubicBezTo>
                  <a:pt x="184" y="83"/>
                  <a:pt x="102" y="0"/>
                  <a:pt x="0" y="0"/>
                </a:cubicBezTo>
              </a:path>
            </a:pathLst>
          </a:custGeom>
          <a:noFill/>
          <a:ln w="6350" cap="flat" cmpd="sng">
            <a:solidFill>
              <a:schemeClr val="bg1">
                <a:lumMod val="50000"/>
              </a:schemeClr>
            </a:solidFill>
            <a:prstDash val="dash"/>
            <a:round/>
            <a:headEnd type="triangle" w="med" len="med"/>
          </a:ln>
          <a:extLst>
            <a:ext uri="{909E8E84-426E-40DD-AFC4-6F175D3DCCD1}">
              <a14:hiddenFill xmlns:a14="http://schemas.microsoft.com/office/drawing/2010/main">
                <a:solidFill>
                  <a:srgbClr val="FFFFFF"/>
                </a:solidFill>
              </a14:hiddenFill>
            </a:ext>
          </a:extLst>
        </p:spPr>
        <p:txBody>
          <a:bodyPr/>
          <a:lstStyle/>
          <a:p>
            <a:endParaRPr lang="zh-CN" altLang="en-US">
              <a:solidFill>
                <a:srgbClr val="004C40"/>
              </a:solidFill>
              <a:latin typeface="Yeseva One" panose="00000500000000000000" pitchFamily="2" charset="0"/>
              <a:ea typeface="字魂35号-经典雅黑" panose="02000000000000000000" pitchFamily="2" charset="-122"/>
            </a:endParaRPr>
          </a:p>
        </p:txBody>
      </p:sp>
      <p:sp>
        <p:nvSpPr>
          <p:cNvPr id="10" name="TextBox 9"/>
          <p:cNvSpPr txBox="1"/>
          <p:nvPr/>
        </p:nvSpPr>
        <p:spPr>
          <a:xfrm>
            <a:off x="4075611" y="3529754"/>
            <a:ext cx="1569285" cy="523220"/>
          </a:xfrm>
          <a:prstGeom prst="rect">
            <a:avLst/>
          </a:prstGeom>
          <a:noFill/>
        </p:spPr>
        <p:txBody>
          <a:bodyPr wrap="square" rtlCol="0">
            <a:spAutoFit/>
          </a:bodyPr>
          <a:lstStyle/>
          <a:p>
            <a:r>
              <a:rPr lang="en-US" sz="2800" b="1" dirty="0" err="1" smtClean="0">
                <a:latin typeface="Times New Roman" panose="02020603050405020304" pitchFamily="18" charset="0"/>
                <a:cs typeface="Times New Roman" panose="02020603050405020304" pitchFamily="18" charset="0"/>
              </a:rPr>
              <a:t>Xuất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xứ</a:t>
            </a:r>
            <a:endParaRPr lang="en-US" sz="2800" b="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3656650" y="4231385"/>
            <a:ext cx="2407206" cy="1815882"/>
          </a:xfrm>
          <a:prstGeom prst="rect">
            <a:avLst/>
          </a:prstGeom>
          <a:noFill/>
        </p:spPr>
        <p:txBody>
          <a:bodyPr wrap="square" rtlCol="0">
            <a:spAutoFit/>
          </a:bodyPr>
          <a:lstStyle/>
          <a:p>
            <a:pPr algn="just"/>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bài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đầu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tiên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tập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tùy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bút</a:t>
            </a:r>
            <a:r>
              <a:rPr lang="en-US" sz="2800"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Thương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nhớ</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Mười</a:t>
            </a:r>
            <a:r>
              <a:rPr lang="en-US" sz="2800" i="1" dirty="0" smtClean="0">
                <a:latin typeface="Times New Roman" panose="02020603050405020304" pitchFamily="18" charset="0"/>
                <a:cs typeface="Times New Roman" panose="02020603050405020304" pitchFamily="18" charset="0"/>
              </a:rPr>
              <a:t> Hai</a:t>
            </a:r>
            <a:endParaRPr lang="en-US" sz="2800" dirty="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1660" y="182880"/>
            <a:ext cx="4173438" cy="6082785"/>
          </a:xfrm>
          <a:prstGeom prst="rect">
            <a:avLst/>
          </a:prstGeom>
        </p:spPr>
      </p:pic>
    </p:spTree>
    <p:extLst>
      <p:ext uri="{BB962C8B-B14F-4D97-AF65-F5344CB8AC3E}">
        <p14:creationId xmlns:p14="http://schemas.microsoft.com/office/powerpoint/2010/main" val="2578406962"/>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p:bldP spid="7" grpId="0"/>
      <p:bldP spid="8" grpId="0" animBg="1"/>
      <p:bldP spid="9" grpId="0" animBg="1"/>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45428" y="181583"/>
            <a:ext cx="8059783" cy="6555641"/>
          </a:xfrm>
          <a:prstGeom prst="rect">
            <a:avLst/>
          </a:prstGeom>
        </p:spPr>
        <p:txBody>
          <a:bodyPr wrap="square">
            <a:spAutoFit/>
          </a:bodyPr>
          <a:lstStyle/>
          <a:p>
            <a:r>
              <a:rPr lang="vi-VN" sz="2800" dirty="0">
                <a:latin typeface="+mj-lt"/>
              </a:rPr>
              <a:t>Tự </a:t>
            </a:r>
            <a:r>
              <a:rPr lang="vi-VN" sz="2800" dirty="0" smtClean="0">
                <a:latin typeface="+mj-lt"/>
              </a:rPr>
              <a:t>Ngôn</a:t>
            </a:r>
          </a:p>
          <a:p>
            <a:r>
              <a:rPr lang="en-US" sz="2800" b="1" dirty="0" err="1" smtClean="0">
                <a:latin typeface="Times New Roman" panose="02020603050405020304" pitchFamily="18" charset="0"/>
                <a:cs typeface="Times New Roman" panose="02020603050405020304" pitchFamily="18" charset="0"/>
              </a:rPr>
              <a:t>Tháng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Giêng</a:t>
            </a:r>
            <a:r>
              <a:rPr lang="en-US" sz="2800" b="1" dirty="0" smtClean="0">
                <a:latin typeface="Times New Roman" panose="02020603050405020304" pitchFamily="18" charset="0"/>
                <a:cs typeface="Times New Roman" panose="02020603050405020304" pitchFamily="18" charset="0"/>
              </a:rPr>
              <a:t>: M</a:t>
            </a:r>
            <a:r>
              <a:rPr lang="vi-VN" sz="2800" b="1" dirty="0" smtClean="0">
                <a:latin typeface="+mj-lt"/>
              </a:rPr>
              <a:t>ơ Về Trăng Non Rét Ngọt</a:t>
            </a:r>
          </a:p>
          <a:p>
            <a:r>
              <a:rPr lang="vi-VN" sz="2800" dirty="0" smtClean="0">
                <a:latin typeface="+mj-lt"/>
              </a:rPr>
              <a:t>Tháng </a:t>
            </a:r>
            <a:r>
              <a:rPr lang="vi-VN" sz="2800" dirty="0">
                <a:latin typeface="+mj-lt"/>
              </a:rPr>
              <a:t>Hai: Tương Tư Hoa đào</a:t>
            </a:r>
          </a:p>
          <a:p>
            <a:r>
              <a:rPr lang="vi-VN" sz="2800" dirty="0">
                <a:latin typeface="+mj-lt"/>
              </a:rPr>
              <a:t>Tháng Hai: Tương Tư Hoa Đào</a:t>
            </a:r>
          </a:p>
          <a:p>
            <a:r>
              <a:rPr lang="vi-VN" sz="2800" dirty="0">
                <a:latin typeface="+mj-lt"/>
              </a:rPr>
              <a:t>Tháng Tư: Mơ Đi Tắm Suối Mường</a:t>
            </a:r>
          </a:p>
          <a:p>
            <a:r>
              <a:rPr lang="vi-VN" sz="2800" dirty="0">
                <a:latin typeface="+mj-lt"/>
              </a:rPr>
              <a:t>Tháng Năm: Nhớ Nhót, Mận, Rượu Nếp Và Lá Móng</a:t>
            </a:r>
          </a:p>
          <a:p>
            <a:r>
              <a:rPr lang="vi-VN" sz="2800" dirty="0">
                <a:latin typeface="+mj-lt"/>
              </a:rPr>
              <a:t>Tháng Sáu: Thèm Nhãn Hưng Yên</a:t>
            </a:r>
          </a:p>
          <a:p>
            <a:r>
              <a:rPr lang="vi-VN" sz="2800" dirty="0">
                <a:latin typeface="+mj-lt"/>
              </a:rPr>
              <a:t>Tháng Bảy: Ngày Rằm Xá Tội Vong Nhân</a:t>
            </a:r>
          </a:p>
          <a:p>
            <a:r>
              <a:rPr lang="vi-VN" sz="2800" dirty="0">
                <a:latin typeface="+mj-lt"/>
              </a:rPr>
              <a:t>Tháng Tám: Ngô Đồng Nhất Diệp Thiên Hạ Cộng Tri Thu</a:t>
            </a:r>
          </a:p>
          <a:p>
            <a:r>
              <a:rPr lang="vi-VN" sz="2800" dirty="0">
                <a:latin typeface="+mj-lt"/>
              </a:rPr>
              <a:t>Tháng Chín: Gạo Mới Chim Ngói</a:t>
            </a:r>
          </a:p>
          <a:p>
            <a:r>
              <a:rPr lang="vi-VN" sz="2800" dirty="0">
                <a:latin typeface="+mj-lt"/>
              </a:rPr>
              <a:t>Tháng Mười: Nhớ Gió Bấc Mưa Phùn</a:t>
            </a:r>
          </a:p>
          <a:p>
            <a:r>
              <a:rPr lang="vi-VN" sz="2800" dirty="0">
                <a:latin typeface="+mj-lt"/>
              </a:rPr>
              <a:t>Tháng Một: Thương Về Những Ngày Nhể Bọng Con Rận Rồng</a:t>
            </a:r>
          </a:p>
          <a:p>
            <a:r>
              <a:rPr lang="vi-VN" sz="2800" dirty="0">
                <a:latin typeface="+mj-lt"/>
              </a:rPr>
              <a:t>Tháng Chạp: Nhớ Ơi Chợ Tết</a:t>
            </a:r>
            <a:endParaRPr lang="en-US" sz="2800" dirty="0">
              <a:latin typeface="+mj-lt"/>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725" y="607422"/>
            <a:ext cx="3913524" cy="5703961"/>
          </a:xfrm>
          <a:prstGeom prst="rect">
            <a:avLst/>
          </a:prstGeom>
        </p:spPr>
      </p:pic>
    </p:spTree>
    <p:extLst>
      <p:ext uri="{BB962C8B-B14F-4D97-AF65-F5344CB8AC3E}">
        <p14:creationId xmlns:p14="http://schemas.microsoft.com/office/powerpoint/2010/main" val="1383005618"/>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7383" y="182880"/>
            <a:ext cx="6609806"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2. </a:t>
            </a:r>
            <a:r>
              <a:rPr lang="en-US" sz="2800" b="1" dirty="0" err="1" smtClean="0">
                <a:latin typeface="Times New Roman" panose="02020603050405020304" pitchFamily="18" charset="0"/>
                <a:cs typeface="Times New Roman" panose="02020603050405020304" pitchFamily="18" charset="0"/>
              </a:rPr>
              <a:t>Tìm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hiểu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chung</a:t>
            </a:r>
            <a:endParaRPr lang="en-US" sz="28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544286" y="706100"/>
            <a:ext cx="3648891"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b. </a:t>
            </a:r>
            <a:r>
              <a:rPr lang="en-US" sz="2800" b="1" dirty="0" err="1" smtClean="0">
                <a:latin typeface="Times New Roman" panose="02020603050405020304" pitchFamily="18" charset="0"/>
                <a:cs typeface="Times New Roman" panose="02020603050405020304" pitchFamily="18" charset="0"/>
              </a:rPr>
              <a:t>Tác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phẩm</a:t>
            </a:r>
            <a:endParaRPr lang="en-US" sz="2800" b="1" dirty="0">
              <a:latin typeface="Times New Roman" panose="02020603050405020304" pitchFamily="18" charset="0"/>
              <a:cs typeface="Times New Roman" panose="02020603050405020304" pitchFamily="18" charset="0"/>
            </a:endParaRPr>
          </a:p>
        </p:txBody>
      </p:sp>
      <p:sp>
        <p:nvSpPr>
          <p:cNvPr id="4" name="Oval 2">
            <a:extLst>
              <a:ext uri="{FF2B5EF4-FFF2-40B4-BE49-F238E27FC236}">
                <a16:creationId xmlns:a16="http://schemas.microsoft.com/office/drawing/2014/main" id="{29BAA386-581D-4051-B68B-57D122FD25CA}"/>
              </a:ext>
            </a:extLst>
          </p:cNvPr>
          <p:cNvSpPr>
            <a:spLocks noChangeArrowheads="1"/>
          </p:cNvSpPr>
          <p:nvPr/>
        </p:nvSpPr>
        <p:spPr bwMode="auto">
          <a:xfrm>
            <a:off x="187317" y="1836785"/>
            <a:ext cx="1452358" cy="1454724"/>
          </a:xfrm>
          <a:prstGeom prst="ellipse">
            <a:avLst/>
          </a:prstGeom>
          <a:solidFill>
            <a:srgbClr val="0070C0"/>
          </a:solidFill>
          <a:ln>
            <a:noFill/>
          </a:ln>
        </p:spPr>
        <p:txBody>
          <a:bodyPr/>
          <a:lstStyle/>
          <a:p>
            <a:endParaRPr lang="zh-CN" altLang="en-US" dirty="0">
              <a:solidFill>
                <a:srgbClr val="004C40"/>
              </a:solidFill>
              <a:latin typeface="Yeseva One" panose="00000500000000000000" pitchFamily="2" charset="0"/>
              <a:ea typeface="字魂35号-经典雅黑" panose="02000000000000000000" pitchFamily="2" charset="-122"/>
            </a:endParaRPr>
          </a:p>
        </p:txBody>
      </p:sp>
      <p:sp>
        <p:nvSpPr>
          <p:cNvPr id="5" name="Freeform 3">
            <a:extLst>
              <a:ext uri="{FF2B5EF4-FFF2-40B4-BE49-F238E27FC236}">
                <a16:creationId xmlns:a16="http://schemas.microsoft.com/office/drawing/2014/main" id="{D51263AA-86DA-428D-8104-4772E3BD4C81}"/>
              </a:ext>
            </a:extLst>
          </p:cNvPr>
          <p:cNvSpPr/>
          <p:nvPr/>
        </p:nvSpPr>
        <p:spPr bwMode="auto">
          <a:xfrm>
            <a:off x="922958" y="1529283"/>
            <a:ext cx="1026585" cy="1033682"/>
          </a:xfrm>
          <a:custGeom>
            <a:avLst/>
            <a:gdLst>
              <a:gd name="T0" fmla="*/ 184 w 184"/>
              <a:gd name="T1" fmla="*/ 185 h 185"/>
              <a:gd name="T2" fmla="*/ 0 w 184"/>
              <a:gd name="T3" fmla="*/ 0 h 185"/>
            </a:gdLst>
            <a:ahLst/>
            <a:cxnLst>
              <a:cxn ang="0">
                <a:pos x="T0" y="T1"/>
              </a:cxn>
              <a:cxn ang="0">
                <a:pos x="T2" y="T3"/>
              </a:cxn>
            </a:cxnLst>
            <a:rect l="0" t="0" r="r" b="b"/>
            <a:pathLst>
              <a:path w="184" h="185">
                <a:moveTo>
                  <a:pt x="184" y="185"/>
                </a:moveTo>
                <a:cubicBezTo>
                  <a:pt x="184" y="83"/>
                  <a:pt x="102" y="0"/>
                  <a:pt x="0" y="0"/>
                </a:cubicBezTo>
              </a:path>
            </a:pathLst>
          </a:custGeom>
          <a:noFill/>
          <a:ln w="6350" cap="flat" cmpd="sng">
            <a:solidFill>
              <a:schemeClr val="bg1">
                <a:lumMod val="50000"/>
              </a:schemeClr>
            </a:solidFill>
            <a:prstDash val="dash"/>
            <a:round/>
            <a:headEnd type="triangle" w="med" len="med"/>
          </a:ln>
          <a:extLst>
            <a:ext uri="{909E8E84-426E-40DD-AFC4-6F175D3DCCD1}">
              <a14:hiddenFill xmlns:a14="http://schemas.microsoft.com/office/drawing/2010/main">
                <a:solidFill>
                  <a:srgbClr val="FFFFFF"/>
                </a:solidFill>
              </a14:hiddenFill>
            </a:ext>
          </a:extLst>
        </p:spPr>
        <p:txBody>
          <a:bodyPr/>
          <a:lstStyle/>
          <a:p>
            <a:endParaRPr lang="zh-CN" altLang="en-US">
              <a:solidFill>
                <a:srgbClr val="004C40"/>
              </a:solidFill>
              <a:latin typeface="Yeseva One" panose="00000500000000000000" pitchFamily="2" charset="0"/>
              <a:ea typeface="字魂35号-经典雅黑" panose="02000000000000000000" pitchFamily="2" charset="-122"/>
            </a:endParaRPr>
          </a:p>
        </p:txBody>
      </p:sp>
      <p:sp>
        <p:nvSpPr>
          <p:cNvPr id="6" name="TextBox 5"/>
          <p:cNvSpPr txBox="1"/>
          <p:nvPr/>
        </p:nvSpPr>
        <p:spPr>
          <a:xfrm>
            <a:off x="279395" y="3452754"/>
            <a:ext cx="1569285" cy="523220"/>
          </a:xfrm>
          <a:prstGeom prst="rect">
            <a:avLst/>
          </a:prstGeom>
          <a:noFill/>
        </p:spPr>
        <p:txBody>
          <a:bodyPr wrap="square" rtlCol="0">
            <a:spAutoFit/>
          </a:bodyPr>
          <a:lstStyle/>
          <a:p>
            <a:r>
              <a:rPr lang="en-US" sz="2800" b="1" dirty="0" err="1" smtClean="0">
                <a:latin typeface="Times New Roman" panose="02020603050405020304" pitchFamily="18" charset="0"/>
                <a:cs typeface="Times New Roman" panose="02020603050405020304" pitchFamily="18" charset="0"/>
              </a:rPr>
              <a:t>Thể</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loại</a:t>
            </a:r>
            <a:endParaRPr lang="en-US" sz="28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380258" y="4277035"/>
            <a:ext cx="1569285" cy="523220"/>
          </a:xfrm>
          <a:prstGeom prst="rect">
            <a:avLst/>
          </a:prstGeom>
          <a:noFill/>
        </p:spPr>
        <p:txBody>
          <a:bodyPr wrap="square" rtlCol="0">
            <a:spAutoFit/>
          </a:bodyPr>
          <a:lstStyle/>
          <a:p>
            <a:r>
              <a:rPr lang="en-US" sz="2800" dirty="0" err="1" smtClean="0">
                <a:latin typeface="Times New Roman" panose="02020603050405020304" pitchFamily="18" charset="0"/>
                <a:cs typeface="Times New Roman" panose="02020603050405020304" pitchFamily="18" charset="0"/>
              </a:rPr>
              <a:t>Tùy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bút</a:t>
            </a:r>
            <a:endParaRPr lang="en-US" sz="2800" dirty="0">
              <a:latin typeface="Times New Roman" panose="02020603050405020304" pitchFamily="18" charset="0"/>
              <a:cs typeface="Times New Roman" panose="02020603050405020304" pitchFamily="18" charset="0"/>
            </a:endParaRPr>
          </a:p>
        </p:txBody>
      </p:sp>
      <p:sp>
        <p:nvSpPr>
          <p:cNvPr id="8" name="Oval 2">
            <a:extLst>
              <a:ext uri="{FF2B5EF4-FFF2-40B4-BE49-F238E27FC236}">
                <a16:creationId xmlns:a16="http://schemas.microsoft.com/office/drawing/2014/main" id="{29BAA386-581D-4051-B68B-57D122FD25CA}"/>
              </a:ext>
            </a:extLst>
          </p:cNvPr>
          <p:cNvSpPr>
            <a:spLocks noChangeArrowheads="1"/>
          </p:cNvSpPr>
          <p:nvPr/>
        </p:nvSpPr>
        <p:spPr bwMode="auto">
          <a:xfrm>
            <a:off x="2694418" y="1834421"/>
            <a:ext cx="1452358" cy="1454724"/>
          </a:xfrm>
          <a:prstGeom prst="ellipse">
            <a:avLst/>
          </a:prstGeom>
          <a:solidFill>
            <a:srgbClr val="00B050"/>
          </a:solidFill>
          <a:ln>
            <a:noFill/>
          </a:ln>
        </p:spPr>
        <p:txBody>
          <a:bodyPr/>
          <a:lstStyle/>
          <a:p>
            <a:endParaRPr lang="zh-CN" altLang="en-US" dirty="0">
              <a:solidFill>
                <a:srgbClr val="004C40"/>
              </a:solidFill>
              <a:latin typeface="Yeseva One" panose="00000500000000000000" pitchFamily="2" charset="0"/>
              <a:ea typeface="字魂35号-经典雅黑" panose="02000000000000000000" pitchFamily="2" charset="-122"/>
            </a:endParaRPr>
          </a:p>
        </p:txBody>
      </p:sp>
      <p:sp>
        <p:nvSpPr>
          <p:cNvPr id="9" name="Freeform 3">
            <a:extLst>
              <a:ext uri="{FF2B5EF4-FFF2-40B4-BE49-F238E27FC236}">
                <a16:creationId xmlns:a16="http://schemas.microsoft.com/office/drawing/2014/main" id="{D51263AA-86DA-428D-8104-4772E3BD4C81}"/>
              </a:ext>
            </a:extLst>
          </p:cNvPr>
          <p:cNvSpPr/>
          <p:nvPr/>
        </p:nvSpPr>
        <p:spPr bwMode="auto">
          <a:xfrm>
            <a:off x="3430059" y="1526919"/>
            <a:ext cx="1026585" cy="1033682"/>
          </a:xfrm>
          <a:custGeom>
            <a:avLst/>
            <a:gdLst>
              <a:gd name="T0" fmla="*/ 184 w 184"/>
              <a:gd name="T1" fmla="*/ 185 h 185"/>
              <a:gd name="T2" fmla="*/ 0 w 184"/>
              <a:gd name="T3" fmla="*/ 0 h 185"/>
            </a:gdLst>
            <a:ahLst/>
            <a:cxnLst>
              <a:cxn ang="0">
                <a:pos x="T0" y="T1"/>
              </a:cxn>
              <a:cxn ang="0">
                <a:pos x="T2" y="T3"/>
              </a:cxn>
            </a:cxnLst>
            <a:rect l="0" t="0" r="r" b="b"/>
            <a:pathLst>
              <a:path w="184" h="185">
                <a:moveTo>
                  <a:pt x="184" y="185"/>
                </a:moveTo>
                <a:cubicBezTo>
                  <a:pt x="184" y="83"/>
                  <a:pt x="102" y="0"/>
                  <a:pt x="0" y="0"/>
                </a:cubicBezTo>
              </a:path>
            </a:pathLst>
          </a:custGeom>
          <a:noFill/>
          <a:ln w="6350" cap="flat" cmpd="sng">
            <a:solidFill>
              <a:schemeClr val="bg1">
                <a:lumMod val="50000"/>
              </a:schemeClr>
            </a:solidFill>
            <a:prstDash val="dash"/>
            <a:round/>
            <a:headEnd type="triangle" w="med" len="med"/>
          </a:ln>
          <a:extLst>
            <a:ext uri="{909E8E84-426E-40DD-AFC4-6F175D3DCCD1}">
              <a14:hiddenFill xmlns:a14="http://schemas.microsoft.com/office/drawing/2010/main">
                <a:solidFill>
                  <a:srgbClr val="FFFFFF"/>
                </a:solidFill>
              </a14:hiddenFill>
            </a:ext>
          </a:extLst>
        </p:spPr>
        <p:txBody>
          <a:bodyPr/>
          <a:lstStyle/>
          <a:p>
            <a:endParaRPr lang="zh-CN" altLang="en-US">
              <a:solidFill>
                <a:srgbClr val="004C40"/>
              </a:solidFill>
              <a:latin typeface="Yeseva One" panose="00000500000000000000" pitchFamily="2" charset="0"/>
              <a:ea typeface="字魂35号-经典雅黑" panose="02000000000000000000" pitchFamily="2" charset="-122"/>
            </a:endParaRPr>
          </a:p>
        </p:txBody>
      </p:sp>
      <p:sp>
        <p:nvSpPr>
          <p:cNvPr id="10" name="TextBox 9"/>
          <p:cNvSpPr txBox="1"/>
          <p:nvPr/>
        </p:nvSpPr>
        <p:spPr>
          <a:xfrm>
            <a:off x="2786496" y="3450390"/>
            <a:ext cx="1569285" cy="523220"/>
          </a:xfrm>
          <a:prstGeom prst="rect">
            <a:avLst/>
          </a:prstGeom>
          <a:noFill/>
        </p:spPr>
        <p:txBody>
          <a:bodyPr wrap="square" rtlCol="0">
            <a:spAutoFit/>
          </a:bodyPr>
          <a:lstStyle/>
          <a:p>
            <a:r>
              <a:rPr lang="en-US" sz="2800" b="1" dirty="0" err="1" smtClean="0">
                <a:latin typeface="Times New Roman" panose="02020603050405020304" pitchFamily="18" charset="0"/>
                <a:cs typeface="Times New Roman" panose="02020603050405020304" pitchFamily="18" charset="0"/>
              </a:rPr>
              <a:t>Xuất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xứ</a:t>
            </a:r>
            <a:endParaRPr lang="en-US" sz="2800" b="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2367535" y="4152021"/>
            <a:ext cx="2407206" cy="1815882"/>
          </a:xfrm>
          <a:prstGeom prst="rect">
            <a:avLst/>
          </a:prstGeom>
          <a:noFill/>
        </p:spPr>
        <p:txBody>
          <a:bodyPr wrap="square" rtlCol="0">
            <a:spAutoFit/>
          </a:bodyPr>
          <a:lstStyle/>
          <a:p>
            <a:pPr algn="just"/>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bài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đầu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tiên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tập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tùy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bút</a:t>
            </a:r>
            <a:r>
              <a:rPr lang="en-US" sz="2800"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Thương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nhớ</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Mười</a:t>
            </a:r>
            <a:r>
              <a:rPr lang="en-US" sz="2800" i="1" dirty="0" smtClean="0">
                <a:latin typeface="Times New Roman" panose="02020603050405020304" pitchFamily="18" charset="0"/>
                <a:cs typeface="Times New Roman" panose="02020603050405020304" pitchFamily="18" charset="0"/>
              </a:rPr>
              <a:t> Hai</a:t>
            </a:r>
            <a:endParaRPr lang="en-US" sz="2800" dirty="0">
              <a:latin typeface="Times New Roman" panose="02020603050405020304" pitchFamily="18" charset="0"/>
              <a:cs typeface="Times New Roman" panose="02020603050405020304" pitchFamily="18" charset="0"/>
            </a:endParaRPr>
          </a:p>
        </p:txBody>
      </p:sp>
      <p:sp>
        <p:nvSpPr>
          <p:cNvPr id="13" name="Oval 2">
            <a:extLst>
              <a:ext uri="{FF2B5EF4-FFF2-40B4-BE49-F238E27FC236}">
                <a16:creationId xmlns:a16="http://schemas.microsoft.com/office/drawing/2014/main" id="{29BAA386-581D-4051-B68B-57D122FD25CA}"/>
              </a:ext>
            </a:extLst>
          </p:cNvPr>
          <p:cNvSpPr>
            <a:spLocks noChangeArrowheads="1"/>
          </p:cNvSpPr>
          <p:nvPr/>
        </p:nvSpPr>
        <p:spPr bwMode="auto">
          <a:xfrm>
            <a:off x="5937160" y="1753397"/>
            <a:ext cx="1452358" cy="1456266"/>
          </a:xfrm>
          <a:prstGeom prst="ellipse">
            <a:avLst/>
          </a:prstGeom>
          <a:solidFill>
            <a:srgbClr val="FFFF00"/>
          </a:solidFill>
          <a:ln>
            <a:noFill/>
          </a:ln>
        </p:spPr>
        <p:txBody>
          <a:bodyPr/>
          <a:lstStyle/>
          <a:p>
            <a:endParaRPr lang="zh-CN" altLang="en-US" dirty="0">
              <a:solidFill>
                <a:srgbClr val="004C40"/>
              </a:solidFill>
              <a:latin typeface="Yeseva One" panose="00000500000000000000" pitchFamily="2" charset="0"/>
              <a:ea typeface="字魂35号-经典雅黑" panose="02000000000000000000" pitchFamily="2" charset="-122"/>
            </a:endParaRPr>
          </a:p>
        </p:txBody>
      </p:sp>
      <p:sp>
        <p:nvSpPr>
          <p:cNvPr id="14" name="Freeform 3">
            <a:extLst>
              <a:ext uri="{FF2B5EF4-FFF2-40B4-BE49-F238E27FC236}">
                <a16:creationId xmlns:a16="http://schemas.microsoft.com/office/drawing/2014/main" id="{D51263AA-86DA-428D-8104-4772E3BD4C81}"/>
              </a:ext>
            </a:extLst>
          </p:cNvPr>
          <p:cNvSpPr/>
          <p:nvPr/>
        </p:nvSpPr>
        <p:spPr bwMode="auto">
          <a:xfrm>
            <a:off x="6672801" y="1445895"/>
            <a:ext cx="1026585" cy="1034778"/>
          </a:xfrm>
          <a:custGeom>
            <a:avLst/>
            <a:gdLst>
              <a:gd name="T0" fmla="*/ 184 w 184"/>
              <a:gd name="T1" fmla="*/ 185 h 185"/>
              <a:gd name="T2" fmla="*/ 0 w 184"/>
              <a:gd name="T3" fmla="*/ 0 h 185"/>
            </a:gdLst>
            <a:ahLst/>
            <a:cxnLst>
              <a:cxn ang="0">
                <a:pos x="T0" y="T1"/>
              </a:cxn>
              <a:cxn ang="0">
                <a:pos x="T2" y="T3"/>
              </a:cxn>
            </a:cxnLst>
            <a:rect l="0" t="0" r="r" b="b"/>
            <a:pathLst>
              <a:path w="184" h="185">
                <a:moveTo>
                  <a:pt x="184" y="185"/>
                </a:moveTo>
                <a:cubicBezTo>
                  <a:pt x="184" y="83"/>
                  <a:pt x="102" y="0"/>
                  <a:pt x="0" y="0"/>
                </a:cubicBezTo>
              </a:path>
            </a:pathLst>
          </a:custGeom>
          <a:noFill/>
          <a:ln w="6350" cap="flat" cmpd="sng">
            <a:solidFill>
              <a:schemeClr val="bg1">
                <a:lumMod val="50000"/>
              </a:schemeClr>
            </a:solidFill>
            <a:prstDash val="dash"/>
            <a:round/>
            <a:headEnd type="triangle" w="med" len="med"/>
          </a:ln>
          <a:extLst>
            <a:ext uri="{909E8E84-426E-40DD-AFC4-6F175D3DCCD1}">
              <a14:hiddenFill xmlns:a14="http://schemas.microsoft.com/office/drawing/2010/main">
                <a:solidFill>
                  <a:srgbClr val="FFFFFF"/>
                </a:solidFill>
              </a14:hiddenFill>
            </a:ext>
          </a:extLst>
        </p:spPr>
        <p:txBody>
          <a:bodyPr/>
          <a:lstStyle/>
          <a:p>
            <a:endParaRPr lang="zh-CN" altLang="en-US">
              <a:solidFill>
                <a:srgbClr val="004C40"/>
              </a:solidFill>
              <a:latin typeface="Yeseva One" panose="00000500000000000000" pitchFamily="2" charset="0"/>
              <a:ea typeface="字魂35号-经典雅黑" panose="02000000000000000000" pitchFamily="2" charset="-122"/>
            </a:endParaRPr>
          </a:p>
        </p:txBody>
      </p:sp>
      <p:sp>
        <p:nvSpPr>
          <p:cNvPr id="15" name="TextBox 14"/>
          <p:cNvSpPr txBox="1"/>
          <p:nvPr/>
        </p:nvSpPr>
        <p:spPr>
          <a:xfrm>
            <a:off x="5163865" y="3419232"/>
            <a:ext cx="3595249" cy="523220"/>
          </a:xfrm>
          <a:prstGeom prst="rect">
            <a:avLst/>
          </a:prstGeom>
          <a:noFill/>
        </p:spPr>
        <p:txBody>
          <a:bodyPr wrap="square" rtlCol="0">
            <a:spAutoFit/>
          </a:bodyPr>
          <a:lstStyle/>
          <a:p>
            <a:r>
              <a:rPr lang="en-US" sz="2800" b="1" dirty="0" err="1" smtClean="0">
                <a:latin typeface="Times New Roman" panose="02020603050405020304" pitchFamily="18" charset="0"/>
                <a:cs typeface="Times New Roman" panose="02020603050405020304" pitchFamily="18" charset="0"/>
              </a:rPr>
              <a:t>Hoàn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cảnh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sáng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tác</a:t>
            </a:r>
            <a:endParaRPr lang="en-US" sz="2800" b="1"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5385673" y="4152021"/>
            <a:ext cx="2878843" cy="2246769"/>
          </a:xfrm>
          <a:prstGeom prst="rect">
            <a:avLst/>
          </a:prstGeom>
          <a:noFill/>
        </p:spPr>
        <p:txBody>
          <a:bodyPr wrap="square" rtlCol="0">
            <a:spAutoFit/>
          </a:bodyPr>
          <a:lstStyle/>
          <a:p>
            <a:pPr algn="just"/>
            <a:r>
              <a:rPr lang="en-US" sz="2800" dirty="0" err="1" smtClean="0">
                <a:latin typeface="Times New Roman" panose="02020603050405020304" pitchFamily="18" charset="0"/>
                <a:cs typeface="Times New Roman" panose="02020603050405020304" pitchFamily="18" charset="0"/>
              </a:rPr>
              <a:t>Đất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nước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bị</a:t>
            </a:r>
            <a:r>
              <a:rPr lang="en-US" sz="2800" dirty="0" smtClean="0">
                <a:latin typeface="Times New Roman" panose="02020603050405020304" pitchFamily="18" charset="0"/>
                <a:cs typeface="Times New Roman" panose="02020603050405020304" pitchFamily="18" charset="0"/>
              </a:rPr>
              <a:t> chia </a:t>
            </a:r>
            <a:r>
              <a:rPr lang="en-US" sz="2800" dirty="0" err="1" smtClean="0">
                <a:latin typeface="Times New Roman" panose="02020603050405020304" pitchFamily="18" charset="0"/>
                <a:cs typeface="Times New Roman" panose="02020603050405020304" pitchFamily="18" charset="0"/>
              </a:rPr>
              <a:t>cắt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Vũ</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Bằng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sống</a:t>
            </a:r>
            <a:r>
              <a:rPr lang="en-US" sz="2800" dirty="0" smtClean="0">
                <a:latin typeface="Times New Roman" panose="02020603050405020304" pitchFamily="18" charset="0"/>
                <a:cs typeface="Times New Roman" panose="02020603050405020304" pitchFamily="18" charset="0"/>
              </a:rPr>
              <a:t> ở </a:t>
            </a:r>
            <a:r>
              <a:rPr lang="en-US" sz="2800" dirty="0" err="1" smtClean="0">
                <a:latin typeface="Times New Roman" panose="02020603050405020304" pitchFamily="18" charset="0"/>
                <a:cs typeface="Times New Roman" panose="02020603050405020304" pitchFamily="18" charset="0"/>
              </a:rPr>
              <a:t>miền</a:t>
            </a:r>
            <a:r>
              <a:rPr lang="en-US" sz="2800" dirty="0" smtClean="0">
                <a:latin typeface="Times New Roman" panose="02020603050405020304" pitchFamily="18" charset="0"/>
                <a:cs typeface="Times New Roman" panose="02020603050405020304" pitchFamily="18" charset="0"/>
              </a:rPr>
              <a:t> Nam, </a:t>
            </a:r>
            <a:r>
              <a:rPr lang="en-US" sz="2800" dirty="0" err="1" smtClean="0">
                <a:latin typeface="Times New Roman" panose="02020603050405020304" pitchFamily="18" charset="0"/>
                <a:cs typeface="Times New Roman" panose="02020603050405020304" pitchFamily="18" charset="0"/>
              </a:rPr>
              <a:t>xa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quê</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hương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miền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Bắc</a:t>
            </a:r>
            <a:r>
              <a:rPr lang="en-US" sz="280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17" name="Oval 2">
            <a:extLst>
              <a:ext uri="{FF2B5EF4-FFF2-40B4-BE49-F238E27FC236}">
                <a16:creationId xmlns:a16="http://schemas.microsoft.com/office/drawing/2014/main" id="{29BAA386-581D-4051-B68B-57D122FD25CA}"/>
              </a:ext>
            </a:extLst>
          </p:cNvPr>
          <p:cNvSpPr>
            <a:spLocks noChangeArrowheads="1"/>
          </p:cNvSpPr>
          <p:nvPr/>
        </p:nvSpPr>
        <p:spPr bwMode="auto">
          <a:xfrm>
            <a:off x="9370046" y="1752540"/>
            <a:ext cx="1452358" cy="1456266"/>
          </a:xfrm>
          <a:prstGeom prst="ellipse">
            <a:avLst/>
          </a:prstGeom>
          <a:solidFill>
            <a:srgbClr val="FCBAC4"/>
          </a:solidFill>
          <a:ln>
            <a:noFill/>
          </a:ln>
        </p:spPr>
        <p:txBody>
          <a:bodyPr/>
          <a:lstStyle/>
          <a:p>
            <a:endParaRPr lang="zh-CN" altLang="en-US" dirty="0">
              <a:solidFill>
                <a:srgbClr val="004C40"/>
              </a:solidFill>
              <a:latin typeface="Yeseva One" panose="00000500000000000000" pitchFamily="2" charset="0"/>
              <a:ea typeface="字魂35号-经典雅黑" panose="02000000000000000000" pitchFamily="2" charset="-122"/>
            </a:endParaRPr>
          </a:p>
        </p:txBody>
      </p:sp>
      <p:sp>
        <p:nvSpPr>
          <p:cNvPr id="18" name="Freeform 3">
            <a:extLst>
              <a:ext uri="{FF2B5EF4-FFF2-40B4-BE49-F238E27FC236}">
                <a16:creationId xmlns:a16="http://schemas.microsoft.com/office/drawing/2014/main" id="{D51263AA-86DA-428D-8104-4772E3BD4C81}"/>
              </a:ext>
            </a:extLst>
          </p:cNvPr>
          <p:cNvSpPr/>
          <p:nvPr/>
        </p:nvSpPr>
        <p:spPr bwMode="auto">
          <a:xfrm>
            <a:off x="10105687" y="1445038"/>
            <a:ext cx="1026585" cy="1034778"/>
          </a:xfrm>
          <a:custGeom>
            <a:avLst/>
            <a:gdLst>
              <a:gd name="T0" fmla="*/ 184 w 184"/>
              <a:gd name="T1" fmla="*/ 185 h 185"/>
              <a:gd name="T2" fmla="*/ 0 w 184"/>
              <a:gd name="T3" fmla="*/ 0 h 185"/>
            </a:gdLst>
            <a:ahLst/>
            <a:cxnLst>
              <a:cxn ang="0">
                <a:pos x="T0" y="T1"/>
              </a:cxn>
              <a:cxn ang="0">
                <a:pos x="T2" y="T3"/>
              </a:cxn>
            </a:cxnLst>
            <a:rect l="0" t="0" r="r" b="b"/>
            <a:pathLst>
              <a:path w="184" h="185">
                <a:moveTo>
                  <a:pt x="184" y="185"/>
                </a:moveTo>
                <a:cubicBezTo>
                  <a:pt x="184" y="83"/>
                  <a:pt x="102" y="0"/>
                  <a:pt x="0" y="0"/>
                </a:cubicBezTo>
              </a:path>
            </a:pathLst>
          </a:custGeom>
          <a:noFill/>
          <a:ln w="6350" cap="flat" cmpd="sng">
            <a:solidFill>
              <a:schemeClr val="bg1">
                <a:lumMod val="50000"/>
              </a:schemeClr>
            </a:solidFill>
            <a:prstDash val="dash"/>
            <a:round/>
            <a:headEnd type="triangle" w="med" len="med"/>
          </a:ln>
          <a:extLst>
            <a:ext uri="{909E8E84-426E-40DD-AFC4-6F175D3DCCD1}">
              <a14:hiddenFill xmlns:a14="http://schemas.microsoft.com/office/drawing/2010/main">
                <a:solidFill>
                  <a:srgbClr val="FFFFFF"/>
                </a:solidFill>
              </a14:hiddenFill>
            </a:ext>
          </a:extLst>
        </p:spPr>
        <p:txBody>
          <a:bodyPr/>
          <a:lstStyle/>
          <a:p>
            <a:endParaRPr lang="zh-CN" altLang="en-US">
              <a:solidFill>
                <a:srgbClr val="004C40"/>
              </a:solidFill>
              <a:latin typeface="Yeseva One" panose="00000500000000000000" pitchFamily="2" charset="0"/>
              <a:ea typeface="字魂35号-经典雅黑" panose="02000000000000000000" pitchFamily="2" charset="-122"/>
            </a:endParaRPr>
          </a:p>
        </p:txBody>
      </p:sp>
      <p:sp>
        <p:nvSpPr>
          <p:cNvPr id="19" name="TextBox 18"/>
          <p:cNvSpPr txBox="1"/>
          <p:nvPr/>
        </p:nvSpPr>
        <p:spPr>
          <a:xfrm>
            <a:off x="8596751" y="3418375"/>
            <a:ext cx="3595249" cy="523220"/>
          </a:xfrm>
          <a:prstGeom prst="rect">
            <a:avLst/>
          </a:prstGeom>
          <a:noFill/>
        </p:spPr>
        <p:txBody>
          <a:bodyPr wrap="square" rtlCol="0">
            <a:spAutoFit/>
          </a:bodyPr>
          <a:lstStyle/>
          <a:p>
            <a:r>
              <a:rPr lang="en-US" sz="2800" b="1" dirty="0" err="1" smtClean="0">
                <a:latin typeface="Times New Roman" panose="02020603050405020304" pitchFamily="18" charset="0"/>
                <a:cs typeface="Times New Roman" panose="02020603050405020304" pitchFamily="18" charset="0"/>
              </a:rPr>
              <a:t>Phương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thức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biểu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đạt</a:t>
            </a:r>
            <a:endParaRPr lang="en-US" sz="2800" b="1"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8818559" y="4151164"/>
            <a:ext cx="2878843" cy="954107"/>
          </a:xfrm>
          <a:prstGeom prst="rect">
            <a:avLst/>
          </a:prstGeom>
          <a:noFill/>
        </p:spPr>
        <p:txBody>
          <a:bodyPr wrap="square" rtlCol="0">
            <a:spAutoFit/>
          </a:bodyPr>
          <a:lstStyle/>
          <a:p>
            <a:pPr algn="just"/>
            <a:r>
              <a:rPr lang="en-US" sz="2800" dirty="0" err="1" smtClean="0">
                <a:latin typeface="Times New Roman" panose="02020603050405020304" pitchFamily="18" charset="0"/>
                <a:cs typeface="Times New Roman" panose="02020603050405020304" pitchFamily="18" charset="0"/>
              </a:rPr>
              <a:t>Biểu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cảm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kết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hợp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miêu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tự</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sự</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7202597"/>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6">
                                            <p:txEl>
                                              <p:pRg st="0" end="0"/>
                                            </p:txEl>
                                          </p:spTgt>
                                        </p:tgtEl>
                                        <p:attrNameLst>
                                          <p:attrName>style.visibility</p:attrName>
                                        </p:attrNameLst>
                                      </p:cBhvr>
                                      <p:to>
                                        <p:strVal val="visible"/>
                                      </p:to>
                                    </p:set>
                                    <p:animEffect transition="in" filter="barn(inVertical)">
                                      <p:cBhvr>
                                        <p:cTn id="18" dur="500"/>
                                        <p:tgtEl>
                                          <p:spTgt spid="1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P spid="17" grpId="0" animBg="1"/>
      <p:bldP spid="18" grpId="0" animBg="1"/>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7383" y="143691"/>
            <a:ext cx="6609806"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2. </a:t>
            </a:r>
            <a:r>
              <a:rPr lang="en-US" sz="2800" b="1" dirty="0" err="1" smtClean="0">
                <a:latin typeface="Times New Roman" panose="02020603050405020304" pitchFamily="18" charset="0"/>
                <a:cs typeface="Times New Roman" panose="02020603050405020304" pitchFamily="18" charset="0"/>
              </a:rPr>
              <a:t>Tìm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hiểu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chung</a:t>
            </a:r>
            <a:endParaRPr lang="en-US" sz="28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544286" y="706100"/>
            <a:ext cx="3648891"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b. </a:t>
            </a:r>
            <a:r>
              <a:rPr lang="en-US" sz="2800" b="1" dirty="0" err="1" smtClean="0">
                <a:latin typeface="Times New Roman" panose="02020603050405020304" pitchFamily="18" charset="0"/>
                <a:cs typeface="Times New Roman" panose="02020603050405020304" pitchFamily="18" charset="0"/>
              </a:rPr>
              <a:t>Tác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phẩm</a:t>
            </a:r>
            <a:endParaRPr lang="en-US" sz="2800" b="1"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918508" y="1373396"/>
            <a:ext cx="1569285"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Bố</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cục</a:t>
            </a:r>
            <a:r>
              <a:rPr lang="en-US" sz="2800" b="1"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grpSp>
        <p:nvGrpSpPr>
          <p:cNvPr id="22" name="Group 38">
            <a:extLst>
              <a:ext uri="{FF2B5EF4-FFF2-40B4-BE49-F238E27FC236}">
                <a16:creationId xmlns:a16="http://schemas.microsoft.com/office/drawing/2014/main" id="{2F5BEC7C-5E44-4CE1-80DF-891C29651CDB}"/>
              </a:ext>
            </a:extLst>
          </p:cNvPr>
          <p:cNvGrpSpPr/>
          <p:nvPr/>
        </p:nvGrpSpPr>
        <p:grpSpPr>
          <a:xfrm>
            <a:off x="4362994" y="2306646"/>
            <a:ext cx="3418238" cy="3146988"/>
            <a:chOff x="3685337" y="1514384"/>
            <a:chExt cx="4821324" cy="4797721"/>
          </a:xfrm>
        </p:grpSpPr>
        <p:sp>
          <p:nvSpPr>
            <p:cNvPr id="23" name="Freeform 39">
              <a:extLst>
                <a:ext uri="{FF2B5EF4-FFF2-40B4-BE49-F238E27FC236}">
                  <a16:creationId xmlns:a16="http://schemas.microsoft.com/office/drawing/2014/main" id="{B080C3E5-5680-403A-AD01-A2D941F622AE}"/>
                </a:ext>
              </a:extLst>
            </p:cNvPr>
            <p:cNvSpPr/>
            <p:nvPr/>
          </p:nvSpPr>
          <p:spPr>
            <a:xfrm>
              <a:off x="4112274" y="1770540"/>
              <a:ext cx="4137890" cy="4137892"/>
            </a:xfrm>
            <a:custGeom>
              <a:avLst/>
              <a:gdLst>
                <a:gd name="connsiteX0" fmla="*/ 2275840 w 4551680"/>
                <a:gd name="connsiteY0" fmla="*/ 0 h 4551680"/>
                <a:gd name="connsiteX1" fmla="*/ 4246775 w 4551680"/>
                <a:gd name="connsiteY1" fmla="*/ 1137920 h 4551680"/>
                <a:gd name="connsiteX2" fmla="*/ 4246775 w 4551680"/>
                <a:gd name="connsiteY2" fmla="*/ 3413760 h 4551680"/>
                <a:gd name="connsiteX3" fmla="*/ 2275840 w 4551680"/>
                <a:gd name="connsiteY3" fmla="*/ 2275840 h 4551680"/>
                <a:gd name="connsiteX4" fmla="*/ 2275840 w 4551680"/>
                <a:gd name="connsiteY4" fmla="*/ 0 h 455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680" h="4551680">
                  <a:moveTo>
                    <a:pt x="2275840" y="0"/>
                  </a:moveTo>
                  <a:cubicBezTo>
                    <a:pt x="3088919" y="0"/>
                    <a:pt x="3840236" y="433773"/>
                    <a:pt x="4246775" y="1137920"/>
                  </a:cubicBezTo>
                  <a:cubicBezTo>
                    <a:pt x="4653315" y="1842067"/>
                    <a:pt x="4653315" y="2709613"/>
                    <a:pt x="4246775" y="3413760"/>
                  </a:cubicBezTo>
                  <a:lnTo>
                    <a:pt x="2275840" y="2275840"/>
                  </a:lnTo>
                  <a:lnTo>
                    <a:pt x="2275840" y="0"/>
                  </a:lnTo>
                  <a:close/>
                </a:path>
              </a:pathLst>
            </a:custGeom>
            <a:solidFill>
              <a:schemeClr val="accent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9397" tIns="1086802" rIns="625652" bIns="2423966" numCol="1" spcCol="1270" anchor="ctr" anchorCtr="0">
              <a:noAutofit/>
            </a:bodyPr>
            <a:lstStyle/>
            <a:p>
              <a:pPr algn="just" defTabSz="2437276">
                <a:lnSpc>
                  <a:spcPct val="120000"/>
                </a:lnSpc>
                <a:spcAft>
                  <a:spcPct val="35000"/>
                </a:spcAft>
              </a:pPr>
              <a:endParaRPr lang="en-GB" sz="949" dirty="0">
                <a:latin typeface="Yeseva One" panose="00000500000000000000" pitchFamily="2" charset="0"/>
                <a:ea typeface="字魂35号-经典雅黑" panose="02000000000000000000" pitchFamily="2" charset="-122"/>
                <a:cs typeface="+mn-ea"/>
                <a:sym typeface="Arial" panose="020B0604020202020204" pitchFamily="34" charset="0"/>
              </a:endParaRPr>
            </a:p>
          </p:txBody>
        </p:sp>
        <p:sp>
          <p:nvSpPr>
            <p:cNvPr id="24" name="Freeform 40">
              <a:extLst>
                <a:ext uri="{FF2B5EF4-FFF2-40B4-BE49-F238E27FC236}">
                  <a16:creationId xmlns:a16="http://schemas.microsoft.com/office/drawing/2014/main" id="{EDCF5468-D02F-4F1B-BB91-C52867BFCDC9}"/>
                </a:ext>
              </a:extLst>
            </p:cNvPr>
            <p:cNvSpPr/>
            <p:nvPr/>
          </p:nvSpPr>
          <p:spPr>
            <a:xfrm>
              <a:off x="4027053" y="1918321"/>
              <a:ext cx="4137890" cy="4137892"/>
            </a:xfrm>
            <a:custGeom>
              <a:avLst/>
              <a:gdLst>
                <a:gd name="connsiteX0" fmla="*/ 4246775 w 4551680"/>
                <a:gd name="connsiteY0" fmla="*/ 3413760 h 4551680"/>
                <a:gd name="connsiteX1" fmla="*/ 2275840 w 4551680"/>
                <a:gd name="connsiteY1" fmla="*/ 4551680 h 4551680"/>
                <a:gd name="connsiteX2" fmla="*/ 304905 w 4551680"/>
                <a:gd name="connsiteY2" fmla="*/ 3413760 h 4551680"/>
                <a:gd name="connsiteX3" fmla="*/ 2275840 w 4551680"/>
                <a:gd name="connsiteY3" fmla="*/ 2275840 h 4551680"/>
                <a:gd name="connsiteX4" fmla="*/ 4246775 w 4551680"/>
                <a:gd name="connsiteY4" fmla="*/ 3413760 h 455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680" h="4551680">
                  <a:moveTo>
                    <a:pt x="4246775" y="3413760"/>
                  </a:moveTo>
                  <a:cubicBezTo>
                    <a:pt x="3840235" y="4117907"/>
                    <a:pt x="3088919" y="4551680"/>
                    <a:pt x="2275840" y="4551680"/>
                  </a:cubicBezTo>
                  <a:cubicBezTo>
                    <a:pt x="1462761" y="4551680"/>
                    <a:pt x="711444" y="4117907"/>
                    <a:pt x="304905" y="3413760"/>
                  </a:cubicBezTo>
                  <a:lnTo>
                    <a:pt x="2275840" y="2275840"/>
                  </a:lnTo>
                  <a:lnTo>
                    <a:pt x="4246775" y="3413760"/>
                  </a:lnTo>
                  <a:close/>
                </a:path>
              </a:pathLst>
            </a:custGeom>
            <a:solidFill>
              <a:srgbClr val="FFF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29930" tIns="3201387" rIns="1172785" bIns="515634" numCol="1" spcCol="1270" anchor="ctr" anchorCtr="0">
              <a:noAutofit/>
            </a:bodyPr>
            <a:lstStyle/>
            <a:p>
              <a:pPr algn="just" defTabSz="3046596">
                <a:lnSpc>
                  <a:spcPct val="120000"/>
                </a:lnSpc>
                <a:spcAft>
                  <a:spcPct val="35000"/>
                </a:spcAft>
              </a:pPr>
              <a:endParaRPr lang="en-GB" sz="949" dirty="0">
                <a:latin typeface="Yeseva One" panose="00000500000000000000" pitchFamily="2" charset="0"/>
                <a:ea typeface="字魂35号-经典雅黑" panose="02000000000000000000" pitchFamily="2" charset="-122"/>
                <a:cs typeface="+mn-ea"/>
                <a:sym typeface="Arial" panose="020B0604020202020204" pitchFamily="34" charset="0"/>
              </a:endParaRPr>
            </a:p>
          </p:txBody>
        </p:sp>
        <p:sp>
          <p:nvSpPr>
            <p:cNvPr id="25" name="Freeform 41">
              <a:extLst>
                <a:ext uri="{FF2B5EF4-FFF2-40B4-BE49-F238E27FC236}">
                  <a16:creationId xmlns:a16="http://schemas.microsoft.com/office/drawing/2014/main" id="{5C246FC4-1536-4DFE-A636-2CE9D09058F9}"/>
                </a:ext>
              </a:extLst>
            </p:cNvPr>
            <p:cNvSpPr/>
            <p:nvPr/>
          </p:nvSpPr>
          <p:spPr>
            <a:xfrm>
              <a:off x="3941832" y="1770540"/>
              <a:ext cx="4137890" cy="4137892"/>
            </a:xfrm>
            <a:custGeom>
              <a:avLst/>
              <a:gdLst>
                <a:gd name="connsiteX0" fmla="*/ 304905 w 4551680"/>
                <a:gd name="connsiteY0" fmla="*/ 3413760 h 4551680"/>
                <a:gd name="connsiteX1" fmla="*/ 304905 w 4551680"/>
                <a:gd name="connsiteY1" fmla="*/ 1137920 h 4551680"/>
                <a:gd name="connsiteX2" fmla="*/ 2275840 w 4551680"/>
                <a:gd name="connsiteY2" fmla="*/ 0 h 4551680"/>
                <a:gd name="connsiteX3" fmla="*/ 2275840 w 4551680"/>
                <a:gd name="connsiteY3" fmla="*/ 2275840 h 4551680"/>
                <a:gd name="connsiteX4" fmla="*/ 304905 w 4551680"/>
                <a:gd name="connsiteY4" fmla="*/ 3413760 h 455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680" h="4551680">
                  <a:moveTo>
                    <a:pt x="304905" y="3413760"/>
                  </a:moveTo>
                  <a:cubicBezTo>
                    <a:pt x="-101635" y="2709613"/>
                    <a:pt x="-101635" y="1842067"/>
                    <a:pt x="304905" y="1137920"/>
                  </a:cubicBezTo>
                  <a:cubicBezTo>
                    <a:pt x="711445" y="433773"/>
                    <a:pt x="1462761" y="0"/>
                    <a:pt x="2275840" y="0"/>
                  </a:cubicBezTo>
                  <a:lnTo>
                    <a:pt x="2275840" y="2275840"/>
                  </a:lnTo>
                  <a:lnTo>
                    <a:pt x="304905" y="3413760"/>
                  </a:lnTo>
                  <a:close/>
                </a:path>
              </a:pathLst>
            </a:cu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25654" tIns="1086802" rIns="2599396" bIns="2423966" numCol="1" spcCol="1270" anchor="ctr" anchorCtr="0">
              <a:noAutofit/>
            </a:bodyPr>
            <a:lstStyle/>
            <a:p>
              <a:pPr algn="just" defTabSz="2437276">
                <a:lnSpc>
                  <a:spcPct val="120000"/>
                </a:lnSpc>
                <a:spcAft>
                  <a:spcPct val="35000"/>
                </a:spcAft>
              </a:pPr>
              <a:endParaRPr lang="en-GB" sz="949" dirty="0">
                <a:latin typeface="Yeseva One" panose="00000500000000000000" pitchFamily="2" charset="0"/>
                <a:ea typeface="字魂35号-经典雅黑" panose="02000000000000000000" pitchFamily="2" charset="-122"/>
                <a:cs typeface="+mn-ea"/>
                <a:sym typeface="Arial" panose="020B0604020202020204" pitchFamily="34" charset="0"/>
              </a:endParaRPr>
            </a:p>
          </p:txBody>
        </p:sp>
        <p:sp>
          <p:nvSpPr>
            <p:cNvPr id="26" name="Circular Arrow 42">
              <a:extLst>
                <a:ext uri="{FF2B5EF4-FFF2-40B4-BE49-F238E27FC236}">
                  <a16:creationId xmlns:a16="http://schemas.microsoft.com/office/drawing/2014/main" id="{AF65F26D-C26C-4FB0-91D5-1A65DB191016}"/>
                </a:ext>
              </a:extLst>
            </p:cNvPr>
            <p:cNvSpPr/>
            <p:nvPr/>
          </p:nvSpPr>
          <p:spPr>
            <a:xfrm>
              <a:off x="3856462" y="1514384"/>
              <a:ext cx="4650199" cy="4650202"/>
            </a:xfrm>
            <a:prstGeom prst="circularArrow">
              <a:avLst>
                <a:gd name="adj1" fmla="val 5085"/>
                <a:gd name="adj2" fmla="val 327528"/>
                <a:gd name="adj3" fmla="val 1472472"/>
                <a:gd name="adj4" fmla="val 16199432"/>
                <a:gd name="adj5" fmla="val 5932"/>
              </a:avLst>
            </a:prstGeom>
            <a:solidFill>
              <a:schemeClr val="bg1">
                <a:lumMod val="9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algn="just">
                <a:lnSpc>
                  <a:spcPct val="120000"/>
                </a:lnSpc>
              </a:pPr>
              <a:endParaRPr lang="zh-CN" altLang="en-US" sz="949" dirty="0">
                <a:latin typeface="Yeseva One" panose="00000500000000000000" pitchFamily="2" charset="0"/>
                <a:ea typeface="字魂35号-经典雅黑" panose="02000000000000000000" pitchFamily="2" charset="-122"/>
                <a:cs typeface="+mn-ea"/>
                <a:sym typeface="Arial" panose="020B0604020202020204" pitchFamily="34" charset="0"/>
              </a:endParaRPr>
            </a:p>
          </p:txBody>
        </p:sp>
        <p:sp>
          <p:nvSpPr>
            <p:cNvPr id="27" name="Circular Arrow 43">
              <a:extLst>
                <a:ext uri="{FF2B5EF4-FFF2-40B4-BE49-F238E27FC236}">
                  <a16:creationId xmlns:a16="http://schemas.microsoft.com/office/drawing/2014/main" id="{71C247DF-92AC-46C9-8EAA-5723791C756C}"/>
                </a:ext>
              </a:extLst>
            </p:cNvPr>
            <p:cNvSpPr/>
            <p:nvPr/>
          </p:nvSpPr>
          <p:spPr>
            <a:xfrm>
              <a:off x="3770899" y="1661904"/>
              <a:ext cx="4650199" cy="4650201"/>
            </a:xfrm>
            <a:prstGeom prst="circularArrow">
              <a:avLst>
                <a:gd name="adj1" fmla="val 5085"/>
                <a:gd name="adj2" fmla="val 327528"/>
                <a:gd name="adj3" fmla="val 8671970"/>
                <a:gd name="adj4" fmla="val 1800502"/>
                <a:gd name="adj5" fmla="val 5932"/>
              </a:avLst>
            </a:prstGeom>
            <a:solidFill>
              <a:schemeClr val="bg1">
                <a:lumMod val="9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algn="just">
                <a:lnSpc>
                  <a:spcPct val="120000"/>
                </a:lnSpc>
              </a:pPr>
              <a:endParaRPr lang="zh-CN" altLang="en-US" sz="949" dirty="0">
                <a:latin typeface="Yeseva One" panose="00000500000000000000" pitchFamily="2" charset="0"/>
                <a:ea typeface="字魂35号-经典雅黑" panose="02000000000000000000" pitchFamily="2" charset="-122"/>
                <a:cs typeface="+mn-ea"/>
                <a:sym typeface="Arial" panose="020B0604020202020204" pitchFamily="34" charset="0"/>
              </a:endParaRPr>
            </a:p>
          </p:txBody>
        </p:sp>
        <p:sp>
          <p:nvSpPr>
            <p:cNvPr id="28" name="Circular Arrow 44">
              <a:extLst>
                <a:ext uri="{FF2B5EF4-FFF2-40B4-BE49-F238E27FC236}">
                  <a16:creationId xmlns:a16="http://schemas.microsoft.com/office/drawing/2014/main" id="{72C2B368-85C9-408F-8CA2-2A929E149A16}"/>
                </a:ext>
              </a:extLst>
            </p:cNvPr>
            <p:cNvSpPr/>
            <p:nvPr/>
          </p:nvSpPr>
          <p:spPr>
            <a:xfrm>
              <a:off x="3685337" y="1514384"/>
              <a:ext cx="4650199" cy="4650202"/>
            </a:xfrm>
            <a:prstGeom prst="circularArrow">
              <a:avLst>
                <a:gd name="adj1" fmla="val 5085"/>
                <a:gd name="adj2" fmla="val 327528"/>
                <a:gd name="adj3" fmla="val 15873039"/>
                <a:gd name="adj4" fmla="val 9000000"/>
                <a:gd name="adj5" fmla="val 5932"/>
              </a:avLst>
            </a:prstGeom>
            <a:solidFill>
              <a:schemeClr val="bg1">
                <a:lumMod val="9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algn="just">
                <a:lnSpc>
                  <a:spcPct val="120000"/>
                </a:lnSpc>
              </a:pPr>
              <a:endParaRPr lang="zh-CN" altLang="en-US" sz="949" dirty="0">
                <a:latin typeface="Yeseva One" panose="00000500000000000000" pitchFamily="2" charset="0"/>
                <a:ea typeface="字魂35号-经典雅黑" panose="02000000000000000000" pitchFamily="2" charset="-122"/>
                <a:cs typeface="+mn-ea"/>
                <a:sym typeface="Arial" panose="020B0604020202020204" pitchFamily="34" charset="0"/>
              </a:endParaRPr>
            </a:p>
          </p:txBody>
        </p:sp>
      </p:grpSp>
      <p:sp>
        <p:nvSpPr>
          <p:cNvPr id="29" name="TextBox 28"/>
          <p:cNvSpPr txBox="1"/>
          <p:nvPr/>
        </p:nvSpPr>
        <p:spPr>
          <a:xfrm>
            <a:off x="544286" y="2119868"/>
            <a:ext cx="3818708" cy="2246769"/>
          </a:xfrm>
          <a:prstGeom prst="rect">
            <a:avLst/>
          </a:prstGeom>
          <a:noFill/>
        </p:spPr>
        <p:txBody>
          <a:bodyPr wrap="square" rtlCol="0">
            <a:spAutoFit/>
          </a:bodyPr>
          <a:lstStyle/>
          <a:p>
            <a:pPr algn="just"/>
            <a:r>
              <a:rPr lang="en-US" sz="2800" b="1" dirty="0" err="1" smtClean="0">
                <a:latin typeface="Times New Roman" panose="02020603050405020304" pitchFamily="18" charset="0"/>
                <a:cs typeface="Times New Roman" panose="02020603050405020304" pitchFamily="18" charset="0"/>
              </a:rPr>
              <a:t>Phần</a:t>
            </a:r>
            <a:r>
              <a:rPr lang="en-US" sz="2800" b="1" dirty="0" smtClean="0">
                <a:latin typeface="Times New Roman" panose="02020603050405020304" pitchFamily="18" charset="0"/>
                <a:cs typeface="Times New Roman" panose="02020603050405020304" pitchFamily="18" charset="0"/>
              </a:rPr>
              <a:t> 1 (</a:t>
            </a:r>
            <a:r>
              <a:rPr lang="en-US" sz="2800" b="1" dirty="0" err="1" smtClean="0">
                <a:latin typeface="Times New Roman" panose="02020603050405020304" pitchFamily="18" charset="0"/>
                <a:cs typeface="Times New Roman" panose="02020603050405020304" pitchFamily="18" charset="0"/>
              </a:rPr>
              <a:t>từ</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đầu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đến</a:t>
            </a:r>
            <a:r>
              <a:rPr lang="en-US" sz="2800" b="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mê</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luyến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mùa</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xuân</a:t>
            </a:r>
            <a:r>
              <a:rPr lang="en-US" sz="2800" b="1"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cảm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con </a:t>
            </a:r>
            <a:r>
              <a:rPr lang="en-US" sz="2800" dirty="0" err="1" smtClean="0">
                <a:latin typeface="Times New Roman" panose="02020603050405020304" pitchFamily="18" charset="0"/>
                <a:cs typeface="Times New Roman" panose="02020603050405020304" pitchFamily="18" charset="0"/>
              </a:rPr>
              <a:t>người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mùa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xuân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một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luật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yếu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tự</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nhiên</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30" name="TextBox 29"/>
          <p:cNvSpPr txBox="1"/>
          <p:nvPr/>
        </p:nvSpPr>
        <p:spPr>
          <a:xfrm>
            <a:off x="8011597" y="2119868"/>
            <a:ext cx="3818708" cy="2246769"/>
          </a:xfrm>
          <a:prstGeom prst="rect">
            <a:avLst/>
          </a:prstGeom>
          <a:noFill/>
        </p:spPr>
        <p:txBody>
          <a:bodyPr wrap="square" rtlCol="0">
            <a:spAutoFit/>
          </a:bodyPr>
          <a:lstStyle/>
          <a:p>
            <a:pPr algn="just"/>
            <a:r>
              <a:rPr lang="en-US" sz="2800" b="1" dirty="0" err="1" smtClean="0">
                <a:latin typeface="Times New Roman" panose="02020603050405020304" pitchFamily="18" charset="0"/>
                <a:cs typeface="Times New Roman" panose="02020603050405020304" pitchFamily="18" charset="0"/>
              </a:rPr>
              <a:t>Phần</a:t>
            </a:r>
            <a:r>
              <a:rPr lang="en-US" sz="2800" b="1" dirty="0" smtClean="0">
                <a:latin typeface="Times New Roman" panose="02020603050405020304" pitchFamily="18" charset="0"/>
                <a:cs typeface="Times New Roman" panose="02020603050405020304" pitchFamily="18" charset="0"/>
              </a:rPr>
              <a:t> 2 (</a:t>
            </a:r>
            <a:r>
              <a:rPr lang="en-US" sz="2800" b="1" dirty="0" err="1" smtClean="0">
                <a:latin typeface="Times New Roman" panose="02020603050405020304" pitchFamily="18" charset="0"/>
                <a:cs typeface="Times New Roman" panose="02020603050405020304" pitchFamily="18" charset="0"/>
              </a:rPr>
              <a:t>tiếp</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đến</a:t>
            </a:r>
            <a:r>
              <a:rPr lang="en-US" sz="2800" b="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mở</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hội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liên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hoan</a:t>
            </a:r>
            <a:r>
              <a:rPr lang="en-US" sz="2800" b="1"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Cảnh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sắc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khí</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mùa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xuân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thiên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nhiên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lòng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người</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31" name="TextBox 30"/>
          <p:cNvSpPr txBox="1"/>
          <p:nvPr/>
        </p:nvSpPr>
        <p:spPr>
          <a:xfrm>
            <a:off x="3592286" y="5575297"/>
            <a:ext cx="5656506" cy="954107"/>
          </a:xfrm>
          <a:prstGeom prst="rect">
            <a:avLst/>
          </a:prstGeom>
          <a:noFill/>
        </p:spPr>
        <p:txBody>
          <a:bodyPr wrap="square" rtlCol="0">
            <a:spAutoFit/>
          </a:bodyPr>
          <a:lstStyle/>
          <a:p>
            <a:pPr algn="just"/>
            <a:r>
              <a:rPr lang="en-US" sz="2800" b="1" dirty="0" err="1" smtClean="0">
                <a:latin typeface="Times New Roman" panose="02020603050405020304" pitchFamily="18" charset="0"/>
                <a:cs typeface="Times New Roman" panose="02020603050405020304" pitchFamily="18" charset="0"/>
              </a:rPr>
              <a:t>Phần</a:t>
            </a:r>
            <a:r>
              <a:rPr lang="en-US" sz="2800" b="1" dirty="0" smtClean="0">
                <a:latin typeface="Times New Roman" panose="02020603050405020304" pitchFamily="18" charset="0"/>
                <a:cs typeface="Times New Roman" panose="02020603050405020304" pitchFamily="18" charset="0"/>
              </a:rPr>
              <a:t> 3 (</a:t>
            </a:r>
            <a:r>
              <a:rPr lang="en-US" sz="2800" b="1" dirty="0" err="1" smtClean="0">
                <a:latin typeface="Times New Roman" panose="02020603050405020304" pitchFamily="18" charset="0"/>
                <a:cs typeface="Times New Roman" panose="02020603050405020304" pitchFamily="18" charset="0"/>
              </a:rPr>
              <a:t>còn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lại</a:t>
            </a:r>
            <a:r>
              <a:rPr lang="en-US" sz="2800" b="1"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Cảnh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sắc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mùa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xuân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Bắc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từ</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sau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rằm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tháng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Giêng</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3660525"/>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arn(inVertical)">
                                      <p:cBhvr>
                                        <p:cTn id="18" dur="500"/>
                                        <p:tgtEl>
                                          <p:spTgt spid="3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9" grpId="0"/>
      <p:bldP spid="30" grpId="0"/>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hqprint">
            <a:extLst>
              <a:ext uri="{28A0092B-C50C-407E-A947-70E740481C1C}">
                <a14:useLocalDpi xmlns:a14="http://schemas.microsoft.com/office/drawing/2010/main" val="0"/>
              </a:ext>
            </a:extLst>
          </a:blip>
          <a:srcRect t="30567" b="3870"/>
          <a:stretch/>
        </p:blipFill>
        <p:spPr>
          <a:xfrm>
            <a:off x="0" y="391886"/>
            <a:ext cx="12192000" cy="6466114"/>
          </a:xfrm>
          <a:prstGeom prst="rect">
            <a:avLst/>
          </a:prstGeom>
        </p:spPr>
      </p:pic>
      <p:pic>
        <p:nvPicPr>
          <p:cNvPr id="4" name="Picture 3"/>
          <p:cNvPicPr>
            <a:picLocks noChangeAspect="1"/>
          </p:cNvPicPr>
          <p:nvPr/>
        </p:nvPicPr>
        <p:blipFill>
          <a:blip r:embed="rId4"/>
          <a:stretch>
            <a:fillRect/>
          </a:stretch>
        </p:blipFill>
        <p:spPr>
          <a:xfrm>
            <a:off x="6034506" y="391886"/>
            <a:ext cx="6157494" cy="2139881"/>
          </a:xfrm>
          <a:prstGeom prst="rect">
            <a:avLst/>
          </a:prstGeom>
        </p:spPr>
      </p:pic>
    </p:spTree>
    <p:extLst>
      <p:ext uri="{BB962C8B-B14F-4D97-AF65-F5344CB8AC3E}">
        <p14:creationId xmlns:p14="http://schemas.microsoft.com/office/powerpoint/2010/main" val="1150588215"/>
      </p:ext>
    </p:extLst>
  </p:cSld>
  <p:clrMapOvr>
    <a:masterClrMapping/>
  </p:clrMapOvr>
  <mc:AlternateContent xmlns:mc="http://schemas.openxmlformats.org/markup-compatibility/2006" xmlns:p14="http://schemas.microsoft.com/office/powerpoint/2010/main">
    <mc:Choice Requires="p14">
      <p:transition spd="slow" p14:dur="1500" advClick="0" advTm="1000">
        <p14:window dir="vert"/>
      </p:transition>
    </mc:Choice>
    <mc:Fallback xmlns="">
      <p:transition spd="slow" advClick="0" advTm="1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3" name="PA_淘宝网chenying0907出品 2">
            <a:extLst>
              <a:ext uri="{FF2B5EF4-FFF2-40B4-BE49-F238E27FC236}">
                <a16:creationId xmlns:a16="http://schemas.microsoft.com/office/drawing/2014/main" id="{D8F190AC-1D98-4239-90FD-2DF8CDAD74C0}"/>
              </a:ext>
            </a:extLst>
          </p:cNvPr>
          <p:cNvSpPr/>
          <p:nvPr>
            <p:custDataLst>
              <p:tags r:id="rId1"/>
            </p:custDataLst>
          </p:nvPr>
        </p:nvSpPr>
        <p:spPr>
          <a:xfrm>
            <a:off x="0" y="1798728"/>
            <a:ext cx="12192000" cy="2764157"/>
          </a:xfrm>
          <a:prstGeom prst="rect">
            <a:avLst/>
          </a:prstGeom>
          <a:solidFill>
            <a:schemeClr val="bg1">
              <a:alpha val="91000"/>
            </a:schemeClr>
          </a:solidFill>
          <a:ln>
            <a:solidFill>
              <a:schemeClr val="accent2">
                <a:alpha val="21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sz="4800" b="1" dirty="0">
                <a:solidFill>
                  <a:schemeClr val="tx1"/>
                </a:solidFill>
                <a:latin typeface="Times New Roman" panose="02020603050405020304" pitchFamily="18" charset="0"/>
                <a:cs typeface="Times New Roman" panose="02020603050405020304" pitchFamily="18" charset="0"/>
              </a:rPr>
              <a:t>1. </a:t>
            </a:r>
            <a:r>
              <a:rPr lang="en-US" sz="4800" b="1" dirty="0" err="1">
                <a:solidFill>
                  <a:schemeClr val="tx1"/>
                </a:solidFill>
                <a:latin typeface="Times New Roman" panose="02020603050405020304" pitchFamily="18" charset="0"/>
                <a:cs typeface="Times New Roman" panose="02020603050405020304" pitchFamily="18" charset="0"/>
              </a:rPr>
              <a:t>Những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ấn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tượng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về</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không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gian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Hà</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Nội</a:t>
            </a:r>
            <a:r>
              <a:rPr lang="en-US" sz="4800" b="1" dirty="0">
                <a:solidFill>
                  <a:schemeClr val="tx1"/>
                </a:solidFill>
                <a:latin typeface="Times New Roman" panose="02020603050405020304" pitchFamily="18" charset="0"/>
                <a:cs typeface="Times New Roman" panose="02020603050405020304" pitchFamily="18" charset="0"/>
              </a:rPr>
              <a:t> – </a:t>
            </a:r>
            <a:r>
              <a:rPr lang="en-US" sz="4800" b="1" dirty="0" err="1">
                <a:solidFill>
                  <a:schemeClr val="tx1"/>
                </a:solidFill>
                <a:latin typeface="Times New Roman" panose="02020603050405020304" pitchFamily="18" charset="0"/>
                <a:cs typeface="Times New Roman" panose="02020603050405020304" pitchFamily="18" charset="0"/>
              </a:rPr>
              <a:t>miền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Bắc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trong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nỗi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nhớ</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của</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tác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giả</a:t>
            </a:r>
            <a:endParaRPr lang="en-US" sz="4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8650397"/>
      </p:ext>
    </p:extLst>
  </p:cSld>
  <p:clrMapOvr>
    <a:masterClrMapping/>
  </p:clrMapOvr>
  <p:transition spd="slow" advClick="0" advTm="1000">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2544" y="186627"/>
            <a:ext cx="11656907" cy="1815882"/>
          </a:xfrm>
          <a:prstGeom prst="rect">
            <a:avLst/>
          </a:prstGeom>
          <a:noFill/>
        </p:spPr>
        <p:txBody>
          <a:bodyPr wrap="square" rtlCol="0">
            <a:spAutoFit/>
          </a:bodyPr>
          <a:lstStyle/>
          <a:p>
            <a:pPr algn="just"/>
            <a:r>
              <a:rPr lang="en-US" sz="2800" b="1" dirty="0" err="1" smtClean="0">
                <a:latin typeface="Times New Roman" panose="02020603050405020304" pitchFamily="18" charset="0"/>
                <a:cs typeface="Times New Roman" panose="02020603050405020304" pitchFamily="18" charset="0"/>
              </a:rPr>
              <a:t>Mạch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cảm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xúc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của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tác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giả</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được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khơi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dậy</a:t>
            </a:r>
            <a:r>
              <a:rPr lang="en-US" sz="2800" b="1" dirty="0" smtClean="0">
                <a:latin typeface="Times New Roman" panose="02020603050405020304" pitchFamily="18" charset="0"/>
                <a:cs typeface="Times New Roman" panose="02020603050405020304" pitchFamily="18" charset="0"/>
              </a:rPr>
              <a:t> qua </a:t>
            </a:r>
            <a:r>
              <a:rPr lang="en-US" sz="2800" b="1" dirty="0" err="1" smtClean="0">
                <a:latin typeface="Times New Roman" panose="02020603050405020304" pitchFamily="18" charset="0"/>
                <a:cs typeface="Times New Roman" panose="02020603050405020304" pitchFamily="18" charset="0"/>
              </a:rPr>
              <a:t>sự</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hồi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tưởng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về</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không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gian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Tìm</a:t>
            </a:r>
            <a:r>
              <a:rPr lang="en-US" sz="2800" b="1" dirty="0" smtClean="0">
                <a:latin typeface="Times New Roman" panose="02020603050405020304" pitchFamily="18" charset="0"/>
                <a:cs typeface="Times New Roman" panose="02020603050405020304" pitchFamily="18" charset="0"/>
              </a:rPr>
              <a:t> chi </a:t>
            </a:r>
            <a:r>
              <a:rPr lang="en-US" sz="2800" b="1" dirty="0" err="1" smtClean="0">
                <a:latin typeface="Times New Roman" panose="02020603050405020304" pitchFamily="18" charset="0"/>
                <a:cs typeface="Times New Roman" panose="02020603050405020304" pitchFamily="18" charset="0"/>
              </a:rPr>
              <a:t>tiết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miêu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tả</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không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gian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đặc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trưng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của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mùa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xuân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Hà</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a:t>
            </a:r>
            <a:r>
              <a:rPr lang="en-US" sz="2800" b="1" dirty="0" err="1" smtClean="0">
                <a:latin typeface="Times New Roman" panose="02020603050405020304" pitchFamily="18" charset="0"/>
                <a:cs typeface="Times New Roman" panose="02020603050405020304" pitchFamily="18" charset="0"/>
              </a:rPr>
              <a:t>vào</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đầu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tháng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Giêng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và</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sau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rằm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tháng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Giêng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và</a:t>
            </a:r>
            <a:r>
              <a:rPr lang="en-US" sz="2800" b="1" dirty="0" smtClean="0">
                <a:latin typeface="Times New Roman" panose="02020603050405020304" pitchFamily="18" charset="0"/>
                <a:cs typeface="Times New Roman" panose="02020603050405020304" pitchFamily="18" charset="0"/>
              </a:rPr>
              <a:t> chi </a:t>
            </a:r>
            <a:r>
              <a:rPr lang="en-US" sz="2800" b="1" dirty="0" err="1" smtClean="0">
                <a:latin typeface="Times New Roman" panose="02020603050405020304" pitchFamily="18" charset="0"/>
                <a:cs typeface="Times New Roman" panose="02020603050405020304" pitchFamily="18" charset="0"/>
              </a:rPr>
              <a:t>tiết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miêu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tả</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không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gian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đình</a:t>
            </a:r>
            <a:r>
              <a:rPr lang="en-US" sz="2800" b="1"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875186045"/>
              </p:ext>
            </p:extLst>
          </p:nvPr>
        </p:nvGraphicFramePr>
        <p:xfrm>
          <a:off x="282543" y="2378649"/>
          <a:ext cx="11656907" cy="3688080"/>
        </p:xfrm>
        <a:graphic>
          <a:graphicData uri="http://schemas.openxmlformats.org/drawingml/2006/table">
            <a:tbl>
              <a:tblPr firstRow="1" bandRow="1">
                <a:tableStyleId>{5C22544A-7EE6-4342-B048-85BDC9FD1C3A}</a:tableStyleId>
              </a:tblPr>
              <a:tblGrid>
                <a:gridCol w="3678114">
                  <a:extLst>
                    <a:ext uri="{9D8B030D-6E8A-4147-A177-3AD203B41FA5}">
                      <a16:colId xmlns:a16="http://schemas.microsoft.com/office/drawing/2014/main" val="1065269124"/>
                    </a:ext>
                  </a:extLst>
                </a:gridCol>
                <a:gridCol w="3678114">
                  <a:extLst>
                    <a:ext uri="{9D8B030D-6E8A-4147-A177-3AD203B41FA5}">
                      <a16:colId xmlns:a16="http://schemas.microsoft.com/office/drawing/2014/main" val="3743233517"/>
                    </a:ext>
                  </a:extLst>
                </a:gridCol>
                <a:gridCol w="4300679">
                  <a:extLst>
                    <a:ext uri="{9D8B030D-6E8A-4147-A177-3AD203B41FA5}">
                      <a16:colId xmlns:a16="http://schemas.microsoft.com/office/drawing/2014/main" val="3719290050"/>
                    </a:ext>
                  </a:extLst>
                </a:gridCol>
              </a:tblGrid>
              <a:tr h="370840">
                <a:tc gridSpan="2">
                  <a:txBody>
                    <a:bodyPr/>
                    <a:lstStyle/>
                    <a:p>
                      <a:pPr algn="ctr"/>
                      <a:r>
                        <a:rPr lang="en-US" sz="2800" dirty="0" err="1" smtClean="0">
                          <a:solidFill>
                            <a:schemeClr val="tx1"/>
                          </a:solidFill>
                          <a:latin typeface="Times New Roman" panose="02020603050405020304" pitchFamily="18" charset="0"/>
                          <a:cs typeface="Times New Roman" panose="02020603050405020304" pitchFamily="18" charset="0"/>
                        </a:rPr>
                        <a:t>Không</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gian</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đặc</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trưng</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của</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mùa</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xuân</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Hà</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Nội</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pPr algn="ctr"/>
                      <a:endParaRPr lang="en-US"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err="1" smtClean="0">
                          <a:solidFill>
                            <a:schemeClr val="tx1"/>
                          </a:solidFill>
                          <a:latin typeface="Times New Roman" panose="02020603050405020304" pitchFamily="18" charset="0"/>
                          <a:cs typeface="Times New Roman" panose="02020603050405020304" pitchFamily="18" charset="0"/>
                        </a:rPr>
                        <a:t>Không</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gian</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gia</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đình</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437583330"/>
                  </a:ext>
                </a:extLst>
              </a:tr>
              <a:tr h="370840">
                <a:tc>
                  <a:txBody>
                    <a:bodyPr/>
                    <a:lstStyle/>
                    <a:p>
                      <a:pPr algn="ctr"/>
                      <a:r>
                        <a:rPr lang="en-US" sz="2800" dirty="0" err="1" smtClean="0">
                          <a:solidFill>
                            <a:schemeClr val="tx1"/>
                          </a:solidFill>
                          <a:latin typeface="Times New Roman" panose="02020603050405020304" pitchFamily="18" charset="0"/>
                          <a:cs typeface="Times New Roman" panose="02020603050405020304" pitchFamily="18" charset="0"/>
                        </a:rPr>
                        <a:t>Đầu</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tháng</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Giêng</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800" dirty="0" err="1" smtClean="0">
                          <a:solidFill>
                            <a:schemeClr val="tx1"/>
                          </a:solidFill>
                          <a:latin typeface="Times New Roman" panose="02020603050405020304" pitchFamily="18" charset="0"/>
                          <a:cs typeface="Times New Roman" panose="02020603050405020304" pitchFamily="18" charset="0"/>
                        </a:rPr>
                        <a:t>Sau</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rằm</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tháng</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Giêng</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559405738"/>
                  </a:ext>
                </a:extLst>
              </a:tr>
              <a:tr h="370840">
                <a:tc>
                  <a:txBody>
                    <a:bodyPr/>
                    <a:lstStyle/>
                    <a:p>
                      <a:pPr algn="ctr"/>
                      <a:endParaRPr lang="en-US" sz="2800" dirty="0" smtClean="0">
                        <a:solidFill>
                          <a:schemeClr val="tx1"/>
                        </a:solidFill>
                        <a:latin typeface="Times New Roman" panose="02020603050405020304" pitchFamily="18" charset="0"/>
                        <a:cs typeface="Times New Roman" panose="02020603050405020304" pitchFamily="18" charset="0"/>
                      </a:endParaRPr>
                    </a:p>
                    <a:p>
                      <a:pPr algn="ctr"/>
                      <a:endParaRPr lang="en-US" sz="2800" dirty="0" smtClean="0">
                        <a:solidFill>
                          <a:schemeClr val="tx1"/>
                        </a:solidFill>
                        <a:latin typeface="Times New Roman" panose="02020603050405020304" pitchFamily="18" charset="0"/>
                        <a:cs typeface="Times New Roman" panose="02020603050405020304" pitchFamily="18" charset="0"/>
                      </a:endParaRPr>
                    </a:p>
                    <a:p>
                      <a:pPr algn="ctr"/>
                      <a:endParaRPr lang="en-US" sz="2800" dirty="0" smtClean="0">
                        <a:solidFill>
                          <a:schemeClr val="tx1"/>
                        </a:solidFill>
                        <a:latin typeface="Times New Roman" panose="02020603050405020304" pitchFamily="18" charset="0"/>
                        <a:cs typeface="Times New Roman" panose="02020603050405020304" pitchFamily="18" charset="0"/>
                      </a:endParaRPr>
                    </a:p>
                    <a:p>
                      <a:pPr algn="ctr"/>
                      <a:endParaRPr lang="en-US" sz="2800" dirty="0" smtClean="0">
                        <a:solidFill>
                          <a:schemeClr val="tx1"/>
                        </a:solidFill>
                        <a:latin typeface="Times New Roman" panose="02020603050405020304" pitchFamily="18" charset="0"/>
                        <a:cs typeface="Times New Roman" panose="02020603050405020304" pitchFamily="18" charset="0"/>
                      </a:endParaRPr>
                    </a:p>
                    <a:p>
                      <a:pPr algn="ctr"/>
                      <a:endParaRPr lang="en-US" sz="2800" dirty="0" smtClean="0">
                        <a:solidFill>
                          <a:schemeClr val="tx1"/>
                        </a:solidFill>
                        <a:latin typeface="Times New Roman" panose="02020603050405020304" pitchFamily="18" charset="0"/>
                        <a:cs typeface="Times New Roman" panose="02020603050405020304" pitchFamily="18" charset="0"/>
                      </a:endParaRPr>
                    </a:p>
                    <a:p>
                      <a:pPr algn="ct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183647119"/>
                  </a:ext>
                </a:extLst>
              </a:tr>
            </a:tbl>
          </a:graphicData>
        </a:graphic>
      </p:graphicFrame>
    </p:spTree>
    <p:extLst>
      <p:ext uri="{BB962C8B-B14F-4D97-AF65-F5344CB8AC3E}">
        <p14:creationId xmlns:p14="http://schemas.microsoft.com/office/powerpoint/2010/main" val="690460750"/>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2544" y="186627"/>
            <a:ext cx="11656907" cy="523220"/>
          </a:xfrm>
          <a:prstGeom prst="rect">
            <a:avLst/>
          </a:prstGeom>
          <a:noFill/>
        </p:spPr>
        <p:txBody>
          <a:bodyPr wrap="square" rtlCol="0">
            <a:spAutoFit/>
          </a:bodyPr>
          <a:lstStyle/>
          <a:p>
            <a:pPr algn="just"/>
            <a:r>
              <a:rPr lang="en-US" sz="2800" b="1" dirty="0" smtClean="0">
                <a:latin typeface="Times New Roman" panose="02020603050405020304" pitchFamily="18" charset="0"/>
                <a:cs typeface="Times New Roman" panose="02020603050405020304" pitchFamily="18" charset="0"/>
              </a:rPr>
              <a:t>a. </a:t>
            </a:r>
            <a:r>
              <a:rPr lang="en-US" sz="2800" b="1" dirty="0" err="1" smtClean="0">
                <a:latin typeface="Times New Roman" panose="02020603050405020304" pitchFamily="18" charset="0"/>
                <a:cs typeface="Times New Roman" panose="02020603050405020304" pitchFamily="18" charset="0"/>
              </a:rPr>
              <a:t>Không</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trưng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Nội</a:t>
            </a:r>
            <a:endParaRPr lang="en-US" sz="28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252549" y="2569127"/>
            <a:ext cx="1131353" cy="1384995"/>
          </a:xfrm>
          <a:prstGeom prst="rect">
            <a:avLst/>
          </a:prstGeom>
          <a:solidFill>
            <a:schemeClr val="accent4">
              <a:lumMod val="20000"/>
              <a:lumOff val="80000"/>
            </a:schemeClr>
          </a:solidFill>
        </p:spPr>
        <p:txBody>
          <a:bodyPr wrap="square" rtlCol="0">
            <a:spAutoFit/>
          </a:bodyPr>
          <a:lstStyle/>
          <a:p>
            <a:pPr algn="ctr"/>
            <a:r>
              <a:rPr lang="en-US" sz="2800" b="1" dirty="0" err="1" smtClean="0">
                <a:latin typeface="Times New Roman" panose="02020603050405020304" pitchFamily="18" charset="0"/>
                <a:cs typeface="Times New Roman" panose="02020603050405020304" pitchFamily="18" charset="0"/>
              </a:rPr>
              <a:t>Đầu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tháng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Giêng</a:t>
            </a:r>
            <a:endParaRPr lang="en-US" sz="28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2559706" y="978689"/>
            <a:ext cx="2404179" cy="523220"/>
          </a:xfrm>
          <a:prstGeom prst="rect">
            <a:avLst/>
          </a:prstGeom>
          <a:noFill/>
        </p:spPr>
        <p:txBody>
          <a:bodyPr wrap="square" rtlCol="0">
            <a:spAutoFit/>
          </a:bodyPr>
          <a:lstStyle/>
          <a:p>
            <a:pPr algn="just"/>
            <a:r>
              <a:rPr lang="en-US" sz="2800" dirty="0" err="1" smtClean="0">
                <a:latin typeface="Times New Roman" panose="02020603050405020304" pitchFamily="18" charset="0"/>
                <a:cs typeface="Times New Roman" panose="02020603050405020304" pitchFamily="18" charset="0"/>
              </a:rPr>
              <a:t>Mưa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riêu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riêu</a:t>
            </a:r>
            <a:endParaRPr lang="en-US" sz="28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3691059" y="1727742"/>
            <a:ext cx="2404179" cy="523220"/>
          </a:xfrm>
          <a:prstGeom prst="rect">
            <a:avLst/>
          </a:prstGeom>
          <a:noFill/>
        </p:spPr>
        <p:txBody>
          <a:bodyPr wrap="square" rtlCol="0">
            <a:spAutoFit/>
          </a:bodyPr>
          <a:lstStyle/>
          <a:p>
            <a:pPr algn="just"/>
            <a:r>
              <a:rPr lang="en-US" sz="2800" dirty="0" err="1" smtClean="0">
                <a:latin typeface="Times New Roman" panose="02020603050405020304" pitchFamily="18" charset="0"/>
                <a:cs typeface="Times New Roman" panose="02020603050405020304" pitchFamily="18" charset="0"/>
              </a:rPr>
              <a:t>Gió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lạnh</a:t>
            </a:r>
            <a:endParaRPr lang="en-US" sz="28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3682734" y="2715863"/>
            <a:ext cx="5216362" cy="1384995"/>
          </a:xfrm>
          <a:prstGeom prst="rect">
            <a:avLst/>
          </a:prstGeom>
          <a:noFill/>
        </p:spPr>
        <p:txBody>
          <a:bodyPr wrap="square" rtlCol="0">
            <a:spAutoFit/>
          </a:bodyPr>
          <a:lstStyle/>
          <a:p>
            <a:pPr algn="just"/>
            <a:r>
              <a:rPr lang="en-US" sz="2800" dirty="0" err="1" smtClean="0">
                <a:latin typeface="Times New Roman" panose="02020603050405020304" pitchFamily="18" charset="0"/>
                <a:cs typeface="Times New Roman" panose="02020603050405020304" pitchFamily="18" charset="0"/>
              </a:rPr>
              <a:t>Tiếng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kêu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đêm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xanh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tiếng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trống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chèo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vọng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từ</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những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thôn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xóm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câu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huê</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tình</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3691059" y="4287554"/>
            <a:ext cx="4785973" cy="523220"/>
          </a:xfrm>
          <a:prstGeom prst="rect">
            <a:avLst/>
          </a:prstGeom>
          <a:noFill/>
        </p:spPr>
        <p:txBody>
          <a:bodyPr wrap="square" rtlCol="0">
            <a:spAutoFit/>
          </a:bodyPr>
          <a:lstStyle/>
          <a:p>
            <a:pPr algn="just"/>
            <a:r>
              <a:rPr lang="en-US" sz="2800" dirty="0" err="1" smtClean="0">
                <a:latin typeface="Times New Roman" panose="02020603050405020304" pitchFamily="18" charset="0"/>
                <a:cs typeface="Times New Roman" panose="02020603050405020304" pitchFamily="18" charset="0"/>
              </a:rPr>
              <a:t>Đất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mang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mang</a:t>
            </a:r>
            <a:endParaRPr lang="en-US" sz="28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106972" y="5116454"/>
            <a:ext cx="5487322" cy="523220"/>
          </a:xfrm>
          <a:prstGeom prst="rect">
            <a:avLst/>
          </a:prstGeom>
          <a:noFill/>
        </p:spPr>
        <p:txBody>
          <a:bodyPr wrap="square" rtlCol="0">
            <a:spAutoFit/>
          </a:bodyPr>
          <a:lstStyle/>
          <a:p>
            <a:pPr algn="just"/>
            <a:r>
              <a:rPr lang="en-US" sz="2800" dirty="0" err="1" smtClean="0">
                <a:latin typeface="Times New Roman" panose="02020603050405020304" pitchFamily="18" charset="0"/>
                <a:cs typeface="Times New Roman" panose="02020603050405020304" pitchFamily="18" charset="0"/>
              </a:rPr>
              <a:t>Đường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còn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lầy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lội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nữa</a:t>
            </a:r>
            <a:endParaRPr lang="en-US" sz="2800" dirty="0">
              <a:latin typeface="Times New Roman" panose="02020603050405020304" pitchFamily="18" charset="0"/>
              <a:cs typeface="Times New Roman" panose="02020603050405020304" pitchFamily="18" charset="0"/>
            </a:endParaRPr>
          </a:p>
        </p:txBody>
      </p:sp>
      <p:cxnSp>
        <p:nvCxnSpPr>
          <p:cNvPr id="10" name="Elbow Connector 9"/>
          <p:cNvCxnSpPr>
            <a:stCxn id="3" idx="3"/>
            <a:endCxn id="4" idx="1"/>
          </p:cNvCxnSpPr>
          <p:nvPr/>
        </p:nvCxnSpPr>
        <p:spPr>
          <a:xfrm flipV="1">
            <a:off x="1383902" y="1240299"/>
            <a:ext cx="1175804" cy="2021326"/>
          </a:xfrm>
          <a:prstGeom prst="bentConnector3">
            <a:avLst>
              <a:gd name="adj1" fmla="val 50000"/>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5" name="Elbow Connector 24"/>
          <p:cNvCxnSpPr>
            <a:stCxn id="3" idx="3"/>
            <a:endCxn id="5" idx="1"/>
          </p:cNvCxnSpPr>
          <p:nvPr/>
        </p:nvCxnSpPr>
        <p:spPr>
          <a:xfrm flipV="1">
            <a:off x="1383902" y="1989352"/>
            <a:ext cx="2307157" cy="1272273"/>
          </a:xfrm>
          <a:prstGeom prst="bentConnector3">
            <a:avLst>
              <a:gd name="adj1" fmla="val 50000"/>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8" name="Elbow Connector 27"/>
          <p:cNvCxnSpPr>
            <a:stCxn id="3" idx="3"/>
            <a:endCxn id="6" idx="1"/>
          </p:cNvCxnSpPr>
          <p:nvPr/>
        </p:nvCxnSpPr>
        <p:spPr>
          <a:xfrm>
            <a:off x="1383902" y="3261625"/>
            <a:ext cx="2298832" cy="146736"/>
          </a:xfrm>
          <a:prstGeom prst="bentConnector3">
            <a:avLst>
              <a:gd name="adj1" fmla="val 50000"/>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2" name="Elbow Connector 31"/>
          <p:cNvCxnSpPr>
            <a:stCxn id="3" idx="3"/>
            <a:endCxn id="7" idx="1"/>
          </p:cNvCxnSpPr>
          <p:nvPr/>
        </p:nvCxnSpPr>
        <p:spPr>
          <a:xfrm>
            <a:off x="1383902" y="3261625"/>
            <a:ext cx="2307157" cy="1287539"/>
          </a:xfrm>
          <a:prstGeom prst="bentConnector3">
            <a:avLst>
              <a:gd name="adj1" fmla="val 50000"/>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 name="Elbow Connector 35"/>
          <p:cNvCxnSpPr>
            <a:stCxn id="3" idx="3"/>
            <a:endCxn id="8" idx="1"/>
          </p:cNvCxnSpPr>
          <p:nvPr/>
        </p:nvCxnSpPr>
        <p:spPr>
          <a:xfrm>
            <a:off x="1383902" y="3261625"/>
            <a:ext cx="1723070" cy="2116439"/>
          </a:xfrm>
          <a:prstGeom prst="bentConnector3">
            <a:avLst>
              <a:gd name="adj1" fmla="val 50000"/>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559706" y="5842965"/>
            <a:ext cx="6034588" cy="954107"/>
          </a:xfrm>
          <a:prstGeom prst="rect">
            <a:avLst/>
          </a:prstGeom>
          <a:noFill/>
        </p:spPr>
        <p:txBody>
          <a:bodyPr wrap="square" rtlCol="0">
            <a:spAutoFit/>
          </a:bodyPr>
          <a:lstStyle/>
          <a:p>
            <a:pPr algn="just"/>
            <a:r>
              <a:rPr lang="en-US" sz="2800" dirty="0" err="1" smtClean="0">
                <a:latin typeface="Times New Roman" panose="02020603050405020304" pitchFamily="18" charset="0"/>
                <a:cs typeface="Times New Roman" panose="02020603050405020304" pitchFamily="18" charset="0"/>
              </a:rPr>
              <a:t>Cái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rét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ngọt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ngào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chớ</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còn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tê</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buốt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căm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căm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nữa</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cxnSp>
        <p:nvCxnSpPr>
          <p:cNvPr id="41" name="Elbow Connector 40"/>
          <p:cNvCxnSpPr>
            <a:stCxn id="3" idx="3"/>
            <a:endCxn id="40" idx="1"/>
          </p:cNvCxnSpPr>
          <p:nvPr/>
        </p:nvCxnSpPr>
        <p:spPr>
          <a:xfrm>
            <a:off x="1383902" y="3261625"/>
            <a:ext cx="1175804" cy="3058394"/>
          </a:xfrm>
          <a:prstGeom prst="bentConnector3">
            <a:avLst>
              <a:gd name="adj1" fmla="val 50000"/>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53" name="Picture 52"/>
          <p:cNvPicPr>
            <a:picLocks noChangeAspect="1"/>
          </p:cNvPicPr>
          <p:nvPr/>
        </p:nvPicPr>
        <p:blipFill rotWithShape="1">
          <a:blip r:embed="rId3" cstate="hqprint">
            <a:extLst>
              <a:ext uri="{28A0092B-C50C-407E-A947-70E740481C1C}">
                <a14:useLocalDpi xmlns:a14="http://schemas.microsoft.com/office/drawing/2010/main" val="0"/>
              </a:ext>
            </a:extLst>
          </a:blip>
          <a:srcRect r="26211"/>
          <a:stretch/>
        </p:blipFill>
        <p:spPr>
          <a:xfrm>
            <a:off x="7226591" y="186627"/>
            <a:ext cx="4947992" cy="6705614"/>
          </a:xfrm>
          <a:prstGeom prst="rect">
            <a:avLst/>
          </a:prstGeom>
        </p:spPr>
      </p:pic>
    </p:spTree>
    <p:extLst>
      <p:ext uri="{BB962C8B-B14F-4D97-AF65-F5344CB8AC3E}">
        <p14:creationId xmlns:p14="http://schemas.microsoft.com/office/powerpoint/2010/main" val="380915120"/>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inVertical)">
                                      <p:cBhvr>
                                        <p:cTn id="25" dur="500"/>
                                        <p:tgtEl>
                                          <p:spTgt spid="2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barn(inVertical)">
                                      <p:cBhvr>
                                        <p:cTn id="33" dur="500"/>
                                        <p:tgtEl>
                                          <p:spTgt spid="28"/>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barn(inVertical)">
                                      <p:cBhvr>
                                        <p:cTn id="41" dur="500"/>
                                        <p:tgtEl>
                                          <p:spTgt spid="32"/>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inVertical)">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barn(inVertical)">
                                      <p:cBhvr>
                                        <p:cTn id="49" dur="500"/>
                                        <p:tgtEl>
                                          <p:spTgt spid="36"/>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barn(inVertical)">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barn(inVertical)">
                                      <p:cBhvr>
                                        <p:cTn id="57" dur="500"/>
                                        <p:tgtEl>
                                          <p:spTgt spid="41"/>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barn(inVertical)">
                                      <p:cBhvr>
                                        <p:cTn id="6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p:bldP spid="6" grpId="0"/>
      <p:bldP spid="7" grpId="0"/>
      <p:bldP spid="8" grpId="0"/>
      <p:bldP spid="4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429" y="182880"/>
            <a:ext cx="5260710" cy="3223668"/>
          </a:xfrm>
          <a:prstGeom prst="rect">
            <a:avLst/>
          </a:prstGeom>
        </p:spPr>
      </p:pic>
      <p:pic>
        <p:nvPicPr>
          <p:cNvPr id="3" name="Picture 2"/>
          <p:cNvPicPr>
            <a:picLocks noChangeAspect="1"/>
          </p:cNvPicPr>
          <p:nvPr/>
        </p:nvPicPr>
        <p:blipFill rotWithShape="1">
          <a:blip r:embed="rId4" cstate="print">
            <a:duotone>
              <a:prstClr val="black"/>
              <a:srgbClr val="D9C3A5">
                <a:tint val="50000"/>
                <a:satMod val="180000"/>
              </a:srgbClr>
            </a:duotone>
            <a:extLst>
              <a:ext uri="{28A0092B-C50C-407E-A947-70E740481C1C}">
                <a14:useLocalDpi xmlns:a14="http://schemas.microsoft.com/office/drawing/2010/main" val="0"/>
              </a:ext>
            </a:extLst>
          </a:blip>
          <a:srcRect b="52381"/>
          <a:stretch/>
        </p:blipFill>
        <p:spPr>
          <a:xfrm>
            <a:off x="6336671" y="182880"/>
            <a:ext cx="5223958" cy="3223668"/>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b="48953"/>
          <a:stretch/>
        </p:blipFill>
        <p:spPr>
          <a:xfrm>
            <a:off x="477429" y="3540034"/>
            <a:ext cx="5260710" cy="3056708"/>
          </a:xfrm>
          <a:prstGeom prst="rect">
            <a:avLst/>
          </a:prstGeom>
        </p:spPr>
      </p:pic>
      <p:pic>
        <p:nvPicPr>
          <p:cNvPr id="5" name="Picture 4"/>
          <p:cNvPicPr>
            <a:picLocks noChangeAspect="1"/>
          </p:cNvPicPr>
          <p:nvPr/>
        </p:nvPicPr>
        <p:blipFill>
          <a:blip r:embed="rId6">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6336671" y="3540035"/>
            <a:ext cx="5223958" cy="3056708"/>
          </a:xfrm>
          <a:prstGeom prst="rect">
            <a:avLst/>
          </a:prstGeom>
        </p:spPr>
      </p:pic>
    </p:spTree>
    <p:extLst>
      <p:ext uri="{BB962C8B-B14F-4D97-AF65-F5344CB8AC3E}">
        <p14:creationId xmlns:p14="http://schemas.microsoft.com/office/powerpoint/2010/main" val="2757309028"/>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2544" y="186627"/>
            <a:ext cx="11656907" cy="523220"/>
          </a:xfrm>
          <a:prstGeom prst="rect">
            <a:avLst/>
          </a:prstGeom>
          <a:noFill/>
        </p:spPr>
        <p:txBody>
          <a:bodyPr wrap="square" rtlCol="0">
            <a:spAutoFit/>
          </a:bodyPr>
          <a:lstStyle/>
          <a:p>
            <a:pPr algn="just"/>
            <a:r>
              <a:rPr lang="en-US" sz="2800" b="1" dirty="0" smtClean="0">
                <a:latin typeface="Times New Roman" panose="02020603050405020304" pitchFamily="18" charset="0"/>
                <a:cs typeface="Times New Roman" panose="02020603050405020304" pitchFamily="18" charset="0"/>
              </a:rPr>
              <a:t>a. </a:t>
            </a:r>
            <a:r>
              <a:rPr lang="en-US" sz="2800" b="1" dirty="0" err="1" smtClean="0">
                <a:latin typeface="Times New Roman" panose="02020603050405020304" pitchFamily="18" charset="0"/>
                <a:cs typeface="Times New Roman" panose="02020603050405020304" pitchFamily="18" charset="0"/>
              </a:rPr>
              <a:t>Không</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trưng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Nội</a:t>
            </a:r>
            <a:endParaRPr lang="en-US" sz="28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252549" y="2569127"/>
            <a:ext cx="1131353" cy="1815882"/>
          </a:xfrm>
          <a:prstGeom prst="rect">
            <a:avLst/>
          </a:prstGeom>
          <a:solidFill>
            <a:schemeClr val="accent4">
              <a:lumMod val="20000"/>
              <a:lumOff val="80000"/>
            </a:schemeClr>
          </a:solidFill>
        </p:spPr>
        <p:txBody>
          <a:bodyPr wrap="square" rtlCol="0">
            <a:spAutoFit/>
          </a:bodyPr>
          <a:lstStyle/>
          <a:p>
            <a:pPr algn="ctr"/>
            <a:r>
              <a:rPr lang="en-US" sz="2800" b="1" dirty="0" err="1" smtClean="0">
                <a:latin typeface="Times New Roman" panose="02020603050405020304" pitchFamily="18" charset="0"/>
                <a:cs typeface="Times New Roman" panose="02020603050405020304" pitchFamily="18" charset="0"/>
              </a:rPr>
              <a:t>Sau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rằm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tháng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Giêng</a:t>
            </a:r>
            <a:endParaRPr lang="en-US" sz="28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857602" y="987849"/>
            <a:ext cx="9872844" cy="954107"/>
          </a:xfrm>
          <a:prstGeom prst="rect">
            <a:avLst/>
          </a:prstGeom>
          <a:solidFill>
            <a:schemeClr val="accent5">
              <a:lumMod val="20000"/>
              <a:lumOff val="80000"/>
            </a:schemeClr>
          </a:solidFill>
        </p:spPr>
        <p:txBody>
          <a:bodyPr wrap="square" rtlCol="0">
            <a:spAutoFit/>
          </a:bodyPr>
          <a:lstStyle/>
          <a:p>
            <a:pPr algn="just"/>
            <a:r>
              <a:rPr lang="en-US" sz="2800" dirty="0" err="1" smtClean="0">
                <a:latin typeface="Times New Roman" panose="02020603050405020304" pitchFamily="18" charset="0"/>
                <a:cs typeface="Times New Roman" panose="02020603050405020304" pitchFamily="18" charset="0"/>
              </a:rPr>
              <a:t>Đào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phai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nhưng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nhụy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vẫn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còn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cỏ</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mướt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xanh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như</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cuối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đầu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Giêng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nhưng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nức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một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mùi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hương</a:t>
            </a:r>
            <a:r>
              <a:rPr lang="en-US" sz="2800" dirty="0" smtClean="0">
                <a:latin typeface="Times New Roman" panose="02020603050405020304" pitchFamily="18" charset="0"/>
                <a:cs typeface="Times New Roman" panose="02020603050405020304" pitchFamily="18" charset="0"/>
              </a:rPr>
              <a:t> man </a:t>
            </a:r>
            <a:r>
              <a:rPr lang="en-US" sz="2800" dirty="0" err="1" smtClean="0">
                <a:latin typeface="Times New Roman" panose="02020603050405020304" pitchFamily="18" charset="0"/>
                <a:cs typeface="Times New Roman" panose="02020603050405020304" pitchFamily="18" charset="0"/>
              </a:rPr>
              <a:t>mác</a:t>
            </a:r>
            <a:r>
              <a:rPr lang="en-US" sz="280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857602" y="2098044"/>
            <a:ext cx="9872844" cy="954107"/>
          </a:xfrm>
          <a:prstGeom prst="rect">
            <a:avLst/>
          </a:prstGeom>
          <a:solidFill>
            <a:schemeClr val="accent6">
              <a:lumMod val="20000"/>
              <a:lumOff val="80000"/>
            </a:schemeClr>
          </a:solidFill>
        </p:spPr>
        <p:txBody>
          <a:bodyPr wrap="square" rtlCol="0">
            <a:spAutoFit/>
          </a:bodyPr>
          <a:lstStyle/>
          <a:p>
            <a:pPr algn="just"/>
            <a:r>
              <a:rPr lang="en-US" sz="2800" dirty="0" err="1" smtClean="0">
                <a:latin typeface="Times New Roman" panose="02020603050405020304" pitchFamily="18" charset="0"/>
                <a:cs typeface="Times New Roman" panose="02020603050405020304" pitchFamily="18" charset="0"/>
              </a:rPr>
              <a:t>Mưa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xuân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bắt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đầu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thay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thế</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mưa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phùn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còn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nến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đùng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đục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như</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màu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lê</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mờ</a:t>
            </a:r>
            <a:r>
              <a:rPr lang="en-US" sz="2800" dirty="0">
                <a:latin typeface="Times New Roman" panose="02020603050405020304" pitchFamily="18" charset="0"/>
                <a:cs typeface="Times New Roman" panose="02020603050405020304" pitchFamily="18" charset="0"/>
              </a:rPr>
              <a:t>.</a:t>
            </a:r>
          </a:p>
        </p:txBody>
      </p:sp>
      <p:sp>
        <p:nvSpPr>
          <p:cNvPr id="7" name="TextBox 6"/>
          <p:cNvSpPr txBox="1"/>
          <p:nvPr/>
        </p:nvSpPr>
        <p:spPr>
          <a:xfrm>
            <a:off x="1857602" y="3208239"/>
            <a:ext cx="9872844" cy="954107"/>
          </a:xfrm>
          <a:prstGeom prst="rect">
            <a:avLst/>
          </a:prstGeom>
          <a:solidFill>
            <a:schemeClr val="accent5">
              <a:lumMod val="20000"/>
              <a:lumOff val="80000"/>
            </a:schemeClr>
          </a:solidFill>
        </p:spPr>
        <p:txBody>
          <a:bodyPr wrap="square" rtlCol="0">
            <a:spAutoFit/>
          </a:bodyPr>
          <a:lstStyle/>
          <a:p>
            <a:pPr algn="just"/>
            <a:r>
              <a:rPr lang="en-US" sz="2800" dirty="0" err="1" smtClean="0">
                <a:latin typeface="Times New Roman" panose="02020603050405020304" pitchFamily="18" charset="0"/>
                <a:cs typeface="Times New Roman" panose="02020603050405020304" pitchFamily="18" charset="0"/>
              </a:rPr>
              <a:t>Bầu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những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vệt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xanh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tươi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hoa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thiên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lí</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vài</a:t>
            </a:r>
            <a:r>
              <a:rPr lang="en-US" sz="2800" dirty="0" smtClean="0">
                <a:latin typeface="Times New Roman" panose="02020603050405020304" pitchFamily="18" charset="0"/>
                <a:cs typeface="Times New Roman" panose="02020603050405020304" pitchFamily="18" charset="0"/>
              </a:rPr>
              <a:t> con </a:t>
            </a:r>
            <a:r>
              <a:rPr lang="en-US" sz="2800" dirty="0" err="1" smtClean="0">
                <a:latin typeface="Times New Roman" panose="02020603050405020304" pitchFamily="18" charset="0"/>
                <a:cs typeface="Times New Roman" panose="02020603050405020304" pitchFamily="18" charset="0"/>
              </a:rPr>
              <a:t>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siêng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năng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đã</a:t>
            </a:r>
            <a:r>
              <a:rPr lang="en-US" sz="2800" dirty="0" smtClean="0">
                <a:latin typeface="Times New Roman" panose="02020603050405020304" pitchFamily="18" charset="0"/>
                <a:cs typeface="Times New Roman" panose="02020603050405020304" pitchFamily="18" charset="0"/>
              </a:rPr>
              <a:t> bay </a:t>
            </a:r>
            <a:r>
              <a:rPr lang="en-US" sz="2800" dirty="0" err="1" smtClean="0">
                <a:latin typeface="Times New Roman" panose="02020603050405020304" pitchFamily="18" charset="0"/>
                <a:cs typeface="Times New Roman" panose="02020603050405020304" pitchFamily="18" charset="0"/>
              </a:rPr>
              <a:t>đi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kiếm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nhị</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a:t>
            </a:r>
          </a:p>
        </p:txBody>
      </p:sp>
      <p:sp>
        <p:nvSpPr>
          <p:cNvPr id="8" name="TextBox 7"/>
          <p:cNvSpPr txBox="1"/>
          <p:nvPr/>
        </p:nvSpPr>
        <p:spPr>
          <a:xfrm>
            <a:off x="1857602" y="4318434"/>
            <a:ext cx="9872844" cy="523220"/>
          </a:xfrm>
          <a:prstGeom prst="rect">
            <a:avLst/>
          </a:prstGeom>
          <a:solidFill>
            <a:schemeClr val="accent6">
              <a:lumMod val="20000"/>
              <a:lumOff val="80000"/>
            </a:schemeClr>
          </a:solidFill>
        </p:spPr>
        <p:txBody>
          <a:bodyPr wrap="square" rtlCol="0">
            <a:spAutoFit/>
          </a:bodyPr>
          <a:lstStyle/>
          <a:p>
            <a:pPr algn="just"/>
            <a:r>
              <a:rPr lang="en-US" sz="2800" dirty="0" err="1" smtClean="0">
                <a:latin typeface="Times New Roman" panose="02020603050405020304" pitchFamily="18" charset="0"/>
                <a:cs typeface="Times New Roman" panose="02020603050405020304" pitchFamily="18" charset="0"/>
              </a:rPr>
              <a:t>Nền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những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sáng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hồng</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40" name="TextBox 39"/>
          <p:cNvSpPr txBox="1"/>
          <p:nvPr/>
        </p:nvSpPr>
        <p:spPr>
          <a:xfrm>
            <a:off x="1857602" y="4997742"/>
            <a:ext cx="9872844" cy="523220"/>
          </a:xfrm>
          <a:prstGeom prst="rect">
            <a:avLst/>
          </a:prstGeom>
          <a:solidFill>
            <a:schemeClr val="accent5">
              <a:lumMod val="20000"/>
              <a:lumOff val="80000"/>
            </a:schemeClr>
          </a:solidFill>
        </p:spPr>
        <p:txBody>
          <a:bodyPr wrap="square" rtlCol="0">
            <a:spAutoFit/>
          </a:bodyPr>
          <a:lstStyle/>
          <a:p>
            <a:pPr algn="just"/>
            <a:r>
              <a:rPr lang="en-US" sz="2800" dirty="0" err="1" smtClean="0">
                <a:latin typeface="Times New Roman" panose="02020603050405020304" pitchFamily="18" charset="0"/>
                <a:cs typeface="Times New Roman" panose="02020603050405020304" pitchFamily="18" charset="0"/>
              </a:rPr>
              <a:t>Đêm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xanh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biêng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biếc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mưa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dây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nhìn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rõ</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từng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sếu</a:t>
            </a:r>
            <a:r>
              <a:rPr lang="en-US" sz="2800" dirty="0" smtClean="0">
                <a:latin typeface="Times New Roman" panose="02020603050405020304" pitchFamily="18" charset="0"/>
                <a:cs typeface="Times New Roman" panose="02020603050405020304" pitchFamily="18" charset="0"/>
              </a:rPr>
              <a:t> bay.</a:t>
            </a:r>
            <a:endParaRPr lang="en-US" sz="2800"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1857602" y="5677050"/>
            <a:ext cx="9872844" cy="954107"/>
          </a:xfrm>
          <a:prstGeom prst="rect">
            <a:avLst/>
          </a:prstGeom>
          <a:solidFill>
            <a:schemeClr val="accent6">
              <a:lumMod val="20000"/>
              <a:lumOff val="80000"/>
            </a:schemeClr>
          </a:solidFill>
        </p:spPr>
        <p:txBody>
          <a:bodyPr wrap="square" rtlCol="0">
            <a:spAutoFit/>
          </a:bodyPr>
          <a:lstStyle/>
          <a:p>
            <a:pPr algn="just"/>
            <a:r>
              <a:rPr lang="en-US" sz="2800" dirty="0" err="1" smtClean="0">
                <a:latin typeface="Times New Roman" panose="02020603050405020304" pitchFamily="18" charset="0"/>
                <a:cs typeface="Times New Roman" panose="02020603050405020304" pitchFamily="18" charset="0"/>
              </a:rPr>
              <a:t>Trời</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những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đêm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mưa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sáng</a:t>
            </a:r>
            <a:r>
              <a:rPr lang="en-US" sz="2800" dirty="0" smtClean="0">
                <a:latin typeface="Times New Roman" panose="02020603050405020304" pitchFamily="18" charset="0"/>
                <a:cs typeface="Times New Roman" panose="02020603050405020304" pitchFamily="18" charset="0"/>
              </a:rPr>
              <a:t> lung </a:t>
            </a:r>
            <a:r>
              <a:rPr lang="en-US" sz="2800" dirty="0" err="1" smtClean="0">
                <a:latin typeface="Times New Roman" panose="02020603050405020304" pitchFamily="18" charset="0"/>
                <a:cs typeface="Times New Roman" panose="02020603050405020304" pitchFamily="18" charset="0"/>
              </a:rPr>
              <a:t>linh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như</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ngọc</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9811776"/>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P spid="8" grpId="0" animBg="1"/>
      <p:bldP spid="40" grpId="0" animBg="1"/>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2544" y="186627"/>
            <a:ext cx="11656907" cy="523220"/>
          </a:xfrm>
          <a:prstGeom prst="rect">
            <a:avLst/>
          </a:prstGeom>
          <a:noFill/>
        </p:spPr>
        <p:txBody>
          <a:bodyPr wrap="square" rtlCol="0">
            <a:spAutoFit/>
          </a:bodyPr>
          <a:lstStyle/>
          <a:p>
            <a:pPr algn="just"/>
            <a:r>
              <a:rPr lang="en-US" sz="2800" b="1" dirty="0" smtClean="0">
                <a:latin typeface="Times New Roman" panose="02020603050405020304" pitchFamily="18" charset="0"/>
                <a:cs typeface="Times New Roman" panose="02020603050405020304" pitchFamily="18" charset="0"/>
              </a:rPr>
              <a:t>b. </a:t>
            </a:r>
            <a:r>
              <a:rPr lang="en-US" sz="2800" b="1" dirty="0" err="1" smtClean="0">
                <a:latin typeface="Times New Roman" panose="02020603050405020304" pitchFamily="18" charset="0"/>
                <a:cs typeface="Times New Roman" panose="02020603050405020304" pitchFamily="18" charset="0"/>
              </a:rPr>
              <a:t>Không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gian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đình</a:t>
            </a:r>
            <a:endParaRPr lang="en-US" sz="2800" b="1" dirty="0">
              <a:latin typeface="Times New Roman" panose="02020603050405020304" pitchFamily="18" charset="0"/>
              <a:cs typeface="Times New Roman" panose="02020603050405020304" pitchFamily="18" charset="0"/>
            </a:endParaRPr>
          </a:p>
        </p:txBody>
      </p:sp>
      <p:sp>
        <p:nvSpPr>
          <p:cNvPr id="10" name="圆角矩形 4">
            <a:extLst>
              <a:ext uri="{FF2B5EF4-FFF2-40B4-BE49-F238E27FC236}">
                <a16:creationId xmlns:a16="http://schemas.microsoft.com/office/drawing/2014/main" id="{8B42DAC0-2BC8-4AC7-A58F-15C251564CFE}"/>
              </a:ext>
            </a:extLst>
          </p:cNvPr>
          <p:cNvSpPr/>
          <p:nvPr/>
        </p:nvSpPr>
        <p:spPr>
          <a:xfrm>
            <a:off x="282544" y="1414684"/>
            <a:ext cx="3534185" cy="4138978"/>
          </a:xfrm>
          <a:prstGeom prst="round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a:r>
              <a:rPr lang="en-US" altLang="zh-CN" sz="2800" b="1"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Âm</a:t>
            </a:r>
            <a:r>
              <a:rPr lang="en-US" altLang="zh-CN" sz="2800" b="1"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hưởng</a:t>
            </a:r>
            <a:r>
              <a:rPr lang="en-US" altLang="zh-CN" sz="2800" b="1"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của</a:t>
            </a:r>
            <a:r>
              <a:rPr lang="en-US" altLang="zh-CN" sz="2800" b="1"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Tết</a:t>
            </a:r>
            <a:r>
              <a:rPr lang="en-US" altLang="zh-CN" sz="2800" b="1"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Nhang</a:t>
            </a:r>
            <a:r>
              <a:rPr lang="en-US" altLang="zh-CN" sz="2800"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trầm</a:t>
            </a:r>
            <a:r>
              <a:rPr lang="en-US" altLang="zh-CN" sz="2800"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đèn</a:t>
            </a:r>
            <a:r>
              <a:rPr lang="en-US" altLang="zh-CN" sz="2800"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nến</a:t>
            </a:r>
            <a:r>
              <a:rPr lang="en-US" altLang="zh-CN" sz="2800"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bầu</a:t>
            </a:r>
            <a:r>
              <a:rPr lang="en-US" altLang="zh-CN" sz="2800"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không</a:t>
            </a:r>
            <a:r>
              <a:rPr lang="en-US" altLang="zh-CN" sz="2800"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khí</a:t>
            </a:r>
            <a:r>
              <a:rPr lang="en-US" altLang="zh-CN" sz="2800"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gia</a:t>
            </a:r>
            <a:r>
              <a:rPr lang="en-US" altLang="zh-CN" sz="2800"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đình</a:t>
            </a:r>
            <a:r>
              <a:rPr lang="en-US" altLang="zh-CN" sz="2800"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đoàn</a:t>
            </a:r>
            <a:r>
              <a:rPr lang="en-US" altLang="zh-CN" sz="2800"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tụ</a:t>
            </a:r>
            <a:r>
              <a:rPr lang="en-US" altLang="zh-CN" sz="2800"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êm</a:t>
            </a:r>
            <a:r>
              <a:rPr lang="en-US" altLang="zh-CN" sz="2800"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đềm</a:t>
            </a:r>
            <a:r>
              <a:rPr lang="en-US" altLang="zh-CN" sz="2800"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trên</a:t>
            </a:r>
            <a:r>
              <a:rPr lang="en-US" altLang="zh-CN" sz="2800"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kính</a:t>
            </a:r>
            <a:r>
              <a:rPr lang="en-US" altLang="zh-CN" sz="2800"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dưới</a:t>
            </a:r>
            <a:r>
              <a:rPr lang="en-US" altLang="zh-CN" sz="2800"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nhường</a:t>
            </a:r>
            <a:r>
              <a:rPr lang="en-US" altLang="zh-CN" sz="2800"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endParaRPr lang="zh-CN" altLang="en-US"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11" name="圆角矩形 4">
            <a:extLst>
              <a:ext uri="{FF2B5EF4-FFF2-40B4-BE49-F238E27FC236}">
                <a16:creationId xmlns:a16="http://schemas.microsoft.com/office/drawing/2014/main" id="{8B42DAC0-2BC8-4AC7-A58F-15C251564CFE}"/>
              </a:ext>
            </a:extLst>
          </p:cNvPr>
          <p:cNvSpPr/>
          <p:nvPr/>
        </p:nvSpPr>
        <p:spPr>
          <a:xfrm>
            <a:off x="8387849" y="1414684"/>
            <a:ext cx="3551602" cy="4138978"/>
          </a:xfrm>
          <a:prstGeom prst="round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a:r>
              <a:rPr lang="en-US" altLang="zh-CN" sz="2800" b="1"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Sinh</a:t>
            </a:r>
            <a:r>
              <a:rPr lang="en-US" altLang="zh-CN" sz="2800" b="1"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hoạt</a:t>
            </a:r>
            <a:r>
              <a:rPr lang="en-US" altLang="zh-CN" sz="2800" b="1"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đời</a:t>
            </a:r>
            <a:r>
              <a:rPr lang="en-US" altLang="zh-CN" sz="2800" b="1"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thường</a:t>
            </a:r>
            <a:r>
              <a:rPr lang="en-US" altLang="zh-CN" sz="2800" b="1"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bữa</a:t>
            </a:r>
            <a:r>
              <a:rPr lang="en-US" altLang="zh-CN" sz="2800"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cơm</a:t>
            </a:r>
            <a:r>
              <a:rPr lang="en-US" altLang="zh-CN" sz="2800"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giản</a:t>
            </a:r>
            <a:r>
              <a:rPr lang="en-US" altLang="zh-CN" sz="2800"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dị</a:t>
            </a:r>
            <a:endParaRPr lang="zh-CN" altLang="en-US" sz="2800" b="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79129" y="888274"/>
            <a:ext cx="4846320" cy="4846320"/>
          </a:xfrm>
          <a:prstGeom prst="rect">
            <a:avLst/>
          </a:prstGeom>
        </p:spPr>
      </p:pic>
    </p:spTree>
    <p:extLst>
      <p:ext uri="{BB962C8B-B14F-4D97-AF65-F5344CB8AC3E}">
        <p14:creationId xmlns:p14="http://schemas.microsoft.com/office/powerpoint/2010/main" val="134436546"/>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
        <p:nvSpPr>
          <p:cNvPr id="4" name="TextBox 3"/>
          <p:cNvSpPr txBox="1"/>
          <p:nvPr/>
        </p:nvSpPr>
        <p:spPr>
          <a:xfrm>
            <a:off x="5867899" y="1659285"/>
            <a:ext cx="6119577" cy="3539430"/>
          </a:xfrm>
          <a:prstGeom prst="rect">
            <a:avLst/>
          </a:prstGeom>
          <a:noFill/>
        </p:spPr>
        <p:txBody>
          <a:bodyPr wrap="square" rtlCol="0">
            <a:spAutoFit/>
          </a:bodyPr>
          <a:lstStyle/>
          <a:p>
            <a:pPr algn="just"/>
            <a:r>
              <a:rPr lang="en-US" sz="2800" dirty="0" smtClean="0">
                <a:latin typeface="Times New Roman" panose="02020603050405020304" pitchFamily="18" charset="0"/>
                <a:cs typeface="Times New Roman" panose="02020603050405020304" pitchFamily="18" charset="0"/>
              </a:rPr>
              <a:t>Qua </a:t>
            </a:r>
            <a:r>
              <a:rPr lang="en-US" sz="2800" dirty="0" err="1" smtClean="0">
                <a:latin typeface="Times New Roman" panose="02020603050405020304" pitchFamily="18" charset="0"/>
                <a:cs typeface="Times New Roman" panose="02020603050405020304" pitchFamily="18" charset="0"/>
              </a:rPr>
              <a:t>việc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hồi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tưởng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về</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những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điều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thực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gian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Nội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mùa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xuân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từng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trải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nghiệm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bộc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lộ</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những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cảm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nhận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tế</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cảm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gắn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mến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yêu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thiết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quê</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hương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Đây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cũng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chính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một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những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nét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đặc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trưng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loại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tùy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bút</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1755445"/>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3" name="PA_淘宝网chenying0907出品 2">
            <a:extLst>
              <a:ext uri="{FF2B5EF4-FFF2-40B4-BE49-F238E27FC236}">
                <a16:creationId xmlns:a16="http://schemas.microsoft.com/office/drawing/2014/main" id="{D8F190AC-1D98-4239-90FD-2DF8CDAD74C0}"/>
              </a:ext>
            </a:extLst>
          </p:cNvPr>
          <p:cNvSpPr/>
          <p:nvPr>
            <p:custDataLst>
              <p:tags r:id="rId1"/>
            </p:custDataLst>
          </p:nvPr>
        </p:nvSpPr>
        <p:spPr>
          <a:xfrm>
            <a:off x="0" y="1798728"/>
            <a:ext cx="12192000" cy="2764157"/>
          </a:xfrm>
          <a:prstGeom prst="rect">
            <a:avLst/>
          </a:prstGeom>
          <a:solidFill>
            <a:schemeClr val="bg1">
              <a:alpha val="91000"/>
            </a:schemeClr>
          </a:solidFill>
          <a:ln>
            <a:solidFill>
              <a:schemeClr val="accent2">
                <a:alpha val="21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4800" b="1" dirty="0" smtClean="0">
                <a:solidFill>
                  <a:schemeClr val="tx1"/>
                </a:solidFill>
                <a:latin typeface="Times New Roman" panose="02020603050405020304" pitchFamily="18" charset="0"/>
                <a:cs typeface="Times New Roman" panose="02020603050405020304" pitchFamily="18" charset="0"/>
              </a:rPr>
              <a:t>2. </a:t>
            </a:r>
            <a:r>
              <a:rPr lang="en-US" sz="4800" b="1" dirty="0" err="1" smtClean="0">
                <a:solidFill>
                  <a:schemeClr val="tx1"/>
                </a:solidFill>
                <a:latin typeface="Times New Roman" panose="02020603050405020304" pitchFamily="18" charset="0"/>
                <a:cs typeface="Times New Roman" panose="02020603050405020304" pitchFamily="18" charset="0"/>
              </a:rPr>
              <a:t>Sức</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sống</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của</a:t>
            </a:r>
            <a:r>
              <a:rPr lang="en-US" sz="4800" b="1" dirty="0" smtClean="0">
                <a:solidFill>
                  <a:schemeClr val="tx1"/>
                </a:solidFill>
                <a:latin typeface="Times New Roman" panose="02020603050405020304" pitchFamily="18" charset="0"/>
                <a:cs typeface="Times New Roman" panose="02020603050405020304" pitchFamily="18" charset="0"/>
              </a:rPr>
              <a:t> con </a:t>
            </a:r>
            <a:r>
              <a:rPr lang="en-US" sz="4800" b="1" dirty="0" err="1" smtClean="0">
                <a:solidFill>
                  <a:schemeClr val="tx1"/>
                </a:solidFill>
                <a:latin typeface="Times New Roman" panose="02020603050405020304" pitchFamily="18" charset="0"/>
                <a:cs typeface="Times New Roman" panose="02020603050405020304" pitchFamily="18" charset="0"/>
              </a:rPr>
              <a:t>người</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và</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thiên</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nhiên</a:t>
            </a:r>
            <a:endParaRPr lang="en-US" sz="4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3658751"/>
      </p:ext>
    </p:extLst>
  </p:cSld>
  <p:clrMapOvr>
    <a:masterClrMapping/>
  </p:clrMapOvr>
  <mc:AlternateContent xmlns:mc="http://schemas.openxmlformats.org/markup-compatibility/2006" xmlns:p14="http://schemas.microsoft.com/office/powerpoint/2010/main">
    <mc:Choice Requires="p14">
      <p:transition spd="slow" p14:dur="2000" advClick="0" advTm="1000">
        <p14:prism isContent="1"/>
      </p:transition>
    </mc:Choice>
    <mc:Fallback xmlns="">
      <p:transition spd="slow" advClick="0" advTm="100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2544" y="186627"/>
            <a:ext cx="11656907" cy="1384995"/>
          </a:xfrm>
          <a:prstGeom prst="rect">
            <a:avLst/>
          </a:prstGeom>
          <a:noFill/>
        </p:spPr>
        <p:txBody>
          <a:bodyPr wrap="square" rtlCol="0">
            <a:spAutoFit/>
          </a:bodyPr>
          <a:lstStyle/>
          <a:p>
            <a:pPr algn="just"/>
            <a:r>
              <a:rPr lang="en-US" sz="2800" b="1" dirty="0" err="1" smtClean="0">
                <a:latin typeface="Times New Roman" panose="02020603050405020304" pitchFamily="18" charset="0"/>
                <a:cs typeface="Times New Roman" panose="02020603050405020304" pitchFamily="18" charset="0"/>
              </a:rPr>
              <a:t>Trong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cái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rét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ngọt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đầu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xuân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sức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sống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của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thiên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nhiên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và</a:t>
            </a:r>
            <a:r>
              <a:rPr lang="en-US" sz="2800" b="1" dirty="0" smtClean="0">
                <a:latin typeface="Times New Roman" panose="02020603050405020304" pitchFamily="18" charset="0"/>
                <a:cs typeface="Times New Roman" panose="02020603050405020304" pitchFamily="18" charset="0"/>
              </a:rPr>
              <a:t> con </a:t>
            </a:r>
            <a:r>
              <a:rPr lang="en-US" sz="2800" b="1" dirty="0" err="1" smtClean="0">
                <a:latin typeface="Times New Roman" panose="02020603050405020304" pitchFamily="18" charset="0"/>
                <a:cs typeface="Times New Roman" panose="02020603050405020304" pitchFamily="18" charset="0"/>
              </a:rPr>
              <a:t>người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được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khơi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dậy</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như</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thế</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nào</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Nêu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nhận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xét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của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em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về</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cách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tác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giả</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diễn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tả</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cảm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giác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của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lòng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mình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khi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mùa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xuân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đến</a:t>
            </a:r>
            <a:r>
              <a:rPr lang="en-US" sz="2800" b="1"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272864209"/>
              </p:ext>
            </p:extLst>
          </p:nvPr>
        </p:nvGraphicFramePr>
        <p:xfrm>
          <a:off x="341326" y="2143517"/>
          <a:ext cx="11539342" cy="3596640"/>
        </p:xfrm>
        <a:graphic>
          <a:graphicData uri="http://schemas.openxmlformats.org/drawingml/2006/table">
            <a:tbl>
              <a:tblPr firstRow="1" bandRow="1">
                <a:tableStyleId>{5C22544A-7EE6-4342-B048-85BDC9FD1C3A}</a:tableStyleId>
              </a:tblPr>
              <a:tblGrid>
                <a:gridCol w="5922314">
                  <a:extLst>
                    <a:ext uri="{9D8B030D-6E8A-4147-A177-3AD203B41FA5}">
                      <a16:colId xmlns:a16="http://schemas.microsoft.com/office/drawing/2014/main" val="1065269124"/>
                    </a:ext>
                  </a:extLst>
                </a:gridCol>
                <a:gridCol w="5617028">
                  <a:extLst>
                    <a:ext uri="{9D8B030D-6E8A-4147-A177-3AD203B41FA5}">
                      <a16:colId xmlns:a16="http://schemas.microsoft.com/office/drawing/2014/main" val="3719290050"/>
                    </a:ext>
                  </a:extLst>
                </a:gridCol>
              </a:tblGrid>
              <a:tr h="370840">
                <a:tc>
                  <a:txBody>
                    <a:bodyPr/>
                    <a:lstStyle/>
                    <a:p>
                      <a:pPr algn="ctr"/>
                      <a:r>
                        <a:rPr lang="en-US" sz="2800" dirty="0" err="1" smtClean="0">
                          <a:solidFill>
                            <a:schemeClr val="tx1"/>
                          </a:solidFill>
                          <a:latin typeface="Times New Roman" panose="02020603050405020304" pitchFamily="18" charset="0"/>
                          <a:cs typeface="Times New Roman" panose="02020603050405020304" pitchFamily="18" charset="0"/>
                        </a:rPr>
                        <a:t>Các</a:t>
                      </a:r>
                      <a:r>
                        <a:rPr lang="en-US" sz="2800" baseline="0" dirty="0" smtClean="0">
                          <a:solidFill>
                            <a:schemeClr val="tx1"/>
                          </a:solidFill>
                          <a:latin typeface="Times New Roman" panose="02020603050405020304" pitchFamily="18" charset="0"/>
                          <a:cs typeface="Times New Roman" panose="02020603050405020304" pitchFamily="18" charset="0"/>
                        </a:rPr>
                        <a:t> chi </a:t>
                      </a:r>
                      <a:r>
                        <a:rPr lang="en-US" sz="2800" baseline="0" dirty="0" err="1" smtClean="0">
                          <a:solidFill>
                            <a:schemeClr val="tx1"/>
                          </a:solidFill>
                          <a:latin typeface="Times New Roman" panose="02020603050405020304" pitchFamily="18" charset="0"/>
                          <a:cs typeface="Times New Roman" panose="02020603050405020304" pitchFamily="18" charset="0"/>
                        </a:rPr>
                        <a:t>tiết</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diễn</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tả</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s</a:t>
                      </a:r>
                      <a:r>
                        <a:rPr lang="en-US" sz="2800" b="1" dirty="0" err="1" smtClean="0">
                          <a:solidFill>
                            <a:schemeClr val="tx1"/>
                          </a:solidFill>
                          <a:latin typeface="Times New Roman" panose="02020603050405020304" pitchFamily="18" charset="0"/>
                          <a:cs typeface="Times New Roman" panose="02020603050405020304" pitchFamily="18" charset="0"/>
                        </a:rPr>
                        <a:t>ức</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sống</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của</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thiên</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nhiên</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và</a:t>
                      </a:r>
                      <a:r>
                        <a:rPr lang="en-US" sz="2800" b="1" dirty="0" smtClean="0">
                          <a:solidFill>
                            <a:schemeClr val="tx1"/>
                          </a:solidFill>
                          <a:latin typeface="Times New Roman" panose="02020603050405020304" pitchFamily="18" charset="0"/>
                          <a:cs typeface="Times New Roman" panose="02020603050405020304" pitchFamily="18" charset="0"/>
                        </a:rPr>
                        <a:t> con </a:t>
                      </a:r>
                      <a:r>
                        <a:rPr lang="en-US" sz="2800" b="1" dirty="0" err="1" smtClean="0">
                          <a:solidFill>
                            <a:schemeClr val="tx1"/>
                          </a:solidFill>
                          <a:latin typeface="Times New Roman" panose="02020603050405020304" pitchFamily="18" charset="0"/>
                          <a:cs typeface="Times New Roman" panose="02020603050405020304" pitchFamily="18" charset="0"/>
                        </a:rPr>
                        <a:t>người</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800" dirty="0" err="1" smtClean="0">
                          <a:solidFill>
                            <a:schemeClr val="tx1"/>
                          </a:solidFill>
                          <a:latin typeface="Times New Roman" panose="02020603050405020304" pitchFamily="18" charset="0"/>
                          <a:cs typeface="Times New Roman" panose="02020603050405020304" pitchFamily="18" charset="0"/>
                        </a:rPr>
                        <a:t>Cách</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diễn</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tả</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thế</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giới</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tâm</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hồn</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của</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nhà</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văn</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437583330"/>
                  </a:ext>
                </a:extLst>
              </a:tr>
              <a:tr h="370840">
                <a:tc>
                  <a:txBody>
                    <a:bodyPr/>
                    <a:lstStyle/>
                    <a:p>
                      <a:pPr algn="ctr"/>
                      <a:endParaRPr lang="en-US" sz="2800" dirty="0" smtClean="0">
                        <a:solidFill>
                          <a:schemeClr val="tx1"/>
                        </a:solidFill>
                        <a:latin typeface="Times New Roman" panose="02020603050405020304" pitchFamily="18" charset="0"/>
                        <a:cs typeface="Times New Roman" panose="02020603050405020304" pitchFamily="18" charset="0"/>
                      </a:endParaRPr>
                    </a:p>
                    <a:p>
                      <a:pPr algn="ctr"/>
                      <a:endParaRPr lang="en-US" sz="2800" dirty="0" smtClean="0">
                        <a:solidFill>
                          <a:schemeClr val="tx1"/>
                        </a:solidFill>
                        <a:latin typeface="Times New Roman" panose="02020603050405020304" pitchFamily="18" charset="0"/>
                        <a:cs typeface="Times New Roman" panose="02020603050405020304" pitchFamily="18" charset="0"/>
                      </a:endParaRPr>
                    </a:p>
                    <a:p>
                      <a:pPr algn="ctr"/>
                      <a:endParaRPr lang="en-US" sz="2800" dirty="0" smtClean="0">
                        <a:solidFill>
                          <a:schemeClr val="tx1"/>
                        </a:solidFill>
                        <a:latin typeface="Times New Roman" panose="02020603050405020304" pitchFamily="18" charset="0"/>
                        <a:cs typeface="Times New Roman" panose="02020603050405020304" pitchFamily="18" charset="0"/>
                      </a:endParaRPr>
                    </a:p>
                    <a:p>
                      <a:pPr algn="ctr"/>
                      <a:endParaRPr lang="en-US" sz="2800" dirty="0" smtClean="0">
                        <a:solidFill>
                          <a:schemeClr val="tx1"/>
                        </a:solidFill>
                        <a:latin typeface="Times New Roman" panose="02020603050405020304" pitchFamily="18" charset="0"/>
                        <a:cs typeface="Times New Roman" panose="02020603050405020304" pitchFamily="18" charset="0"/>
                      </a:endParaRPr>
                    </a:p>
                    <a:p>
                      <a:pPr algn="ctr"/>
                      <a:endParaRPr lang="en-US" sz="2800" dirty="0" smtClean="0">
                        <a:solidFill>
                          <a:schemeClr val="tx1"/>
                        </a:solidFill>
                        <a:latin typeface="Times New Roman" panose="02020603050405020304" pitchFamily="18" charset="0"/>
                        <a:cs typeface="Times New Roman" panose="02020603050405020304" pitchFamily="18" charset="0"/>
                      </a:endParaRPr>
                    </a:p>
                    <a:p>
                      <a:pPr algn="ct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183647119"/>
                  </a:ext>
                </a:extLst>
              </a:tr>
            </a:tbl>
          </a:graphicData>
        </a:graphic>
      </p:graphicFrame>
    </p:spTree>
    <p:extLst>
      <p:ext uri="{BB962C8B-B14F-4D97-AF65-F5344CB8AC3E}">
        <p14:creationId xmlns:p14="http://schemas.microsoft.com/office/powerpoint/2010/main" val="3975737504"/>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2544" y="186627"/>
            <a:ext cx="11656907" cy="954107"/>
          </a:xfrm>
          <a:prstGeom prst="rect">
            <a:avLst/>
          </a:prstGeom>
          <a:noFill/>
        </p:spPr>
        <p:txBody>
          <a:bodyPr wrap="square" rtlCol="0">
            <a:spAutoFit/>
          </a:bodyPr>
          <a:lstStyle/>
          <a:p>
            <a:pPr algn="just"/>
            <a:r>
              <a:rPr lang="en-US" sz="2800" b="1" dirty="0" smtClean="0">
                <a:latin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chi </a:t>
            </a:r>
            <a:r>
              <a:rPr lang="en-US" sz="2800" b="1" dirty="0" err="1">
                <a:latin typeface="Times New Roman" panose="02020603050405020304" pitchFamily="18" charset="0"/>
                <a:cs typeface="Times New Roman" panose="02020603050405020304" pitchFamily="18" charset="0"/>
              </a:rPr>
              <a:t>tiết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diễn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con </a:t>
            </a:r>
            <a:r>
              <a:rPr lang="en-US" sz="2800" b="1" dirty="0" err="1" smtClean="0">
                <a:latin typeface="Times New Roman" panose="02020603050405020304" pitchFamily="18" charset="0"/>
                <a:cs typeface="Times New Roman" panose="02020603050405020304" pitchFamily="18" charset="0"/>
              </a:rPr>
              <a:t>người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trong</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xuân</a:t>
            </a:r>
            <a:endParaRPr lang="en-US" sz="28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282544" y="1266490"/>
            <a:ext cx="11656907" cy="523220"/>
          </a:xfrm>
          <a:prstGeom prst="rect">
            <a:avLst/>
          </a:prstGeom>
          <a:noFill/>
        </p:spPr>
        <p:txBody>
          <a:bodyPr wrap="square" rtlCol="0">
            <a:spAutoFit/>
          </a:bodyPr>
          <a:lstStyle/>
          <a:p>
            <a:pPr algn="just"/>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Các</a:t>
            </a:r>
            <a:r>
              <a:rPr lang="en-US" sz="2800" b="1" dirty="0" smtClean="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chi </a:t>
            </a:r>
            <a:r>
              <a:rPr lang="en-US" sz="2800" b="1" dirty="0" err="1">
                <a:latin typeface="Times New Roman" panose="02020603050405020304" pitchFamily="18" charset="0"/>
                <a:cs typeface="Times New Roman" panose="02020603050405020304" pitchFamily="18" charset="0"/>
              </a:rPr>
              <a:t>tiết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diễn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con </a:t>
            </a:r>
            <a:r>
              <a:rPr lang="en-US" sz="2800" b="1" dirty="0" err="1" smtClean="0">
                <a:latin typeface="Times New Roman" panose="02020603050405020304" pitchFamily="18" charset="0"/>
                <a:cs typeface="Times New Roman" panose="02020603050405020304" pitchFamily="18" charset="0"/>
              </a:rPr>
              <a:t>người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trong</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xuân</a:t>
            </a:r>
            <a:endParaRPr lang="en-US" sz="28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282544" y="2032844"/>
            <a:ext cx="6523206" cy="4401205"/>
          </a:xfrm>
          <a:prstGeom prst="rect">
            <a:avLst/>
          </a:prstGeom>
          <a:noFill/>
        </p:spPr>
        <p:txBody>
          <a:bodyPr wrap="square" rtlCol="0">
            <a:spAutoFit/>
          </a:bodyPr>
          <a:lstStyle/>
          <a:p>
            <a:pPr algn="just"/>
            <a:r>
              <a:rPr lang="en-US" sz="2800" i="1" dirty="0" err="1" smtClean="0">
                <a:latin typeface="Times New Roman" panose="02020603050405020304" pitchFamily="18" charset="0"/>
                <a:cs typeface="Times New Roman" panose="02020603050405020304" pitchFamily="18" charset="0"/>
              </a:rPr>
              <a:t>nghe</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như</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lòng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mình</a:t>
            </a:r>
            <a:r>
              <a:rPr lang="en-US" sz="2800" i="1" dirty="0" smtClean="0">
                <a:latin typeface="Times New Roman" panose="02020603050405020304" pitchFamily="18" charset="0"/>
                <a:cs typeface="Times New Roman" panose="02020603050405020304" pitchFamily="18" charset="0"/>
              </a:rPr>
              <a:t> say </a:t>
            </a:r>
            <a:r>
              <a:rPr lang="en-US" sz="2800" i="1" dirty="0" err="1" smtClean="0">
                <a:latin typeface="Times New Roman" panose="02020603050405020304" pitchFamily="18" charset="0"/>
                <a:cs typeface="Times New Roman" panose="02020603050405020304" pitchFamily="18" charset="0"/>
              </a:rPr>
              <a:t>sưa</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một</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cái</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gì</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đó</a:t>
            </a:r>
            <a:r>
              <a:rPr lang="en-US" sz="2800" i="1" dirty="0" smtClean="0">
                <a:latin typeface="Times New Roman" panose="02020603050405020304" pitchFamily="18" charset="0"/>
                <a:cs typeface="Times New Roman" panose="02020603050405020304" pitchFamily="18" charset="0"/>
              </a:rPr>
              <a:t> – </a:t>
            </a:r>
            <a:r>
              <a:rPr lang="en-US" sz="2800" i="1" dirty="0" err="1" smtClean="0">
                <a:latin typeface="Times New Roman" panose="02020603050405020304" pitchFamily="18" charset="0"/>
                <a:cs typeface="Times New Roman" panose="02020603050405020304" pitchFamily="18" charset="0"/>
              </a:rPr>
              <a:t>có</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lẽ</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là</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sự</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sống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nhựa</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sống</a:t>
            </a:r>
            <a:r>
              <a:rPr lang="en-US" sz="2800" i="1" dirty="0" smtClean="0">
                <a:latin typeface="Times New Roman" panose="02020603050405020304" pitchFamily="18" charset="0"/>
                <a:cs typeface="Times New Roman" panose="02020603050405020304" pitchFamily="18" charset="0"/>
              </a:rPr>
              <a:t> ở </a:t>
            </a:r>
            <a:r>
              <a:rPr lang="en-US" sz="2800" i="1" dirty="0" err="1" smtClean="0">
                <a:latin typeface="Times New Roman" panose="02020603050405020304" pitchFamily="18" charset="0"/>
                <a:cs typeface="Times New Roman" panose="02020603050405020304" pitchFamily="18" charset="0"/>
              </a:rPr>
              <a:t>trong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người</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căng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lên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tim</a:t>
            </a:r>
            <a:r>
              <a:rPr lang="en-US" sz="2800" i="1" dirty="0" smtClean="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ta </a:t>
            </a:r>
            <a:r>
              <a:rPr lang="en-US" sz="2800" i="1" dirty="0" err="1">
                <a:latin typeface="Times New Roman" panose="02020603050405020304" pitchFamily="18" charset="0"/>
                <a:cs typeface="Times New Roman" panose="02020603050405020304" pitchFamily="18" charset="0"/>
              </a:rPr>
              <a:t>dường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như</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cũng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trẻ</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hơn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đập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mạnh</a:t>
            </a:r>
            <a:r>
              <a:rPr lang="en-US" sz="2800" i="1" dirty="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hơn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sống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lại</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và</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thèm</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khát</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yêu</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thương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thấy</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ai</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cũng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muốn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yêu</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thương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trong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lòng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như</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có</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không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biết</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bao</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nhiêu</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là</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hoa</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mới</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nở</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bướm</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ra</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ràng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mở</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hội</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liên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hoan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cảm</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thấy</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rạo</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rực</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một</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niềm</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vui</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sáng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sủa</a:t>
            </a:r>
            <a:r>
              <a:rPr lang="en-US" sz="2800" i="1" dirty="0" smtClean="0">
                <a:latin typeface="Times New Roman" panose="02020603050405020304" pitchFamily="18" charset="0"/>
                <a:cs typeface="Times New Roman" panose="02020603050405020304" pitchFamily="18" charset="0"/>
              </a:rPr>
              <a:t>;...</a:t>
            </a:r>
            <a:endParaRPr lang="en-US" sz="2800" i="1" dirty="0">
              <a:latin typeface="Times New Roman" panose="02020603050405020304" pitchFamily="18" charset="0"/>
              <a:cs typeface="Times New Roman" panose="02020603050405020304" pitchFamily="18" charset="0"/>
            </a:endParaRPr>
          </a:p>
          <a:p>
            <a:pPr algn="just"/>
            <a:endParaRPr lang="en-US" sz="2800" i="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9416" y="1266490"/>
            <a:ext cx="6022584" cy="6022584"/>
          </a:xfrm>
          <a:prstGeom prst="rect">
            <a:avLst/>
          </a:prstGeom>
        </p:spPr>
      </p:pic>
    </p:spTree>
    <p:extLst>
      <p:ext uri="{BB962C8B-B14F-4D97-AF65-F5344CB8AC3E}">
        <p14:creationId xmlns:p14="http://schemas.microsoft.com/office/powerpoint/2010/main" val="4086599185"/>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2544" y="186627"/>
            <a:ext cx="11656907" cy="523220"/>
          </a:xfrm>
          <a:prstGeom prst="rect">
            <a:avLst/>
          </a:prstGeom>
          <a:noFill/>
        </p:spPr>
        <p:txBody>
          <a:bodyPr wrap="square" rtlCol="0">
            <a:spAutoFit/>
          </a:bodyPr>
          <a:lstStyle/>
          <a:p>
            <a:pPr algn="just"/>
            <a:r>
              <a:rPr lang="en-US" sz="2800" b="1" dirty="0" smtClean="0">
                <a:latin typeface="Times New Roman" panose="02020603050405020304" pitchFamily="18" charset="0"/>
                <a:cs typeface="Times New Roman" panose="02020603050405020304" pitchFamily="18" charset="0"/>
              </a:rPr>
              <a:t>a. </a:t>
            </a:r>
            <a:endParaRPr lang="en-US" sz="28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854044" y="207247"/>
            <a:ext cx="11656907" cy="523220"/>
          </a:xfrm>
          <a:prstGeom prst="rect">
            <a:avLst/>
          </a:prstGeom>
          <a:noFill/>
        </p:spPr>
        <p:txBody>
          <a:bodyPr wrap="square" rtlCol="0">
            <a:spAutoFit/>
          </a:bodyPr>
          <a:lstStyle/>
          <a:p>
            <a:pPr algn="just"/>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Các</a:t>
            </a:r>
            <a:r>
              <a:rPr lang="en-US" sz="2800" b="1" dirty="0" smtClean="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chi </a:t>
            </a:r>
            <a:r>
              <a:rPr lang="en-US" sz="2800" b="1" dirty="0" err="1">
                <a:latin typeface="Times New Roman" panose="02020603050405020304" pitchFamily="18" charset="0"/>
                <a:cs typeface="Times New Roman" panose="02020603050405020304" pitchFamily="18" charset="0"/>
              </a:rPr>
              <a:t>tiết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diễn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thiên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nhiên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trong</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xuân</a:t>
            </a:r>
            <a:endParaRPr lang="en-US" sz="28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6060680" y="2372477"/>
            <a:ext cx="5774269" cy="2246769"/>
          </a:xfrm>
          <a:prstGeom prst="rect">
            <a:avLst/>
          </a:prstGeom>
          <a:noFill/>
        </p:spPr>
        <p:txBody>
          <a:bodyPr wrap="square" rtlCol="0">
            <a:spAutoFit/>
          </a:bodyPr>
          <a:lstStyle/>
          <a:p>
            <a:pPr algn="just"/>
            <a:r>
              <a:rPr lang="en-US" sz="2800" i="1" dirty="0" err="1">
                <a:latin typeface="Times New Roman" panose="02020603050405020304" pitchFamily="18" charset="0"/>
                <a:cs typeface="Times New Roman" panose="02020603050405020304" pitchFamily="18" charset="0"/>
              </a:rPr>
              <a:t>r</a:t>
            </a:r>
            <a:r>
              <a:rPr lang="en-US" sz="2800" i="1" dirty="0" err="1" smtClean="0">
                <a:latin typeface="Times New Roman" panose="02020603050405020304" pitchFamily="18" charset="0"/>
                <a:cs typeface="Times New Roman" panose="02020603050405020304" pitchFamily="18" charset="0"/>
              </a:rPr>
              <a:t>ạo</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rực</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nhựa</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sống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trong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cành</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mai</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máu</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cũng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căng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lên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trong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lộc</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của</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loại</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nai</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mầm</a:t>
            </a:r>
            <a:r>
              <a:rPr lang="en-US" sz="2800" i="1" dirty="0" smtClean="0">
                <a:latin typeface="Times New Roman" panose="02020603050405020304" pitchFamily="18" charset="0"/>
                <a:cs typeface="Times New Roman" panose="02020603050405020304" pitchFamily="18" charset="0"/>
              </a:rPr>
              <a:t> non </a:t>
            </a:r>
            <a:r>
              <a:rPr lang="en-US" sz="2800" i="1" dirty="0" err="1" smtClean="0">
                <a:latin typeface="Times New Roman" panose="02020603050405020304" pitchFamily="18" charset="0"/>
                <a:cs typeface="Times New Roman" panose="02020603050405020304" pitchFamily="18" charset="0"/>
              </a:rPr>
              <a:t>của</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cây</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cối</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nằm</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im</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mãi</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không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chịu</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được</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phải</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trỗi</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ra</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thành</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những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cái</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lá</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nhỏ</a:t>
            </a:r>
            <a:r>
              <a:rPr lang="en-US" sz="2800" i="1" dirty="0" smtClean="0">
                <a:latin typeface="Times New Roman" panose="02020603050405020304" pitchFamily="18" charset="0"/>
                <a:cs typeface="Times New Roman" panose="02020603050405020304" pitchFamily="18" charset="0"/>
              </a:rPr>
              <a:t>;...</a:t>
            </a:r>
            <a:endParaRPr lang="en-US" sz="2800" i="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629" y="1507873"/>
            <a:ext cx="5778137" cy="5350127"/>
          </a:xfrm>
          <a:prstGeom prst="rect">
            <a:avLst/>
          </a:prstGeom>
        </p:spPr>
      </p:pic>
    </p:spTree>
    <p:extLst>
      <p:ext uri="{BB962C8B-B14F-4D97-AF65-F5344CB8AC3E}">
        <p14:creationId xmlns:p14="http://schemas.microsoft.com/office/powerpoint/2010/main" val="1190801460"/>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2544" y="186627"/>
            <a:ext cx="11656907" cy="523220"/>
          </a:xfrm>
          <a:prstGeom prst="rect">
            <a:avLst/>
          </a:prstGeom>
          <a:noFill/>
        </p:spPr>
        <p:txBody>
          <a:bodyPr wrap="square" rtlCol="0">
            <a:spAutoFit/>
          </a:bodyPr>
          <a:lstStyle/>
          <a:p>
            <a:pPr algn="just"/>
            <a:r>
              <a:rPr lang="en-US" sz="2800" b="1" dirty="0" smtClean="0">
                <a:latin typeface="Times New Roman" panose="02020603050405020304" pitchFamily="18" charset="0"/>
                <a:cs typeface="Times New Roman" panose="02020603050405020304" pitchFamily="18" charset="0"/>
              </a:rPr>
              <a:t>b. </a:t>
            </a:r>
            <a:r>
              <a:rPr lang="en-US" sz="2800" b="1" dirty="0" err="1" smtClean="0">
                <a:latin typeface="Times New Roman" panose="02020603050405020304" pitchFamily="18" charset="0"/>
                <a:cs typeface="Times New Roman" panose="02020603050405020304" pitchFamily="18" charset="0"/>
              </a:rPr>
              <a:t>Cách</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diễn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tâm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hồn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endParaRPr lang="en-US" sz="28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282544" y="1057131"/>
            <a:ext cx="11656907" cy="523220"/>
          </a:xfrm>
          <a:prstGeom prst="rect">
            <a:avLst/>
          </a:prstGeom>
          <a:noFill/>
        </p:spPr>
        <p:txBody>
          <a:bodyPr wrap="square" rtlCol="0">
            <a:spAutoFit/>
          </a:bodyPr>
          <a:lstStyle/>
          <a:p>
            <a:pPr algn="just"/>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Bằng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những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ảnh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cụ</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giàu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sắc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gợi</a:t>
            </a:r>
            <a:r>
              <a:rPr lang="en-US" sz="280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282544" y="2366789"/>
            <a:ext cx="8822267" cy="954107"/>
          </a:xfrm>
          <a:prstGeom prst="rect">
            <a:avLst/>
          </a:prstGeom>
          <a:noFill/>
        </p:spPr>
        <p:txBody>
          <a:bodyPr wrap="square" rtlCol="0">
            <a:spAutoFit/>
          </a:bodyPr>
          <a:lstStyle/>
          <a:p>
            <a:pPr algn="just"/>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Ngôn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ngữ</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tùy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bút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giàu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ảnh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biểu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hiện</a:t>
            </a:r>
            <a:r>
              <a:rPr lang="en-US" sz="2800" dirty="0" smtClean="0">
                <a:latin typeface="Times New Roman" panose="02020603050405020304" pitchFamily="18" charset="0"/>
                <a:cs typeface="Times New Roman" panose="02020603050405020304" pitchFamily="18" charset="0"/>
              </a:rPr>
              <a:t> ở </a:t>
            </a:r>
            <a:r>
              <a:rPr lang="en-US" sz="2800" dirty="0" err="1" smtClean="0">
                <a:latin typeface="Times New Roman" panose="02020603050405020304" pitchFamily="18" charset="0"/>
                <a:cs typeface="Times New Roman" panose="02020603050405020304" pitchFamily="18" charset="0"/>
              </a:rPr>
              <a:t>những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ảnh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giàu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sức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gợi</a:t>
            </a:r>
            <a:r>
              <a:rPr lang="en-US" sz="280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282544" y="3676447"/>
            <a:ext cx="8116874" cy="954107"/>
          </a:xfrm>
          <a:prstGeom prst="rect">
            <a:avLst/>
          </a:prstGeom>
          <a:noFill/>
        </p:spPr>
        <p:txBody>
          <a:bodyPr wrap="square" rtlCol="0">
            <a:spAutoFit/>
          </a:bodyPr>
          <a:lstStyle/>
          <a:p>
            <a:pPr algn="just"/>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Diễn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bằng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từ</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ngữ</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hiện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cảm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như</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tôi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yêu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muốn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yêu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thương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thèm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yêu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thương</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3394" y="1524105"/>
            <a:ext cx="5586555" cy="5586555"/>
          </a:xfrm>
          <a:prstGeom prst="rect">
            <a:avLst/>
          </a:prstGeom>
        </p:spPr>
      </p:pic>
    </p:spTree>
    <p:extLst>
      <p:ext uri="{BB962C8B-B14F-4D97-AF65-F5344CB8AC3E}">
        <p14:creationId xmlns:p14="http://schemas.microsoft.com/office/powerpoint/2010/main" val="3059085042"/>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3" name="PA_淘宝网chenying0907出品 2">
            <a:extLst>
              <a:ext uri="{FF2B5EF4-FFF2-40B4-BE49-F238E27FC236}">
                <a16:creationId xmlns:a16="http://schemas.microsoft.com/office/drawing/2014/main" id="{D8F190AC-1D98-4239-90FD-2DF8CDAD74C0}"/>
              </a:ext>
            </a:extLst>
          </p:cNvPr>
          <p:cNvSpPr/>
          <p:nvPr>
            <p:custDataLst>
              <p:tags r:id="rId1"/>
            </p:custDataLst>
          </p:nvPr>
        </p:nvSpPr>
        <p:spPr>
          <a:xfrm>
            <a:off x="0" y="1798728"/>
            <a:ext cx="12192000" cy="2764157"/>
          </a:xfrm>
          <a:prstGeom prst="rect">
            <a:avLst/>
          </a:prstGeom>
          <a:solidFill>
            <a:schemeClr val="bg1">
              <a:alpha val="91000"/>
            </a:schemeClr>
          </a:solidFill>
          <a:ln>
            <a:solidFill>
              <a:schemeClr val="accent2">
                <a:alpha val="21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4800" b="1" dirty="0" smtClean="0">
                <a:solidFill>
                  <a:schemeClr val="tx1"/>
                </a:solidFill>
                <a:latin typeface="Times New Roman" panose="02020603050405020304" pitchFamily="18" charset="0"/>
                <a:cs typeface="Times New Roman" panose="02020603050405020304" pitchFamily="18" charset="0"/>
              </a:rPr>
              <a:t>3. </a:t>
            </a:r>
            <a:r>
              <a:rPr lang="en-US" sz="4800" b="1" dirty="0" err="1" smtClean="0">
                <a:solidFill>
                  <a:schemeClr val="tx1"/>
                </a:solidFill>
                <a:latin typeface="Times New Roman" panose="02020603050405020304" pitchFamily="18" charset="0"/>
                <a:cs typeface="Times New Roman" panose="02020603050405020304" pitchFamily="18" charset="0"/>
              </a:rPr>
              <a:t>Cách</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triển</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khai</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bài</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tùy</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bút</a:t>
            </a:r>
            <a:endParaRPr lang="en-US" sz="4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2133358"/>
      </p:ext>
    </p:extLst>
  </p:cSld>
  <p:clrMapOvr>
    <a:masterClrMapping/>
  </p:clrMapOvr>
  <mc:AlternateContent xmlns:mc="http://schemas.openxmlformats.org/markup-compatibility/2006" xmlns:p14="http://schemas.microsoft.com/office/powerpoint/2010/main">
    <mc:Choice Requires="p14">
      <p:transition spd="slow" p14:dur="1400" advClick="0" advTm="1000">
        <p14:doors dir="vert"/>
      </p:transition>
    </mc:Choice>
    <mc:Fallback xmlns="">
      <p:transition spd="slow" advClick="0" advTm="100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31921" y="1427598"/>
            <a:ext cx="7837714" cy="1953868"/>
          </a:xfrm>
          <a:prstGeom prst="rect">
            <a:avLst/>
          </a:prstGeom>
          <a:noFill/>
        </p:spPr>
        <p:txBody>
          <a:bodyPr wrap="square" rtlCol="0">
            <a:spAutoFit/>
          </a:bodyPr>
          <a:lstStyle/>
          <a:p>
            <a:pPr algn="just">
              <a:lnSpc>
                <a:spcPct val="150000"/>
              </a:lnSpc>
            </a:pPr>
            <a:r>
              <a:rPr lang="en-US" sz="2800" b="1" dirty="0" err="1" smtClean="0">
                <a:latin typeface="Times New Roman" panose="02020603050405020304" pitchFamily="18" charset="0"/>
                <a:cs typeface="Times New Roman" panose="02020603050405020304" pitchFamily="18" charset="0"/>
              </a:rPr>
              <a:t>Tác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giả</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đã</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triển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khai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bài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tùy</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bút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theo</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mạch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chủ</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đề</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về</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mùa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xuân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bắt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đầu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từ</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ai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cũng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chuộng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mùa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xuân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như</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thế</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nào</a:t>
            </a:r>
            <a:r>
              <a:rPr lang="en-US" sz="2800" b="1"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7354" y="186627"/>
            <a:ext cx="6858000" cy="6858000"/>
          </a:xfrm>
          <a:prstGeom prst="rect">
            <a:avLst/>
          </a:prstGeom>
        </p:spPr>
      </p:pic>
    </p:spTree>
    <p:extLst>
      <p:ext uri="{BB962C8B-B14F-4D97-AF65-F5344CB8AC3E}">
        <p14:creationId xmlns:p14="http://schemas.microsoft.com/office/powerpoint/2010/main" val="958866150"/>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662"/>
          <a:stretch/>
        </p:blipFill>
        <p:spPr>
          <a:xfrm>
            <a:off x="195942" y="143692"/>
            <a:ext cx="5411616" cy="333102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4413" y="143693"/>
            <a:ext cx="5921828" cy="3331028"/>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11558" t="5080" r="15279" b="12034"/>
          <a:stretch/>
        </p:blipFill>
        <p:spPr>
          <a:xfrm>
            <a:off x="195942" y="3709851"/>
            <a:ext cx="5411616" cy="3004458"/>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04413" y="3709851"/>
            <a:ext cx="5921828" cy="3004458"/>
          </a:xfrm>
          <a:prstGeom prst="rect">
            <a:avLst/>
          </a:prstGeom>
        </p:spPr>
      </p:pic>
    </p:spTree>
    <p:extLst>
      <p:ext uri="{BB962C8B-B14F-4D97-AF65-F5344CB8AC3E}">
        <p14:creationId xmlns:p14="http://schemas.microsoft.com/office/powerpoint/2010/main" val="1157990264"/>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a:stCxn id="2" idx="2"/>
            <a:endCxn id="7" idx="0"/>
          </p:cNvCxnSpPr>
          <p:nvPr/>
        </p:nvCxnSpPr>
        <p:spPr>
          <a:xfrm>
            <a:off x="6035041" y="631470"/>
            <a:ext cx="56605" cy="5066995"/>
          </a:xfrm>
          <a:prstGeom prst="line">
            <a:avLst/>
          </a:prstGeom>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2612572" y="108250"/>
            <a:ext cx="6844937" cy="523220"/>
          </a:xfrm>
          <a:prstGeom prst="rect">
            <a:avLst/>
          </a:prstGeom>
          <a:solidFill>
            <a:srgbClr val="FFFF00"/>
          </a:solidFill>
        </p:spPr>
        <p:txBody>
          <a:bodyPr wrap="square" rtlCol="0">
            <a:spAutoFit/>
          </a:bodyPr>
          <a:lstStyle/>
          <a:p>
            <a:pPr algn="ctr"/>
            <a:r>
              <a:rPr lang="en-US" sz="2800" b="1" dirty="0" err="1" smtClean="0">
                <a:latin typeface="Times New Roman" panose="02020603050405020304" pitchFamily="18" charset="0"/>
                <a:cs typeface="Times New Roman" panose="02020603050405020304" pitchFamily="18" charset="0"/>
              </a:rPr>
              <a:t>Cảm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hứng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chủ</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đạo</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cảm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hứng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về</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mùa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xuân</a:t>
            </a:r>
            <a:endParaRPr lang="en-US" sz="28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3013167" y="1031357"/>
            <a:ext cx="6156959" cy="523220"/>
          </a:xfrm>
          <a:prstGeom prst="rect">
            <a:avLst/>
          </a:prstGeom>
          <a:solidFill>
            <a:schemeClr val="accent4">
              <a:lumMod val="20000"/>
              <a:lumOff val="80000"/>
            </a:schemeClr>
          </a:solidFill>
        </p:spPr>
        <p:txBody>
          <a:bodyPr wrap="square" rtlCol="0">
            <a:spAutoFit/>
          </a:bodyPr>
          <a:lstStyle/>
          <a:p>
            <a:pPr algn="just"/>
            <a:r>
              <a:rPr lang="en-US" sz="2800" b="1" dirty="0" err="1" smtClean="0">
                <a:latin typeface="Times New Roman" panose="02020603050405020304" pitchFamily="18" charset="0"/>
                <a:cs typeface="Times New Roman" panose="02020603050405020304" pitchFamily="18" charset="0"/>
              </a:rPr>
              <a:t>Nêu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chủ</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đề</a:t>
            </a:r>
            <a:r>
              <a:rPr lang="en-US" sz="2800" b="1" dirty="0" smtClean="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a:t>
            </a:r>
            <a:r>
              <a:rPr lang="en-US" sz="2800" dirty="0" err="1" smtClean="0">
                <a:latin typeface="Times New Roman" panose="02020603050405020304" pitchFamily="18" charset="0"/>
                <a:cs typeface="Times New Roman" panose="02020603050405020304" pitchFamily="18" charset="0"/>
              </a:rPr>
              <a:t>ai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cũng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chuộng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mùa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xuân</a:t>
            </a:r>
            <a:r>
              <a:rPr lang="en-US" sz="2800"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3727272" y="1754520"/>
            <a:ext cx="4423952" cy="523220"/>
          </a:xfrm>
          <a:prstGeom prst="rect">
            <a:avLst/>
          </a:prstGeom>
          <a:solidFill>
            <a:schemeClr val="accent4">
              <a:lumMod val="20000"/>
              <a:lumOff val="80000"/>
            </a:schemeClr>
          </a:solidFill>
        </p:spPr>
        <p:txBody>
          <a:bodyPr wrap="square" rtlCol="0">
            <a:spAutoFit/>
          </a:bodyPr>
          <a:lstStyle/>
          <a:p>
            <a:pPr algn="just"/>
            <a:r>
              <a:rPr lang="en-US" sz="2800" b="1" dirty="0" err="1" smtClean="0">
                <a:latin typeface="Times New Roman" panose="02020603050405020304" pitchFamily="18" charset="0"/>
                <a:cs typeface="Times New Roman" panose="02020603050405020304" pitchFamily="18" charset="0"/>
              </a:rPr>
              <a:t>Đưa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ra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các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lí</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lẽ</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dẫn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chứng</a:t>
            </a:r>
            <a:r>
              <a:rPr lang="en-US" sz="2800" b="1" dirty="0" smtClean="0">
                <a:latin typeface="Times New Roman" panose="02020603050405020304" pitchFamily="18" charset="0"/>
                <a:cs typeface="Times New Roman" panose="02020603050405020304" pitchFamily="18" charset="0"/>
              </a:rPr>
              <a:t>: </a:t>
            </a:r>
            <a:endParaRPr lang="en-US" sz="28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217715" y="2436459"/>
            <a:ext cx="5608319" cy="1384995"/>
          </a:xfrm>
          <a:prstGeom prst="rect">
            <a:avLst/>
          </a:prstGeom>
          <a:solidFill>
            <a:schemeClr val="accent5">
              <a:lumMod val="20000"/>
              <a:lumOff val="80000"/>
            </a:schemeClr>
          </a:solidFill>
        </p:spPr>
        <p:txBody>
          <a:bodyPr wrap="square" rtlCol="0">
            <a:spAutoFit/>
          </a:bodyPr>
          <a:lstStyle/>
          <a:p>
            <a:pPr algn="just"/>
            <a:r>
              <a:rPr lang="en-US" sz="2800" b="1" dirty="0" err="1" smtClean="0">
                <a:latin typeface="Times New Roman" panose="02020603050405020304" pitchFamily="18" charset="0"/>
                <a:cs typeface="Times New Roman" panose="02020603050405020304" pitchFamily="18" charset="0"/>
              </a:rPr>
              <a:t>Lí</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lẽ</a:t>
            </a:r>
            <a:r>
              <a:rPr lang="en-US" sz="2800" b="1" dirty="0" smtClean="0">
                <a:latin typeface="Times New Roman" panose="02020603050405020304" pitchFamily="18" charset="0"/>
                <a:cs typeface="Times New Roman" panose="02020603050405020304" pitchFamily="18" charset="0"/>
              </a:rPr>
              <a:t>: </a:t>
            </a:r>
            <a:r>
              <a:rPr lang="en-US" sz="2800" i="1" dirty="0" smtClean="0">
                <a:latin typeface="Times New Roman" panose="02020603050405020304" pitchFamily="18" charset="0"/>
                <a:cs typeface="Times New Roman" panose="02020603050405020304" pitchFamily="18" charset="0"/>
              </a:rPr>
              <a:t>Ai </a:t>
            </a:r>
            <a:r>
              <a:rPr lang="en-US" sz="2800" i="1" dirty="0" err="1" smtClean="0">
                <a:latin typeface="Times New Roman" panose="02020603050405020304" pitchFamily="18" charset="0"/>
                <a:cs typeface="Times New Roman" panose="02020603050405020304" pitchFamily="18" charset="0"/>
              </a:rPr>
              <a:t>bảo</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được</a:t>
            </a:r>
            <a:r>
              <a:rPr lang="en-US" sz="2800" i="1" dirty="0" smtClean="0">
                <a:latin typeface="Times New Roman" panose="02020603050405020304" pitchFamily="18" charset="0"/>
                <a:cs typeface="Times New Roman" panose="02020603050405020304" pitchFamily="18" charset="0"/>
              </a:rPr>
              <a:t> non </a:t>
            </a:r>
            <a:r>
              <a:rPr lang="en-US" sz="2800" i="1" dirty="0" err="1" smtClean="0">
                <a:latin typeface="Times New Roman" panose="02020603050405020304" pitchFamily="18" charset="0"/>
                <a:cs typeface="Times New Roman" panose="02020603050405020304" pitchFamily="18" charset="0"/>
              </a:rPr>
              <a:t>đừng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thương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nước</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hết</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được</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người</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mê</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luyến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mùa</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xuân</a:t>
            </a:r>
            <a:r>
              <a:rPr lang="en-US" sz="2800" i="1"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6718664" y="2503417"/>
            <a:ext cx="5059678" cy="2246769"/>
          </a:xfrm>
          <a:prstGeom prst="rect">
            <a:avLst/>
          </a:prstGeom>
          <a:solidFill>
            <a:schemeClr val="accent5">
              <a:lumMod val="20000"/>
              <a:lumOff val="80000"/>
            </a:schemeClr>
          </a:solidFill>
        </p:spPr>
        <p:txBody>
          <a:bodyPr wrap="square" rtlCol="0">
            <a:spAutoFit/>
          </a:bodyPr>
          <a:lstStyle/>
          <a:p>
            <a:pPr algn="just"/>
            <a:r>
              <a:rPr lang="en-US" sz="2800" b="1" dirty="0" err="1" smtClean="0">
                <a:latin typeface="Times New Roman" panose="02020603050405020304" pitchFamily="18" charset="0"/>
                <a:cs typeface="Times New Roman" panose="02020603050405020304" pitchFamily="18" charset="0"/>
              </a:rPr>
              <a:t>Dẫn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chứng</a:t>
            </a:r>
            <a:r>
              <a:rPr lang="en-US" sz="2800" b="1"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những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phỏng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đoán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đầy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tính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chủ</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quan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dưới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dạng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câu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hỏi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đồng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câu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tưởng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tượng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em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chàng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trai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thiếu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phụ</a:t>
            </a:r>
            <a:r>
              <a:rPr lang="en-US" sz="2800" dirty="0" smtClean="0">
                <a:latin typeface="Times New Roman" panose="02020603050405020304" pitchFamily="18" charset="0"/>
                <a:cs typeface="Times New Roman" panose="02020603050405020304" pitchFamily="18" charset="0"/>
              </a:rPr>
              <a:t>.</a:t>
            </a:r>
          </a:p>
        </p:txBody>
      </p:sp>
      <p:sp>
        <p:nvSpPr>
          <p:cNvPr id="7" name="TextBox 6"/>
          <p:cNvSpPr txBox="1"/>
          <p:nvPr/>
        </p:nvSpPr>
        <p:spPr>
          <a:xfrm>
            <a:off x="1669868" y="5698465"/>
            <a:ext cx="8843555" cy="954107"/>
          </a:xfrm>
          <a:prstGeom prst="rect">
            <a:avLst/>
          </a:prstGeom>
          <a:solidFill>
            <a:schemeClr val="accent2">
              <a:lumMod val="20000"/>
              <a:lumOff val="80000"/>
            </a:schemeClr>
          </a:solidFill>
        </p:spPr>
        <p:txBody>
          <a:bodyPr wrap="square" rtlCol="0">
            <a:spAutoFit/>
          </a:bodyPr>
          <a:lstStyle/>
          <a:p>
            <a:pPr algn="just"/>
            <a:r>
              <a:rPr lang="en-US" sz="2800" b="1" dirty="0" err="1" smtClean="0">
                <a:latin typeface="Times New Roman" panose="02020603050405020304" pitchFamily="18" charset="0"/>
                <a:cs typeface="Times New Roman" panose="02020603050405020304" pitchFamily="18" charset="0"/>
              </a:rPr>
              <a:t>Chứng</a:t>
            </a:r>
            <a:r>
              <a:rPr lang="en-US" sz="2800" b="1" dirty="0" smtClean="0">
                <a:latin typeface="Times New Roman" panose="02020603050405020304" pitchFamily="18" charset="0"/>
                <a:cs typeface="Times New Roman" panose="02020603050405020304" pitchFamily="18" charset="0"/>
              </a:rPr>
              <a:t> minh </a:t>
            </a:r>
            <a:r>
              <a:rPr lang="en-US" sz="2800" b="1" dirty="0" err="1" smtClean="0">
                <a:latin typeface="Times New Roman" panose="02020603050405020304" pitchFamily="18" charset="0"/>
                <a:cs typeface="Times New Roman" panose="02020603050405020304" pitchFamily="18" charset="0"/>
              </a:rPr>
              <a:t>lời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khẳng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định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trên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bằng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chính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những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trải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nghiệm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của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mình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về</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mùa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xuân</a:t>
            </a:r>
            <a:r>
              <a:rPr lang="en-US" sz="2800" b="1" dirty="0" smtClean="0">
                <a:latin typeface="Times New Roman" panose="02020603050405020304" pitchFamily="18" charset="0"/>
                <a:cs typeface="Times New Roman" panose="02020603050405020304" pitchFamily="18" charset="0"/>
              </a:rPr>
              <a:t> – “</a:t>
            </a:r>
            <a:r>
              <a:rPr lang="en-US" sz="2800" b="1" dirty="0" err="1" smtClean="0">
                <a:latin typeface="Times New Roman" panose="02020603050405020304" pitchFamily="18" charset="0"/>
                <a:cs typeface="Times New Roman" panose="02020603050405020304" pitchFamily="18" charset="0"/>
              </a:rPr>
              <a:t>mùa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xuân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của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tôi</a:t>
            </a:r>
            <a:r>
              <a:rPr lang="en-US" sz="2800" b="1"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rotWithShape="1">
          <a:blip r:embed="rId3" cstate="hqprint">
            <a:extLst>
              <a:ext uri="{28A0092B-C50C-407E-A947-70E740481C1C}">
                <a14:useLocalDpi xmlns:a14="http://schemas.microsoft.com/office/drawing/2010/main" val="0"/>
              </a:ext>
            </a:extLst>
          </a:blip>
          <a:srcRect l="351" t="-33021" r="1288" b="34660"/>
          <a:stretch/>
        </p:blipFill>
        <p:spPr>
          <a:xfrm>
            <a:off x="-21777" y="-1227909"/>
            <a:ext cx="3657607" cy="3657607"/>
          </a:xfrm>
          <a:prstGeom prst="rect">
            <a:avLst/>
          </a:prstGeom>
        </p:spPr>
      </p:pic>
    </p:spTree>
    <p:extLst>
      <p:ext uri="{BB962C8B-B14F-4D97-AF65-F5344CB8AC3E}">
        <p14:creationId xmlns:p14="http://schemas.microsoft.com/office/powerpoint/2010/main" val="2108504469"/>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3" name="PA_淘宝网chenying0907出品 2">
            <a:extLst>
              <a:ext uri="{FF2B5EF4-FFF2-40B4-BE49-F238E27FC236}">
                <a16:creationId xmlns:a16="http://schemas.microsoft.com/office/drawing/2014/main" id="{D8F190AC-1D98-4239-90FD-2DF8CDAD74C0}"/>
              </a:ext>
            </a:extLst>
          </p:cNvPr>
          <p:cNvSpPr/>
          <p:nvPr>
            <p:custDataLst>
              <p:tags r:id="rId1"/>
            </p:custDataLst>
          </p:nvPr>
        </p:nvSpPr>
        <p:spPr>
          <a:xfrm>
            <a:off x="0" y="1798728"/>
            <a:ext cx="12192000" cy="2764157"/>
          </a:xfrm>
          <a:prstGeom prst="rect">
            <a:avLst/>
          </a:prstGeom>
          <a:solidFill>
            <a:schemeClr val="bg1">
              <a:alpha val="91000"/>
            </a:schemeClr>
          </a:solidFill>
          <a:ln>
            <a:solidFill>
              <a:schemeClr val="accent2">
                <a:alpha val="21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4800" b="1" dirty="0" smtClean="0">
                <a:solidFill>
                  <a:schemeClr val="tx1"/>
                </a:solidFill>
                <a:latin typeface="Times New Roman" panose="02020603050405020304" pitchFamily="18" charset="0"/>
                <a:cs typeface="Times New Roman" panose="02020603050405020304" pitchFamily="18" charset="0"/>
              </a:rPr>
              <a:t>4. </a:t>
            </a:r>
            <a:r>
              <a:rPr lang="en-US" sz="4800" b="1" dirty="0" err="1" smtClean="0">
                <a:solidFill>
                  <a:schemeClr val="tx1"/>
                </a:solidFill>
                <a:latin typeface="Times New Roman" panose="02020603050405020304" pitchFamily="18" charset="0"/>
                <a:cs typeface="Times New Roman" panose="02020603050405020304" pitchFamily="18" charset="0"/>
              </a:rPr>
              <a:t>Cái</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tôi</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của</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người</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viết</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trong</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tùy</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bút</a:t>
            </a:r>
            <a:endParaRPr lang="en-US" sz="4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6616702"/>
      </p:ext>
    </p:extLst>
  </p:cSld>
  <p:clrMapOvr>
    <a:masterClrMapping/>
  </p:clrMapOvr>
  <p:transition spd="slow" advClick="0" advTm="1000">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80406" y="1182899"/>
            <a:ext cx="7837714" cy="3246530"/>
          </a:xfrm>
          <a:prstGeom prst="rect">
            <a:avLst/>
          </a:prstGeom>
          <a:noFill/>
        </p:spPr>
        <p:txBody>
          <a:bodyPr wrap="square" rtlCol="0">
            <a:spAutoFit/>
          </a:bodyPr>
          <a:lstStyle/>
          <a:p>
            <a:pPr algn="just">
              <a:lnSpc>
                <a:spcPct val="150000"/>
              </a:lnSpc>
            </a:pPr>
            <a:r>
              <a:rPr lang="en-US" sz="2800" b="1" dirty="0" err="1" smtClean="0">
                <a:latin typeface="Times New Roman" panose="02020603050405020304" pitchFamily="18" charset="0"/>
                <a:cs typeface="Times New Roman" panose="02020603050405020304" pitchFamily="18" charset="0"/>
              </a:rPr>
              <a:t>Trong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đoạn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trích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khi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nói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về</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mùa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xuân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tác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giả</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dùng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các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cụm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từ</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như</a:t>
            </a:r>
            <a:r>
              <a:rPr lang="en-US" sz="2800" b="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mùa</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xuân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của</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tôi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mùa</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xuân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thần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thánh</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của</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tôi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mùa</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xuân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của</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Hà</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Nội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thân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yêu</a:t>
            </a:r>
            <a:r>
              <a:rPr lang="en-US" sz="2800" b="1" i="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Cách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viết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này</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cho</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em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hiểu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điều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gì</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về</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cuộc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sống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và</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tình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cảm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riêng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người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viết</a:t>
            </a:r>
            <a:r>
              <a:rPr lang="en-US" sz="2800" b="1"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7354" y="186627"/>
            <a:ext cx="6858000" cy="6858000"/>
          </a:xfrm>
          <a:prstGeom prst="rect">
            <a:avLst/>
          </a:prstGeom>
        </p:spPr>
      </p:pic>
    </p:spTree>
    <p:extLst>
      <p:ext uri="{BB962C8B-B14F-4D97-AF65-F5344CB8AC3E}">
        <p14:creationId xmlns:p14="http://schemas.microsoft.com/office/powerpoint/2010/main" val="2999779175"/>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68D88691-8E84-4658-BE50-1E5D72039955}"/>
              </a:ext>
            </a:extLst>
          </p:cNvPr>
          <p:cNvGrpSpPr/>
          <p:nvPr/>
        </p:nvGrpSpPr>
        <p:grpSpPr>
          <a:xfrm>
            <a:off x="324080" y="295422"/>
            <a:ext cx="11458616" cy="5530611"/>
            <a:chOff x="1254841" y="2124224"/>
            <a:chExt cx="9709513" cy="3884365"/>
          </a:xfrm>
          <a:solidFill>
            <a:srgbClr val="605F5B"/>
          </a:solidFill>
        </p:grpSpPr>
        <p:sp>
          <p:nvSpPr>
            <p:cNvPr id="6" name="箭头3">
              <a:extLst>
                <a:ext uri="{FF2B5EF4-FFF2-40B4-BE49-F238E27FC236}">
                  <a16:creationId xmlns:a16="http://schemas.microsoft.com/office/drawing/2014/main" id="{C8098F7C-D12B-40CF-9EA8-46FAA0E5FD6B}"/>
                </a:ext>
              </a:extLst>
            </p:cNvPr>
            <p:cNvSpPr>
              <a:spLocks/>
            </p:cNvSpPr>
            <p:nvPr/>
          </p:nvSpPr>
          <p:spPr bwMode="gray">
            <a:xfrm flipV="1">
              <a:off x="2342070" y="3906692"/>
              <a:ext cx="1088556" cy="1514498"/>
            </a:xfrm>
            <a:custGeom>
              <a:avLst/>
              <a:gdLst>
                <a:gd name="T0" fmla="*/ 118 w 933"/>
                <a:gd name="T1" fmla="*/ 1044 h 1182"/>
                <a:gd name="T2" fmla="*/ 128 w 933"/>
                <a:gd name="T3" fmla="*/ 340 h 1182"/>
                <a:gd name="T4" fmla="*/ 264 w 933"/>
                <a:gd name="T5" fmla="*/ 210 h 1182"/>
                <a:gd name="T6" fmla="*/ 720 w 933"/>
                <a:gd name="T7" fmla="*/ 202 h 1182"/>
                <a:gd name="T8" fmla="*/ 720 w 933"/>
                <a:gd name="T9" fmla="*/ 320 h 1182"/>
                <a:gd name="T10" fmla="*/ 933 w 933"/>
                <a:gd name="T11" fmla="*/ 153 h 1182"/>
                <a:gd name="T12" fmla="*/ 712 w 933"/>
                <a:gd name="T13" fmla="*/ 0 h 1182"/>
                <a:gd name="T14" fmla="*/ 714 w 933"/>
                <a:gd name="T15" fmla="*/ 92 h 1182"/>
                <a:gd name="T16" fmla="*/ 234 w 933"/>
                <a:gd name="T17" fmla="*/ 94 h 1182"/>
                <a:gd name="T18" fmla="*/ 0 w 933"/>
                <a:gd name="T19" fmla="*/ 298 h 1182"/>
                <a:gd name="T20" fmla="*/ 0 w 933"/>
                <a:gd name="T21" fmla="*/ 1058 h 1182"/>
                <a:gd name="T22" fmla="*/ 118 w 933"/>
                <a:gd name="T23" fmla="*/ 1044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rgbClr val="FFC000"/>
            </a:solidFill>
            <a:ln>
              <a:noFill/>
            </a:ln>
            <a:effectLst/>
          </p:spPr>
          <p:txBody>
            <a:bodyPr wrap="none" lIns="62118" tIns="31058" rIns="62118" bIns="31058"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800" dirty="0">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7" name="箭头2">
              <a:extLst>
                <a:ext uri="{FF2B5EF4-FFF2-40B4-BE49-F238E27FC236}">
                  <a16:creationId xmlns:a16="http://schemas.microsoft.com/office/drawing/2014/main" id="{19E30185-7D15-4E46-8A3B-1904EFCD461E}"/>
                </a:ext>
              </a:extLst>
            </p:cNvPr>
            <p:cNvSpPr>
              <a:spLocks/>
            </p:cNvSpPr>
            <p:nvPr/>
          </p:nvSpPr>
          <p:spPr bwMode="gray">
            <a:xfrm rot="16200000">
              <a:off x="2652534" y="3459269"/>
              <a:ext cx="323536" cy="1293906"/>
            </a:xfrm>
            <a:custGeom>
              <a:avLst/>
              <a:gdLst>
                <a:gd name="T0" fmla="*/ 37 w 142"/>
                <a:gd name="T1" fmla="*/ 1 h 604"/>
                <a:gd name="T2" fmla="*/ 45 w 142"/>
                <a:gd name="T3" fmla="*/ 472 h 604"/>
                <a:gd name="T4" fmla="*/ 0 w 142"/>
                <a:gd name="T5" fmla="*/ 474 h 604"/>
                <a:gd name="T6" fmla="*/ 72 w 142"/>
                <a:gd name="T7" fmla="*/ 604 h 604"/>
                <a:gd name="T8" fmla="*/ 142 w 142"/>
                <a:gd name="T9" fmla="*/ 474 h 604"/>
                <a:gd name="T10" fmla="*/ 100 w 142"/>
                <a:gd name="T11" fmla="*/ 474 h 604"/>
                <a:gd name="T12" fmla="*/ 99 w 142"/>
                <a:gd name="T13" fmla="*/ 0 h 604"/>
                <a:gd name="T14" fmla="*/ 37 w 142"/>
                <a:gd name="T15" fmla="*/ 1 h 6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604">
                  <a:moveTo>
                    <a:pt x="37" y="1"/>
                  </a:moveTo>
                  <a:lnTo>
                    <a:pt x="45" y="472"/>
                  </a:lnTo>
                  <a:lnTo>
                    <a:pt x="0" y="474"/>
                  </a:lnTo>
                  <a:lnTo>
                    <a:pt x="72" y="604"/>
                  </a:lnTo>
                  <a:lnTo>
                    <a:pt x="142" y="474"/>
                  </a:lnTo>
                  <a:lnTo>
                    <a:pt x="100" y="474"/>
                  </a:lnTo>
                  <a:lnTo>
                    <a:pt x="99" y="0"/>
                  </a:lnTo>
                  <a:lnTo>
                    <a:pt x="37" y="1"/>
                  </a:lnTo>
                  <a:close/>
                </a:path>
              </a:pathLst>
            </a:custGeom>
            <a:solidFill>
              <a:srgbClr val="FFC000"/>
            </a:solidFill>
            <a:ln>
              <a:noFill/>
            </a:ln>
            <a:effectLst/>
          </p:spPr>
          <p:txBody>
            <a:bodyPr wrap="none" lIns="62118" tIns="31058" rIns="62118" bIns="31058"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800" dirty="0">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8" name="箭头1">
              <a:extLst>
                <a:ext uri="{FF2B5EF4-FFF2-40B4-BE49-F238E27FC236}">
                  <a16:creationId xmlns:a16="http://schemas.microsoft.com/office/drawing/2014/main" id="{032329A9-65A0-4D54-A42D-BEAB704DE2A3}"/>
                </a:ext>
              </a:extLst>
            </p:cNvPr>
            <p:cNvSpPr>
              <a:spLocks/>
            </p:cNvSpPr>
            <p:nvPr/>
          </p:nvSpPr>
          <p:spPr bwMode="gray">
            <a:xfrm>
              <a:off x="2339223" y="2628918"/>
              <a:ext cx="1088556" cy="1754398"/>
            </a:xfrm>
            <a:custGeom>
              <a:avLst/>
              <a:gdLst>
                <a:gd name="T0" fmla="*/ 118 w 933"/>
                <a:gd name="T1" fmla="*/ 1044 h 1182"/>
                <a:gd name="T2" fmla="*/ 128 w 933"/>
                <a:gd name="T3" fmla="*/ 340 h 1182"/>
                <a:gd name="T4" fmla="*/ 264 w 933"/>
                <a:gd name="T5" fmla="*/ 210 h 1182"/>
                <a:gd name="T6" fmla="*/ 720 w 933"/>
                <a:gd name="T7" fmla="*/ 202 h 1182"/>
                <a:gd name="T8" fmla="*/ 720 w 933"/>
                <a:gd name="T9" fmla="*/ 320 h 1182"/>
                <a:gd name="T10" fmla="*/ 933 w 933"/>
                <a:gd name="T11" fmla="*/ 153 h 1182"/>
                <a:gd name="T12" fmla="*/ 712 w 933"/>
                <a:gd name="T13" fmla="*/ 0 h 1182"/>
                <a:gd name="T14" fmla="*/ 714 w 933"/>
                <a:gd name="T15" fmla="*/ 92 h 1182"/>
                <a:gd name="T16" fmla="*/ 234 w 933"/>
                <a:gd name="T17" fmla="*/ 94 h 1182"/>
                <a:gd name="T18" fmla="*/ 0 w 933"/>
                <a:gd name="T19" fmla="*/ 298 h 1182"/>
                <a:gd name="T20" fmla="*/ 0 w 933"/>
                <a:gd name="T21" fmla="*/ 1058 h 1182"/>
                <a:gd name="T22" fmla="*/ 118 w 933"/>
                <a:gd name="T23" fmla="*/ 1044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rgbClr val="FFC000"/>
            </a:solidFill>
            <a:ln>
              <a:noFill/>
            </a:ln>
            <a:effectLst/>
          </p:spPr>
          <p:txBody>
            <a:bodyPr wrap="none" lIns="62118" tIns="31058" rIns="62118" bIns="31058"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800" dirty="0">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9" name="文本1">
              <a:extLst>
                <a:ext uri="{FF2B5EF4-FFF2-40B4-BE49-F238E27FC236}">
                  <a16:creationId xmlns:a16="http://schemas.microsoft.com/office/drawing/2014/main" id="{C36D233E-94DC-4F74-9C22-7CDFD2B04AC6}"/>
                </a:ext>
              </a:extLst>
            </p:cNvPr>
            <p:cNvSpPr>
              <a:spLocks noChangeArrowheads="1"/>
            </p:cNvSpPr>
            <p:nvPr/>
          </p:nvSpPr>
          <p:spPr bwMode="gray">
            <a:xfrm>
              <a:off x="5328032" y="2124224"/>
              <a:ext cx="5636322" cy="1229304"/>
            </a:xfrm>
            <a:prstGeom prst="roundRect">
              <a:avLst>
                <a:gd name="adj" fmla="val 11505"/>
              </a:avLst>
            </a:prstGeom>
            <a:solidFill>
              <a:srgbClr val="92D050"/>
            </a:solidFill>
            <a:ln w="15875" cap="flat" cmpd="sng" algn="ctr">
              <a:noFill/>
              <a:prstDash val="solid"/>
            </a:ln>
            <a:effectLst/>
          </p:spPr>
          <p:txBody>
            <a:bodyPr lIns="62118" tIns="31058" rIns="62118" bIns="3105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20000"/>
                </a:lnSpc>
                <a:spcBef>
                  <a:spcPct val="0"/>
                </a:spcBef>
                <a:spcAft>
                  <a:spcPct val="0"/>
                </a:spcAft>
                <a:defRPr/>
              </a:pP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Những</a:t>
              </a:r>
              <a:r>
                <a:rPr lang="en-US" altLang="zh-CN" sz="2800"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kỉ</a:t>
              </a:r>
              <a:r>
                <a:rPr lang="en-US" altLang="zh-CN" sz="2800"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niệm</a:t>
              </a:r>
              <a:r>
                <a:rPr lang="en-US" altLang="zh-CN" sz="2800"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của</a:t>
              </a:r>
              <a:r>
                <a:rPr lang="en-US" altLang="zh-CN" sz="2800"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tác</a:t>
              </a:r>
              <a:r>
                <a:rPr lang="en-US" altLang="zh-CN" sz="2800"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giả</a:t>
              </a:r>
              <a:r>
                <a:rPr lang="en-US" altLang="zh-CN" sz="2800"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với</a:t>
              </a:r>
              <a:r>
                <a:rPr lang="en-US" altLang="zh-CN" sz="2800"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quê</a:t>
              </a:r>
              <a:r>
                <a:rPr lang="en-US" altLang="zh-CN" sz="2800"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nhà</a:t>
              </a:r>
              <a:endParaRPr lang="zh-CN" altLang="zh-CN" sz="2800" dirty="0">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10" name="文本2">
              <a:extLst>
                <a:ext uri="{FF2B5EF4-FFF2-40B4-BE49-F238E27FC236}">
                  <a16:creationId xmlns:a16="http://schemas.microsoft.com/office/drawing/2014/main" id="{B42CBAD2-94B1-408E-A3A2-AB821F206D38}"/>
                </a:ext>
              </a:extLst>
            </p:cNvPr>
            <p:cNvSpPr>
              <a:spLocks noChangeArrowheads="1"/>
            </p:cNvSpPr>
            <p:nvPr/>
          </p:nvSpPr>
          <p:spPr bwMode="gray">
            <a:xfrm>
              <a:off x="5328032" y="3499676"/>
              <a:ext cx="5636321" cy="1187170"/>
            </a:xfrm>
            <a:prstGeom prst="roundRect">
              <a:avLst>
                <a:gd name="adj" fmla="val 11505"/>
              </a:avLst>
            </a:prstGeom>
            <a:solidFill>
              <a:schemeClr val="accent1">
                <a:lumMod val="60000"/>
                <a:lumOff val="40000"/>
              </a:schemeClr>
            </a:solidFill>
            <a:ln w="15875" cap="flat" cmpd="sng" algn="ctr">
              <a:noFill/>
              <a:prstDash val="solid"/>
            </a:ln>
            <a:effectLst/>
          </p:spPr>
          <p:txBody>
            <a:bodyPr lIns="62118" tIns="31058" rIns="62118" bIns="3105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20000"/>
                </a:lnSpc>
                <a:spcBef>
                  <a:spcPct val="0"/>
                </a:spcBef>
                <a:spcAft>
                  <a:spcPct val="0"/>
                </a:spcAft>
                <a:defRPr/>
              </a:pP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Mùa</a:t>
              </a:r>
              <a:r>
                <a:rPr lang="en-US" altLang="zh-CN" sz="2800"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xuân</a:t>
              </a:r>
              <a:r>
                <a:rPr lang="en-US" altLang="zh-CN" sz="2800"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quê</a:t>
              </a:r>
              <a:r>
                <a:rPr lang="en-US" altLang="zh-CN" sz="2800"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hương</a:t>
              </a:r>
              <a:r>
                <a:rPr lang="en-US" altLang="zh-CN" sz="2800"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có</a:t>
              </a:r>
              <a:r>
                <a:rPr lang="en-US" altLang="zh-CN" sz="2800" dirty="0" smtClean="0">
                  <a:latin typeface="Times New Roman" panose="02020603050405020304" pitchFamily="18" charset="0"/>
                  <a:ea typeface="字魂35号-经典雅黑" panose="02000000000000000000" pitchFamily="2" charset="-122"/>
                  <a:cs typeface="Times New Roman" panose="02020603050405020304" pitchFamily="18" charset="0"/>
                </a:rPr>
                <a:t> ý </a:t>
              </a: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nghĩa</a:t>
              </a:r>
              <a:r>
                <a:rPr lang="en-US" altLang="zh-CN" sz="2800"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như</a:t>
              </a:r>
              <a:r>
                <a:rPr lang="en-US" altLang="zh-CN" sz="2800"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thế</a:t>
              </a:r>
              <a:r>
                <a:rPr lang="en-US" altLang="zh-CN" sz="2800"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nào</a:t>
              </a:r>
              <a:r>
                <a:rPr lang="en-US" altLang="zh-CN" sz="2800"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với</a:t>
              </a:r>
              <a:r>
                <a:rPr lang="en-US" altLang="zh-CN" sz="2800"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riêng</a:t>
              </a:r>
              <a:r>
                <a:rPr lang="en-US" altLang="zh-CN" sz="2800"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người</a:t>
              </a:r>
              <a:r>
                <a:rPr lang="en-US" altLang="zh-CN" sz="2800"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viết</a:t>
              </a:r>
              <a:r>
                <a:rPr lang="en-US" altLang="zh-CN" sz="2800"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đem</a:t>
              </a:r>
              <a:r>
                <a:rPr lang="en-US" altLang="zh-CN" sz="2800"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đến</a:t>
              </a:r>
              <a:r>
                <a:rPr lang="en-US" altLang="zh-CN" sz="2800"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những</a:t>
              </a:r>
              <a:r>
                <a:rPr lang="en-US" altLang="zh-CN" sz="2800"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đổi</a:t>
              </a:r>
              <a:r>
                <a:rPr lang="en-US" altLang="zh-CN" sz="2800"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thay</a:t>
              </a:r>
              <a:r>
                <a:rPr lang="en-US" altLang="zh-CN" sz="2800"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kì</a:t>
              </a:r>
              <a:r>
                <a:rPr lang="en-US" altLang="zh-CN" sz="2800"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diệu</a:t>
              </a:r>
              <a:r>
                <a:rPr lang="en-US" altLang="zh-CN" sz="2800" dirty="0" smtClean="0">
                  <a:latin typeface="Times New Roman" panose="02020603050405020304" pitchFamily="18" charset="0"/>
                  <a:ea typeface="字魂35号-经典雅黑" panose="02000000000000000000" pitchFamily="2" charset="-122"/>
                  <a:cs typeface="Times New Roman" panose="02020603050405020304" pitchFamily="18" charset="0"/>
                </a:rPr>
                <a:t>)</a:t>
              </a:r>
              <a:endParaRPr lang="zh-CN" altLang="zh-CN" sz="2800" dirty="0">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11" name="文本3">
              <a:extLst>
                <a:ext uri="{FF2B5EF4-FFF2-40B4-BE49-F238E27FC236}">
                  <a16:creationId xmlns:a16="http://schemas.microsoft.com/office/drawing/2014/main" id="{D08617F5-20D6-49D8-8407-789661FDF3E9}"/>
                </a:ext>
              </a:extLst>
            </p:cNvPr>
            <p:cNvSpPr>
              <a:spLocks noChangeArrowheads="1"/>
            </p:cNvSpPr>
            <p:nvPr/>
          </p:nvSpPr>
          <p:spPr bwMode="ltGray">
            <a:xfrm>
              <a:off x="5328031" y="4799497"/>
              <a:ext cx="5636322" cy="1176580"/>
            </a:xfrm>
            <a:prstGeom prst="roundRect">
              <a:avLst>
                <a:gd name="adj" fmla="val 11505"/>
              </a:avLst>
            </a:prstGeom>
            <a:solidFill>
              <a:schemeClr val="accent2">
                <a:lumMod val="20000"/>
                <a:lumOff val="80000"/>
              </a:schemeClr>
            </a:solidFill>
            <a:ln w="15875" cap="flat" cmpd="sng" algn="ctr">
              <a:noFill/>
              <a:prstDash val="solid"/>
            </a:ln>
            <a:effectLst/>
          </p:spPr>
          <p:txBody>
            <a:bodyPr lIns="62118" tIns="31058" rIns="62118" bIns="3105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20000"/>
                </a:lnSpc>
                <a:spcBef>
                  <a:spcPct val="0"/>
                </a:spcBef>
                <a:spcAft>
                  <a:spcPct val="0"/>
                </a:spcAft>
                <a:defRPr/>
              </a:pP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Sự</a:t>
              </a:r>
              <a:r>
                <a:rPr lang="en-US" altLang="zh-CN" sz="2800"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gắn</a:t>
              </a:r>
              <a:r>
                <a:rPr lang="en-US" altLang="zh-CN" sz="2800"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bó</a:t>
              </a:r>
              <a:r>
                <a:rPr lang="en-US" altLang="zh-CN" sz="2800"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sâu</a:t>
              </a:r>
              <a:r>
                <a:rPr lang="en-US" altLang="zh-CN" sz="2800"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nặng</a:t>
              </a:r>
              <a:r>
                <a:rPr lang="en-US" altLang="zh-CN" sz="2800"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của</a:t>
              </a:r>
              <a:r>
                <a:rPr lang="en-US" altLang="zh-CN" sz="2800"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tác</a:t>
              </a:r>
              <a:r>
                <a:rPr lang="en-US" altLang="zh-CN" sz="2800"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giả</a:t>
              </a:r>
              <a:r>
                <a:rPr lang="en-US" altLang="zh-CN" sz="2800" dirty="0" smtClean="0">
                  <a:latin typeface="Times New Roman" panose="02020603050405020304" pitchFamily="18" charset="0"/>
                  <a:ea typeface="字魂35号-经典雅黑" panose="02000000000000000000" pitchFamily="2" charset="-122"/>
                  <a:cs typeface="Times New Roman" panose="02020603050405020304" pitchFamily="18" charset="0"/>
                </a:rPr>
                <a:t> - </a:t>
              </a: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người</a:t>
              </a:r>
              <a:r>
                <a:rPr lang="en-US" altLang="zh-CN" sz="2800" dirty="0" smtClean="0">
                  <a:latin typeface="Times New Roman" panose="02020603050405020304" pitchFamily="18" charset="0"/>
                  <a:ea typeface="字魂35号-经典雅黑" panose="02000000000000000000" pitchFamily="2" charset="-122"/>
                  <a:cs typeface="Times New Roman" panose="02020603050405020304" pitchFamily="18" charset="0"/>
                </a:rPr>
                <a:t> con </a:t>
              </a: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xa</a:t>
              </a:r>
              <a:r>
                <a:rPr lang="en-US" altLang="zh-CN" sz="2800"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quê</a:t>
              </a:r>
              <a:r>
                <a:rPr lang="en-US" altLang="zh-CN" sz="2800" dirty="0" smtClean="0">
                  <a:latin typeface="Times New Roman" panose="02020603050405020304" pitchFamily="18" charset="0"/>
                  <a:ea typeface="字魂35号-经典雅黑" panose="02000000000000000000" pitchFamily="2" charset="-122"/>
                  <a:cs typeface="Times New Roman" panose="02020603050405020304" pitchFamily="18" charset="0"/>
                </a:rPr>
                <a:t> – </a:t>
              </a: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với</a:t>
              </a:r>
              <a:r>
                <a:rPr lang="en-US" altLang="zh-CN" sz="2800"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quê</a:t>
              </a:r>
              <a:r>
                <a:rPr lang="en-US" altLang="zh-CN" sz="2800"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smtClean="0">
                  <a:latin typeface="Times New Roman" panose="02020603050405020304" pitchFamily="18" charset="0"/>
                  <a:ea typeface="字魂35号-经典雅黑" panose="02000000000000000000" pitchFamily="2" charset="-122"/>
                  <a:cs typeface="Times New Roman" panose="02020603050405020304" pitchFamily="18" charset="0"/>
                </a:rPr>
                <a:t>nhà</a:t>
              </a:r>
              <a:r>
                <a:rPr lang="en-US" altLang="zh-CN" sz="2800" dirty="0" smtClean="0">
                  <a:latin typeface="Times New Roman" panose="02020603050405020304" pitchFamily="18" charset="0"/>
                  <a:ea typeface="字魂35号-经典雅黑" panose="02000000000000000000" pitchFamily="2" charset="-122"/>
                  <a:cs typeface="Times New Roman" panose="02020603050405020304" pitchFamily="18" charset="0"/>
                </a:rPr>
                <a:t>.</a:t>
              </a:r>
              <a:endParaRPr lang="zh-CN" altLang="zh-CN" sz="2800" dirty="0">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12" name="椭圆 14">
              <a:extLst>
                <a:ext uri="{FF2B5EF4-FFF2-40B4-BE49-F238E27FC236}">
                  <a16:creationId xmlns:a16="http://schemas.microsoft.com/office/drawing/2014/main" id="{79D7BA32-F2A0-47EF-B817-A2A6C7303E55}"/>
                </a:ext>
              </a:extLst>
            </p:cNvPr>
            <p:cNvSpPr/>
            <p:nvPr/>
          </p:nvSpPr>
          <p:spPr>
            <a:xfrm>
              <a:off x="1254841" y="3075549"/>
              <a:ext cx="1660175" cy="1924054"/>
            </a:xfrm>
            <a:prstGeom prst="ellipse">
              <a:avLst/>
            </a:prstGeom>
            <a:solidFill>
              <a:srgbClr val="FFC000"/>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13" name="文本框 38">
              <a:extLst>
                <a:ext uri="{FF2B5EF4-FFF2-40B4-BE49-F238E27FC236}">
                  <a16:creationId xmlns:a16="http://schemas.microsoft.com/office/drawing/2014/main" id="{60ABC95A-4111-4A58-8384-4F5DC51610B4}"/>
                </a:ext>
              </a:extLst>
            </p:cNvPr>
            <p:cNvSpPr txBox="1"/>
            <p:nvPr/>
          </p:nvSpPr>
          <p:spPr>
            <a:xfrm>
              <a:off x="1459972" y="3230817"/>
              <a:ext cx="1260431" cy="1577994"/>
            </a:xfrm>
            <a:prstGeom prst="rect">
              <a:avLst/>
            </a:prstGeom>
            <a:noFill/>
          </p:spPr>
          <p:txBody>
            <a:bodyPr wrap="square" rtlCol="0">
              <a:spAutoFit/>
            </a:bodyPr>
            <a:lstStyle/>
            <a:p>
              <a:pPr algn="ctr"/>
              <a:r>
                <a:rPr lang="en-US" altLang="zh-CN" sz="2800" b="1" dirty="0" err="1" smtClean="0">
                  <a:latin typeface="Times New Roman" panose="02020603050405020304" pitchFamily="18" charset="0"/>
                  <a:ea typeface="字魂35号-经典雅黑" panose="02000000000000000000" pitchFamily="2" charset="-122"/>
                  <a:cs typeface="Times New Roman" panose="02020603050405020304" pitchFamily="18" charset="0"/>
                </a:rPr>
                <a:t>Những</a:t>
              </a:r>
              <a:r>
                <a:rPr lang="en-US" altLang="zh-CN" sz="2800" b="1"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smtClean="0">
                  <a:latin typeface="Times New Roman" panose="02020603050405020304" pitchFamily="18" charset="0"/>
                  <a:ea typeface="字魂35号-经典雅黑" panose="02000000000000000000" pitchFamily="2" charset="-122"/>
                  <a:cs typeface="Times New Roman" panose="02020603050405020304" pitchFamily="18" charset="0"/>
                </a:rPr>
                <a:t>sắc</a:t>
              </a:r>
              <a:r>
                <a:rPr lang="en-US" altLang="zh-CN" sz="2800" b="1"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smtClean="0">
                  <a:latin typeface="Times New Roman" panose="02020603050405020304" pitchFamily="18" charset="0"/>
                  <a:ea typeface="字魂35号-经典雅黑" panose="02000000000000000000" pitchFamily="2" charset="-122"/>
                  <a:cs typeface="Times New Roman" panose="02020603050405020304" pitchFamily="18" charset="0"/>
                </a:rPr>
                <a:t>thái</a:t>
              </a:r>
              <a:r>
                <a:rPr lang="en-US" altLang="zh-CN" sz="2800" b="1"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smtClean="0">
                  <a:latin typeface="Times New Roman" panose="02020603050405020304" pitchFamily="18" charset="0"/>
                  <a:ea typeface="字魂35号-经典雅黑" panose="02000000000000000000" pitchFamily="2" charset="-122"/>
                  <a:cs typeface="Times New Roman" panose="02020603050405020304" pitchFamily="18" charset="0"/>
                </a:rPr>
                <a:t>nghĩa</a:t>
              </a:r>
              <a:r>
                <a:rPr lang="en-US" altLang="zh-CN" sz="2800" b="1"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smtClean="0">
                  <a:latin typeface="Times New Roman" panose="02020603050405020304" pitchFamily="18" charset="0"/>
                  <a:ea typeface="字魂35号-经典雅黑" panose="02000000000000000000" pitchFamily="2" charset="-122"/>
                  <a:cs typeface="Times New Roman" panose="02020603050405020304" pitchFamily="18" charset="0"/>
                </a:rPr>
                <a:t>khác</a:t>
              </a:r>
              <a:r>
                <a:rPr lang="en-US" altLang="zh-CN" sz="2800" b="1"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smtClean="0">
                  <a:latin typeface="Times New Roman" panose="02020603050405020304" pitchFamily="18" charset="0"/>
                  <a:ea typeface="字魂35号-经典雅黑" panose="02000000000000000000" pitchFamily="2" charset="-122"/>
                  <a:cs typeface="Times New Roman" panose="02020603050405020304" pitchFamily="18" charset="0"/>
                </a:rPr>
                <a:t>nhau</a:t>
              </a:r>
              <a:endParaRPr lang="zh-CN" altLang="en-US" sz="2800" b="1" dirty="0">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14" name="圆角矩形 21">
              <a:extLst>
                <a:ext uri="{FF2B5EF4-FFF2-40B4-BE49-F238E27FC236}">
                  <a16:creationId xmlns:a16="http://schemas.microsoft.com/office/drawing/2014/main" id="{1347AC75-CFB2-4651-BE0D-7F1277E216D7}"/>
                </a:ext>
              </a:extLst>
            </p:cNvPr>
            <p:cNvSpPr/>
            <p:nvPr/>
          </p:nvSpPr>
          <p:spPr>
            <a:xfrm>
              <a:off x="3679450" y="2124224"/>
              <a:ext cx="1540305" cy="1247618"/>
            </a:xfrm>
            <a:prstGeom prst="roundRect">
              <a:avLst>
                <a:gd name="adj" fmla="val 9039"/>
              </a:avLst>
            </a:prstGeom>
            <a:solidFill>
              <a:srgbClr val="92D050"/>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15" name="Text Placeholder 4">
              <a:extLst>
                <a:ext uri="{FF2B5EF4-FFF2-40B4-BE49-F238E27FC236}">
                  <a16:creationId xmlns:a16="http://schemas.microsoft.com/office/drawing/2014/main" id="{E8ACE01C-43BE-4B96-8234-AA70414C08C4}"/>
                </a:ext>
              </a:extLst>
            </p:cNvPr>
            <p:cNvSpPr txBox="1">
              <a:spLocks/>
            </p:cNvSpPr>
            <p:nvPr/>
          </p:nvSpPr>
          <p:spPr>
            <a:xfrm>
              <a:off x="4001930" y="2522360"/>
              <a:ext cx="1020460" cy="225672"/>
            </a:xfrm>
            <a:prstGeom prst="rect">
              <a:avLst/>
            </a:prstGeom>
            <a:noFill/>
          </p:spPr>
          <p:txBody>
            <a:bodyPr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zh-CN" sz="2800" b="1" dirty="0" err="1" smtClean="0">
                  <a:latin typeface="Times New Roman" panose="02020603050405020304" pitchFamily="18" charset="0"/>
                  <a:ea typeface="字魂35号-经典雅黑" panose="02000000000000000000" pitchFamily="2" charset="-122"/>
                  <a:cs typeface="Times New Roman" panose="02020603050405020304" pitchFamily="18" charset="0"/>
                </a:rPr>
                <a:t>Mùa</a:t>
              </a:r>
              <a:r>
                <a:rPr lang="en-US" altLang="zh-CN" sz="2800" b="1"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smtClean="0">
                  <a:latin typeface="Times New Roman" panose="02020603050405020304" pitchFamily="18" charset="0"/>
                  <a:ea typeface="字魂35号-经典雅黑" panose="02000000000000000000" pitchFamily="2" charset="-122"/>
                  <a:cs typeface="Times New Roman" panose="02020603050405020304" pitchFamily="18" charset="0"/>
                </a:rPr>
                <a:t>xuân</a:t>
              </a:r>
              <a:r>
                <a:rPr lang="en-US" altLang="zh-CN" sz="2800" b="1"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smtClean="0">
                  <a:latin typeface="Times New Roman" panose="02020603050405020304" pitchFamily="18" charset="0"/>
                  <a:ea typeface="字魂35号-经典雅黑" panose="02000000000000000000" pitchFamily="2" charset="-122"/>
                  <a:cs typeface="Times New Roman" panose="02020603050405020304" pitchFamily="18" charset="0"/>
                </a:rPr>
                <a:t>của</a:t>
              </a:r>
              <a:r>
                <a:rPr lang="en-US" altLang="zh-CN" sz="2800" b="1"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smtClean="0">
                  <a:latin typeface="Times New Roman" panose="02020603050405020304" pitchFamily="18" charset="0"/>
                  <a:ea typeface="字魂35号-经典雅黑" panose="02000000000000000000" pitchFamily="2" charset="-122"/>
                  <a:cs typeface="Times New Roman" panose="02020603050405020304" pitchFamily="18" charset="0"/>
                </a:rPr>
                <a:t>tôi</a:t>
              </a:r>
              <a:endParaRPr lang="en-GB" altLang="zh-CN" sz="2800" b="1" dirty="0">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16" name="圆角矩形 25">
              <a:extLst>
                <a:ext uri="{FF2B5EF4-FFF2-40B4-BE49-F238E27FC236}">
                  <a16:creationId xmlns:a16="http://schemas.microsoft.com/office/drawing/2014/main" id="{03FD5115-CA87-406F-8BA7-84E66D5DCF61}"/>
                </a:ext>
              </a:extLst>
            </p:cNvPr>
            <p:cNvSpPr/>
            <p:nvPr/>
          </p:nvSpPr>
          <p:spPr>
            <a:xfrm>
              <a:off x="3679977" y="3467609"/>
              <a:ext cx="1539779" cy="1247618"/>
            </a:xfrm>
            <a:prstGeom prst="roundRect">
              <a:avLst>
                <a:gd name="adj" fmla="val 9039"/>
              </a:avLst>
            </a:prstGeom>
            <a:solidFill>
              <a:schemeClr val="accent1">
                <a:lumMod val="60000"/>
                <a:lumOff val="40000"/>
              </a:schemeClr>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17" name="Text Placeholder 4">
              <a:extLst>
                <a:ext uri="{FF2B5EF4-FFF2-40B4-BE49-F238E27FC236}">
                  <a16:creationId xmlns:a16="http://schemas.microsoft.com/office/drawing/2014/main" id="{CF3EEDD8-5F0C-4548-B4DB-1A124A021A87}"/>
                </a:ext>
              </a:extLst>
            </p:cNvPr>
            <p:cNvSpPr txBox="1">
              <a:spLocks/>
            </p:cNvSpPr>
            <p:nvPr/>
          </p:nvSpPr>
          <p:spPr>
            <a:xfrm>
              <a:off x="3633129" y="3860900"/>
              <a:ext cx="1663503" cy="411012"/>
            </a:xfrm>
            <a:prstGeom prst="rect">
              <a:avLst/>
            </a:prstGeom>
            <a:noFill/>
          </p:spPr>
          <p:txBody>
            <a:bodyPr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zh-CN" sz="2800" b="1" dirty="0" err="1" smtClean="0">
                  <a:latin typeface="Times New Roman" panose="02020603050405020304" pitchFamily="18" charset="0"/>
                  <a:ea typeface="字魂35号-经典雅黑" panose="02000000000000000000" pitchFamily="2" charset="-122"/>
                  <a:cs typeface="Times New Roman" panose="02020603050405020304" pitchFamily="18" charset="0"/>
                </a:rPr>
                <a:t>Mùa</a:t>
              </a:r>
              <a:r>
                <a:rPr lang="en-US" altLang="zh-CN" sz="2800" b="1"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smtClean="0">
                  <a:latin typeface="Times New Roman" panose="02020603050405020304" pitchFamily="18" charset="0"/>
                  <a:ea typeface="字魂35号-经典雅黑" panose="02000000000000000000" pitchFamily="2" charset="-122"/>
                  <a:cs typeface="Times New Roman" panose="02020603050405020304" pitchFamily="18" charset="0"/>
                </a:rPr>
                <a:t>xuân</a:t>
              </a:r>
              <a:r>
                <a:rPr lang="en-US" altLang="zh-CN" sz="2800" b="1"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smtClean="0">
                  <a:latin typeface="Times New Roman" panose="02020603050405020304" pitchFamily="18" charset="0"/>
                  <a:ea typeface="字魂35号-经典雅黑" panose="02000000000000000000" pitchFamily="2" charset="-122"/>
                  <a:cs typeface="Times New Roman" panose="02020603050405020304" pitchFamily="18" charset="0"/>
                </a:rPr>
                <a:t>thần</a:t>
              </a:r>
              <a:r>
                <a:rPr lang="en-US" altLang="zh-CN" sz="2800" b="1"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smtClean="0">
                  <a:latin typeface="Times New Roman" panose="02020603050405020304" pitchFamily="18" charset="0"/>
                  <a:ea typeface="字魂35号-经典雅黑" panose="02000000000000000000" pitchFamily="2" charset="-122"/>
                  <a:cs typeface="Times New Roman" panose="02020603050405020304" pitchFamily="18" charset="0"/>
                </a:rPr>
                <a:t>thánh</a:t>
              </a:r>
              <a:r>
                <a:rPr lang="en-US" altLang="zh-CN" sz="2800" b="1"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smtClean="0">
                  <a:latin typeface="Times New Roman" panose="02020603050405020304" pitchFamily="18" charset="0"/>
                  <a:ea typeface="字魂35号-经典雅黑" panose="02000000000000000000" pitchFamily="2" charset="-122"/>
                  <a:cs typeface="Times New Roman" panose="02020603050405020304" pitchFamily="18" charset="0"/>
                </a:rPr>
                <a:t>của</a:t>
              </a:r>
              <a:r>
                <a:rPr lang="en-US" altLang="zh-CN" sz="2800" b="1"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smtClean="0">
                  <a:latin typeface="Times New Roman" panose="02020603050405020304" pitchFamily="18" charset="0"/>
                  <a:ea typeface="字魂35号-经典雅黑" panose="02000000000000000000" pitchFamily="2" charset="-122"/>
                  <a:cs typeface="Times New Roman" panose="02020603050405020304" pitchFamily="18" charset="0"/>
                </a:rPr>
                <a:t>tôi</a:t>
              </a:r>
              <a:endParaRPr lang="en-GB" altLang="zh-CN" sz="2800" b="1" dirty="0">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18" name="圆角矩形 29">
              <a:extLst>
                <a:ext uri="{FF2B5EF4-FFF2-40B4-BE49-F238E27FC236}">
                  <a16:creationId xmlns:a16="http://schemas.microsoft.com/office/drawing/2014/main" id="{BA2E98AC-FC6A-48FB-9D38-9D2D78858A25}"/>
                </a:ext>
              </a:extLst>
            </p:cNvPr>
            <p:cNvSpPr/>
            <p:nvPr/>
          </p:nvSpPr>
          <p:spPr>
            <a:xfrm>
              <a:off x="3682508" y="4760971"/>
              <a:ext cx="1537247" cy="1247618"/>
            </a:xfrm>
            <a:prstGeom prst="roundRect">
              <a:avLst>
                <a:gd name="adj" fmla="val 9039"/>
              </a:avLst>
            </a:prstGeom>
            <a:solidFill>
              <a:schemeClr val="accent2">
                <a:lumMod val="20000"/>
                <a:lumOff val="80000"/>
              </a:schemeClr>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19" name="Text Placeholder 4">
              <a:extLst>
                <a:ext uri="{FF2B5EF4-FFF2-40B4-BE49-F238E27FC236}">
                  <a16:creationId xmlns:a16="http://schemas.microsoft.com/office/drawing/2014/main" id="{EE2649B9-E780-4F9D-867F-620DEA5FA8C7}"/>
                </a:ext>
              </a:extLst>
            </p:cNvPr>
            <p:cNvSpPr txBox="1">
              <a:spLocks/>
            </p:cNvSpPr>
            <p:nvPr/>
          </p:nvSpPr>
          <p:spPr>
            <a:xfrm>
              <a:off x="3747145" y="5204286"/>
              <a:ext cx="1404913" cy="265847"/>
            </a:xfrm>
            <a:prstGeom prst="rect">
              <a:avLst/>
            </a:prstGeom>
            <a:noFill/>
          </p:spPr>
          <p:txBody>
            <a:bodyPr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zh-CN" sz="2800" b="1" dirty="0" err="1" smtClean="0">
                  <a:latin typeface="Times New Roman" panose="02020603050405020304" pitchFamily="18" charset="0"/>
                  <a:ea typeface="字魂35号-经典雅黑" panose="02000000000000000000" pitchFamily="2" charset="-122"/>
                  <a:cs typeface="Times New Roman" panose="02020603050405020304" pitchFamily="18" charset="0"/>
                </a:rPr>
                <a:t>Mùa</a:t>
              </a:r>
              <a:r>
                <a:rPr lang="en-US" altLang="zh-CN" sz="2800" b="1"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smtClean="0">
                  <a:latin typeface="Times New Roman" panose="02020603050405020304" pitchFamily="18" charset="0"/>
                  <a:ea typeface="字魂35号-经典雅黑" panose="02000000000000000000" pitchFamily="2" charset="-122"/>
                  <a:cs typeface="Times New Roman" panose="02020603050405020304" pitchFamily="18" charset="0"/>
                </a:rPr>
                <a:t>xuân</a:t>
              </a:r>
              <a:r>
                <a:rPr lang="en-US" altLang="zh-CN" sz="2800" b="1"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smtClean="0">
                  <a:latin typeface="Times New Roman" panose="02020603050405020304" pitchFamily="18" charset="0"/>
                  <a:ea typeface="字魂35号-经典雅黑" panose="02000000000000000000" pitchFamily="2" charset="-122"/>
                  <a:cs typeface="Times New Roman" panose="02020603050405020304" pitchFamily="18" charset="0"/>
                </a:rPr>
                <a:t>của</a:t>
              </a:r>
              <a:r>
                <a:rPr lang="en-US" altLang="zh-CN" sz="2800" b="1"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smtClean="0">
                  <a:latin typeface="Times New Roman" panose="02020603050405020304" pitchFamily="18" charset="0"/>
                  <a:ea typeface="字魂35号-经典雅黑" panose="02000000000000000000" pitchFamily="2" charset="-122"/>
                  <a:cs typeface="Times New Roman" panose="02020603050405020304" pitchFamily="18" charset="0"/>
                </a:rPr>
                <a:t>Hà</a:t>
              </a:r>
              <a:r>
                <a:rPr lang="en-US" altLang="zh-CN" sz="2800" b="1"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smtClean="0">
                  <a:latin typeface="Times New Roman" panose="02020603050405020304" pitchFamily="18" charset="0"/>
                  <a:ea typeface="字魂35号-经典雅黑" panose="02000000000000000000" pitchFamily="2" charset="-122"/>
                  <a:cs typeface="Times New Roman" panose="02020603050405020304" pitchFamily="18" charset="0"/>
                </a:rPr>
                <a:t>Nội</a:t>
              </a:r>
              <a:r>
                <a:rPr lang="en-US" altLang="zh-CN" sz="2800" b="1"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smtClean="0">
                  <a:latin typeface="Times New Roman" panose="02020603050405020304" pitchFamily="18" charset="0"/>
                  <a:ea typeface="字魂35号-经典雅黑" panose="02000000000000000000" pitchFamily="2" charset="-122"/>
                  <a:cs typeface="Times New Roman" panose="02020603050405020304" pitchFamily="18" charset="0"/>
                </a:rPr>
                <a:t>thân</a:t>
              </a:r>
              <a:r>
                <a:rPr lang="en-US" altLang="zh-CN" sz="2800" b="1" dirty="0" smtClean="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smtClean="0">
                  <a:latin typeface="Times New Roman" panose="02020603050405020304" pitchFamily="18" charset="0"/>
                  <a:ea typeface="字魂35号-经典雅黑" panose="02000000000000000000" pitchFamily="2" charset="-122"/>
                  <a:cs typeface="Times New Roman" panose="02020603050405020304" pitchFamily="18" charset="0"/>
                </a:rPr>
                <a:t>yêu</a:t>
              </a:r>
              <a:endParaRPr lang="en-GB" altLang="zh-CN" sz="2800" b="1" dirty="0">
                <a:latin typeface="Times New Roman" panose="02020603050405020304" pitchFamily="18" charset="0"/>
                <a:ea typeface="字魂35号-经典雅黑" panose="02000000000000000000" pitchFamily="2" charset="-122"/>
                <a:cs typeface="Times New Roman" panose="02020603050405020304" pitchFamily="18" charset="0"/>
              </a:endParaRPr>
            </a:p>
          </p:txBody>
        </p:sp>
      </p:grpSp>
      <p:sp>
        <p:nvSpPr>
          <p:cNvPr id="20" name="TextBox 19"/>
          <p:cNvSpPr txBox="1"/>
          <p:nvPr/>
        </p:nvSpPr>
        <p:spPr>
          <a:xfrm>
            <a:off x="619147" y="5986427"/>
            <a:ext cx="10771664" cy="523220"/>
          </a:xfrm>
          <a:prstGeom prst="rect">
            <a:avLst/>
          </a:prstGeom>
          <a:noFill/>
        </p:spPr>
        <p:txBody>
          <a:bodyPr wrap="square" rtlCol="0">
            <a:spAutoFit/>
          </a:bodyPr>
          <a:lstStyle/>
          <a:p>
            <a:pPr algn="just"/>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Hình</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bóng</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cái</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tôi</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tác</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giả</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được</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thể</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hiện</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khá</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rõ</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trong</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bài</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tùy</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bút</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1032106"/>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arn(inVertical)">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3" name="PA_淘宝网chenying0907出品 2">
            <a:extLst>
              <a:ext uri="{FF2B5EF4-FFF2-40B4-BE49-F238E27FC236}">
                <a16:creationId xmlns:a16="http://schemas.microsoft.com/office/drawing/2014/main" id="{D8F190AC-1D98-4239-90FD-2DF8CDAD74C0}"/>
              </a:ext>
            </a:extLst>
          </p:cNvPr>
          <p:cNvSpPr/>
          <p:nvPr>
            <p:custDataLst>
              <p:tags r:id="rId1"/>
            </p:custDataLst>
          </p:nvPr>
        </p:nvSpPr>
        <p:spPr>
          <a:xfrm>
            <a:off x="0" y="1798728"/>
            <a:ext cx="12192000" cy="2764157"/>
          </a:xfrm>
          <a:prstGeom prst="rect">
            <a:avLst/>
          </a:prstGeom>
          <a:solidFill>
            <a:schemeClr val="bg1">
              <a:alpha val="91000"/>
            </a:schemeClr>
          </a:solidFill>
          <a:ln>
            <a:solidFill>
              <a:schemeClr val="accent2">
                <a:alpha val="21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4800" b="1" dirty="0" smtClean="0">
                <a:solidFill>
                  <a:schemeClr val="tx1"/>
                </a:solidFill>
                <a:latin typeface="Times New Roman" panose="02020603050405020304" pitchFamily="18" charset="0"/>
                <a:cs typeface="Times New Roman" panose="02020603050405020304" pitchFamily="18" charset="0"/>
              </a:rPr>
              <a:t>5. </a:t>
            </a:r>
            <a:r>
              <a:rPr lang="en-US" sz="4800" b="1" dirty="0" err="1" smtClean="0">
                <a:solidFill>
                  <a:schemeClr val="tx1"/>
                </a:solidFill>
                <a:latin typeface="Times New Roman" panose="02020603050405020304" pitchFamily="18" charset="0"/>
                <a:cs typeface="Times New Roman" panose="02020603050405020304" pitchFamily="18" charset="0"/>
              </a:rPr>
              <a:t>Lời</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văn</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của</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bài</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tùy</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bút</a:t>
            </a:r>
            <a:endParaRPr lang="en-US" sz="4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4378592"/>
      </p:ext>
    </p:extLst>
  </p:cSld>
  <p:clrMapOvr>
    <a:masterClrMapping/>
  </p:clrMapOvr>
  <mc:AlternateContent xmlns:mc="http://schemas.openxmlformats.org/markup-compatibility/2006" xmlns:p14="http://schemas.microsoft.com/office/powerpoint/2010/main">
    <mc:Choice Requires="p14">
      <p:transition spd="slow" p14:dur="800" advClick="0" advTm="1000">
        <p:circle/>
      </p:transition>
    </mc:Choice>
    <mc:Fallback xmlns="">
      <p:transition spd="slow" advClick="0" advTm="1000">
        <p:circl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7224" y="692992"/>
            <a:ext cx="5875382" cy="3246530"/>
          </a:xfrm>
          <a:prstGeom prst="rect">
            <a:avLst/>
          </a:prstGeom>
          <a:noFill/>
        </p:spPr>
        <p:txBody>
          <a:bodyPr wrap="square" rtlCol="0">
            <a:spAutoFit/>
          </a:bodyPr>
          <a:lstStyle/>
          <a:p>
            <a:pPr algn="just">
              <a:lnSpc>
                <a:spcPct val="150000"/>
              </a:lnSpc>
            </a:pPr>
            <a:r>
              <a:rPr lang="en-US" sz="2800" b="1" dirty="0" err="1" smtClean="0">
                <a:latin typeface="Times New Roman" panose="02020603050405020304" pitchFamily="18" charset="0"/>
                <a:cs typeface="Times New Roman" panose="02020603050405020304" pitchFamily="18" charset="0"/>
              </a:rPr>
              <a:t>Chọn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một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câu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văn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cho</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thấy</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lời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văn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của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bài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tùy</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bút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như</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lời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trò</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chuyện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tâm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tình</a:t>
            </a:r>
            <a:r>
              <a:rPr lang="en-US" sz="2800" b="1" dirty="0" smtClean="0">
                <a:latin typeface="Times New Roman" panose="02020603050405020304" pitchFamily="18" charset="0"/>
                <a:cs typeface="Times New Roman" panose="02020603050405020304" pitchFamily="18" charset="0"/>
              </a:rPr>
              <a:t>. Theo </a:t>
            </a:r>
            <a:r>
              <a:rPr lang="en-US" sz="2800" b="1" dirty="0" err="1" smtClean="0">
                <a:latin typeface="Times New Roman" panose="02020603050405020304" pitchFamily="18" charset="0"/>
                <a:cs typeface="Times New Roman" panose="02020603050405020304" pitchFamily="18" charset="0"/>
              </a:rPr>
              <a:t>em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đặc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điểm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đó</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của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lời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văn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có</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tác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động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như</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thế</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nào</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đến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cảm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nhận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của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người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đọc</a:t>
            </a:r>
            <a:r>
              <a:rPr lang="en-US" sz="2800" b="1"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3006" y="908594"/>
            <a:ext cx="6858000" cy="6858000"/>
          </a:xfrm>
          <a:prstGeom prst="rect">
            <a:avLst/>
          </a:prstGeom>
        </p:spPr>
      </p:pic>
    </p:spTree>
    <p:extLst>
      <p:ext uri="{BB962C8B-B14F-4D97-AF65-F5344CB8AC3E}">
        <p14:creationId xmlns:p14="http://schemas.microsoft.com/office/powerpoint/2010/main" val="2125761700"/>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9555" y="235976"/>
            <a:ext cx="10264501" cy="523220"/>
          </a:xfrm>
          <a:prstGeom prst="rect">
            <a:avLst/>
          </a:prstGeom>
          <a:noFill/>
        </p:spPr>
        <p:txBody>
          <a:bodyPr wrap="square" rtlCol="0">
            <a:spAutoFit/>
          </a:bodyPr>
          <a:lstStyle/>
          <a:p>
            <a:pPr algn="ctr"/>
            <a:r>
              <a:rPr lang="en-US" sz="2800" b="1" dirty="0" err="1" smtClean="0">
                <a:latin typeface="Times New Roman" panose="02020603050405020304" pitchFamily="18" charset="0"/>
                <a:cs typeface="Times New Roman" panose="02020603050405020304" pitchFamily="18" charset="0"/>
              </a:rPr>
              <a:t>Lời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văn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của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bài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tùy</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bút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như</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lời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trò</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chuyện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tâm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tình</a:t>
            </a:r>
            <a:endParaRPr lang="en-US" sz="2800" dirty="0">
              <a:latin typeface="Times New Roman" panose="02020603050405020304" pitchFamily="18" charset="0"/>
              <a:cs typeface="Times New Roman" panose="02020603050405020304" pitchFamily="18" charset="0"/>
            </a:endParaRPr>
          </a:p>
        </p:txBody>
      </p:sp>
      <p:sp>
        <p:nvSpPr>
          <p:cNvPr id="4" name="圆角矩形 4">
            <a:extLst>
              <a:ext uri="{FF2B5EF4-FFF2-40B4-BE49-F238E27FC236}">
                <a16:creationId xmlns:a16="http://schemas.microsoft.com/office/drawing/2014/main" id="{8B42DAC0-2BC8-4AC7-A58F-15C251564CFE}"/>
              </a:ext>
            </a:extLst>
          </p:cNvPr>
          <p:cNvSpPr/>
          <p:nvPr/>
        </p:nvSpPr>
        <p:spPr>
          <a:xfrm>
            <a:off x="695322" y="1423849"/>
            <a:ext cx="2097271" cy="2568665"/>
          </a:xfrm>
          <a:prstGeom prst="roundRect">
            <a:avLst/>
          </a:prstGeom>
          <a:solidFill>
            <a:srgbClr val="FFFF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altLang="zh-CN" sz="2800" i="1"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Ơi</a:t>
            </a:r>
            <a:r>
              <a:rPr lang="en-US" altLang="zh-CN" sz="2800" i="1"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ơi</a:t>
            </a:r>
            <a:r>
              <a:rPr lang="en-US" altLang="zh-CN" sz="2800" i="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người</a:t>
            </a:r>
            <a:r>
              <a:rPr lang="en-US" altLang="zh-CN" sz="2800" i="1"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em</a:t>
            </a:r>
            <a:r>
              <a:rPr lang="en-US" altLang="zh-CN" sz="2800" i="1"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ái</a:t>
            </a:r>
            <a:r>
              <a:rPr lang="en-US" altLang="zh-CN" sz="2800" i="1"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xõa</a:t>
            </a:r>
            <a:r>
              <a:rPr lang="en-US" altLang="zh-CN" sz="2800" i="1"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tóc</a:t>
            </a:r>
            <a:r>
              <a:rPr lang="en-US" altLang="zh-CN" sz="2800" i="1"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bên</a:t>
            </a:r>
            <a:r>
              <a:rPr lang="en-US" altLang="zh-CN" sz="2800" i="1"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cửa</a:t>
            </a:r>
            <a:r>
              <a:rPr lang="en-US" altLang="zh-CN" sz="2800" i="1"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sổ</a:t>
            </a:r>
            <a:r>
              <a:rPr lang="en-US" altLang="zh-CN" sz="2800" i="1"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endParaRPr lang="zh-CN" altLang="en-US" sz="2800" i="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5" name="圆角矩形 4">
            <a:extLst>
              <a:ext uri="{FF2B5EF4-FFF2-40B4-BE49-F238E27FC236}">
                <a16:creationId xmlns:a16="http://schemas.microsoft.com/office/drawing/2014/main" id="{8B42DAC0-2BC8-4AC7-A58F-15C251564CFE}"/>
              </a:ext>
            </a:extLst>
          </p:cNvPr>
          <p:cNvSpPr/>
          <p:nvPr/>
        </p:nvSpPr>
        <p:spPr>
          <a:xfrm>
            <a:off x="4194672" y="1287687"/>
            <a:ext cx="2898459" cy="3113315"/>
          </a:xfrm>
          <a:prstGeom prst="roundRect">
            <a:avLst/>
          </a:prstGeom>
          <a:solidFill>
            <a:srgbClr val="00B05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altLang="zh-CN" sz="2800" i="1" dirty="0" err="1"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Ấy</a:t>
            </a:r>
            <a:r>
              <a:rPr lang="en-US" altLang="zh-CN" sz="2800" i="1"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đấy</a:t>
            </a:r>
            <a:r>
              <a:rPr lang="en-US" altLang="zh-CN" sz="2800" i="1"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cái</a:t>
            </a:r>
            <a:r>
              <a:rPr lang="en-US" altLang="zh-CN" sz="2800" i="1"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mùa</a:t>
            </a:r>
            <a:r>
              <a:rPr lang="en-US" altLang="zh-CN" sz="2800" i="1"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xuân</a:t>
            </a:r>
            <a:r>
              <a:rPr lang="en-US" altLang="zh-CN" sz="2800" i="1"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thần</a:t>
            </a:r>
            <a:r>
              <a:rPr lang="en-US" altLang="zh-CN" sz="2800" i="1"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thánh</a:t>
            </a:r>
            <a:r>
              <a:rPr lang="en-US" altLang="zh-CN" sz="2800" i="1"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của</a:t>
            </a:r>
            <a:r>
              <a:rPr lang="en-US" altLang="zh-CN" sz="2800" i="1"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tôi</a:t>
            </a:r>
            <a:r>
              <a:rPr lang="en-US" altLang="zh-CN" sz="2800" i="1"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nó</a:t>
            </a:r>
            <a:r>
              <a:rPr lang="en-US" altLang="zh-CN" sz="2800" i="1"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làm</a:t>
            </a:r>
            <a:r>
              <a:rPr lang="en-US" altLang="zh-CN" sz="2800" i="1"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cho</a:t>
            </a:r>
            <a:r>
              <a:rPr lang="en-US" altLang="zh-CN" sz="2800" i="1"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người</a:t>
            </a:r>
            <a:r>
              <a:rPr lang="en-US" altLang="zh-CN" sz="2800" i="1"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ta </a:t>
            </a:r>
            <a:r>
              <a:rPr lang="en-US" altLang="zh-CN" sz="2800" i="1" dirty="0" err="1"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muốn</a:t>
            </a:r>
            <a:r>
              <a:rPr lang="en-US" altLang="zh-CN" sz="2800" i="1"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phát</a:t>
            </a:r>
            <a:r>
              <a:rPr lang="en-US" altLang="zh-CN" sz="2800" i="1"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điên</a:t>
            </a:r>
            <a:r>
              <a:rPr lang="en-US" altLang="zh-CN" sz="2800" i="1"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lên</a:t>
            </a:r>
            <a:r>
              <a:rPr lang="en-US" altLang="zh-CN" sz="2800" i="1"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như</a:t>
            </a:r>
            <a:r>
              <a:rPr lang="en-US" altLang="zh-CN" sz="2800" i="1"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thế</a:t>
            </a:r>
            <a:r>
              <a:rPr lang="en-US" altLang="zh-CN" sz="2800" i="1"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đấy</a:t>
            </a:r>
            <a:r>
              <a:rPr lang="en-US" altLang="zh-CN" sz="2800" i="1"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a:t>
            </a:r>
            <a:endParaRPr lang="zh-CN" altLang="en-US"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6" name="圆角矩形 4">
            <a:extLst>
              <a:ext uri="{FF2B5EF4-FFF2-40B4-BE49-F238E27FC236}">
                <a16:creationId xmlns:a16="http://schemas.microsoft.com/office/drawing/2014/main" id="{8B42DAC0-2BC8-4AC7-A58F-15C251564CFE}"/>
              </a:ext>
            </a:extLst>
          </p:cNvPr>
          <p:cNvSpPr/>
          <p:nvPr/>
        </p:nvSpPr>
        <p:spPr>
          <a:xfrm>
            <a:off x="8805861" y="1151525"/>
            <a:ext cx="2898459" cy="3113315"/>
          </a:xfrm>
          <a:prstGeom prst="roundRect">
            <a:avLst/>
          </a:prstGeom>
          <a:solidFill>
            <a:srgbClr val="00B0F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altLang="zh-CN" sz="2800" i="1" dirty="0" err="1"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Đẹp</a:t>
            </a:r>
            <a:r>
              <a:rPr lang="en-US" altLang="zh-CN" sz="2800" i="1"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quá</a:t>
            </a:r>
            <a:r>
              <a:rPr lang="en-US" altLang="zh-CN" sz="2800" i="1"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đi</a:t>
            </a:r>
            <a:r>
              <a:rPr lang="en-US" altLang="zh-CN" sz="2800" i="1"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mùa</a:t>
            </a:r>
            <a:r>
              <a:rPr lang="en-US" altLang="zh-CN" sz="2800" i="1"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xuân</a:t>
            </a:r>
            <a:r>
              <a:rPr lang="en-US" altLang="zh-CN" sz="2800" i="1"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ơi</a:t>
            </a:r>
            <a:r>
              <a:rPr lang="en-US" altLang="zh-CN" sz="2800" i="1"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 </a:t>
            </a:r>
            <a:r>
              <a:rPr lang="en-US" altLang="zh-CN" sz="2800" i="1" dirty="0" err="1"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mùa</a:t>
            </a:r>
            <a:r>
              <a:rPr lang="en-US" altLang="zh-CN" sz="2800" i="1"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xuân</a:t>
            </a:r>
            <a:r>
              <a:rPr lang="en-US" altLang="zh-CN" sz="2800" i="1"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của</a:t>
            </a:r>
            <a:r>
              <a:rPr lang="en-US" altLang="zh-CN" sz="2800" i="1"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Hà</a:t>
            </a:r>
            <a:r>
              <a:rPr lang="en-US" altLang="zh-CN" sz="2800" i="1"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Nội</a:t>
            </a:r>
            <a:r>
              <a:rPr lang="en-US" altLang="zh-CN" sz="2800" i="1"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thân</a:t>
            </a:r>
            <a:r>
              <a:rPr lang="en-US" altLang="zh-CN" sz="2800" i="1"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yêu</a:t>
            </a:r>
            <a:r>
              <a:rPr lang="en-US" altLang="zh-CN" sz="2800" i="1"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của</a:t>
            </a:r>
            <a:r>
              <a:rPr lang="en-US" altLang="zh-CN" sz="2800" i="1"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Bắc</a:t>
            </a:r>
            <a:r>
              <a:rPr lang="en-US" altLang="zh-CN" sz="2800" i="1"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Việt</a:t>
            </a:r>
            <a:r>
              <a:rPr lang="en-US" altLang="zh-CN" sz="2800" i="1"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thương</a:t>
            </a:r>
            <a:r>
              <a:rPr lang="en-US" altLang="zh-CN" sz="2800" i="1"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mến</a:t>
            </a:r>
            <a:r>
              <a:rPr lang="en-US" altLang="zh-CN" sz="2800" i="1"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a:t>
            </a:r>
            <a:endParaRPr lang="zh-CN" altLang="en-US"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7" name="TextBox 6"/>
          <p:cNvSpPr txBox="1"/>
          <p:nvPr/>
        </p:nvSpPr>
        <p:spPr>
          <a:xfrm>
            <a:off x="473253" y="4657167"/>
            <a:ext cx="11231067" cy="1953868"/>
          </a:xfrm>
          <a:prstGeom prst="rect">
            <a:avLst/>
          </a:prstGeom>
          <a:noFill/>
        </p:spPr>
        <p:txBody>
          <a:bodyPr wrap="square" rtlCol="0">
            <a:spAutoFit/>
          </a:bodyPr>
          <a:lstStyle/>
          <a:p>
            <a:pPr algn="just">
              <a:lnSpc>
                <a:spcPct val="150000"/>
              </a:lnSpc>
            </a:pP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Những</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câu</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văn</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như</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lời</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nói</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thường</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như</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là</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nhà</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văn</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đang</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trò</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chuyện</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với</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ai</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đó</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đồng</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thời</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như</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lời</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hô</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gọi</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làm</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cho</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người</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đọc</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ấn</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tượng</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Khoảng</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cách</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giữa</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người</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viết</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và</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người</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đọc</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sẽ</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bị</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rút</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cs typeface="Times New Roman" panose="02020603050405020304" pitchFamily="18" charset="0"/>
                <a:sym typeface="Wingdings" panose="05000000000000000000" pitchFamily="2" charset="2"/>
              </a:rPr>
              <a:t>ngắn</a:t>
            </a:r>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4134755"/>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hqprint">
            <a:extLst>
              <a:ext uri="{28A0092B-C50C-407E-A947-70E740481C1C}">
                <a14:useLocalDpi xmlns:a14="http://schemas.microsoft.com/office/drawing/2010/main" val="0"/>
              </a:ext>
            </a:extLst>
          </a:blip>
          <a:srcRect t="30567" b="3870"/>
          <a:stretch/>
        </p:blipFill>
        <p:spPr>
          <a:xfrm>
            <a:off x="0" y="391886"/>
            <a:ext cx="12192000" cy="6466114"/>
          </a:xfrm>
          <a:prstGeom prst="rect">
            <a:avLst/>
          </a:prstGeom>
        </p:spPr>
      </p:pic>
      <p:pic>
        <p:nvPicPr>
          <p:cNvPr id="2" name="Picture 1"/>
          <p:cNvPicPr>
            <a:picLocks noChangeAspect="1"/>
          </p:cNvPicPr>
          <p:nvPr/>
        </p:nvPicPr>
        <p:blipFill>
          <a:blip r:embed="rId4"/>
          <a:stretch>
            <a:fillRect/>
          </a:stretch>
        </p:blipFill>
        <p:spPr>
          <a:xfrm>
            <a:off x="6314947" y="765390"/>
            <a:ext cx="5877053" cy="2139881"/>
          </a:xfrm>
          <a:prstGeom prst="rect">
            <a:avLst/>
          </a:prstGeom>
        </p:spPr>
      </p:pic>
    </p:spTree>
    <p:extLst>
      <p:ext uri="{BB962C8B-B14F-4D97-AF65-F5344CB8AC3E}">
        <p14:creationId xmlns:p14="http://schemas.microsoft.com/office/powerpoint/2010/main" val="389712219"/>
      </p:ext>
    </p:extLst>
  </p:cSld>
  <p:clrMapOvr>
    <a:masterClrMapping/>
  </p:clrMapOvr>
  <p:transition spd="slow" advClick="0" advTm="1000">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五角星 18">
            <a:extLst>
              <a:ext uri="{FF2B5EF4-FFF2-40B4-BE49-F238E27FC236}">
                <a16:creationId xmlns:a16="http://schemas.microsoft.com/office/drawing/2014/main" id="{AA1D7D47-35E8-440D-BB76-6CE71E827649}"/>
              </a:ext>
            </a:extLst>
          </p:cNvPr>
          <p:cNvSpPr/>
          <p:nvPr/>
        </p:nvSpPr>
        <p:spPr>
          <a:xfrm rot="2134838">
            <a:off x="1573112" y="72523"/>
            <a:ext cx="2613843" cy="2653418"/>
          </a:xfrm>
          <a:custGeom>
            <a:avLst/>
            <a:gdLst/>
            <a:ahLst/>
            <a:cxnLst/>
            <a:rect l="l" t="t" r="r" b="b"/>
            <a:pathLst>
              <a:path w="2146515" h="2179015">
                <a:moveTo>
                  <a:pt x="471122" y="237422"/>
                </a:moveTo>
                <a:lnTo>
                  <a:pt x="747200" y="241233"/>
                </a:lnTo>
                <a:lnTo>
                  <a:pt x="1073258" y="0"/>
                </a:lnTo>
                <a:lnTo>
                  <a:pt x="1393697" y="237076"/>
                </a:lnTo>
                <a:lnTo>
                  <a:pt x="1750864" y="225501"/>
                </a:lnTo>
                <a:lnTo>
                  <a:pt x="1842069" y="552087"/>
                </a:lnTo>
                <a:lnTo>
                  <a:pt x="2146515" y="756238"/>
                </a:lnTo>
                <a:lnTo>
                  <a:pt x="2015413" y="1118523"/>
                </a:lnTo>
                <a:lnTo>
                  <a:pt x="2117270" y="1425471"/>
                </a:lnTo>
                <a:lnTo>
                  <a:pt x="1851783" y="1606493"/>
                </a:lnTo>
                <a:lnTo>
                  <a:pt x="1736567" y="1979858"/>
                </a:lnTo>
                <a:lnTo>
                  <a:pt x="1341430" y="1970902"/>
                </a:lnTo>
                <a:lnTo>
                  <a:pt x="1063978" y="2179015"/>
                </a:lnTo>
                <a:lnTo>
                  <a:pt x="790207" y="1971239"/>
                </a:lnTo>
                <a:lnTo>
                  <a:pt x="409948" y="1979858"/>
                </a:lnTo>
                <a:lnTo>
                  <a:pt x="298033" y="1617190"/>
                </a:lnTo>
                <a:lnTo>
                  <a:pt x="46603" y="1444761"/>
                </a:lnTo>
                <a:lnTo>
                  <a:pt x="150057" y="1170905"/>
                </a:lnTo>
                <a:lnTo>
                  <a:pt x="0" y="756238"/>
                </a:lnTo>
                <a:lnTo>
                  <a:pt x="386524" y="497047"/>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1. </a:t>
            </a:r>
            <a:r>
              <a:rPr lang="en-US" altLang="zh-CN" sz="2800" b="1"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Nội</a:t>
            </a:r>
            <a:r>
              <a:rPr lang="en-US" altLang="zh-CN" sz="2800" b="1"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dung</a:t>
            </a:r>
            <a:endParaRPr lang="zh-CN" altLang="en-US" sz="2800" b="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3" name="五角星 18">
            <a:extLst>
              <a:ext uri="{FF2B5EF4-FFF2-40B4-BE49-F238E27FC236}">
                <a16:creationId xmlns:a16="http://schemas.microsoft.com/office/drawing/2014/main" id="{FB73E4C8-DC68-455E-9A23-46FD060D064D}"/>
              </a:ext>
            </a:extLst>
          </p:cNvPr>
          <p:cNvSpPr/>
          <p:nvPr/>
        </p:nvSpPr>
        <p:spPr>
          <a:xfrm rot="2134838">
            <a:off x="8015689" y="113219"/>
            <a:ext cx="2613843" cy="2653418"/>
          </a:xfrm>
          <a:custGeom>
            <a:avLst/>
            <a:gdLst/>
            <a:ahLst/>
            <a:cxnLst/>
            <a:rect l="l" t="t" r="r" b="b"/>
            <a:pathLst>
              <a:path w="2146515" h="2179015">
                <a:moveTo>
                  <a:pt x="471122" y="237422"/>
                </a:moveTo>
                <a:lnTo>
                  <a:pt x="747200" y="241233"/>
                </a:lnTo>
                <a:lnTo>
                  <a:pt x="1073258" y="0"/>
                </a:lnTo>
                <a:lnTo>
                  <a:pt x="1393697" y="237076"/>
                </a:lnTo>
                <a:lnTo>
                  <a:pt x="1750864" y="225501"/>
                </a:lnTo>
                <a:lnTo>
                  <a:pt x="1842069" y="552087"/>
                </a:lnTo>
                <a:lnTo>
                  <a:pt x="2146515" y="756238"/>
                </a:lnTo>
                <a:lnTo>
                  <a:pt x="2015413" y="1118523"/>
                </a:lnTo>
                <a:lnTo>
                  <a:pt x="2117270" y="1425471"/>
                </a:lnTo>
                <a:lnTo>
                  <a:pt x="1851783" y="1606493"/>
                </a:lnTo>
                <a:lnTo>
                  <a:pt x="1736567" y="1979858"/>
                </a:lnTo>
                <a:lnTo>
                  <a:pt x="1341430" y="1970902"/>
                </a:lnTo>
                <a:lnTo>
                  <a:pt x="1063978" y="2179015"/>
                </a:lnTo>
                <a:lnTo>
                  <a:pt x="790207" y="1971239"/>
                </a:lnTo>
                <a:lnTo>
                  <a:pt x="409948" y="1979858"/>
                </a:lnTo>
                <a:lnTo>
                  <a:pt x="298033" y="1617190"/>
                </a:lnTo>
                <a:lnTo>
                  <a:pt x="46603" y="1444761"/>
                </a:lnTo>
                <a:lnTo>
                  <a:pt x="150057" y="1170905"/>
                </a:lnTo>
                <a:lnTo>
                  <a:pt x="0" y="756238"/>
                </a:lnTo>
                <a:lnTo>
                  <a:pt x="386524" y="497047"/>
                </a:ln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2.  </a:t>
            </a:r>
            <a:r>
              <a:rPr lang="en-US" altLang="zh-CN" sz="2800" b="1"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Nghệ</a:t>
            </a:r>
            <a:r>
              <a:rPr lang="en-US" altLang="zh-CN" sz="2800" b="1" dirty="0"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smtClean="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thuật</a:t>
            </a:r>
            <a:endParaRPr lang="zh-CN" altLang="en-US" sz="2800" b="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4" name="TextBox 3"/>
          <p:cNvSpPr txBox="1"/>
          <p:nvPr/>
        </p:nvSpPr>
        <p:spPr>
          <a:xfrm>
            <a:off x="183026" y="2917812"/>
            <a:ext cx="5629946" cy="3539430"/>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sym typeface="Wingdings" panose="05000000000000000000" pitchFamily="2" charset="2"/>
              </a:rPr>
              <a:t>Cảnh sắc thiên nhiên, không khí mùa xuân Hà Nội và miền Bắc được cảm nhận, tái hiện trong nỗi nhớ thương da diết của một người xa quê. Bài tùy bút đã biểu lộ chân thực và cụ thể tình quê hương, đất nước, lòng yêu cuộc sống và tâm hồn tinh tế, nhạy cảm, ngòi bút tài hoa của tác giả </a:t>
            </a:r>
            <a:endParaRPr lang="en-US" sz="2800" dirty="0">
              <a:latin typeface="Times New Roman" panose="02020603050405020304" pitchFamily="18" charset="0"/>
              <a:cs typeface="Times New Roman" panose="02020603050405020304" pitchFamily="18" charset="0"/>
            </a:endParaRPr>
          </a:p>
        </p:txBody>
      </p:sp>
      <p:sp>
        <p:nvSpPr>
          <p:cNvPr id="5" name="Rectangle 4"/>
          <p:cNvSpPr/>
          <p:nvPr/>
        </p:nvSpPr>
        <p:spPr>
          <a:xfrm>
            <a:off x="6457406" y="2917812"/>
            <a:ext cx="5508171" cy="3539430"/>
          </a:xfrm>
          <a:prstGeom prst="rect">
            <a:avLst/>
          </a:prstGeom>
        </p:spPr>
        <p:txBody>
          <a:bodyPr wrap="square">
            <a:spAutoFit/>
          </a:bodyPr>
          <a:lstStyle/>
          <a:p>
            <a:pPr algn="just"/>
            <a:r>
              <a:rPr lang="vi-VN" sz="2800" dirty="0">
                <a:latin typeface="Times New Roman" panose="02020603050405020304" pitchFamily="18" charset="0"/>
                <a:cs typeface="Times New Roman" panose="02020603050405020304" pitchFamily="18" charset="0"/>
              </a:rPr>
              <a:t>- Trình bày nội dung văn bản theo dòng cảm xúc lôi cuốn, say mê </a:t>
            </a:r>
          </a:p>
          <a:p>
            <a:pPr algn="just"/>
            <a:r>
              <a:rPr lang="vi-VN" sz="2800" dirty="0">
                <a:latin typeface="Times New Roman" panose="02020603050405020304" pitchFamily="18" charset="0"/>
                <a:cs typeface="Times New Roman" panose="02020603050405020304" pitchFamily="18" charset="0"/>
              </a:rPr>
              <a:t>- Lựa chọn từ ngữ, câu văn linh hoạt, biểu cảm, giàu hình ảnh </a:t>
            </a:r>
          </a:p>
          <a:p>
            <a:pPr algn="just"/>
            <a:r>
              <a:rPr lang="vi-VN" sz="2800" dirty="0">
                <a:latin typeface="Times New Roman" panose="02020603050405020304" pitchFamily="18" charset="0"/>
                <a:cs typeface="Times New Roman" panose="02020603050405020304" pitchFamily="18" charset="0"/>
              </a:rPr>
              <a:t>- Có nhiều so sánh, liên tưởng độc đáo, giàu chất thơ </a:t>
            </a:r>
          </a:p>
          <a:p>
            <a:r>
              <a:rPr lang="vi-VN" sz="2800" dirty="0">
                <a:latin typeface="Times New Roman" panose="02020603050405020304" pitchFamily="18" charset="0"/>
                <a:cs typeface="Times New Roman" panose="02020603050405020304" pitchFamily="18" charset="0"/>
              </a:rPr>
              <a:t/>
            </a:r>
            <a:br>
              <a:rPr lang="vi-VN" sz="2800" dirty="0">
                <a:latin typeface="Times New Roman" panose="02020603050405020304" pitchFamily="18" charset="0"/>
                <a:cs typeface="Times New Roman" panose="02020603050405020304" pitchFamily="18" charset="0"/>
              </a:rPr>
            </a:b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2546198"/>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hqprint">
            <a:extLst>
              <a:ext uri="{28A0092B-C50C-407E-A947-70E740481C1C}">
                <a14:useLocalDpi xmlns:a14="http://schemas.microsoft.com/office/drawing/2010/main" val="0"/>
              </a:ext>
            </a:extLst>
          </a:blip>
          <a:srcRect t="30567" b="3870"/>
          <a:stretch/>
        </p:blipFill>
        <p:spPr>
          <a:xfrm>
            <a:off x="0" y="391886"/>
            <a:ext cx="12192000" cy="6466114"/>
          </a:xfrm>
          <a:prstGeom prst="rect">
            <a:avLst/>
          </a:prstGeom>
        </p:spPr>
      </p:pic>
      <p:pic>
        <p:nvPicPr>
          <p:cNvPr id="5" name="Picture 4"/>
          <p:cNvPicPr>
            <a:picLocks noChangeAspect="1"/>
          </p:cNvPicPr>
          <p:nvPr/>
        </p:nvPicPr>
        <p:blipFill>
          <a:blip r:embed="rId4"/>
          <a:stretch>
            <a:fillRect/>
          </a:stretch>
        </p:blipFill>
        <p:spPr>
          <a:xfrm>
            <a:off x="6096000" y="804595"/>
            <a:ext cx="5492972" cy="1774090"/>
          </a:xfrm>
          <a:prstGeom prst="rect">
            <a:avLst/>
          </a:prstGeom>
        </p:spPr>
      </p:pic>
    </p:spTree>
    <p:extLst>
      <p:ext uri="{BB962C8B-B14F-4D97-AF65-F5344CB8AC3E}">
        <p14:creationId xmlns:p14="http://schemas.microsoft.com/office/powerpoint/2010/main" val="3977216774"/>
      </p:ext>
    </p:extLst>
  </p:cSld>
  <p:clrMapOvr>
    <a:masterClrMapping/>
  </p:clrMapOvr>
  <p:transition spd="slow" advClick="0" advTm="1000">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6366" y="275329"/>
            <a:ext cx="8007530" cy="5698693"/>
          </a:xfrm>
          <a:prstGeom prst="rect">
            <a:avLst/>
          </a:prstGeom>
        </p:spPr>
      </p:pic>
      <p:sp>
        <p:nvSpPr>
          <p:cNvPr id="3" name="TextBox 2"/>
          <p:cNvSpPr txBox="1"/>
          <p:nvPr/>
        </p:nvSpPr>
        <p:spPr>
          <a:xfrm>
            <a:off x="2410096" y="6080780"/>
            <a:ext cx="7080069" cy="523220"/>
          </a:xfrm>
          <a:prstGeom prst="rect">
            <a:avLst/>
          </a:prstGeom>
          <a:noFill/>
        </p:spPr>
        <p:txBody>
          <a:bodyPr wrap="square" rtlCol="0">
            <a:spAutoFit/>
          </a:bodyPr>
          <a:lstStyle/>
          <a:p>
            <a:pPr algn="just"/>
            <a:r>
              <a:rPr lang="en-US" sz="2800" b="1" i="1" dirty="0" err="1" smtClean="0">
                <a:latin typeface="Times New Roman" panose="02020603050405020304" pitchFamily="18" charset="0"/>
                <a:cs typeface="Times New Roman" panose="02020603050405020304" pitchFamily="18" charset="0"/>
              </a:rPr>
              <a:t>Chợ</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hoa</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đào</a:t>
            </a:r>
            <a:r>
              <a:rPr lang="en-US" sz="2800" b="1" i="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tranh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lụa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của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Lương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Xuân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Nhị</a:t>
            </a:r>
            <a:endParaRPr lang="en-US" sz="28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377448"/>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52161" y="199688"/>
            <a:ext cx="6191793" cy="1384995"/>
          </a:xfrm>
          <a:prstGeom prst="rect">
            <a:avLst/>
          </a:prstGeom>
          <a:noFill/>
        </p:spPr>
        <p:txBody>
          <a:bodyPr wrap="square" rtlCol="0">
            <a:spAutoFit/>
          </a:bodyPr>
          <a:lstStyle/>
          <a:p>
            <a:pPr algn="just"/>
            <a:r>
              <a:rPr lang="en-US" sz="2800" b="1" dirty="0" err="1" smtClean="0">
                <a:latin typeface="Times New Roman" panose="02020603050405020304" pitchFamily="18" charset="0"/>
                <a:cs typeface="Times New Roman" panose="02020603050405020304" pitchFamily="18" charset="0"/>
              </a:rPr>
              <a:t>Viết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đoạn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văn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khoảng</a:t>
            </a:r>
            <a:r>
              <a:rPr lang="en-US" sz="2800" b="1" dirty="0" smtClean="0">
                <a:latin typeface="Times New Roman" panose="02020603050405020304" pitchFamily="18" charset="0"/>
                <a:cs typeface="Times New Roman" panose="02020603050405020304" pitchFamily="18" charset="0"/>
              </a:rPr>
              <a:t> 5 – 7 </a:t>
            </a:r>
            <a:r>
              <a:rPr lang="en-US" sz="2800" b="1" dirty="0" err="1" smtClean="0">
                <a:latin typeface="Times New Roman" panose="02020603050405020304" pitchFamily="18" charset="0"/>
                <a:cs typeface="Times New Roman" panose="02020603050405020304" pitchFamily="18" charset="0"/>
              </a:rPr>
              <a:t>câu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nêu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cảm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nhận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của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em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về</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cảnh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sắc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và</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không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khí</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mùa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xuân</a:t>
            </a:r>
            <a:r>
              <a:rPr lang="en-US" sz="2800" b="1"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14095"/>
          <a:stretch/>
        </p:blipFill>
        <p:spPr>
          <a:xfrm>
            <a:off x="0" y="-130630"/>
            <a:ext cx="5891349" cy="6858000"/>
          </a:xfrm>
          <a:prstGeom prst="rect">
            <a:avLst/>
          </a:prstGeom>
        </p:spPr>
      </p:pic>
      <p:sp>
        <p:nvSpPr>
          <p:cNvPr id="4" name="TextBox 3"/>
          <p:cNvSpPr txBox="1"/>
          <p:nvPr/>
        </p:nvSpPr>
        <p:spPr>
          <a:xfrm>
            <a:off x="5482047" y="1915001"/>
            <a:ext cx="6191793" cy="523220"/>
          </a:xfrm>
          <a:prstGeom prst="rect">
            <a:avLst/>
          </a:prstGeom>
          <a:noFill/>
        </p:spPr>
        <p:txBody>
          <a:bodyPr wrap="square" rtlCol="0">
            <a:spAutoFit/>
          </a:bodyPr>
          <a:lstStyle/>
          <a:p>
            <a:pPr algn="just"/>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Yêu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cầu</a:t>
            </a:r>
            <a:r>
              <a:rPr lang="en-US" sz="2800" b="1"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5307875" y="2616041"/>
            <a:ext cx="6191793" cy="954107"/>
          </a:xfrm>
          <a:prstGeom prst="rect">
            <a:avLst/>
          </a:prstGeom>
          <a:noFill/>
        </p:spPr>
        <p:txBody>
          <a:bodyPr wrap="square" rtlCol="0">
            <a:spAutoFit/>
          </a:bodyPr>
          <a:lstStyle/>
          <a:p>
            <a:pPr algn="just"/>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thức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đoạn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văn</a:t>
            </a:r>
            <a:r>
              <a:rPr lang="en-US" sz="2800" dirty="0" smtClean="0">
                <a:latin typeface="Times New Roman" panose="02020603050405020304" pitchFamily="18" charset="0"/>
                <a:cs typeface="Times New Roman" panose="02020603050405020304" pitchFamily="18" charset="0"/>
              </a:rPr>
              <a:t> dung </a:t>
            </a:r>
            <a:r>
              <a:rPr lang="en-US" sz="2800" dirty="0" err="1" smtClean="0">
                <a:latin typeface="Times New Roman" panose="02020603050405020304" pitchFamily="18" charset="0"/>
                <a:cs typeface="Times New Roman" panose="02020603050405020304" pitchFamily="18" charset="0"/>
              </a:rPr>
              <a:t>lượng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khoảng</a:t>
            </a:r>
            <a:r>
              <a:rPr lang="en-US" sz="2800" dirty="0" smtClean="0">
                <a:latin typeface="Times New Roman" panose="02020603050405020304" pitchFamily="18" charset="0"/>
                <a:cs typeface="Times New Roman" panose="02020603050405020304" pitchFamily="18" charset="0"/>
              </a:rPr>
              <a:t> 5 </a:t>
            </a:r>
            <a:r>
              <a:rPr lang="en-US" sz="2800" dirty="0" err="1" smtClean="0">
                <a:latin typeface="Times New Roman" panose="02020603050405020304" pitchFamily="18" charset="0"/>
                <a:cs typeface="Times New Roman" panose="02020603050405020304" pitchFamily="18" charset="0"/>
              </a:rPr>
              <a:t>đến</a:t>
            </a:r>
            <a:r>
              <a:rPr lang="en-US" sz="2800" dirty="0" smtClean="0">
                <a:latin typeface="Times New Roman" panose="02020603050405020304" pitchFamily="18" charset="0"/>
                <a:cs typeface="Times New Roman" panose="02020603050405020304" pitchFamily="18" charset="0"/>
              </a:rPr>
              <a:t> 7 </a:t>
            </a:r>
            <a:r>
              <a:rPr lang="en-US" sz="2800" dirty="0" err="1" smtClean="0">
                <a:latin typeface="Times New Roman" panose="02020603050405020304" pitchFamily="18" charset="0"/>
                <a:cs typeface="Times New Roman" panose="02020603050405020304" pitchFamily="18" charset="0"/>
              </a:rPr>
              <a:t>câu</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4728755" y="3747968"/>
            <a:ext cx="6945085" cy="954107"/>
          </a:xfrm>
          <a:prstGeom prst="rect">
            <a:avLst/>
          </a:prstGeom>
          <a:noFill/>
        </p:spPr>
        <p:txBody>
          <a:bodyPr wrap="square" rtlCol="0">
            <a:spAutoFit/>
          </a:bodyPr>
          <a:lstStyle/>
          <a:p>
            <a:pPr algn="just"/>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Nội</a:t>
            </a:r>
            <a:r>
              <a:rPr lang="en-US" sz="2800" dirty="0" smtClean="0">
                <a:latin typeface="Times New Roman" panose="02020603050405020304" pitchFamily="18" charset="0"/>
                <a:cs typeface="Times New Roman" panose="02020603050405020304" pitchFamily="18" charset="0"/>
              </a:rPr>
              <a:t> dung: </a:t>
            </a:r>
            <a:r>
              <a:rPr lang="en-US" sz="2800" dirty="0" err="1" smtClean="0">
                <a:latin typeface="Times New Roman" panose="02020603050405020304" pitchFamily="18" charset="0"/>
                <a:cs typeface="Times New Roman" panose="02020603050405020304" pitchFamily="18" charset="0"/>
              </a:rPr>
              <a:t>Nêu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cảm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nhận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em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về</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cảnh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sắc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khí</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mùa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xuân</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687977" y="4960905"/>
            <a:ext cx="11094720" cy="523220"/>
          </a:xfrm>
          <a:prstGeom prst="rect">
            <a:avLst/>
          </a:prstGeom>
          <a:noFill/>
        </p:spPr>
        <p:txBody>
          <a:bodyPr wrap="square" rtlCol="0">
            <a:spAutoFit/>
          </a:bodyPr>
          <a:lstStyle/>
          <a:p>
            <a:pPr algn="just"/>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Khi</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nhắc</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đến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mùa</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xuân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điều</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gì</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hiện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lên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đầu</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tiên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trong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tâm</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trí</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em</a:t>
            </a:r>
            <a:r>
              <a:rPr lang="en-US" sz="2800" i="1" dirty="0" smtClean="0">
                <a:latin typeface="Times New Roman" panose="02020603050405020304" pitchFamily="18" charset="0"/>
                <a:cs typeface="Times New Roman" panose="02020603050405020304" pitchFamily="18" charset="0"/>
              </a:rPr>
              <a:t>? </a:t>
            </a:r>
            <a:endParaRPr lang="en-US" sz="2800" i="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687977" y="5582527"/>
            <a:ext cx="11094720" cy="523220"/>
          </a:xfrm>
          <a:prstGeom prst="rect">
            <a:avLst/>
          </a:prstGeom>
          <a:noFill/>
        </p:spPr>
        <p:txBody>
          <a:bodyPr wrap="square" rtlCol="0">
            <a:spAutoFit/>
          </a:bodyPr>
          <a:lstStyle/>
          <a:p>
            <a:pPr algn="just"/>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Khi</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hình</a:t>
            </a:r>
            <a:r>
              <a:rPr lang="en-US" sz="2800" i="1" dirty="0" smtClean="0">
                <a:latin typeface="Times New Roman" panose="02020603050405020304" pitchFamily="18" charset="0"/>
                <a:cs typeface="Times New Roman" panose="02020603050405020304" pitchFamily="18" charset="0"/>
              </a:rPr>
              <a:t> dung </a:t>
            </a:r>
            <a:r>
              <a:rPr lang="en-US" sz="2800" i="1" dirty="0" err="1" smtClean="0">
                <a:latin typeface="Times New Roman" panose="02020603050405020304" pitchFamily="18" charset="0"/>
                <a:cs typeface="Times New Roman" panose="02020603050405020304" pitchFamily="18" charset="0"/>
              </a:rPr>
              <a:t>lại</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rõ</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hơn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về</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điều</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đó</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em</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có</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cảm</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giác</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gì</a:t>
            </a:r>
            <a:r>
              <a:rPr lang="en-US" sz="2800" i="1" dirty="0" smtClean="0">
                <a:latin typeface="Times New Roman" panose="02020603050405020304" pitchFamily="18" charset="0"/>
                <a:cs typeface="Times New Roman" panose="02020603050405020304" pitchFamily="18" charset="0"/>
              </a:rPr>
              <a:t>?</a:t>
            </a:r>
            <a:endParaRPr lang="en-US" sz="2800" i="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687977" y="6152998"/>
            <a:ext cx="11094720" cy="523220"/>
          </a:xfrm>
          <a:prstGeom prst="rect">
            <a:avLst/>
          </a:prstGeom>
          <a:noFill/>
        </p:spPr>
        <p:txBody>
          <a:bodyPr wrap="square" rtlCol="0">
            <a:spAutoFit/>
          </a:bodyPr>
          <a:lstStyle/>
          <a:p>
            <a:pPr algn="just"/>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Em</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hãy</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tìm</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những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hình</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ảnh</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cụ</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thể</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để</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diễn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tả</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những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cảm</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giác</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đó</a:t>
            </a:r>
            <a:r>
              <a:rPr lang="en-US" sz="2800" i="1" dirty="0" smtClean="0">
                <a:latin typeface="Times New Roman" panose="02020603050405020304" pitchFamily="18" charset="0"/>
                <a:cs typeface="Times New Roman" panose="02020603050405020304" pitchFamily="18" charset="0"/>
              </a:rPr>
              <a:t>.</a:t>
            </a:r>
            <a:endParaRPr lang="en-US" sz="28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4519606"/>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8" grpId="0"/>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10000" b="92333" l="10000" r="91333">
                        <a14:foregroundMark x1="24000" y1="29667" x2="29750" y2="43167"/>
                        <a14:foregroundMark x1="36583" y1="29500" x2="40250" y2="36333"/>
                        <a14:foregroundMark x1="79750" y1="60667" x2="78250" y2="64333"/>
                        <a14:foregroundMark x1="61417" y1="56833" x2="62500" y2="57917"/>
                        <a14:foregroundMark x1="77667" y1="77333" x2="75250" y2="88917"/>
                      </a14:backgroundRemoval>
                    </a14:imgEffect>
                  </a14:imgLayer>
                </a14:imgProps>
              </a:ext>
            </a:extLst>
          </a:blip>
          <a:stretch>
            <a:fillRect/>
          </a:stretch>
        </p:blipFill>
        <p:spPr>
          <a:xfrm>
            <a:off x="6490952" y="1768696"/>
            <a:ext cx="5185894" cy="5185894"/>
          </a:xfrm>
          <a:prstGeom prst="rect">
            <a:avLst/>
          </a:prstGeom>
        </p:spPr>
      </p:pic>
      <p:sp>
        <p:nvSpPr>
          <p:cNvPr id="3" name="TextBox 2"/>
          <p:cNvSpPr txBox="1"/>
          <p:nvPr/>
        </p:nvSpPr>
        <p:spPr>
          <a:xfrm>
            <a:off x="1241525" y="3519361"/>
            <a:ext cx="4515331" cy="1684564"/>
          </a:xfrm>
          <a:prstGeom prst="rect">
            <a:avLst/>
          </a:prstGeom>
          <a:noFill/>
        </p:spPr>
        <p:txBody>
          <a:bodyPr wrap="square" rtlCol="0">
            <a:spAutoFit/>
          </a:bodyPr>
          <a:lstStyle/>
          <a:p>
            <a:pPr algn="just">
              <a:lnSpc>
                <a:spcPct val="200000"/>
              </a:lnSpc>
            </a:pPr>
            <a:r>
              <a:rPr lang="en-US" sz="2800" b="1" dirty="0" err="1" smtClean="0">
                <a:latin typeface="Times New Roman" panose="02020603050405020304" pitchFamily="18" charset="0"/>
                <a:cs typeface="Times New Roman" panose="02020603050405020304" pitchFamily="18" charset="0"/>
              </a:rPr>
              <a:t>Hãy</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vẽ</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một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bức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tranh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về</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chủ</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đề</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mùa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xuân</a:t>
            </a:r>
            <a:endParaRPr lang="en-US" sz="28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4"/>
          <a:stretch>
            <a:fillRect/>
          </a:stretch>
        </p:blipFill>
        <p:spPr>
          <a:xfrm rot="275261">
            <a:off x="891664" y="-59828"/>
            <a:ext cx="10464481" cy="2896719"/>
          </a:xfrm>
          <a:prstGeom prst="rect">
            <a:avLst/>
          </a:prstGeom>
        </p:spPr>
      </p:pic>
    </p:spTree>
    <p:extLst>
      <p:ext uri="{BB962C8B-B14F-4D97-AF65-F5344CB8AC3E}">
        <p14:creationId xmlns:p14="http://schemas.microsoft.com/office/powerpoint/2010/main" val="596092440"/>
      </p:ext>
    </p:extLst>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biLevel thresh="75000"/>
          </a:blip>
          <a:stretch>
            <a:fillRect/>
          </a:stretch>
        </p:blipFill>
        <p:spPr>
          <a:xfrm>
            <a:off x="1651584" y="1772355"/>
            <a:ext cx="9986113" cy="2505382"/>
          </a:xfrm>
          <a:prstGeom prst="rect">
            <a:avLst/>
          </a:prstGeom>
        </p:spPr>
      </p:pic>
      <p:pic>
        <p:nvPicPr>
          <p:cNvPr id="6" name="Picture 5"/>
          <p:cNvPicPr>
            <a:picLocks noChangeAspect="1"/>
          </p:cNvPicPr>
          <p:nvPr/>
        </p:nvPicPr>
        <p:blipFill>
          <a:blip r:embed="rId5"/>
          <a:stretch>
            <a:fillRect/>
          </a:stretch>
        </p:blipFill>
        <p:spPr>
          <a:xfrm>
            <a:off x="2779057" y="724503"/>
            <a:ext cx="6529382" cy="1176630"/>
          </a:xfrm>
          <a:prstGeom prst="rect">
            <a:avLst/>
          </a:prstGeom>
        </p:spPr>
      </p:pic>
      <p:sp>
        <p:nvSpPr>
          <p:cNvPr id="2" name="TextBox 1"/>
          <p:cNvSpPr txBox="1"/>
          <p:nvPr/>
        </p:nvSpPr>
        <p:spPr>
          <a:xfrm>
            <a:off x="304800" y="1738489"/>
            <a:ext cx="3759200" cy="369332"/>
          </a:xfrm>
          <a:prstGeom prst="rect">
            <a:avLst/>
          </a:prstGeom>
          <a:noFill/>
        </p:spPr>
        <p:txBody>
          <a:bodyPr wrap="square" rtlCol="0">
            <a:spAutoFit/>
          </a:bodyPr>
          <a:lstStyle/>
          <a:p>
            <a:r>
              <a:rPr lang="en-US" dirty="0" smtClean="0"/>
              <a:t>              </a:t>
            </a:r>
            <a:r>
              <a:rPr lang="en-US" dirty="0" err="1" smtClean="0"/>
              <a:t>Tiết</a:t>
            </a:r>
            <a:r>
              <a:rPr lang="en-US" dirty="0" smtClean="0"/>
              <a:t> 57-58</a:t>
            </a:r>
            <a:endParaRPr lang="en-US" dirty="0"/>
          </a:p>
        </p:txBody>
      </p:sp>
    </p:spTree>
    <p:extLst>
      <p:ext uri="{BB962C8B-B14F-4D97-AF65-F5344CB8AC3E}">
        <p14:creationId xmlns:p14="http://schemas.microsoft.com/office/powerpoint/2010/main" val="3991780411"/>
      </p:ext>
    </p:extLst>
  </p:cSld>
  <p:clrMapOvr>
    <a:masterClrMapping/>
  </p:clrMapOvr>
  <mc:AlternateContent xmlns:mc="http://schemas.openxmlformats.org/markup-compatibility/2006" xmlns:p14="http://schemas.microsoft.com/office/powerpoint/2010/main">
    <mc:Choice Requires="p14">
      <p:transition spd="slow" p14:dur="2000" advClick="0" advTm="1000">
        <p14:ferris dir="l"/>
      </p:transition>
    </mc:Choice>
    <mc:Fallback xmlns="">
      <p:transition spd="slow" advClick="0" advTm="1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矩形 20">
            <a:extLst>
              <a:ext uri="{FF2B5EF4-FFF2-40B4-BE49-F238E27FC236}">
                <a16:creationId xmlns:a16="http://schemas.microsoft.com/office/drawing/2014/main" id="{6F94B6BE-8DB7-4D86-A101-E502DF48412E}"/>
              </a:ext>
            </a:extLst>
          </p:cNvPr>
          <p:cNvSpPr/>
          <p:nvPr/>
        </p:nvSpPr>
        <p:spPr>
          <a:xfrm>
            <a:off x="204428" y="2317864"/>
            <a:ext cx="2135788" cy="2228844"/>
          </a:xfrm>
          <a:prstGeom prst="rect">
            <a:avLst/>
          </a:prstGeom>
          <a:solidFill>
            <a:srgbClr val="605F5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2" name="矩形 21">
            <a:extLst>
              <a:ext uri="{FF2B5EF4-FFF2-40B4-BE49-F238E27FC236}">
                <a16:creationId xmlns:a16="http://schemas.microsoft.com/office/drawing/2014/main" id="{554FAC40-5E0A-48D4-BCC9-32997BCC03CF}"/>
              </a:ext>
            </a:extLst>
          </p:cNvPr>
          <p:cNvSpPr/>
          <p:nvPr/>
        </p:nvSpPr>
        <p:spPr>
          <a:xfrm>
            <a:off x="0" y="2555123"/>
            <a:ext cx="2544644" cy="1323439"/>
          </a:xfrm>
          <a:prstGeom prst="rect">
            <a:avLst/>
          </a:prstGeom>
        </p:spPr>
        <p:txBody>
          <a:bodyPr wrap="square">
            <a:spAutoFit/>
          </a:bodyPr>
          <a:lstStyle/>
          <a:p>
            <a:pPr algn="ctr"/>
            <a:r>
              <a:rPr lang="en-US" altLang="zh-CN" sz="4000" spc="300" dirty="0" err="1"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sym typeface="微软雅黑" pitchFamily="34" charset="-122"/>
              </a:rPr>
              <a:t>Cấu</a:t>
            </a:r>
            <a:r>
              <a:rPr lang="en-US" altLang="zh-CN" sz="4000" spc="300"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sym typeface="微软雅黑" pitchFamily="34" charset="-122"/>
              </a:rPr>
              <a:t> </a:t>
            </a:r>
            <a:r>
              <a:rPr lang="en-US" altLang="zh-CN" sz="4000" spc="300" dirty="0" err="1"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sym typeface="微软雅黑" pitchFamily="34" charset="-122"/>
              </a:rPr>
              <a:t>trúc</a:t>
            </a:r>
            <a:r>
              <a:rPr lang="en-US" altLang="zh-CN" sz="4000" spc="300"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sym typeface="微软雅黑" pitchFamily="34" charset="-122"/>
              </a:rPr>
              <a:t> </a:t>
            </a:r>
            <a:r>
              <a:rPr lang="en-US" altLang="zh-CN" sz="4000" spc="300" dirty="0" err="1"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sym typeface="微软雅黑" pitchFamily="34" charset="-122"/>
              </a:rPr>
              <a:t>bài</a:t>
            </a:r>
            <a:r>
              <a:rPr lang="en-US" altLang="zh-CN" sz="4000" spc="300"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sym typeface="微软雅黑" pitchFamily="34" charset="-122"/>
              </a:rPr>
              <a:t> </a:t>
            </a:r>
            <a:r>
              <a:rPr lang="en-US" altLang="zh-CN" sz="4000" spc="300" dirty="0" err="1"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sym typeface="微软雅黑" pitchFamily="34" charset="-122"/>
              </a:rPr>
              <a:t>học</a:t>
            </a:r>
            <a:endParaRPr lang="zh-CN" altLang="en-US" sz="4000" spc="300"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sym typeface="微软雅黑" pitchFamily="34" charset="-122"/>
            </a:endParaRPr>
          </a:p>
        </p:txBody>
      </p:sp>
      <p:grpSp>
        <p:nvGrpSpPr>
          <p:cNvPr id="25" name="组合 24">
            <a:extLst>
              <a:ext uri="{FF2B5EF4-FFF2-40B4-BE49-F238E27FC236}">
                <a16:creationId xmlns:a16="http://schemas.microsoft.com/office/drawing/2014/main" id="{29232C4E-E20C-4BAB-BC39-88820F51D952}"/>
              </a:ext>
            </a:extLst>
          </p:cNvPr>
          <p:cNvGrpSpPr/>
          <p:nvPr/>
        </p:nvGrpSpPr>
        <p:grpSpPr>
          <a:xfrm>
            <a:off x="3027570" y="2139377"/>
            <a:ext cx="647059" cy="653203"/>
            <a:chOff x="3993132" y="1506784"/>
            <a:chExt cx="501650" cy="506413"/>
          </a:xfrm>
        </p:grpSpPr>
        <p:sp>
          <p:nvSpPr>
            <p:cNvPr id="26" name="Freeform 6">
              <a:extLst>
                <a:ext uri="{FF2B5EF4-FFF2-40B4-BE49-F238E27FC236}">
                  <a16:creationId xmlns:a16="http://schemas.microsoft.com/office/drawing/2014/main" id="{0C5114A6-B752-48E0-A824-5811ECF2B205}"/>
                </a:ext>
              </a:extLst>
            </p:cNvPr>
            <p:cNvSpPr/>
            <p:nvPr/>
          </p:nvSpPr>
          <p:spPr bwMode="auto">
            <a:xfrm>
              <a:off x="3993132" y="1506784"/>
              <a:ext cx="501650" cy="506413"/>
            </a:xfrm>
            <a:custGeom>
              <a:avLst/>
              <a:gdLst>
                <a:gd name="T0" fmla="*/ 134 w 134"/>
                <a:gd name="T1" fmla="*/ 36 h 135"/>
                <a:gd name="T2" fmla="*/ 134 w 134"/>
                <a:gd name="T3" fmla="*/ 98 h 135"/>
                <a:gd name="T4" fmla="*/ 98 w 134"/>
                <a:gd name="T5" fmla="*/ 135 h 135"/>
                <a:gd name="T6" fmla="*/ 36 w 134"/>
                <a:gd name="T7" fmla="*/ 135 h 135"/>
                <a:gd name="T8" fmla="*/ 0 w 134"/>
                <a:gd name="T9" fmla="*/ 98 h 135"/>
                <a:gd name="T10" fmla="*/ 0 w 134"/>
                <a:gd name="T11" fmla="*/ 36 h 135"/>
                <a:gd name="T12" fmla="*/ 36 w 134"/>
                <a:gd name="T13" fmla="*/ 0 h 135"/>
                <a:gd name="T14" fmla="*/ 134 w 134"/>
                <a:gd name="T15" fmla="*/ 0 h 135"/>
                <a:gd name="T16" fmla="*/ 134 w 134"/>
                <a:gd name="T17" fmla="*/ 3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 h="135">
                  <a:moveTo>
                    <a:pt x="134" y="36"/>
                  </a:moveTo>
                  <a:cubicBezTo>
                    <a:pt x="134" y="98"/>
                    <a:pt x="134" y="98"/>
                    <a:pt x="134" y="98"/>
                  </a:cubicBezTo>
                  <a:cubicBezTo>
                    <a:pt x="134" y="118"/>
                    <a:pt x="118" y="135"/>
                    <a:pt x="98" y="135"/>
                  </a:cubicBezTo>
                  <a:cubicBezTo>
                    <a:pt x="36" y="135"/>
                    <a:pt x="36" y="135"/>
                    <a:pt x="36" y="135"/>
                  </a:cubicBezTo>
                  <a:cubicBezTo>
                    <a:pt x="16" y="135"/>
                    <a:pt x="0" y="118"/>
                    <a:pt x="0" y="98"/>
                  </a:cubicBezTo>
                  <a:cubicBezTo>
                    <a:pt x="0" y="36"/>
                    <a:pt x="0" y="36"/>
                    <a:pt x="0" y="36"/>
                  </a:cubicBezTo>
                  <a:cubicBezTo>
                    <a:pt x="0" y="16"/>
                    <a:pt x="16" y="0"/>
                    <a:pt x="36" y="0"/>
                  </a:cubicBezTo>
                  <a:cubicBezTo>
                    <a:pt x="134" y="0"/>
                    <a:pt x="134" y="0"/>
                    <a:pt x="134" y="0"/>
                  </a:cubicBezTo>
                  <a:lnTo>
                    <a:pt x="134" y="36"/>
                  </a:lnTo>
                  <a:close/>
                </a:path>
              </a:pathLst>
            </a:custGeom>
            <a:solidFill>
              <a:srgbClr val="605F5B"/>
            </a:solidFill>
            <a:ln>
              <a:noFill/>
            </a:ln>
          </p:spPr>
          <p:txBody>
            <a:bodyPr/>
            <a:lstStyle/>
            <a:p>
              <a:pPr>
                <a:defRPr/>
              </a:pPr>
              <a:endParaRPr lang="zh-CN" altLang="en-US" sz="100" kern="0" dirty="0">
                <a:solidFill>
                  <a:sysClr val="windowText" lastClr="000000"/>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27" name="矩形 26">
              <a:extLst>
                <a:ext uri="{FF2B5EF4-FFF2-40B4-BE49-F238E27FC236}">
                  <a16:creationId xmlns:a16="http://schemas.microsoft.com/office/drawing/2014/main" id="{B169B77C-5046-41BB-AA56-F32FA687BEC8}"/>
                </a:ext>
              </a:extLst>
            </p:cNvPr>
            <p:cNvSpPr/>
            <p:nvPr/>
          </p:nvSpPr>
          <p:spPr>
            <a:xfrm>
              <a:off x="4144503" y="1559453"/>
              <a:ext cx="209035" cy="310196"/>
            </a:xfrm>
            <a:prstGeom prst="rect">
              <a:avLst/>
            </a:prstGeom>
          </p:spPr>
          <p:txBody>
            <a:bodyPr wrap="none">
              <a:spAutoFit/>
            </a:bodyPr>
            <a:lstStyle/>
            <a:p>
              <a:pPr algn="ctr"/>
              <a:r>
                <a:rPr lang="en-US" altLang="zh-CN" sz="2000"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I</a:t>
              </a:r>
            </a:p>
          </p:txBody>
        </p:sp>
      </p:grpSp>
      <p:grpSp>
        <p:nvGrpSpPr>
          <p:cNvPr id="28" name="组合 27">
            <a:extLst>
              <a:ext uri="{FF2B5EF4-FFF2-40B4-BE49-F238E27FC236}">
                <a16:creationId xmlns:a16="http://schemas.microsoft.com/office/drawing/2014/main" id="{FD0EDAA6-CB22-40CD-BF08-A8CCC27B38EE}"/>
              </a:ext>
            </a:extLst>
          </p:cNvPr>
          <p:cNvGrpSpPr/>
          <p:nvPr/>
        </p:nvGrpSpPr>
        <p:grpSpPr>
          <a:xfrm>
            <a:off x="3027570" y="3100059"/>
            <a:ext cx="653201" cy="653203"/>
            <a:chOff x="3993132" y="2269970"/>
            <a:chExt cx="506412" cy="506413"/>
          </a:xfrm>
        </p:grpSpPr>
        <p:sp>
          <p:nvSpPr>
            <p:cNvPr id="29" name="Freeform 13">
              <a:extLst>
                <a:ext uri="{FF2B5EF4-FFF2-40B4-BE49-F238E27FC236}">
                  <a16:creationId xmlns:a16="http://schemas.microsoft.com/office/drawing/2014/main" id="{9396EAED-33C2-45A0-A987-26E0A4B2697C}"/>
                </a:ext>
              </a:extLst>
            </p:cNvPr>
            <p:cNvSpPr/>
            <p:nvPr/>
          </p:nvSpPr>
          <p:spPr bwMode="auto">
            <a:xfrm>
              <a:off x="3993132" y="2269970"/>
              <a:ext cx="506412" cy="506413"/>
            </a:xfrm>
            <a:custGeom>
              <a:avLst/>
              <a:gdLst>
                <a:gd name="T0" fmla="*/ 135 w 135"/>
                <a:gd name="T1" fmla="*/ 36 h 135"/>
                <a:gd name="T2" fmla="*/ 135 w 135"/>
                <a:gd name="T3" fmla="*/ 98 h 135"/>
                <a:gd name="T4" fmla="*/ 98 w 135"/>
                <a:gd name="T5" fmla="*/ 135 h 135"/>
                <a:gd name="T6" fmla="*/ 37 w 135"/>
                <a:gd name="T7" fmla="*/ 135 h 135"/>
                <a:gd name="T8" fmla="*/ 0 w 135"/>
                <a:gd name="T9" fmla="*/ 98 h 135"/>
                <a:gd name="T10" fmla="*/ 0 w 135"/>
                <a:gd name="T11" fmla="*/ 36 h 135"/>
                <a:gd name="T12" fmla="*/ 37 w 135"/>
                <a:gd name="T13" fmla="*/ 0 h 135"/>
                <a:gd name="T14" fmla="*/ 135 w 135"/>
                <a:gd name="T15" fmla="*/ 0 h 135"/>
                <a:gd name="T16" fmla="*/ 135 w 135"/>
                <a:gd name="T17" fmla="*/ 3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 h="135">
                  <a:moveTo>
                    <a:pt x="135" y="36"/>
                  </a:moveTo>
                  <a:cubicBezTo>
                    <a:pt x="135" y="98"/>
                    <a:pt x="135" y="98"/>
                    <a:pt x="135" y="98"/>
                  </a:cubicBezTo>
                  <a:cubicBezTo>
                    <a:pt x="135" y="118"/>
                    <a:pt x="118" y="135"/>
                    <a:pt x="98" y="135"/>
                  </a:cubicBezTo>
                  <a:cubicBezTo>
                    <a:pt x="37" y="135"/>
                    <a:pt x="37" y="135"/>
                    <a:pt x="37" y="135"/>
                  </a:cubicBezTo>
                  <a:cubicBezTo>
                    <a:pt x="16" y="135"/>
                    <a:pt x="0" y="118"/>
                    <a:pt x="0" y="98"/>
                  </a:cubicBezTo>
                  <a:cubicBezTo>
                    <a:pt x="0" y="36"/>
                    <a:pt x="0" y="36"/>
                    <a:pt x="0" y="36"/>
                  </a:cubicBezTo>
                  <a:cubicBezTo>
                    <a:pt x="0" y="16"/>
                    <a:pt x="16" y="0"/>
                    <a:pt x="37" y="0"/>
                  </a:cubicBezTo>
                  <a:cubicBezTo>
                    <a:pt x="135" y="0"/>
                    <a:pt x="135" y="0"/>
                    <a:pt x="135" y="0"/>
                  </a:cubicBezTo>
                  <a:lnTo>
                    <a:pt x="135" y="36"/>
                  </a:lnTo>
                  <a:close/>
                </a:path>
              </a:pathLst>
            </a:custGeom>
            <a:solidFill>
              <a:srgbClr val="605F5B"/>
            </a:solidFill>
            <a:ln>
              <a:noFill/>
            </a:ln>
          </p:spPr>
          <p:txBody>
            <a:bodyPr/>
            <a:lstStyle/>
            <a:p>
              <a:pPr>
                <a:defRPr/>
              </a:pPr>
              <a:endParaRPr lang="zh-CN" altLang="en-US" sz="100" kern="0" dirty="0">
                <a:solidFill>
                  <a:sysClr val="windowText" lastClr="000000"/>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30" name="矩形 29">
              <a:extLst>
                <a:ext uri="{FF2B5EF4-FFF2-40B4-BE49-F238E27FC236}">
                  <a16:creationId xmlns:a16="http://schemas.microsoft.com/office/drawing/2014/main" id="{EE0F6DE9-5E7C-4133-B5D0-8D918B2B72BF}"/>
                </a:ext>
              </a:extLst>
            </p:cNvPr>
            <p:cNvSpPr/>
            <p:nvPr/>
          </p:nvSpPr>
          <p:spPr>
            <a:xfrm>
              <a:off x="4131609" y="2322639"/>
              <a:ext cx="274901" cy="310196"/>
            </a:xfrm>
            <a:prstGeom prst="rect">
              <a:avLst/>
            </a:prstGeom>
          </p:spPr>
          <p:txBody>
            <a:bodyPr wrap="none">
              <a:spAutoFit/>
            </a:bodyPr>
            <a:lstStyle/>
            <a:p>
              <a:pPr algn="ctr"/>
              <a:r>
                <a:rPr lang="en-US" altLang="zh-CN" sz="2000"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II</a:t>
              </a:r>
              <a:endParaRPr lang="en-US" altLang="zh-CN" sz="2000"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grpSp>
      <p:grpSp>
        <p:nvGrpSpPr>
          <p:cNvPr id="31" name="组合 30">
            <a:extLst>
              <a:ext uri="{FF2B5EF4-FFF2-40B4-BE49-F238E27FC236}">
                <a16:creationId xmlns:a16="http://schemas.microsoft.com/office/drawing/2014/main" id="{CA41B482-10B7-4DD1-9D1D-89D8DAF5C946}"/>
              </a:ext>
            </a:extLst>
          </p:cNvPr>
          <p:cNvGrpSpPr/>
          <p:nvPr/>
        </p:nvGrpSpPr>
        <p:grpSpPr>
          <a:xfrm>
            <a:off x="3027570" y="4060741"/>
            <a:ext cx="647059" cy="653203"/>
            <a:chOff x="3993132" y="3033156"/>
            <a:chExt cx="501650" cy="506413"/>
          </a:xfrm>
        </p:grpSpPr>
        <p:sp>
          <p:nvSpPr>
            <p:cNvPr id="32" name="Freeform 21">
              <a:extLst>
                <a:ext uri="{FF2B5EF4-FFF2-40B4-BE49-F238E27FC236}">
                  <a16:creationId xmlns:a16="http://schemas.microsoft.com/office/drawing/2014/main" id="{FAAB2713-D21B-4CC4-81D3-B89377B7C141}"/>
                </a:ext>
              </a:extLst>
            </p:cNvPr>
            <p:cNvSpPr/>
            <p:nvPr/>
          </p:nvSpPr>
          <p:spPr bwMode="auto">
            <a:xfrm>
              <a:off x="3993132" y="3033156"/>
              <a:ext cx="501650" cy="506413"/>
            </a:xfrm>
            <a:custGeom>
              <a:avLst/>
              <a:gdLst>
                <a:gd name="T0" fmla="*/ 134 w 134"/>
                <a:gd name="T1" fmla="*/ 37 h 135"/>
                <a:gd name="T2" fmla="*/ 134 w 134"/>
                <a:gd name="T3" fmla="*/ 98 h 135"/>
                <a:gd name="T4" fmla="*/ 98 w 134"/>
                <a:gd name="T5" fmla="*/ 135 h 135"/>
                <a:gd name="T6" fmla="*/ 36 w 134"/>
                <a:gd name="T7" fmla="*/ 135 h 135"/>
                <a:gd name="T8" fmla="*/ 0 w 134"/>
                <a:gd name="T9" fmla="*/ 98 h 135"/>
                <a:gd name="T10" fmla="*/ 0 w 134"/>
                <a:gd name="T11" fmla="*/ 37 h 135"/>
                <a:gd name="T12" fmla="*/ 36 w 134"/>
                <a:gd name="T13" fmla="*/ 0 h 135"/>
                <a:gd name="T14" fmla="*/ 134 w 134"/>
                <a:gd name="T15" fmla="*/ 0 h 135"/>
                <a:gd name="T16" fmla="*/ 134 w 134"/>
                <a:gd name="T17" fmla="*/ 3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 h="135">
                  <a:moveTo>
                    <a:pt x="134" y="37"/>
                  </a:moveTo>
                  <a:cubicBezTo>
                    <a:pt x="134" y="98"/>
                    <a:pt x="134" y="98"/>
                    <a:pt x="134" y="98"/>
                  </a:cubicBezTo>
                  <a:cubicBezTo>
                    <a:pt x="134" y="118"/>
                    <a:pt x="118" y="135"/>
                    <a:pt x="98" y="135"/>
                  </a:cubicBezTo>
                  <a:cubicBezTo>
                    <a:pt x="36" y="135"/>
                    <a:pt x="36" y="135"/>
                    <a:pt x="36" y="135"/>
                  </a:cubicBezTo>
                  <a:cubicBezTo>
                    <a:pt x="16" y="135"/>
                    <a:pt x="0" y="118"/>
                    <a:pt x="0" y="98"/>
                  </a:cubicBezTo>
                  <a:cubicBezTo>
                    <a:pt x="0" y="37"/>
                    <a:pt x="0" y="37"/>
                    <a:pt x="0" y="37"/>
                  </a:cubicBezTo>
                  <a:cubicBezTo>
                    <a:pt x="0" y="16"/>
                    <a:pt x="16" y="0"/>
                    <a:pt x="36" y="0"/>
                  </a:cubicBezTo>
                  <a:cubicBezTo>
                    <a:pt x="134" y="0"/>
                    <a:pt x="134" y="0"/>
                    <a:pt x="134" y="0"/>
                  </a:cubicBezTo>
                  <a:lnTo>
                    <a:pt x="134" y="37"/>
                  </a:lnTo>
                  <a:close/>
                </a:path>
              </a:pathLst>
            </a:custGeom>
            <a:solidFill>
              <a:srgbClr val="605F5B"/>
            </a:solidFill>
            <a:ln>
              <a:noFill/>
            </a:ln>
          </p:spPr>
          <p:txBody>
            <a:bodyPr/>
            <a:lstStyle/>
            <a:p>
              <a:pPr>
                <a:defRPr/>
              </a:pPr>
              <a:endParaRPr lang="zh-CN" altLang="en-US" sz="100" kern="0" dirty="0">
                <a:solidFill>
                  <a:sysClr val="windowText" lastClr="000000"/>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33" name="矩形 32">
              <a:extLst>
                <a:ext uri="{FF2B5EF4-FFF2-40B4-BE49-F238E27FC236}">
                  <a16:creationId xmlns:a16="http://schemas.microsoft.com/office/drawing/2014/main" id="{37570B7F-89C8-450D-A013-555775C063DD}"/>
                </a:ext>
              </a:extLst>
            </p:cNvPr>
            <p:cNvSpPr/>
            <p:nvPr/>
          </p:nvSpPr>
          <p:spPr>
            <a:xfrm>
              <a:off x="4098676" y="3085825"/>
              <a:ext cx="340768" cy="310196"/>
            </a:xfrm>
            <a:prstGeom prst="rect">
              <a:avLst/>
            </a:prstGeom>
          </p:spPr>
          <p:txBody>
            <a:bodyPr wrap="none">
              <a:spAutoFit/>
            </a:bodyPr>
            <a:lstStyle/>
            <a:p>
              <a:pPr algn="ctr"/>
              <a:r>
                <a:rPr lang="en-US" altLang="zh-CN" sz="2000" dirty="0" smtClean="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III</a:t>
              </a:r>
              <a:endParaRPr lang="en-US" altLang="zh-CN" sz="2000"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grpSp>
      <p:sp>
        <p:nvSpPr>
          <p:cNvPr id="37" name="Text Box 11">
            <a:extLst>
              <a:ext uri="{FF2B5EF4-FFF2-40B4-BE49-F238E27FC236}">
                <a16:creationId xmlns:a16="http://schemas.microsoft.com/office/drawing/2014/main" id="{DC3EECE6-D523-4F44-8394-61C1CF955FA1}"/>
              </a:ext>
            </a:extLst>
          </p:cNvPr>
          <p:cNvSpPr txBox="1">
            <a:spLocks noChangeArrowheads="1"/>
          </p:cNvSpPr>
          <p:nvPr/>
        </p:nvSpPr>
        <p:spPr bwMode="auto">
          <a:xfrm>
            <a:off x="3928329" y="2238091"/>
            <a:ext cx="4156688" cy="369332"/>
          </a:xfrm>
          <a:prstGeom prst="rect">
            <a:avLst/>
          </a:prstGeom>
          <a:noFill/>
          <a:ln w="9525">
            <a:noFill/>
            <a:miter lim="800000"/>
          </a:ln>
        </p:spPr>
        <p:txBody>
          <a:bodyPr wrap="square">
            <a:spAutoFit/>
          </a:bodyPr>
          <a:lstStyle/>
          <a:p>
            <a:r>
              <a:rPr lang="en-US" altLang="zh-CN" spc="600" dirty="0" err="1" smtClean="0">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Đọc</a:t>
            </a:r>
            <a:r>
              <a:rPr lang="en-US" altLang="zh-CN" spc="600" dirty="0" smtClean="0">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 - </a:t>
            </a:r>
            <a:r>
              <a:rPr lang="en-US" altLang="zh-CN" spc="600" dirty="0" err="1" smtClean="0">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Tìm</a:t>
            </a:r>
            <a:r>
              <a:rPr lang="en-US" altLang="zh-CN" spc="600" dirty="0" smtClean="0">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pc="600" dirty="0" err="1" smtClean="0">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hiểu</a:t>
            </a:r>
            <a:r>
              <a:rPr lang="en-US" altLang="zh-CN" spc="600" dirty="0" smtClean="0">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pc="600" dirty="0" err="1" smtClean="0">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chung</a:t>
            </a:r>
            <a:endParaRPr lang="zh-CN" altLang="en-US" spc="600" dirty="0">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39" name="Text Box 11">
            <a:extLst>
              <a:ext uri="{FF2B5EF4-FFF2-40B4-BE49-F238E27FC236}">
                <a16:creationId xmlns:a16="http://schemas.microsoft.com/office/drawing/2014/main" id="{BBFFC38D-C020-479C-99D7-F5323B7B86B9}"/>
              </a:ext>
            </a:extLst>
          </p:cNvPr>
          <p:cNvSpPr txBox="1">
            <a:spLocks noChangeArrowheads="1"/>
          </p:cNvSpPr>
          <p:nvPr/>
        </p:nvSpPr>
        <p:spPr bwMode="auto">
          <a:xfrm>
            <a:off x="3928329" y="3183384"/>
            <a:ext cx="4156688" cy="369332"/>
          </a:xfrm>
          <a:prstGeom prst="rect">
            <a:avLst/>
          </a:prstGeom>
          <a:noFill/>
          <a:ln w="9525">
            <a:noFill/>
            <a:miter lim="800000"/>
          </a:ln>
        </p:spPr>
        <p:txBody>
          <a:bodyPr wrap="square">
            <a:spAutoFit/>
          </a:bodyPr>
          <a:lstStyle/>
          <a:p>
            <a:r>
              <a:rPr lang="en-US" altLang="zh-CN" spc="600" dirty="0" err="1" smtClean="0">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Khám</a:t>
            </a:r>
            <a:r>
              <a:rPr lang="en-US" altLang="zh-CN" spc="600" dirty="0" smtClean="0">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pc="600" dirty="0" err="1" smtClean="0">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phá</a:t>
            </a:r>
            <a:r>
              <a:rPr lang="en-US" altLang="zh-CN" spc="600" dirty="0" smtClean="0">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pc="600" dirty="0" err="1" smtClean="0">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văn</a:t>
            </a:r>
            <a:r>
              <a:rPr lang="en-US" altLang="zh-CN" spc="600" dirty="0" smtClean="0">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pc="600" dirty="0" err="1" smtClean="0">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bản</a:t>
            </a:r>
            <a:endParaRPr lang="zh-CN" altLang="en-US" spc="600" dirty="0">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43" name="Text Box 11">
            <a:extLst>
              <a:ext uri="{FF2B5EF4-FFF2-40B4-BE49-F238E27FC236}">
                <a16:creationId xmlns:a16="http://schemas.microsoft.com/office/drawing/2014/main" id="{7284F76F-AF52-43A8-B5E9-EAD95A5DE5B2}"/>
              </a:ext>
            </a:extLst>
          </p:cNvPr>
          <p:cNvSpPr txBox="1">
            <a:spLocks noChangeArrowheads="1"/>
          </p:cNvSpPr>
          <p:nvPr/>
        </p:nvSpPr>
        <p:spPr bwMode="auto">
          <a:xfrm>
            <a:off x="3928329" y="4177376"/>
            <a:ext cx="4156688" cy="369332"/>
          </a:xfrm>
          <a:prstGeom prst="rect">
            <a:avLst/>
          </a:prstGeom>
          <a:noFill/>
          <a:ln w="9525">
            <a:noFill/>
            <a:miter lim="800000"/>
          </a:ln>
        </p:spPr>
        <p:txBody>
          <a:bodyPr wrap="square">
            <a:spAutoFit/>
          </a:bodyPr>
          <a:lstStyle/>
          <a:p>
            <a:r>
              <a:rPr lang="en-US" altLang="zh-CN" spc="600" dirty="0" err="1" smtClean="0">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Tổng</a:t>
            </a:r>
            <a:r>
              <a:rPr lang="en-US" altLang="zh-CN" spc="600" dirty="0" smtClean="0">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pc="600" dirty="0" err="1" smtClean="0">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kết</a:t>
            </a:r>
            <a:endParaRPr lang="zh-CN" altLang="en-US" spc="600" dirty="0">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grpSp>
        <p:nvGrpSpPr>
          <p:cNvPr id="4" name="Group 3"/>
          <p:cNvGrpSpPr/>
          <p:nvPr/>
        </p:nvGrpSpPr>
        <p:grpSpPr>
          <a:xfrm>
            <a:off x="6325054" y="-1160601"/>
            <a:ext cx="6480061" cy="7431447"/>
            <a:chOff x="6233614" y="-1205097"/>
            <a:chExt cx="6480061" cy="7431447"/>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3614" y="-1205097"/>
              <a:ext cx="6480061" cy="6480061"/>
            </a:xfrm>
            <a:prstGeom prst="rect">
              <a:avLst/>
            </a:prstGeom>
          </p:spPr>
        </p:pic>
        <p:pic>
          <p:nvPicPr>
            <p:cNvPr id="3" name="Picture 2"/>
            <p:cNvPicPr>
              <a:picLocks noChangeAspect="1"/>
            </p:cNvPicPr>
            <p:nvPr/>
          </p:nvPicPr>
          <p:blipFill rotWithShape="1">
            <a:blip r:embed="rId4" cstate="hqprint">
              <a:extLst>
                <a:ext uri="{28A0092B-C50C-407E-A947-70E740481C1C}">
                  <a14:useLocalDpi xmlns:a14="http://schemas.microsoft.com/office/drawing/2010/main" val="0"/>
                </a:ext>
              </a:extLst>
            </a:blip>
            <a:srcRect t="32065"/>
            <a:stretch/>
          </p:blipFill>
          <p:spPr>
            <a:xfrm>
              <a:off x="6239756" y="2085017"/>
              <a:ext cx="6096012" cy="4141333"/>
            </a:xfrm>
            <a:prstGeom prst="rect">
              <a:avLst/>
            </a:prstGeom>
          </p:spPr>
        </p:pic>
      </p:grpSp>
    </p:spTree>
    <p:extLst>
      <p:ext uri="{BB962C8B-B14F-4D97-AF65-F5344CB8AC3E}">
        <p14:creationId xmlns:p14="http://schemas.microsoft.com/office/powerpoint/2010/main" val="49522698"/>
      </p:ext>
    </p:extLst>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16" presetClass="entr" presetSubtype="21"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arn(inVertical)">
                                      <p:cBhvr>
                                        <p:cTn id="16" dur="500"/>
                                        <p:tgtEl>
                                          <p:spTgt spid="28"/>
                                        </p:tgtEl>
                                      </p:cBhvr>
                                    </p:animEffect>
                                  </p:childTnLst>
                                </p:cTn>
                              </p:par>
                              <p:par>
                                <p:cTn id="17" presetID="16" presetClass="entr" presetSubtype="21"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barn(inVertical)">
                                      <p:cBhvr>
                                        <p:cTn id="19" dur="500"/>
                                        <p:tgtEl>
                                          <p:spTgt spid="3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barn(inVertical)">
                                      <p:cBhvr>
                                        <p:cTn id="22" dur="500"/>
                                        <p:tgtEl>
                                          <p:spTgt spid="3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barn(inVertical)">
                                      <p:cBhvr>
                                        <p:cTn id="25" dur="500"/>
                                        <p:tgtEl>
                                          <p:spTgt spid="3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barn(inVertical)">
                                      <p:cBhvr>
                                        <p:cTn id="2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37" grpId="0"/>
      <p:bldP spid="39" grpId="0"/>
      <p:bldP spid="4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hqprint">
            <a:extLst>
              <a:ext uri="{28A0092B-C50C-407E-A947-70E740481C1C}">
                <a14:useLocalDpi xmlns:a14="http://schemas.microsoft.com/office/drawing/2010/main" val="0"/>
              </a:ext>
            </a:extLst>
          </a:blip>
          <a:srcRect t="30567" b="3870"/>
          <a:stretch/>
        </p:blipFill>
        <p:spPr>
          <a:xfrm>
            <a:off x="0" y="391886"/>
            <a:ext cx="12192000" cy="6466114"/>
          </a:xfrm>
          <a:prstGeom prst="rect">
            <a:avLst/>
          </a:prstGeom>
        </p:spPr>
      </p:pic>
      <p:pic>
        <p:nvPicPr>
          <p:cNvPr id="5" name="Picture 4"/>
          <p:cNvPicPr>
            <a:picLocks noChangeAspect="1"/>
          </p:cNvPicPr>
          <p:nvPr/>
        </p:nvPicPr>
        <p:blipFill>
          <a:blip r:embed="rId4"/>
          <a:stretch>
            <a:fillRect/>
          </a:stretch>
        </p:blipFill>
        <p:spPr>
          <a:xfrm>
            <a:off x="5622356" y="647825"/>
            <a:ext cx="7687722" cy="2139881"/>
          </a:xfrm>
          <a:prstGeom prst="rect">
            <a:avLst/>
          </a:prstGeom>
        </p:spPr>
      </p:pic>
    </p:spTree>
    <p:extLst>
      <p:ext uri="{BB962C8B-B14F-4D97-AF65-F5344CB8AC3E}">
        <p14:creationId xmlns:p14="http://schemas.microsoft.com/office/powerpoint/2010/main" val="3721371993"/>
      </p:ext>
    </p:extLst>
  </p:cSld>
  <p:clrMapOvr>
    <a:masterClrMapping/>
  </p:clrMapOvr>
  <mc:AlternateContent xmlns:mc="http://schemas.openxmlformats.org/markup-compatibility/2006" xmlns:p14="http://schemas.microsoft.com/office/powerpoint/2010/main">
    <mc:Choice Requires="p14">
      <p:transition spd="slow" p14:dur="1500" advClick="0" advTm="1000">
        <p14:window dir="vert"/>
      </p:transition>
    </mc:Choice>
    <mc:Fallback xmlns="">
      <p:transition spd="slow" advClick="0" advTm="1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7383" y="182880"/>
            <a:ext cx="6609806"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1. </a:t>
            </a:r>
            <a:r>
              <a:rPr lang="en-US" sz="2800" b="1" dirty="0" err="1" smtClean="0">
                <a:latin typeface="Times New Roman" panose="02020603050405020304" pitchFamily="18" charset="0"/>
                <a:cs typeface="Times New Roman" panose="02020603050405020304" pitchFamily="18" charset="0"/>
              </a:rPr>
              <a:t>Đọc</a:t>
            </a:r>
            <a:r>
              <a:rPr lang="en-US" sz="2800" b="1" dirty="0" smtClean="0">
                <a:latin typeface="Times New Roman" panose="02020603050405020304" pitchFamily="18" charset="0"/>
                <a:cs typeface="Times New Roman" panose="02020603050405020304" pitchFamily="18" charset="0"/>
              </a:rPr>
              <a:t> – </a:t>
            </a:r>
            <a:r>
              <a:rPr lang="en-US" sz="2800" b="1" dirty="0" err="1" smtClean="0">
                <a:latin typeface="Times New Roman" panose="02020603050405020304" pitchFamily="18" charset="0"/>
                <a:cs typeface="Times New Roman" panose="02020603050405020304" pitchFamily="18" charset="0"/>
              </a:rPr>
              <a:t>chú</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thích</a:t>
            </a:r>
            <a:endParaRPr lang="en-US" sz="280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334000" y="-91440"/>
            <a:ext cx="6858000" cy="6858000"/>
          </a:xfrm>
          <a:prstGeom prst="rect">
            <a:avLst/>
          </a:prstGeom>
        </p:spPr>
      </p:pic>
      <p:sp>
        <p:nvSpPr>
          <p:cNvPr id="7" name="TextBox 6"/>
          <p:cNvSpPr txBox="1"/>
          <p:nvPr/>
        </p:nvSpPr>
        <p:spPr>
          <a:xfrm>
            <a:off x="413657" y="980420"/>
            <a:ext cx="6609806"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a. </a:t>
            </a:r>
            <a:r>
              <a:rPr lang="en-US" sz="2800" b="1" dirty="0" err="1" smtClean="0">
                <a:latin typeface="Times New Roman" panose="02020603050405020304" pitchFamily="18" charset="0"/>
                <a:cs typeface="Times New Roman" panose="02020603050405020304" pitchFamily="18" charset="0"/>
              </a:rPr>
              <a:t>Đọc</a:t>
            </a:r>
            <a:endParaRPr lang="en-US" sz="28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801188" y="1777960"/>
            <a:ext cx="6609806" cy="1384995"/>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a:t>
            </a:r>
            <a:r>
              <a:rPr lang="vi-VN" sz="2800" dirty="0" smtClean="0">
                <a:latin typeface="Times New Roman" panose="02020603050405020304" pitchFamily="18" charset="0"/>
                <a:cs typeface="Times New Roman" panose="02020603050405020304" pitchFamily="18" charset="0"/>
              </a:rPr>
              <a:t>ọng </a:t>
            </a:r>
            <a:r>
              <a:rPr lang="vi-VN" sz="2800" dirty="0">
                <a:latin typeface="Times New Roman" panose="02020603050405020304" pitchFamily="18" charset="0"/>
                <a:cs typeface="Times New Roman" panose="02020603050405020304" pitchFamily="18" charset="0"/>
              </a:rPr>
              <a:t>trầm </a:t>
            </a:r>
            <a:r>
              <a:rPr lang="vi-VN" sz="2800" dirty="0" smtClean="0">
                <a:latin typeface="Times New Roman" panose="02020603050405020304" pitchFamily="18" charset="0"/>
                <a:cs typeface="Times New Roman" panose="02020603050405020304" pitchFamily="18" charset="0"/>
              </a:rPr>
              <a:t>ấm, </a:t>
            </a:r>
            <a:r>
              <a:rPr lang="vi-VN" sz="2800" dirty="0">
                <a:latin typeface="Times New Roman" panose="02020603050405020304" pitchFamily="18" charset="0"/>
                <a:cs typeface="Times New Roman" panose="02020603050405020304" pitchFamily="18" charset="0"/>
              </a:rPr>
              <a:t>ngữ điệu da diết, nhớ </a:t>
            </a:r>
            <a:r>
              <a:rPr lang="vi-VN" sz="2800" dirty="0" smtClean="0">
                <a:latin typeface="Times New Roman" panose="02020603050405020304" pitchFamily="18" charset="0"/>
                <a:cs typeface="Times New Roman" panose="02020603050405020304" pitchFamily="18" charset="0"/>
              </a:rPr>
              <a:t>thương</a:t>
            </a:r>
            <a:r>
              <a:rPr lang="en-US" sz="2800" dirty="0" smtClean="0">
                <a:latin typeface="Times New Roman" panose="02020603050405020304" pitchFamily="18" charset="0"/>
                <a:cs typeface="Times New Roman" panose="02020603050405020304" pitchFamily="18" charset="0"/>
              </a:rPr>
              <a:t>.</a:t>
            </a:r>
          </a:p>
          <a:p>
            <a:r>
              <a:rPr lang="en-US" sz="2800" dirty="0" smtClean="0">
                <a:latin typeface="Times New Roman" panose="02020603050405020304" pitchFamily="18" charset="0"/>
                <a:cs typeface="Times New Roman" panose="02020603050405020304" pitchFamily="18" charset="0"/>
              </a:rPr>
              <a:t>- N</a:t>
            </a:r>
            <a:r>
              <a:rPr lang="vi-VN" sz="2800" dirty="0" smtClean="0">
                <a:latin typeface="Times New Roman" panose="02020603050405020304" pitchFamily="18" charset="0"/>
                <a:cs typeface="Times New Roman" panose="02020603050405020304" pitchFamily="18" charset="0"/>
              </a:rPr>
              <a:t>gắt </a:t>
            </a:r>
            <a:r>
              <a:rPr lang="vi-VN" sz="2800" dirty="0">
                <a:latin typeface="Times New Roman" panose="02020603050405020304" pitchFamily="18" charset="0"/>
                <a:cs typeface="Times New Roman" panose="02020603050405020304" pitchFamily="18" charset="0"/>
              </a:rPr>
              <a:t>nghỉ đúng nhịp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6546372"/>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barn(inVertical)">
                                      <p:cBhvr>
                                        <p:cTn id="17" dur="500"/>
                                        <p:tgtEl>
                                          <p:spTgt spid="8">
                                            <p:txEl>
                                              <p:pRg st="0" end="0"/>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barn(inVertical)">
                                      <p:cBhvr>
                                        <p:cTn id="20"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7383" y="182880"/>
            <a:ext cx="6609806"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1. </a:t>
            </a:r>
            <a:r>
              <a:rPr lang="en-US" sz="2800" b="1" dirty="0" err="1" smtClean="0">
                <a:latin typeface="Times New Roman" panose="02020603050405020304" pitchFamily="18" charset="0"/>
                <a:cs typeface="Times New Roman" panose="02020603050405020304" pitchFamily="18" charset="0"/>
              </a:rPr>
              <a:t>Đọc</a:t>
            </a:r>
            <a:r>
              <a:rPr lang="en-US" sz="2800" b="1" dirty="0" smtClean="0">
                <a:latin typeface="Times New Roman" panose="02020603050405020304" pitchFamily="18" charset="0"/>
                <a:cs typeface="Times New Roman" panose="02020603050405020304" pitchFamily="18" charset="0"/>
              </a:rPr>
              <a:t> – </a:t>
            </a:r>
            <a:r>
              <a:rPr lang="en-US" sz="2800" b="1" dirty="0" err="1" smtClean="0">
                <a:latin typeface="Times New Roman" panose="02020603050405020304" pitchFamily="18" charset="0"/>
                <a:cs typeface="Times New Roman" panose="02020603050405020304" pitchFamily="18" charset="0"/>
              </a:rPr>
              <a:t>chú</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thích</a:t>
            </a:r>
            <a:endParaRPr lang="en-US" sz="28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413657" y="980420"/>
            <a:ext cx="6609806"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b. </a:t>
            </a:r>
            <a:r>
              <a:rPr lang="en-US" sz="2800" b="1" dirty="0" err="1" smtClean="0">
                <a:latin typeface="Times New Roman" panose="02020603050405020304" pitchFamily="18" charset="0"/>
                <a:cs typeface="Times New Roman" panose="02020603050405020304" pitchFamily="18" charset="0"/>
              </a:rPr>
              <a:t>Giải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nghĩa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từ</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khó</a:t>
            </a:r>
            <a:endParaRPr lang="en-US" sz="28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696685" y="1777960"/>
            <a:ext cx="6609806" cy="523220"/>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Còn</a:t>
            </a:r>
            <a:r>
              <a:rPr lang="en-US" sz="2800" b="1" dirty="0" smtClean="0">
                <a:latin typeface="Times New Roman" panose="02020603050405020304" pitchFamily="18" charset="0"/>
                <a:cs typeface="Times New Roman" panose="02020603050405020304" pitchFamily="18" charset="0"/>
              </a:rPr>
              <a:t> son: </a:t>
            </a:r>
            <a:r>
              <a:rPr lang="en-US" sz="2800" dirty="0" err="1" smtClean="0">
                <a:latin typeface="Times New Roman" panose="02020603050405020304" pitchFamily="18" charset="0"/>
                <a:cs typeface="Times New Roman" panose="02020603050405020304" pitchFamily="18" charset="0"/>
              </a:rPr>
              <a:t>còn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trẻ</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chưa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con </a:t>
            </a:r>
            <a:r>
              <a:rPr lang="en-US" sz="2800" dirty="0" err="1" smtClean="0">
                <a:latin typeface="Times New Roman" panose="02020603050405020304" pitchFamily="18" charset="0"/>
                <a:cs typeface="Times New Roman" panose="02020603050405020304" pitchFamily="18" charset="0"/>
              </a:rPr>
              <a:t>cái</a:t>
            </a:r>
            <a:r>
              <a:rPr lang="en-US" sz="280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696685" y="2575500"/>
            <a:ext cx="6609806" cy="523220"/>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Huê</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tình</a:t>
            </a:r>
            <a:r>
              <a:rPr lang="en-US" sz="2800" b="1"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yêu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trai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gái</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96685" y="2991394"/>
            <a:ext cx="3866606" cy="3866606"/>
          </a:xfrm>
          <a:prstGeom prst="rect">
            <a:avLst/>
          </a:prstGeom>
        </p:spPr>
      </p:pic>
      <p:sp>
        <p:nvSpPr>
          <p:cNvPr id="10" name="TextBox 9"/>
          <p:cNvSpPr txBox="1"/>
          <p:nvPr/>
        </p:nvSpPr>
        <p:spPr>
          <a:xfrm>
            <a:off x="6740434" y="1777960"/>
            <a:ext cx="5133703" cy="1815882"/>
          </a:xfrm>
          <a:prstGeom prst="rect">
            <a:avLst/>
          </a:prstGeom>
          <a:noFill/>
        </p:spPr>
        <p:txBody>
          <a:bodyPr wrap="square" rtlCol="0">
            <a:spAutoFit/>
          </a:bodyPr>
          <a:lstStyle/>
          <a:p>
            <a:pPr algn="just"/>
            <a:r>
              <a:rPr lang="en-US" sz="2800"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Mang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mang</a:t>
            </a:r>
            <a:r>
              <a:rPr lang="en-US" sz="2800" b="1"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hồ</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mờ</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ảo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định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đối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tượng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một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rõ</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ràng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nghĩa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bản</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6740433" y="3657600"/>
            <a:ext cx="5133703" cy="954107"/>
          </a:xfrm>
          <a:prstGeom prst="rect">
            <a:avLst/>
          </a:prstGeom>
          <a:noFill/>
        </p:spPr>
        <p:txBody>
          <a:bodyPr wrap="square" rtlCol="0">
            <a:spAutoFit/>
          </a:bodyPr>
          <a:lstStyle/>
          <a:p>
            <a:pPr algn="just"/>
            <a:r>
              <a:rPr lang="en-US" sz="2800"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Lộc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sừng</a:t>
            </a:r>
            <a:r>
              <a:rPr lang="en-US" sz="2800" dirty="0" smtClean="0">
                <a:latin typeface="Times New Roman" panose="02020603050405020304" pitchFamily="18" charset="0"/>
                <a:cs typeface="Times New Roman" panose="02020603050405020304" pitchFamily="18" charset="0"/>
              </a:rPr>
              <a:t> non </a:t>
            </a:r>
            <a:r>
              <a:rPr lang="en-US" sz="2800" dirty="0" err="1" smtClean="0">
                <a:latin typeface="Times New Roman" panose="02020603050405020304" pitchFamily="18" charset="0"/>
                <a:cs typeface="Times New Roman" panose="02020603050405020304" pitchFamily="18" charset="0"/>
              </a:rPr>
              <a:t>mới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nhú</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hươu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nai</a:t>
            </a:r>
            <a:endParaRPr lang="en-US" sz="28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6740433" y="4675465"/>
            <a:ext cx="5133703" cy="1815882"/>
          </a:xfrm>
          <a:prstGeom prst="rect">
            <a:avLst/>
          </a:prstGeom>
          <a:noFill/>
        </p:spPr>
        <p:txBody>
          <a:bodyPr wrap="square" rtlCol="0">
            <a:spAutoFit/>
          </a:bodyPr>
          <a:lstStyle/>
          <a:p>
            <a:pPr algn="just"/>
            <a:r>
              <a:rPr lang="en-US" sz="2800"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Uyên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ương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loài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chim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sống</a:t>
            </a:r>
            <a:r>
              <a:rPr lang="en-US" sz="2800" dirty="0" smtClean="0">
                <a:latin typeface="Times New Roman" panose="02020603050405020304" pitchFamily="18" charset="0"/>
                <a:cs typeface="Times New Roman" panose="02020603050405020304" pitchFamily="18" charset="0"/>
              </a:rPr>
              <a:t> ở </a:t>
            </a:r>
            <a:r>
              <a:rPr lang="en-US" sz="2800" dirty="0" err="1" smtClean="0">
                <a:latin typeface="Times New Roman" panose="02020603050405020304" pitchFamily="18" charset="0"/>
                <a:cs typeface="Times New Roman" panose="02020603050405020304" pitchFamily="18" charset="0"/>
              </a:rPr>
              <a:t>vùng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nước</a:t>
            </a:r>
            <a:r>
              <a:rPr lang="en-US" sz="2800" dirty="0" smtClean="0">
                <a:latin typeface="Times New Roman" panose="02020603050405020304" pitchFamily="18" charset="0"/>
                <a:cs typeface="Times New Roman" panose="02020603050405020304" pitchFamily="18" charset="0"/>
              </a:rPr>
              <a:t>, con </a:t>
            </a:r>
            <a:r>
              <a:rPr lang="en-US" sz="2800" dirty="0" err="1" smtClean="0">
                <a:latin typeface="Times New Roman" panose="02020603050405020304" pitchFamily="18" charset="0"/>
                <a:cs typeface="Times New Roman" panose="02020603050405020304" pitchFamily="18" charset="0"/>
              </a:rPr>
              <a:t>đực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con </a:t>
            </a:r>
            <a:r>
              <a:rPr lang="en-US" sz="2800" dirty="0" err="1" smtClean="0">
                <a:latin typeface="Times New Roman" panose="02020603050405020304" pitchFamily="18" charset="0"/>
                <a:cs typeface="Times New Roman" panose="02020603050405020304" pitchFamily="18" charset="0"/>
              </a:rPr>
              <a:t>cái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luôn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cặp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kè</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nhau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đây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chỉ</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đôi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lứa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gắn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bó</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8904277"/>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1936</TotalTime>
  <Words>2275</Words>
  <Application>Microsoft Office PowerPoint</Application>
  <PresentationFormat>Widescreen</PresentationFormat>
  <Paragraphs>233</Paragraphs>
  <Slides>41</Slides>
  <Notes>40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41</vt:i4>
      </vt:variant>
    </vt:vector>
  </HeadingPairs>
  <TitlesOfParts>
    <vt:vector size="50" baseType="lpstr">
      <vt:lpstr>微软雅黑</vt:lpstr>
      <vt:lpstr>Arial</vt:lpstr>
      <vt:lpstr>等线</vt:lpstr>
      <vt:lpstr>等线 Light</vt:lpstr>
      <vt:lpstr>Times New Roman</vt:lpstr>
      <vt:lpstr>Wingdings</vt:lpstr>
      <vt:lpstr>Yeseva One</vt:lpstr>
      <vt:lpstr>字魂35号-经典雅黑</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lzjljlc</dc:creator>
  <cp:lastModifiedBy>hnc0511</cp:lastModifiedBy>
  <cp:revision>610</cp:revision>
  <dcterms:created xsi:type="dcterms:W3CDTF">2018-02-23T07:21:57Z</dcterms:created>
  <dcterms:modified xsi:type="dcterms:W3CDTF">2024-12-07T16:00:35Z</dcterms:modified>
</cp:coreProperties>
</file>