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701" r:id="rId3"/>
  </p:sldMasterIdLst>
  <p:notesMasterIdLst>
    <p:notesMasterId r:id="rId31"/>
  </p:notesMasterIdLst>
  <p:sldIdLst>
    <p:sldId id="312" r:id="rId4"/>
    <p:sldId id="256" r:id="rId5"/>
    <p:sldId id="259" r:id="rId6"/>
    <p:sldId id="327" r:id="rId7"/>
    <p:sldId id="257" r:id="rId8"/>
    <p:sldId id="258" r:id="rId9"/>
    <p:sldId id="313" r:id="rId10"/>
    <p:sldId id="309" r:id="rId11"/>
    <p:sldId id="329" r:id="rId12"/>
    <p:sldId id="260" r:id="rId13"/>
    <p:sldId id="314" r:id="rId14"/>
    <p:sldId id="315" r:id="rId15"/>
    <p:sldId id="323" r:id="rId16"/>
    <p:sldId id="324" r:id="rId17"/>
    <p:sldId id="261" r:id="rId18"/>
    <p:sldId id="325" r:id="rId19"/>
    <p:sldId id="326" r:id="rId20"/>
    <p:sldId id="267" r:id="rId21"/>
    <p:sldId id="328" r:id="rId22"/>
    <p:sldId id="317" r:id="rId23"/>
    <p:sldId id="318" r:id="rId24"/>
    <p:sldId id="319" r:id="rId25"/>
    <p:sldId id="320" r:id="rId26"/>
    <p:sldId id="321" r:id="rId27"/>
    <p:sldId id="322" r:id="rId28"/>
    <p:sldId id="265" r:id="rId29"/>
    <p:sldId id="268" r:id="rId30"/>
  </p:sldIdLst>
  <p:sldSz cx="9144000" cy="5143500" type="screen16x9"/>
  <p:notesSz cx="6858000" cy="9144000"/>
  <p:embeddedFontLs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Roboto Condensed Light" panose="02000000000000000000" pitchFamily="2" charset="0"/>
      <p:regular r:id="rId38"/>
    </p:embeddedFont>
    <p:embeddedFont>
      <p:font typeface="Century Gothic" panose="020B0604020202020204" charset="0"/>
      <p:regular r:id="rId39"/>
      <p:bold r:id="rId40"/>
      <p:italic r:id="rId41"/>
      <p:boldItalic r:id="rId42"/>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EAED"/>
    <a:srgbClr val="F9A5C5"/>
    <a:srgbClr val="CC8BE9"/>
    <a:srgbClr val="FFFF43"/>
    <a:srgbClr val="FFFF00"/>
    <a:srgbClr val="FFC000"/>
    <a:srgbClr val="ED5555"/>
    <a:srgbClr val="E5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EDF6F6-8246-4A8B-BB80-019AF9EC912B}">
  <a:tblStyle styleId="{0EEDF6F6-8246-4A8B-BB80-019AF9EC91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8" autoAdjust="0"/>
  </p:normalViewPr>
  <p:slideViewPr>
    <p:cSldViewPr snapToGrid="0">
      <p:cViewPr varScale="1">
        <p:scale>
          <a:sx n="86" d="100"/>
          <a:sy n="86" d="100"/>
        </p:scale>
        <p:origin x="720" y="64"/>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7651"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157;gd279b9a442_0_1447:notes"/>
          <p:cNvSpPr>
            <a:spLocks noGrp="1" noRot="1" noChangeAspect="1" noTextEdit="1"/>
          </p:cNvSpPr>
          <p:nvPr>
            <p:ph type="sldImg" idx="2"/>
          </p:nvPr>
        </p:nvSpPr>
        <p:spPr>
          <a:noFill/>
          <a:ln>
            <a:headEnd/>
            <a:tailEnd/>
          </a:ln>
        </p:spPr>
      </p:sp>
      <p:sp>
        <p:nvSpPr>
          <p:cNvPr id="29699" name="Google Shape;1158;gd279b9a442_0_1447: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1297;gd279b9a442_0_1600:notes"/>
          <p:cNvSpPr>
            <a:spLocks noGrp="1" noRot="1" noChangeAspect="1" noTextEdit="1"/>
          </p:cNvSpPr>
          <p:nvPr>
            <p:ph type="sldImg" idx="2"/>
          </p:nvPr>
        </p:nvSpPr>
        <p:spPr>
          <a:noFill/>
          <a:ln>
            <a:headEnd/>
            <a:tailEnd/>
          </a:ln>
        </p:spPr>
      </p:sp>
      <p:sp>
        <p:nvSpPr>
          <p:cNvPr id="50179" name="Google Shape;1298;gd279b9a442_0_1600:notes"/>
          <p:cNvSpPr txBox="1">
            <a:spLocks noGrp="1"/>
          </p:cNvSpPr>
          <p:nvPr>
            <p:ph type="body" idx="1"/>
          </p:nvPr>
        </p:nvSpPr>
        <p:spPr>
          <a:ln/>
        </p:spPr>
        <p:txBody>
          <a:bodyPr/>
          <a:lstStyle/>
          <a:p>
            <a:pPr marL="0" indent="0" eaLnBrk="1" hangingPunct="1">
              <a:buSzPts val="1100"/>
            </a:pPr>
            <a:endParaRPr lang="vi-VN" altLang="en-US" sz="1800" smtClean="0">
              <a:latin typeface="Times New Roman" panose="02020603050405020304" pitchFamily="18"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1326;gd279b9a442_0_1648:notes"/>
          <p:cNvSpPr>
            <a:spLocks noGrp="1" noRot="1" noChangeAspect="1" noTextEdit="1"/>
          </p:cNvSpPr>
          <p:nvPr>
            <p:ph type="sldImg" idx="2"/>
          </p:nvPr>
        </p:nvSpPr>
        <p:spPr>
          <a:noFill/>
          <a:ln>
            <a:headEnd/>
            <a:tailEnd/>
          </a:ln>
        </p:spPr>
      </p:sp>
      <p:sp>
        <p:nvSpPr>
          <p:cNvPr id="54275" name="Google Shape;1327;gd279b9a442_0_1648: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1326;gd279b9a442_0_1648:notes"/>
          <p:cNvSpPr>
            <a:spLocks noGrp="1" noRot="1" noChangeAspect="1" noTextEdit="1"/>
          </p:cNvSpPr>
          <p:nvPr>
            <p:ph type="sldImg" idx="2"/>
          </p:nvPr>
        </p:nvSpPr>
        <p:spPr>
          <a:noFill/>
          <a:ln>
            <a:headEnd/>
            <a:tailEnd/>
          </a:ln>
        </p:spPr>
      </p:sp>
      <p:sp>
        <p:nvSpPr>
          <p:cNvPr id="56323" name="Google Shape;1327;gd279b9a442_0_1648: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1326;gd279b9a442_0_1648:notes"/>
          <p:cNvSpPr>
            <a:spLocks noGrp="1" noRot="1" noChangeAspect="1" noTextEdit="1"/>
          </p:cNvSpPr>
          <p:nvPr>
            <p:ph type="sldImg" idx="2"/>
          </p:nvPr>
        </p:nvSpPr>
        <p:spPr>
          <a:noFill/>
          <a:ln>
            <a:headEnd/>
            <a:tailEnd/>
          </a:ln>
        </p:spPr>
      </p:sp>
      <p:sp>
        <p:nvSpPr>
          <p:cNvPr id="58371" name="Google Shape;1327;gd279b9a442_0_1648: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1709;gcd47b15857_0_266:notes"/>
          <p:cNvSpPr>
            <a:spLocks noGrp="1" noRot="1" noChangeAspect="1" noTextEdit="1"/>
          </p:cNvSpPr>
          <p:nvPr>
            <p:ph type="sldImg" idx="2"/>
          </p:nvPr>
        </p:nvSpPr>
        <p:spPr>
          <a:noFill/>
          <a:ln>
            <a:headEnd/>
            <a:tailEnd/>
          </a:ln>
        </p:spPr>
      </p:sp>
      <p:sp>
        <p:nvSpPr>
          <p:cNvPr id="67587" name="Google Shape;1710;gcd47b15857_0_266: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1709;gcd47b15857_0_266:notes"/>
          <p:cNvSpPr>
            <a:spLocks noGrp="1" noRot="1" noChangeAspect="1" noTextEdit="1"/>
          </p:cNvSpPr>
          <p:nvPr>
            <p:ph type="sldImg" idx="2"/>
          </p:nvPr>
        </p:nvSpPr>
        <p:spPr>
          <a:noFill/>
          <a:ln>
            <a:headEnd/>
            <a:tailEnd/>
          </a:ln>
        </p:spPr>
      </p:sp>
      <p:sp>
        <p:nvSpPr>
          <p:cNvPr id="69635" name="Google Shape;1710;gcd47b15857_0_266: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796;gcd47b15857_0_281:notes"/>
          <p:cNvSpPr>
            <a:spLocks noGrp="1" noRot="1" noChangeAspect="1" noTextEdit="1"/>
          </p:cNvSpPr>
          <p:nvPr>
            <p:ph type="sldImg" idx="2"/>
          </p:nvPr>
        </p:nvSpPr>
        <p:spPr>
          <a:noFill/>
          <a:ln>
            <a:headEnd/>
            <a:tailEnd/>
          </a:ln>
        </p:spPr>
      </p:sp>
      <p:sp>
        <p:nvSpPr>
          <p:cNvPr id="71683" name="Google Shape;1797;gcd47b15857_0_281: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063;p:notes"/>
          <p:cNvSpPr>
            <a:spLocks noGrp="1" noRot="1" noChangeAspect="1" noTextEdit="1"/>
          </p:cNvSpPr>
          <p:nvPr>
            <p:ph type="sldImg" idx="2"/>
          </p:nvPr>
        </p:nvSpPr>
        <p:spPr>
          <a:noFill/>
          <a:ln>
            <a:headEnd/>
            <a:tailEnd/>
          </a:ln>
        </p:spPr>
      </p:sp>
      <p:sp>
        <p:nvSpPr>
          <p:cNvPr id="31747" name="Google Shape;1064;p: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a:ln>
            <a:headEnd/>
            <a:tailEnd/>
          </a:ln>
        </p:spPr>
      </p:sp>
      <p:sp>
        <p:nvSpPr>
          <p:cNvPr id="33795" name="Google Shape;1209;gd279b9a442_0_1469: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157;gd279b9a442_0_1447:notes"/>
          <p:cNvSpPr>
            <a:spLocks noGrp="1" noRot="1" noChangeAspect="1" noTextEdit="1"/>
          </p:cNvSpPr>
          <p:nvPr>
            <p:ph type="sldImg" idx="2"/>
          </p:nvPr>
        </p:nvSpPr>
        <p:spPr>
          <a:noFill/>
          <a:ln>
            <a:headEnd/>
            <a:tailEnd/>
          </a:ln>
        </p:spPr>
      </p:sp>
      <p:sp>
        <p:nvSpPr>
          <p:cNvPr id="36867" name="Google Shape;1158;gd279b9a442_0_1447: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a:ln>
            <a:headEnd/>
            <a:tailEnd/>
          </a:ln>
        </p:spPr>
      </p:sp>
      <p:sp>
        <p:nvSpPr>
          <p:cNvPr id="38915" name="Google Shape;1165;gcd47b15857_0_983: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1208;gd279b9a442_0_1469:notes"/>
          <p:cNvSpPr>
            <a:spLocks noGrp="1" noRot="1" noChangeAspect="1" noTextEdit="1"/>
          </p:cNvSpPr>
          <p:nvPr>
            <p:ph type="sldImg" idx="2"/>
          </p:nvPr>
        </p:nvSpPr>
        <p:spPr>
          <a:noFill/>
          <a:ln>
            <a:headEnd/>
            <a:tailEnd/>
          </a:ln>
        </p:spPr>
      </p:sp>
      <p:sp>
        <p:nvSpPr>
          <p:cNvPr id="40963" name="Google Shape;1209;gd279b9a442_0_1469: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1063;p:notes"/>
          <p:cNvSpPr>
            <a:spLocks noGrp="1" noRot="1" noChangeAspect="1" noTextEdit="1"/>
          </p:cNvSpPr>
          <p:nvPr>
            <p:ph type="sldImg" idx="2"/>
          </p:nvPr>
        </p:nvSpPr>
        <p:spPr>
          <a:noFill/>
          <a:ln>
            <a:headEnd/>
            <a:tailEnd/>
          </a:ln>
        </p:spPr>
      </p:sp>
      <p:sp>
        <p:nvSpPr>
          <p:cNvPr id="43011" name="Google Shape;1064;p: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063;p:notes"/>
          <p:cNvSpPr>
            <a:spLocks noGrp="1" noRot="1" noChangeAspect="1" noTextEdit="1"/>
          </p:cNvSpPr>
          <p:nvPr>
            <p:ph type="sldImg" idx="2"/>
          </p:nvPr>
        </p:nvSpPr>
        <p:spPr>
          <a:noFill/>
          <a:ln>
            <a:headEnd/>
            <a:tailEnd/>
          </a:ln>
        </p:spPr>
      </p:sp>
      <p:sp>
        <p:nvSpPr>
          <p:cNvPr id="45059" name="Google Shape;1064;p: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297;gd279b9a442_0_1600:notes"/>
          <p:cNvSpPr>
            <a:spLocks noGrp="1" noRot="1" noChangeAspect="1" noTextEdit="1"/>
          </p:cNvSpPr>
          <p:nvPr>
            <p:ph type="sldImg" idx="2"/>
          </p:nvPr>
        </p:nvSpPr>
        <p:spPr>
          <a:noFill/>
          <a:ln>
            <a:headEnd/>
            <a:tailEnd/>
          </a:ln>
        </p:spPr>
      </p:sp>
      <p:sp>
        <p:nvSpPr>
          <p:cNvPr id="47107" name="Google Shape;1298;gd279b9a442_0_1600:notes"/>
          <p:cNvSpPr txBox="1">
            <a:spLocks noGrp="1"/>
          </p:cNvSpPr>
          <p:nvPr>
            <p:ph type="body" idx="1"/>
          </p:nvPr>
        </p:nvSpPr>
        <p:spPr>
          <a:ln/>
        </p:spPr>
        <p:txBody>
          <a:bodyPr/>
          <a:lstStyle/>
          <a:p>
            <a:pPr marL="0" indent="0" eaLnBrk="1" hangingPunct="1">
              <a:buSzPts val="1100"/>
            </a:pPr>
            <a:endParaRPr lang="vi-VN" altLang="en-US" sz="1800" smtClean="0">
              <a:latin typeface="Times New Roman" panose="02020603050405020304" pitchFamily="18"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4" name="Google Shape;11;p2"/>
          <p:cNvSpPr>
            <a:spLocks/>
          </p:cNvSpPr>
          <p:nvPr/>
        </p:nvSpPr>
        <p:spPr bwMode="auto">
          <a:xfrm rot="10093811">
            <a:off x="6773863" y="4273550"/>
            <a:ext cx="5083175" cy="1944688"/>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2;p2"/>
          <p:cNvSpPr>
            <a:spLocks/>
          </p:cNvSpPr>
          <p:nvPr/>
        </p:nvSpPr>
        <p:spPr bwMode="auto">
          <a:xfrm rot="2509569">
            <a:off x="-265113" y="-1627188"/>
            <a:ext cx="1819276" cy="4368801"/>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6" name="Google Shape;13;p2"/>
          <p:cNvGrpSpPr>
            <a:grpSpLocks/>
          </p:cNvGrpSpPr>
          <p:nvPr/>
        </p:nvGrpSpPr>
        <p:grpSpPr bwMode="auto">
          <a:xfrm rot="-6053269">
            <a:off x="7257256" y="-559594"/>
            <a:ext cx="2663826" cy="2566988"/>
            <a:chOff x="1391935" y="3140200"/>
            <a:chExt cx="2009038" cy="1937149"/>
          </a:xfrm>
        </p:grpSpPr>
        <p:grpSp>
          <p:nvGrpSpPr>
            <p:cNvPr id="7" name="Google Shape;14;p2"/>
            <p:cNvGrpSpPr>
              <a:grpSpLocks/>
            </p:cNvGrpSpPr>
            <p:nvPr/>
          </p:nvGrpSpPr>
          <p:grpSpPr bwMode="auto">
            <a:xfrm rot="-1411011">
              <a:off x="1606761" y="3656647"/>
              <a:ext cx="974005" cy="1279515"/>
              <a:chOff x="1324450" y="3346550"/>
              <a:chExt cx="974050" cy="1279575"/>
            </a:xfrm>
          </p:grpSpPr>
          <p:sp>
            <p:nvSpPr>
              <p:cNvPr id="16" name="Google Shape;15;p2"/>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6;p2"/>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7;p2"/>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8;p2"/>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9;p2"/>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0;p2"/>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1;p2"/>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2;p2"/>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3;p2"/>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4;p2"/>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5;p2"/>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6;p2"/>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7;p2"/>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8;p2"/>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8" name="Google Shape;29;p2"/>
            <p:cNvGrpSpPr>
              <a:grpSpLocks/>
            </p:cNvGrpSpPr>
            <p:nvPr/>
          </p:nvGrpSpPr>
          <p:grpSpPr bwMode="auto">
            <a:xfrm>
              <a:off x="2295150" y="3140200"/>
              <a:ext cx="580425" cy="1612825"/>
              <a:chOff x="2295150" y="3140200"/>
              <a:chExt cx="580425" cy="1612825"/>
            </a:xfrm>
          </p:grpSpPr>
          <p:sp>
            <p:nvSpPr>
              <p:cNvPr id="14" name="Google Shape;30;p2"/>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1;p2"/>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 name="Google Shape;32;p2"/>
            <p:cNvGrpSpPr>
              <a:grpSpLocks/>
            </p:cNvGrpSpPr>
            <p:nvPr/>
          </p:nvGrpSpPr>
          <p:grpSpPr bwMode="auto">
            <a:xfrm rot="1293275">
              <a:off x="2830290" y="3380855"/>
              <a:ext cx="332761" cy="1358547"/>
              <a:chOff x="2815525" y="3515450"/>
              <a:chExt cx="332750" cy="1358500"/>
            </a:xfrm>
          </p:grpSpPr>
          <p:sp>
            <p:nvSpPr>
              <p:cNvPr id="12" name="Google Shape;33;p2"/>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p2"/>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9" name="Google Shape;9;p2"/>
          <p:cNvSpPr txBox="1">
            <a:spLocks noGrp="1"/>
          </p:cNvSpPr>
          <p:nvPr>
            <p:ph type="ctrTitle"/>
          </p:nvPr>
        </p:nvSpPr>
        <p:spPr>
          <a:xfrm>
            <a:off x="713250" y="2640900"/>
            <a:ext cx="7717500" cy="1299000"/>
          </a:xfrm>
          <a:prstGeom prst="rect">
            <a:avLst/>
          </a:prstGeom>
        </p:spPr>
        <p:txBody>
          <a:bodyPr spcFirstLastPara="1">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50" y="4299025"/>
            <a:ext cx="7717500" cy="425700"/>
          </a:xfrm>
          <a:prstGeom prst="rect">
            <a:avLst/>
          </a:prstGeom>
        </p:spPr>
        <p:txBody>
          <a:bodyPr spcFirstLastPara="1" anchor="ctr">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3831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4">
    <p:spTree>
      <p:nvGrpSpPr>
        <p:cNvPr id="1" name="Shape 552"/>
        <p:cNvGrpSpPr/>
        <p:nvPr/>
      </p:nvGrpSpPr>
      <p:grpSpPr>
        <a:xfrm>
          <a:off x="0" y="0"/>
          <a:ext cx="0" cy="0"/>
          <a:chOff x="0" y="0"/>
          <a:chExt cx="0" cy="0"/>
        </a:xfrm>
      </p:grpSpPr>
      <p:grpSp>
        <p:nvGrpSpPr>
          <p:cNvPr id="5" name="Google Shape;553;p19"/>
          <p:cNvGrpSpPr>
            <a:grpSpLocks/>
          </p:cNvGrpSpPr>
          <p:nvPr/>
        </p:nvGrpSpPr>
        <p:grpSpPr bwMode="auto">
          <a:xfrm rot="-3044275">
            <a:off x="7754937" y="2706688"/>
            <a:ext cx="2081213" cy="2516188"/>
            <a:chOff x="4229025" y="2613217"/>
            <a:chExt cx="1424493" cy="1723204"/>
          </a:xfrm>
        </p:grpSpPr>
        <p:sp>
          <p:nvSpPr>
            <p:cNvPr id="6" name="Google Shape;554;p19"/>
            <p:cNvSpPr>
              <a:spLocks/>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55;p19"/>
            <p:cNvSpPr>
              <a:spLocks/>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56;p19"/>
            <p:cNvSpPr>
              <a:spLocks/>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57;p19"/>
            <p:cNvSpPr>
              <a:spLocks/>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58;p19"/>
            <p:cNvSpPr>
              <a:spLocks/>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59;p19"/>
            <p:cNvSpPr>
              <a:spLocks/>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60;p19"/>
            <p:cNvSpPr>
              <a:spLocks/>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61;p19"/>
            <p:cNvSpPr>
              <a:spLocks/>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62;p19"/>
            <p:cNvSpPr>
              <a:spLocks/>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5" name="Google Shape;563;p19"/>
            <p:cNvGrpSpPr>
              <a:grpSpLocks/>
            </p:cNvGrpSpPr>
            <p:nvPr/>
          </p:nvGrpSpPr>
          <p:grpSpPr bwMode="auto">
            <a:xfrm>
              <a:off x="4265725" y="2613217"/>
              <a:ext cx="1387793" cy="1723204"/>
              <a:chOff x="4265725" y="2613217"/>
              <a:chExt cx="1387793" cy="1723204"/>
            </a:xfrm>
          </p:grpSpPr>
          <p:sp>
            <p:nvSpPr>
              <p:cNvPr id="16" name="Google Shape;564;p19"/>
              <p:cNvSpPr>
                <a:spLocks/>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65;p19"/>
              <p:cNvSpPr>
                <a:spLocks/>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66;p19"/>
              <p:cNvSpPr>
                <a:spLocks/>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67;p19"/>
              <p:cNvSpPr>
                <a:spLocks/>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68;p19"/>
              <p:cNvSpPr>
                <a:spLocks/>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69;p19"/>
              <p:cNvSpPr>
                <a:spLocks/>
              </p:cNvSpPr>
              <p:nvPr/>
            </p:nvSpPr>
            <p:spPr bwMode="auto">
              <a:xfrm rot="596337">
                <a:off x="4563375" y="2685345"/>
                <a:ext cx="957383" cy="1580312"/>
              </a:xfrm>
              <a:custGeom>
                <a:avLst/>
                <a:gdLst>
                  <a:gd name="T0" fmla="*/ 38294 w 38295"/>
                  <a:gd name="T1" fmla="*/ 0 h 63212"/>
                  <a:gd name="T2" fmla="*/ 37861 w 38295"/>
                  <a:gd name="T3" fmla="*/ 267 h 63212"/>
                  <a:gd name="T4" fmla="*/ 29254 w 38295"/>
                  <a:gd name="T5" fmla="*/ 7072 h 63212"/>
                  <a:gd name="T6" fmla="*/ 28821 w 38295"/>
                  <a:gd name="T7" fmla="*/ 7439 h 63212"/>
                  <a:gd name="T8" fmla="*/ 21349 w 38295"/>
                  <a:gd name="T9" fmla="*/ 14711 h 63212"/>
                  <a:gd name="T10" fmla="*/ 21015 w 38295"/>
                  <a:gd name="T11" fmla="*/ 15077 h 63212"/>
                  <a:gd name="T12" fmla="*/ 14344 w 38295"/>
                  <a:gd name="T13" fmla="*/ 23250 h 63212"/>
                  <a:gd name="T14" fmla="*/ 14077 w 38295"/>
                  <a:gd name="T15" fmla="*/ 23650 h 63212"/>
                  <a:gd name="T16" fmla="*/ 8973 w 38295"/>
                  <a:gd name="T17" fmla="*/ 31723 h 63212"/>
                  <a:gd name="T18" fmla="*/ 8740 w 38295"/>
                  <a:gd name="T19" fmla="*/ 32190 h 63212"/>
                  <a:gd name="T20" fmla="*/ 4437 w 38295"/>
                  <a:gd name="T21" fmla="*/ 41430 h 63212"/>
                  <a:gd name="T22" fmla="*/ 4270 w 38295"/>
                  <a:gd name="T23" fmla="*/ 41897 h 63212"/>
                  <a:gd name="T24" fmla="*/ 67 w 38295"/>
                  <a:gd name="T25" fmla="*/ 62812 h 63212"/>
                  <a:gd name="T26" fmla="*/ 67 w 38295"/>
                  <a:gd name="T27" fmla="*/ 63212 h 63212"/>
                  <a:gd name="T28" fmla="*/ 467 w 38295"/>
                  <a:gd name="T29" fmla="*/ 62978 h 63212"/>
                  <a:gd name="T30" fmla="*/ 11775 w 38295"/>
                  <a:gd name="T31" fmla="*/ 55073 h 63212"/>
                  <a:gd name="T32" fmla="*/ 12176 w 38295"/>
                  <a:gd name="T33" fmla="*/ 54706 h 63212"/>
                  <a:gd name="T34" fmla="*/ 19414 w 38295"/>
                  <a:gd name="T35" fmla="*/ 46867 h 63212"/>
                  <a:gd name="T36" fmla="*/ 19681 w 38295"/>
                  <a:gd name="T37" fmla="*/ 46467 h 63212"/>
                  <a:gd name="T38" fmla="*/ 24918 w 38295"/>
                  <a:gd name="T39" fmla="*/ 38794 h 63212"/>
                  <a:gd name="T40" fmla="*/ 25152 w 38295"/>
                  <a:gd name="T41" fmla="*/ 38394 h 63212"/>
                  <a:gd name="T42" fmla="*/ 29421 w 38295"/>
                  <a:gd name="T43" fmla="*/ 30021 h 63212"/>
                  <a:gd name="T44" fmla="*/ 29588 w 38295"/>
                  <a:gd name="T45" fmla="*/ 29588 h 63212"/>
                  <a:gd name="T46" fmla="*/ 33124 w 38295"/>
                  <a:gd name="T47" fmla="*/ 20681 h 63212"/>
                  <a:gd name="T48" fmla="*/ 33291 w 38295"/>
                  <a:gd name="T49" fmla="*/ 20214 h 63212"/>
                  <a:gd name="T50" fmla="*/ 36059 w 38295"/>
                  <a:gd name="T51" fmla="*/ 10841 h 63212"/>
                  <a:gd name="T52" fmla="*/ 36193 w 38295"/>
                  <a:gd name="T53" fmla="*/ 10341 h 63212"/>
                  <a:gd name="T54" fmla="*/ 38194 w 38295"/>
                  <a:gd name="T55" fmla="*/ 500 h 63212"/>
                  <a:gd name="T56" fmla="*/ 38294 w 38295"/>
                  <a:gd name="T57" fmla="*/ 0 h 6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95" h="63212" extrusionOk="0">
                    <a:moveTo>
                      <a:pt x="38294" y="0"/>
                    </a:moveTo>
                    <a:cubicBezTo>
                      <a:pt x="38161" y="67"/>
                      <a:pt x="37994" y="133"/>
                      <a:pt x="37861" y="267"/>
                    </a:cubicBezTo>
                    <a:cubicBezTo>
                      <a:pt x="34725" y="2502"/>
                      <a:pt x="31856" y="4770"/>
                      <a:pt x="29254" y="7072"/>
                    </a:cubicBezTo>
                    <a:cubicBezTo>
                      <a:pt x="29121" y="7205"/>
                      <a:pt x="28954" y="7305"/>
                      <a:pt x="28821" y="7439"/>
                    </a:cubicBezTo>
                    <a:cubicBezTo>
                      <a:pt x="26086" y="9807"/>
                      <a:pt x="23617" y="12275"/>
                      <a:pt x="21349" y="14711"/>
                    </a:cubicBezTo>
                    <a:cubicBezTo>
                      <a:pt x="21249" y="14811"/>
                      <a:pt x="21149" y="14944"/>
                      <a:pt x="21015" y="15077"/>
                    </a:cubicBezTo>
                    <a:cubicBezTo>
                      <a:pt x="18513" y="17779"/>
                      <a:pt x="16312" y="20548"/>
                      <a:pt x="14344" y="23250"/>
                    </a:cubicBezTo>
                    <a:cubicBezTo>
                      <a:pt x="14277" y="23417"/>
                      <a:pt x="14144" y="23550"/>
                      <a:pt x="14077" y="23650"/>
                    </a:cubicBezTo>
                    <a:cubicBezTo>
                      <a:pt x="12109" y="26419"/>
                      <a:pt x="10441" y="29087"/>
                      <a:pt x="8973" y="31723"/>
                    </a:cubicBezTo>
                    <a:cubicBezTo>
                      <a:pt x="8873" y="31889"/>
                      <a:pt x="8807" y="32023"/>
                      <a:pt x="8740" y="32190"/>
                    </a:cubicBezTo>
                    <a:cubicBezTo>
                      <a:pt x="6972" y="35392"/>
                      <a:pt x="5538" y="38528"/>
                      <a:pt x="4437" y="41430"/>
                    </a:cubicBezTo>
                    <a:cubicBezTo>
                      <a:pt x="4403" y="41563"/>
                      <a:pt x="4303" y="41730"/>
                      <a:pt x="4270" y="41897"/>
                    </a:cubicBezTo>
                    <a:cubicBezTo>
                      <a:pt x="167" y="52871"/>
                      <a:pt x="0" y="61044"/>
                      <a:pt x="67" y="62812"/>
                    </a:cubicBezTo>
                    <a:lnTo>
                      <a:pt x="67" y="63212"/>
                    </a:lnTo>
                    <a:cubicBezTo>
                      <a:pt x="200" y="63112"/>
                      <a:pt x="334" y="63078"/>
                      <a:pt x="467" y="62978"/>
                    </a:cubicBezTo>
                    <a:cubicBezTo>
                      <a:pt x="4670" y="60777"/>
                      <a:pt x="8440" y="58108"/>
                      <a:pt x="11775" y="55073"/>
                    </a:cubicBezTo>
                    <a:cubicBezTo>
                      <a:pt x="11942" y="54939"/>
                      <a:pt x="12076" y="54806"/>
                      <a:pt x="12176" y="54706"/>
                    </a:cubicBezTo>
                    <a:cubicBezTo>
                      <a:pt x="14844" y="52271"/>
                      <a:pt x="17246" y="49602"/>
                      <a:pt x="19414" y="46867"/>
                    </a:cubicBezTo>
                    <a:cubicBezTo>
                      <a:pt x="19481" y="46733"/>
                      <a:pt x="19614" y="46600"/>
                      <a:pt x="19681" y="46467"/>
                    </a:cubicBezTo>
                    <a:cubicBezTo>
                      <a:pt x="21616" y="44032"/>
                      <a:pt x="23350" y="41430"/>
                      <a:pt x="24918" y="38794"/>
                    </a:cubicBezTo>
                    <a:cubicBezTo>
                      <a:pt x="24985" y="38694"/>
                      <a:pt x="25085" y="38528"/>
                      <a:pt x="25152" y="38394"/>
                    </a:cubicBezTo>
                    <a:cubicBezTo>
                      <a:pt x="26786" y="35592"/>
                      <a:pt x="28254" y="32757"/>
                      <a:pt x="29421" y="30021"/>
                    </a:cubicBezTo>
                    <a:cubicBezTo>
                      <a:pt x="29455" y="29888"/>
                      <a:pt x="29521" y="29721"/>
                      <a:pt x="29588" y="29588"/>
                    </a:cubicBezTo>
                    <a:cubicBezTo>
                      <a:pt x="30956" y="26552"/>
                      <a:pt x="32123" y="23550"/>
                      <a:pt x="33124" y="20681"/>
                    </a:cubicBezTo>
                    <a:cubicBezTo>
                      <a:pt x="33191" y="20515"/>
                      <a:pt x="33224" y="20381"/>
                      <a:pt x="33291" y="20214"/>
                    </a:cubicBezTo>
                    <a:cubicBezTo>
                      <a:pt x="34458" y="16779"/>
                      <a:pt x="35359" y="13610"/>
                      <a:pt x="36059" y="10841"/>
                    </a:cubicBezTo>
                    <a:lnTo>
                      <a:pt x="36193" y="10341"/>
                    </a:lnTo>
                    <a:cubicBezTo>
                      <a:pt x="37460" y="5404"/>
                      <a:pt x="38027" y="1768"/>
                      <a:pt x="38194" y="500"/>
                    </a:cubicBezTo>
                    <a:cubicBezTo>
                      <a:pt x="38228" y="167"/>
                      <a:pt x="38294" y="0"/>
                      <a:pt x="3829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70;p19"/>
              <p:cNvSpPr>
                <a:spLocks/>
              </p:cNvSpPr>
              <p:nvPr/>
            </p:nvSpPr>
            <p:spPr bwMode="auto">
              <a:xfrm rot="596337">
                <a:off x="4565204" y="2684118"/>
                <a:ext cx="959058" cy="1581162"/>
              </a:xfrm>
              <a:custGeom>
                <a:avLst/>
                <a:gdLst>
                  <a:gd name="T0" fmla="*/ 38362 w 38362"/>
                  <a:gd name="T1" fmla="*/ 0 h 63246"/>
                  <a:gd name="T2" fmla="*/ 31724 w 38362"/>
                  <a:gd name="T3" fmla="*/ 12476 h 63246"/>
                  <a:gd name="T4" fmla="*/ 29289 w 38362"/>
                  <a:gd name="T5" fmla="*/ 7105 h 63246"/>
                  <a:gd name="T6" fmla="*/ 28888 w 38362"/>
                  <a:gd name="T7" fmla="*/ 7472 h 63246"/>
                  <a:gd name="T8" fmla="*/ 29555 w 38362"/>
                  <a:gd name="T9" fmla="*/ 16545 h 63246"/>
                  <a:gd name="T10" fmla="*/ 21350 w 38362"/>
                  <a:gd name="T11" fmla="*/ 14711 h 63246"/>
                  <a:gd name="T12" fmla="*/ 23184 w 38362"/>
                  <a:gd name="T13" fmla="*/ 22049 h 63246"/>
                  <a:gd name="T14" fmla="*/ 24452 w 38362"/>
                  <a:gd name="T15" fmla="*/ 26019 h 63246"/>
                  <a:gd name="T16" fmla="*/ 14345 w 38362"/>
                  <a:gd name="T17" fmla="*/ 23350 h 63246"/>
                  <a:gd name="T18" fmla="*/ 17714 w 38362"/>
                  <a:gd name="T19" fmla="*/ 30389 h 63246"/>
                  <a:gd name="T20" fmla="*/ 16680 w 38362"/>
                  <a:gd name="T21" fmla="*/ 39362 h 63246"/>
                  <a:gd name="T22" fmla="*/ 8907 w 38362"/>
                  <a:gd name="T23" fmla="*/ 31823 h 63246"/>
                  <a:gd name="T24" fmla="*/ 12510 w 38362"/>
                  <a:gd name="T25" fmla="*/ 39228 h 63246"/>
                  <a:gd name="T26" fmla="*/ 10442 w 38362"/>
                  <a:gd name="T27" fmla="*/ 48969 h 63246"/>
                  <a:gd name="T28" fmla="*/ 4371 w 38362"/>
                  <a:gd name="T29" fmla="*/ 41530 h 63246"/>
                  <a:gd name="T30" fmla="*/ 7573 w 38362"/>
                  <a:gd name="T31" fmla="*/ 46467 h 63246"/>
                  <a:gd name="T32" fmla="*/ 10242 w 38362"/>
                  <a:gd name="T33" fmla="*/ 49202 h 63246"/>
                  <a:gd name="T34" fmla="*/ 1 w 38362"/>
                  <a:gd name="T35" fmla="*/ 62879 h 63246"/>
                  <a:gd name="T36" fmla="*/ 401 w 38362"/>
                  <a:gd name="T37" fmla="*/ 63045 h 63246"/>
                  <a:gd name="T38" fmla="*/ 10909 w 38362"/>
                  <a:gd name="T39" fmla="*/ 55006 h 63246"/>
                  <a:gd name="T40" fmla="*/ 12110 w 38362"/>
                  <a:gd name="T41" fmla="*/ 54806 h 63246"/>
                  <a:gd name="T42" fmla="*/ 13210 w 38362"/>
                  <a:gd name="T43" fmla="*/ 45566 h 63246"/>
                  <a:gd name="T44" fmla="*/ 19348 w 38362"/>
                  <a:gd name="T45" fmla="*/ 46901 h 63246"/>
                  <a:gd name="T46" fmla="*/ 13444 w 38362"/>
                  <a:gd name="T47" fmla="*/ 45199 h 63246"/>
                  <a:gd name="T48" fmla="*/ 15355 w 38362"/>
                  <a:gd name="T49" fmla="*/ 42283 h 63246"/>
                  <a:gd name="T50" fmla="*/ 16012 w 38362"/>
                  <a:gd name="T51" fmla="*/ 41330 h 63246"/>
                  <a:gd name="T52" fmla="*/ 21883 w 38362"/>
                  <a:gd name="T53" fmla="*/ 38695 h 63246"/>
                  <a:gd name="T54" fmla="*/ 25086 w 38362"/>
                  <a:gd name="T55" fmla="*/ 38495 h 63246"/>
                  <a:gd name="T56" fmla="*/ 23117 w 38362"/>
                  <a:gd name="T57" fmla="*/ 29288 h 63246"/>
                  <a:gd name="T58" fmla="*/ 29455 w 38362"/>
                  <a:gd name="T59" fmla="*/ 30088 h 63246"/>
                  <a:gd name="T60" fmla="*/ 23351 w 38362"/>
                  <a:gd name="T61" fmla="*/ 28854 h 63246"/>
                  <a:gd name="T62" fmla="*/ 27521 w 38362"/>
                  <a:gd name="T63" fmla="*/ 21249 h 63246"/>
                  <a:gd name="T64" fmla="*/ 33191 w 38362"/>
                  <a:gd name="T65" fmla="*/ 20682 h 63246"/>
                  <a:gd name="T66" fmla="*/ 33358 w 38362"/>
                  <a:gd name="T67" fmla="*/ 20215 h 63246"/>
                  <a:gd name="T68" fmla="*/ 31123 w 38362"/>
                  <a:gd name="T69" fmla="*/ 14477 h 63246"/>
                  <a:gd name="T70" fmla="*/ 36127 w 38362"/>
                  <a:gd name="T71" fmla="*/ 10908 h 63246"/>
                  <a:gd name="T72" fmla="*/ 36260 w 38362"/>
                  <a:gd name="T73" fmla="*/ 10408 h 63246"/>
                  <a:gd name="T74" fmla="*/ 38195 w 38362"/>
                  <a:gd name="T75" fmla="*/ 667 h 63246"/>
                  <a:gd name="T76" fmla="*/ 38362 w 38362"/>
                  <a:gd name="T77" fmla="*/ 0 h 6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62" h="63246" extrusionOk="0">
                    <a:moveTo>
                      <a:pt x="38362" y="0"/>
                    </a:moveTo>
                    <a:lnTo>
                      <a:pt x="38362" y="0"/>
                    </a:lnTo>
                    <a:cubicBezTo>
                      <a:pt x="38228" y="100"/>
                      <a:pt x="38062" y="167"/>
                      <a:pt x="37928" y="301"/>
                    </a:cubicBezTo>
                    <a:cubicBezTo>
                      <a:pt x="35893" y="4403"/>
                      <a:pt x="33792" y="8440"/>
                      <a:pt x="31724" y="12476"/>
                    </a:cubicBezTo>
                    <a:cubicBezTo>
                      <a:pt x="31090" y="13643"/>
                      <a:pt x="30523" y="14811"/>
                      <a:pt x="29889" y="15978"/>
                    </a:cubicBezTo>
                    <a:cubicBezTo>
                      <a:pt x="29422" y="13010"/>
                      <a:pt x="29222" y="10074"/>
                      <a:pt x="29289" y="7105"/>
                    </a:cubicBezTo>
                    <a:cubicBezTo>
                      <a:pt x="29188" y="7205"/>
                      <a:pt x="29022" y="7339"/>
                      <a:pt x="28888" y="7472"/>
                    </a:cubicBezTo>
                    <a:cubicBezTo>
                      <a:pt x="28855" y="10474"/>
                      <a:pt x="29055" y="13510"/>
                      <a:pt x="29555" y="16512"/>
                    </a:cubicBezTo>
                    <a:lnTo>
                      <a:pt x="29555" y="16545"/>
                    </a:lnTo>
                    <a:cubicBezTo>
                      <a:pt x="28054" y="19381"/>
                      <a:pt x="26553" y="22183"/>
                      <a:pt x="25019" y="24985"/>
                    </a:cubicBezTo>
                    <a:cubicBezTo>
                      <a:pt x="23351" y="21716"/>
                      <a:pt x="22083" y="18280"/>
                      <a:pt x="21350" y="14711"/>
                    </a:cubicBezTo>
                    <a:cubicBezTo>
                      <a:pt x="21216" y="14844"/>
                      <a:pt x="21116" y="14978"/>
                      <a:pt x="21016" y="15111"/>
                    </a:cubicBezTo>
                    <a:cubicBezTo>
                      <a:pt x="21516" y="17479"/>
                      <a:pt x="22250" y="19814"/>
                      <a:pt x="23184" y="22049"/>
                    </a:cubicBezTo>
                    <a:cubicBezTo>
                      <a:pt x="23685" y="23217"/>
                      <a:pt x="24185" y="24351"/>
                      <a:pt x="24752" y="25452"/>
                    </a:cubicBezTo>
                    <a:cubicBezTo>
                      <a:pt x="24685" y="25652"/>
                      <a:pt x="24552" y="25819"/>
                      <a:pt x="24452" y="26019"/>
                    </a:cubicBezTo>
                    <a:cubicBezTo>
                      <a:pt x="23117" y="28387"/>
                      <a:pt x="21783" y="30789"/>
                      <a:pt x="20416" y="33124"/>
                    </a:cubicBezTo>
                    <a:cubicBezTo>
                      <a:pt x="17880" y="30222"/>
                      <a:pt x="15846" y="26886"/>
                      <a:pt x="14345" y="23350"/>
                    </a:cubicBezTo>
                    <a:cubicBezTo>
                      <a:pt x="14244" y="23517"/>
                      <a:pt x="14111" y="23651"/>
                      <a:pt x="14044" y="23784"/>
                    </a:cubicBezTo>
                    <a:cubicBezTo>
                      <a:pt x="15012" y="26119"/>
                      <a:pt x="16246" y="28321"/>
                      <a:pt x="17714" y="30389"/>
                    </a:cubicBezTo>
                    <a:cubicBezTo>
                      <a:pt x="18447" y="31489"/>
                      <a:pt x="19281" y="32524"/>
                      <a:pt x="20182" y="33524"/>
                    </a:cubicBezTo>
                    <a:cubicBezTo>
                      <a:pt x="19048" y="35492"/>
                      <a:pt x="17880" y="37460"/>
                      <a:pt x="16680" y="39362"/>
                    </a:cubicBezTo>
                    <a:cubicBezTo>
                      <a:pt x="16112" y="40196"/>
                      <a:pt x="15612" y="41030"/>
                      <a:pt x="15078" y="41864"/>
                    </a:cubicBezTo>
                    <a:cubicBezTo>
                      <a:pt x="12510" y="38895"/>
                      <a:pt x="10375" y="35492"/>
                      <a:pt x="8907" y="31823"/>
                    </a:cubicBezTo>
                    <a:cubicBezTo>
                      <a:pt x="8841" y="31990"/>
                      <a:pt x="8741" y="32123"/>
                      <a:pt x="8674" y="32290"/>
                    </a:cubicBezTo>
                    <a:cubicBezTo>
                      <a:pt x="9708" y="34725"/>
                      <a:pt x="10942" y="37060"/>
                      <a:pt x="12510" y="39228"/>
                    </a:cubicBezTo>
                    <a:cubicBezTo>
                      <a:pt x="13244" y="40296"/>
                      <a:pt x="14044" y="41297"/>
                      <a:pt x="14878" y="42231"/>
                    </a:cubicBezTo>
                    <a:cubicBezTo>
                      <a:pt x="13411" y="44499"/>
                      <a:pt x="11943" y="46734"/>
                      <a:pt x="10442" y="48969"/>
                    </a:cubicBezTo>
                    <a:cubicBezTo>
                      <a:pt x="10408" y="48969"/>
                      <a:pt x="10408" y="48902"/>
                      <a:pt x="10408" y="48902"/>
                    </a:cubicBezTo>
                    <a:cubicBezTo>
                      <a:pt x="8107" y="46700"/>
                      <a:pt x="6072" y="44199"/>
                      <a:pt x="4371" y="41530"/>
                    </a:cubicBezTo>
                    <a:cubicBezTo>
                      <a:pt x="4337" y="41663"/>
                      <a:pt x="4237" y="41830"/>
                      <a:pt x="4204" y="41997"/>
                    </a:cubicBezTo>
                    <a:cubicBezTo>
                      <a:pt x="5238" y="43531"/>
                      <a:pt x="6372" y="45033"/>
                      <a:pt x="7573" y="46467"/>
                    </a:cubicBezTo>
                    <a:cubicBezTo>
                      <a:pt x="8407" y="47368"/>
                      <a:pt x="9241" y="48302"/>
                      <a:pt x="10175" y="49169"/>
                    </a:cubicBezTo>
                    <a:cubicBezTo>
                      <a:pt x="10208" y="49169"/>
                      <a:pt x="10208" y="49202"/>
                      <a:pt x="10242" y="49202"/>
                    </a:cubicBezTo>
                    <a:cubicBezTo>
                      <a:pt x="9608" y="50170"/>
                      <a:pt x="8941" y="51070"/>
                      <a:pt x="8274" y="52038"/>
                    </a:cubicBezTo>
                    <a:cubicBezTo>
                      <a:pt x="5672" y="55740"/>
                      <a:pt x="2903" y="59376"/>
                      <a:pt x="1" y="62879"/>
                    </a:cubicBezTo>
                    <a:lnTo>
                      <a:pt x="1" y="63246"/>
                    </a:lnTo>
                    <a:cubicBezTo>
                      <a:pt x="168" y="63179"/>
                      <a:pt x="268" y="63145"/>
                      <a:pt x="401" y="63045"/>
                    </a:cubicBezTo>
                    <a:cubicBezTo>
                      <a:pt x="2770" y="60143"/>
                      <a:pt x="5105" y="57141"/>
                      <a:pt x="7340" y="54072"/>
                    </a:cubicBezTo>
                    <a:cubicBezTo>
                      <a:pt x="8507" y="54473"/>
                      <a:pt x="9708" y="54739"/>
                      <a:pt x="10909" y="55006"/>
                    </a:cubicBezTo>
                    <a:cubicBezTo>
                      <a:pt x="11176" y="55040"/>
                      <a:pt x="11442" y="55140"/>
                      <a:pt x="11709" y="55173"/>
                    </a:cubicBezTo>
                    <a:cubicBezTo>
                      <a:pt x="11876" y="55040"/>
                      <a:pt x="12010" y="54906"/>
                      <a:pt x="12110" y="54806"/>
                    </a:cubicBezTo>
                    <a:cubicBezTo>
                      <a:pt x="10609" y="54506"/>
                      <a:pt x="9107" y="54172"/>
                      <a:pt x="7606" y="53705"/>
                    </a:cubicBezTo>
                    <a:cubicBezTo>
                      <a:pt x="9541" y="51037"/>
                      <a:pt x="11409" y="48335"/>
                      <a:pt x="13210" y="45566"/>
                    </a:cubicBezTo>
                    <a:cubicBezTo>
                      <a:pt x="14345" y="45900"/>
                      <a:pt x="15512" y="46200"/>
                      <a:pt x="16680" y="46467"/>
                    </a:cubicBezTo>
                    <a:cubicBezTo>
                      <a:pt x="17547" y="46634"/>
                      <a:pt x="18447" y="46800"/>
                      <a:pt x="19348" y="46901"/>
                    </a:cubicBezTo>
                    <a:cubicBezTo>
                      <a:pt x="19415" y="46800"/>
                      <a:pt x="19548" y="46667"/>
                      <a:pt x="19615" y="46534"/>
                    </a:cubicBezTo>
                    <a:cubicBezTo>
                      <a:pt x="17547" y="46233"/>
                      <a:pt x="15512" y="45800"/>
                      <a:pt x="13444" y="45199"/>
                    </a:cubicBezTo>
                    <a:cubicBezTo>
                      <a:pt x="14078" y="44265"/>
                      <a:pt x="14678" y="43298"/>
                      <a:pt x="15279" y="42331"/>
                    </a:cubicBezTo>
                    <a:cubicBezTo>
                      <a:pt x="15326" y="42307"/>
                      <a:pt x="15340" y="42283"/>
                      <a:pt x="15355" y="42283"/>
                    </a:cubicBezTo>
                    <a:cubicBezTo>
                      <a:pt x="15362" y="42283"/>
                      <a:pt x="15369" y="42287"/>
                      <a:pt x="15379" y="42297"/>
                    </a:cubicBezTo>
                    <a:cubicBezTo>
                      <a:pt x="15579" y="41997"/>
                      <a:pt x="15779" y="41663"/>
                      <a:pt x="16012" y="41330"/>
                    </a:cubicBezTo>
                    <a:lnTo>
                      <a:pt x="18014" y="38094"/>
                    </a:lnTo>
                    <a:cubicBezTo>
                      <a:pt x="19248" y="38361"/>
                      <a:pt x="20582" y="38595"/>
                      <a:pt x="21883" y="38695"/>
                    </a:cubicBezTo>
                    <a:cubicBezTo>
                      <a:pt x="22851" y="38828"/>
                      <a:pt x="23851" y="38861"/>
                      <a:pt x="24852" y="38928"/>
                    </a:cubicBezTo>
                    <a:cubicBezTo>
                      <a:pt x="24919" y="38795"/>
                      <a:pt x="25019" y="38628"/>
                      <a:pt x="25086" y="38495"/>
                    </a:cubicBezTo>
                    <a:cubicBezTo>
                      <a:pt x="22784" y="38461"/>
                      <a:pt x="20449" y="38194"/>
                      <a:pt x="18214" y="37694"/>
                    </a:cubicBezTo>
                    <a:cubicBezTo>
                      <a:pt x="19882" y="34925"/>
                      <a:pt x="21550" y="32123"/>
                      <a:pt x="23117" y="29288"/>
                    </a:cubicBezTo>
                    <a:cubicBezTo>
                      <a:pt x="24418" y="29588"/>
                      <a:pt x="25719" y="29788"/>
                      <a:pt x="27020" y="29922"/>
                    </a:cubicBezTo>
                    <a:cubicBezTo>
                      <a:pt x="27854" y="29988"/>
                      <a:pt x="28621" y="30022"/>
                      <a:pt x="29455" y="30088"/>
                    </a:cubicBezTo>
                    <a:cubicBezTo>
                      <a:pt x="29522" y="29955"/>
                      <a:pt x="29589" y="29788"/>
                      <a:pt x="29622" y="29655"/>
                    </a:cubicBezTo>
                    <a:cubicBezTo>
                      <a:pt x="27521" y="29588"/>
                      <a:pt x="25419" y="29321"/>
                      <a:pt x="23351" y="28854"/>
                    </a:cubicBezTo>
                    <a:cubicBezTo>
                      <a:pt x="23451" y="28587"/>
                      <a:pt x="23618" y="28321"/>
                      <a:pt x="23785" y="28020"/>
                    </a:cubicBezTo>
                    <a:cubicBezTo>
                      <a:pt x="25052" y="25785"/>
                      <a:pt x="26286" y="23517"/>
                      <a:pt x="27521" y="21249"/>
                    </a:cubicBezTo>
                    <a:cubicBezTo>
                      <a:pt x="28755" y="21182"/>
                      <a:pt x="29956" y="21115"/>
                      <a:pt x="31190" y="20982"/>
                    </a:cubicBezTo>
                    <a:cubicBezTo>
                      <a:pt x="31857" y="20915"/>
                      <a:pt x="32524" y="20815"/>
                      <a:pt x="33191" y="20682"/>
                    </a:cubicBezTo>
                    <a:cubicBezTo>
                      <a:pt x="33258" y="20515"/>
                      <a:pt x="33291" y="20382"/>
                      <a:pt x="33358" y="20215"/>
                    </a:cubicBezTo>
                    <a:cubicBezTo>
                      <a:pt x="31523" y="20548"/>
                      <a:pt x="29622" y="20782"/>
                      <a:pt x="27754" y="20815"/>
                    </a:cubicBezTo>
                    <a:cubicBezTo>
                      <a:pt x="28922" y="18714"/>
                      <a:pt x="30022" y="16612"/>
                      <a:pt x="31123" y="14477"/>
                    </a:cubicBezTo>
                    <a:cubicBezTo>
                      <a:pt x="31457" y="13810"/>
                      <a:pt x="31790" y="13176"/>
                      <a:pt x="32124" y="12509"/>
                    </a:cubicBezTo>
                    <a:cubicBezTo>
                      <a:pt x="33458" y="12009"/>
                      <a:pt x="34792" y="11475"/>
                      <a:pt x="36127" y="10908"/>
                    </a:cubicBezTo>
                    <a:lnTo>
                      <a:pt x="36260" y="10408"/>
                    </a:lnTo>
                    <a:cubicBezTo>
                      <a:pt x="34959" y="10975"/>
                      <a:pt x="33692" y="11509"/>
                      <a:pt x="32391" y="11976"/>
                    </a:cubicBezTo>
                    <a:cubicBezTo>
                      <a:pt x="34359" y="8240"/>
                      <a:pt x="36260" y="4437"/>
                      <a:pt x="38195" y="667"/>
                    </a:cubicBezTo>
                    <a:cubicBezTo>
                      <a:pt x="38228" y="601"/>
                      <a:pt x="38228" y="567"/>
                      <a:pt x="38262" y="501"/>
                    </a:cubicBezTo>
                    <a:cubicBezTo>
                      <a:pt x="38295" y="167"/>
                      <a:pt x="38362" y="0"/>
                      <a:pt x="3836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23" name="Google Shape;574;p19"/>
          <p:cNvSpPr>
            <a:spLocks/>
          </p:cNvSpPr>
          <p:nvPr/>
        </p:nvSpPr>
        <p:spPr bwMode="auto">
          <a:xfrm rot="20792930" flipH="1">
            <a:off x="506413" y="1258888"/>
            <a:ext cx="188912"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75;p19"/>
          <p:cNvSpPr>
            <a:spLocks/>
          </p:cNvSpPr>
          <p:nvPr/>
        </p:nvSpPr>
        <p:spPr bwMode="auto">
          <a:xfrm>
            <a:off x="8651875" y="1317625"/>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76;p19"/>
          <p:cNvSpPr>
            <a:spLocks/>
          </p:cNvSpPr>
          <p:nvPr/>
        </p:nvSpPr>
        <p:spPr bwMode="auto">
          <a:xfrm>
            <a:off x="560388" y="369570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577;p19"/>
          <p:cNvSpPr>
            <a:spLocks/>
          </p:cNvSpPr>
          <p:nvPr/>
        </p:nvSpPr>
        <p:spPr bwMode="auto">
          <a:xfrm flipH="1">
            <a:off x="80963" y="47418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578;p19"/>
          <p:cNvSpPr>
            <a:spLocks/>
          </p:cNvSpPr>
          <p:nvPr/>
        </p:nvSpPr>
        <p:spPr bwMode="auto">
          <a:xfrm rot="11285773" flipH="1">
            <a:off x="7770813" y="-122238"/>
            <a:ext cx="1538287" cy="936626"/>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579;p19"/>
          <p:cNvSpPr>
            <a:spLocks/>
          </p:cNvSpPr>
          <p:nvPr/>
        </p:nvSpPr>
        <p:spPr bwMode="auto">
          <a:xfrm rot="707542">
            <a:off x="-619125" y="-260350"/>
            <a:ext cx="2174875"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580;p19"/>
          <p:cNvSpPr>
            <a:spLocks/>
          </p:cNvSpPr>
          <p:nvPr/>
        </p:nvSpPr>
        <p:spPr bwMode="auto">
          <a:xfrm>
            <a:off x="490538" y="113823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81;p19"/>
          <p:cNvSpPr>
            <a:spLocks/>
          </p:cNvSpPr>
          <p:nvPr/>
        </p:nvSpPr>
        <p:spPr bwMode="auto">
          <a:xfrm>
            <a:off x="4906963" y="539750"/>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571;p19"/>
          <p:cNvSpPr txBox="1">
            <a:spLocks noGrp="1"/>
          </p:cNvSpPr>
          <p:nvPr>
            <p:ph type="title"/>
          </p:nvPr>
        </p:nvSpPr>
        <p:spPr>
          <a:xfrm>
            <a:off x="713225" y="2455650"/>
            <a:ext cx="7717800" cy="841800"/>
          </a:xfrm>
          <a:prstGeom prst="rect">
            <a:avLst/>
          </a:prstGeom>
          <a:solidFill>
            <a:schemeClr val="dk1"/>
          </a:solidFill>
        </p:spPr>
        <p:txBody>
          <a:bodyPr spcFirstLastPara="1">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2" name="Google Shape;572;p19"/>
          <p:cNvSpPr txBox="1">
            <a:spLocks noGrp="1"/>
          </p:cNvSpPr>
          <p:nvPr>
            <p:ph type="title" idx="2"/>
          </p:nvPr>
        </p:nvSpPr>
        <p:spPr>
          <a:xfrm>
            <a:off x="2678700" y="1109200"/>
            <a:ext cx="3786600" cy="1216500"/>
          </a:xfrm>
          <a:prstGeom prst="rect">
            <a:avLst/>
          </a:prstGeom>
        </p:spPr>
        <p:txBody>
          <a:bodyPr spcFirstLastPara="1">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smtClean="0"/>
              <a:t>Click to edit Master title style</a:t>
            </a:r>
            <a:endParaRPr/>
          </a:p>
        </p:txBody>
      </p:sp>
      <p:sp>
        <p:nvSpPr>
          <p:cNvPr id="573" name="Google Shape;573;p19"/>
          <p:cNvSpPr txBox="1">
            <a:spLocks noGrp="1"/>
          </p:cNvSpPr>
          <p:nvPr>
            <p:ph type="subTitle" idx="1"/>
          </p:nvPr>
        </p:nvSpPr>
        <p:spPr>
          <a:xfrm>
            <a:off x="1693800" y="3416575"/>
            <a:ext cx="5756400" cy="623400"/>
          </a:xfrm>
          <a:prstGeom prst="rect">
            <a:avLst/>
          </a:prstGeom>
        </p:spPr>
        <p:txBody>
          <a:bodyPr spcFirstLastPara="1" anchor="ctr">
            <a:noAutofit/>
          </a:bodyPr>
          <a:lstStyle>
            <a:lvl1pPr lvl="0" algn="ctr" rtl="0">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53413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875"/>
        <p:cNvGrpSpPr/>
        <p:nvPr/>
      </p:nvGrpSpPr>
      <p:grpSpPr>
        <a:xfrm>
          <a:off x="0" y="0"/>
          <a:ext cx="0" cy="0"/>
          <a:chOff x="0" y="0"/>
          <a:chExt cx="0" cy="0"/>
        </a:xfrm>
      </p:grpSpPr>
      <p:sp>
        <p:nvSpPr>
          <p:cNvPr id="5" name="Google Shape;877;p30"/>
          <p:cNvSpPr>
            <a:spLocks/>
          </p:cNvSpPr>
          <p:nvPr/>
        </p:nvSpPr>
        <p:spPr bwMode="auto">
          <a:xfrm rot="10347431">
            <a:off x="7729538" y="3041650"/>
            <a:ext cx="2176462"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6" name="Google Shape;880;p30"/>
          <p:cNvGrpSpPr>
            <a:grpSpLocks/>
          </p:cNvGrpSpPr>
          <p:nvPr/>
        </p:nvGrpSpPr>
        <p:grpSpPr bwMode="auto">
          <a:xfrm rot="-460290">
            <a:off x="8512175" y="3527425"/>
            <a:ext cx="579438" cy="1612900"/>
            <a:chOff x="2295150" y="3140200"/>
            <a:chExt cx="580425" cy="1612825"/>
          </a:xfrm>
        </p:grpSpPr>
        <p:sp>
          <p:nvSpPr>
            <p:cNvPr id="7" name="Google Shape;881;p30"/>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882;p30"/>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9" name="Google Shape;883;p30"/>
          <p:cNvGrpSpPr>
            <a:grpSpLocks/>
          </p:cNvGrpSpPr>
          <p:nvPr/>
        </p:nvGrpSpPr>
        <p:grpSpPr bwMode="auto">
          <a:xfrm rot="9964745" flipH="1">
            <a:off x="8886825" y="3705225"/>
            <a:ext cx="331788" cy="1358900"/>
            <a:chOff x="2815525" y="3515450"/>
            <a:chExt cx="332750" cy="1358500"/>
          </a:xfrm>
        </p:grpSpPr>
        <p:sp>
          <p:nvSpPr>
            <p:cNvPr id="10" name="Google Shape;884;p30"/>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885;p30"/>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 name="Google Shape;886;p30"/>
          <p:cNvSpPr>
            <a:spLocks/>
          </p:cNvSpPr>
          <p:nvPr/>
        </p:nvSpPr>
        <p:spPr bwMode="auto">
          <a:xfrm rot="16754853">
            <a:off x="723107" y="2042318"/>
            <a:ext cx="2108200" cy="525621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887;p30"/>
          <p:cNvSpPr>
            <a:spLocks/>
          </p:cNvSpPr>
          <p:nvPr/>
        </p:nvSpPr>
        <p:spPr bwMode="auto">
          <a:xfrm>
            <a:off x="547688" y="42275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888;p30"/>
          <p:cNvSpPr>
            <a:spLocks/>
          </p:cNvSpPr>
          <p:nvPr/>
        </p:nvSpPr>
        <p:spPr bwMode="auto">
          <a:xfrm>
            <a:off x="95250" y="4005263"/>
            <a:ext cx="188913"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889;p30"/>
          <p:cNvSpPr>
            <a:spLocks/>
          </p:cNvSpPr>
          <p:nvPr/>
        </p:nvSpPr>
        <p:spPr bwMode="auto">
          <a:xfrm>
            <a:off x="8728075" y="3332163"/>
            <a:ext cx="325438"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890;p30"/>
          <p:cNvSpPr>
            <a:spLocks/>
          </p:cNvSpPr>
          <p:nvPr/>
        </p:nvSpPr>
        <p:spPr bwMode="auto">
          <a:xfrm flipH="1">
            <a:off x="220663" y="45688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7" name="Google Shape;891;p30"/>
          <p:cNvGrpSpPr>
            <a:grpSpLocks/>
          </p:cNvGrpSpPr>
          <p:nvPr/>
        </p:nvGrpSpPr>
        <p:grpSpPr bwMode="auto">
          <a:xfrm rot="-10162488">
            <a:off x="8301038" y="-60325"/>
            <a:ext cx="982662" cy="2179638"/>
            <a:chOff x="4229025" y="2724475"/>
            <a:chExt cx="672175" cy="1492350"/>
          </a:xfrm>
        </p:grpSpPr>
        <p:sp>
          <p:nvSpPr>
            <p:cNvPr id="18" name="Google Shape;892;p30"/>
            <p:cNvSpPr>
              <a:spLocks/>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893;p30"/>
            <p:cNvSpPr>
              <a:spLocks/>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894;p30"/>
            <p:cNvSpPr>
              <a:spLocks/>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895;p30"/>
            <p:cNvSpPr>
              <a:spLocks/>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896;p30"/>
            <p:cNvSpPr>
              <a:spLocks/>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897;p30"/>
            <p:cNvSpPr>
              <a:spLocks/>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898;p30"/>
            <p:cNvSpPr>
              <a:spLocks/>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899;p30"/>
            <p:cNvSpPr>
              <a:spLocks/>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900;p30"/>
            <p:cNvSpPr>
              <a:spLocks/>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7" name="Google Shape;901;p30"/>
            <p:cNvGrpSpPr>
              <a:grpSpLocks/>
            </p:cNvGrpSpPr>
            <p:nvPr/>
          </p:nvGrpSpPr>
          <p:grpSpPr bwMode="auto">
            <a:xfrm>
              <a:off x="4265725" y="2923075"/>
              <a:ext cx="451175" cy="1293750"/>
              <a:chOff x="4265725" y="2923075"/>
              <a:chExt cx="451175" cy="1293750"/>
            </a:xfrm>
          </p:grpSpPr>
          <p:sp>
            <p:nvSpPr>
              <p:cNvPr id="28" name="Google Shape;902;p30"/>
              <p:cNvSpPr>
                <a:spLocks/>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903;p30"/>
              <p:cNvSpPr>
                <a:spLocks/>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904;p30"/>
              <p:cNvSpPr>
                <a:spLocks/>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905;p30"/>
              <p:cNvSpPr>
                <a:spLocks/>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906;p30"/>
              <p:cNvSpPr>
                <a:spLocks/>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3" name="Google Shape;907;p30"/>
          <p:cNvSpPr>
            <a:spLocks/>
          </p:cNvSpPr>
          <p:nvPr/>
        </p:nvSpPr>
        <p:spPr bwMode="auto">
          <a:xfrm flipH="1">
            <a:off x="8431213" y="222408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908;p30"/>
          <p:cNvSpPr>
            <a:spLocks/>
          </p:cNvSpPr>
          <p:nvPr/>
        </p:nvSpPr>
        <p:spPr bwMode="auto">
          <a:xfrm>
            <a:off x="220663" y="211137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6" name="Google Shape;876;p30"/>
          <p:cNvSpPr txBox="1">
            <a:spLocks noGrp="1"/>
          </p:cNvSpPr>
          <p:nvPr>
            <p:ph type="subTitle" idx="1"/>
          </p:nvPr>
        </p:nvSpPr>
        <p:spPr>
          <a:xfrm>
            <a:off x="713225" y="1952000"/>
            <a:ext cx="5070300" cy="1003200"/>
          </a:xfrm>
          <a:prstGeom prst="rect">
            <a:avLst/>
          </a:prstGeom>
        </p:spPr>
        <p:txBody>
          <a:bodyPr spcFirstLastPara="1" anchor="ctr">
            <a:noAutofit/>
          </a:bodyPr>
          <a:lstStyle>
            <a:lvl1pPr lvl="0">
              <a:spcBef>
                <a:spcPts val="0"/>
              </a:spcBef>
              <a:spcAft>
                <a:spcPts val="0"/>
              </a:spcAft>
              <a:buSzPts val="1800"/>
              <a:buChar char="●"/>
              <a:defRPr sz="14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78" name="Google Shape;878;p30"/>
          <p:cNvSpPr txBox="1">
            <a:spLocks noGrp="1"/>
          </p:cNvSpPr>
          <p:nvPr>
            <p:ph type="title"/>
          </p:nvPr>
        </p:nvSpPr>
        <p:spPr>
          <a:xfrm>
            <a:off x="713225" y="445025"/>
            <a:ext cx="7717500" cy="7074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9" name="Google Shape;879;p30"/>
          <p:cNvSpPr txBox="1">
            <a:spLocks noGrp="1"/>
          </p:cNvSpPr>
          <p:nvPr>
            <p:ph type="title" idx="2"/>
          </p:nvPr>
        </p:nvSpPr>
        <p:spPr>
          <a:xfrm>
            <a:off x="713225" y="1422113"/>
            <a:ext cx="3028800" cy="589500"/>
          </a:xfrm>
          <a:prstGeom prst="rect">
            <a:avLst/>
          </a:prstGeom>
        </p:spPr>
        <p:txBody>
          <a:bodyPr spcFirstLastPara="1">
            <a:noAutofit/>
          </a:bodyPr>
          <a:lstStyle>
            <a:lvl1pPr lvl="0" algn="l"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063666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994"/>
        <p:cNvGrpSpPr/>
        <p:nvPr/>
      </p:nvGrpSpPr>
      <p:grpSpPr>
        <a:xfrm>
          <a:off x="0" y="0"/>
          <a:ext cx="0" cy="0"/>
          <a:chOff x="0" y="0"/>
          <a:chExt cx="0" cy="0"/>
        </a:xfrm>
      </p:grpSpPr>
      <p:sp>
        <p:nvSpPr>
          <p:cNvPr id="2" name="Google Shape;995;p32"/>
          <p:cNvSpPr>
            <a:spLocks/>
          </p:cNvSpPr>
          <p:nvPr/>
        </p:nvSpPr>
        <p:spPr bwMode="auto">
          <a:xfrm rot="15644696">
            <a:off x="426243" y="3656807"/>
            <a:ext cx="962025" cy="24907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 name="Google Shape;996;p32"/>
          <p:cNvSpPr>
            <a:spLocks/>
          </p:cNvSpPr>
          <p:nvPr/>
        </p:nvSpPr>
        <p:spPr bwMode="auto">
          <a:xfrm rot="8400222">
            <a:off x="7940675" y="-312738"/>
            <a:ext cx="1854200" cy="24780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997;p32"/>
          <p:cNvSpPr>
            <a:spLocks/>
          </p:cNvSpPr>
          <p:nvPr/>
        </p:nvSpPr>
        <p:spPr bwMode="auto">
          <a:xfrm flipH="1">
            <a:off x="8518525" y="4006850"/>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998;p32"/>
          <p:cNvSpPr>
            <a:spLocks/>
          </p:cNvSpPr>
          <p:nvPr/>
        </p:nvSpPr>
        <p:spPr bwMode="auto">
          <a:xfrm flipH="1">
            <a:off x="8845550" y="32194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999;p32"/>
          <p:cNvSpPr>
            <a:spLocks/>
          </p:cNvSpPr>
          <p:nvPr/>
        </p:nvSpPr>
        <p:spPr bwMode="auto">
          <a:xfrm flipH="1">
            <a:off x="8518525" y="24336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00;p32"/>
          <p:cNvSpPr>
            <a:spLocks/>
          </p:cNvSpPr>
          <p:nvPr/>
        </p:nvSpPr>
        <p:spPr bwMode="auto">
          <a:xfrm>
            <a:off x="8821738" y="4845050"/>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1001;p32"/>
          <p:cNvGrpSpPr>
            <a:grpSpLocks/>
          </p:cNvGrpSpPr>
          <p:nvPr/>
        </p:nvGrpSpPr>
        <p:grpSpPr bwMode="auto">
          <a:xfrm rot="-7710944">
            <a:off x="8356600" y="-428624"/>
            <a:ext cx="581025" cy="1612900"/>
            <a:chOff x="2295150" y="3140200"/>
            <a:chExt cx="580425" cy="1612825"/>
          </a:xfrm>
        </p:grpSpPr>
        <p:sp>
          <p:nvSpPr>
            <p:cNvPr id="9" name="Google Shape;1002;p32"/>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003;p32"/>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 name="Google Shape;1004;p32"/>
          <p:cNvGrpSpPr>
            <a:grpSpLocks/>
          </p:cNvGrpSpPr>
          <p:nvPr/>
        </p:nvGrpSpPr>
        <p:grpSpPr bwMode="auto">
          <a:xfrm rot="-8453835">
            <a:off x="8580438" y="42863"/>
            <a:ext cx="974725" cy="1279525"/>
            <a:chOff x="1324450" y="3346550"/>
            <a:chExt cx="974050" cy="1279575"/>
          </a:xfrm>
        </p:grpSpPr>
        <p:sp>
          <p:nvSpPr>
            <p:cNvPr id="12" name="Google Shape;1005;p32"/>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006;p32"/>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007;p32"/>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08;p32"/>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09;p32"/>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010;p32"/>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011;p32"/>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012;p32"/>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013;p32"/>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014;p32"/>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015;p32"/>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016;p32"/>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17;p32"/>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018;p32"/>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6" name="Google Shape;1019;p32"/>
          <p:cNvGrpSpPr>
            <a:grpSpLocks/>
          </p:cNvGrpSpPr>
          <p:nvPr/>
        </p:nvGrpSpPr>
        <p:grpSpPr bwMode="auto">
          <a:xfrm rot="662755">
            <a:off x="-88900" y="3035300"/>
            <a:ext cx="549275" cy="2243138"/>
            <a:chOff x="2815525" y="3515450"/>
            <a:chExt cx="332750" cy="1358500"/>
          </a:xfrm>
        </p:grpSpPr>
        <p:sp>
          <p:nvSpPr>
            <p:cNvPr id="27" name="Google Shape;1020;p32"/>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1021;p32"/>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9" name="Google Shape;1022;p32"/>
          <p:cNvGrpSpPr>
            <a:grpSpLocks/>
          </p:cNvGrpSpPr>
          <p:nvPr/>
        </p:nvGrpSpPr>
        <p:grpSpPr bwMode="auto">
          <a:xfrm rot="2700000">
            <a:off x="327819" y="4118769"/>
            <a:ext cx="293687" cy="1196975"/>
            <a:chOff x="2815525" y="3515450"/>
            <a:chExt cx="332750" cy="1358500"/>
          </a:xfrm>
        </p:grpSpPr>
        <p:sp>
          <p:nvSpPr>
            <p:cNvPr id="30" name="Google Shape;1023;p32"/>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1024;p32"/>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2" name="Google Shape;1025;p32"/>
          <p:cNvSpPr>
            <a:spLocks/>
          </p:cNvSpPr>
          <p:nvPr/>
        </p:nvSpPr>
        <p:spPr bwMode="auto">
          <a:xfrm flipH="1">
            <a:off x="311150" y="6064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1026;p32"/>
          <p:cNvSpPr>
            <a:spLocks/>
          </p:cNvSpPr>
          <p:nvPr/>
        </p:nvSpPr>
        <p:spPr bwMode="auto">
          <a:xfrm flipH="1">
            <a:off x="814388" y="36560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1027;p32"/>
          <p:cNvSpPr>
            <a:spLocks/>
          </p:cNvSpPr>
          <p:nvPr/>
        </p:nvSpPr>
        <p:spPr bwMode="auto">
          <a:xfrm flipH="1">
            <a:off x="782638" y="47863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Tree>
    <p:extLst>
      <p:ext uri="{BB962C8B-B14F-4D97-AF65-F5344CB8AC3E}">
        <p14:creationId xmlns:p14="http://schemas.microsoft.com/office/powerpoint/2010/main" val="2700916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028"/>
        <p:cNvGrpSpPr/>
        <p:nvPr/>
      </p:nvGrpSpPr>
      <p:grpSpPr>
        <a:xfrm>
          <a:off x="0" y="0"/>
          <a:ext cx="0" cy="0"/>
          <a:chOff x="0" y="0"/>
          <a:chExt cx="0" cy="0"/>
        </a:xfrm>
      </p:grpSpPr>
      <p:sp>
        <p:nvSpPr>
          <p:cNvPr id="2" name="Google Shape;1029;p33"/>
          <p:cNvSpPr>
            <a:spLocks/>
          </p:cNvSpPr>
          <p:nvPr/>
        </p:nvSpPr>
        <p:spPr bwMode="auto">
          <a:xfrm rot="20603314">
            <a:off x="7548563" y="3616325"/>
            <a:ext cx="1862137" cy="17319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 name="Google Shape;1030;p33"/>
          <p:cNvSpPr>
            <a:spLocks/>
          </p:cNvSpPr>
          <p:nvPr/>
        </p:nvSpPr>
        <p:spPr bwMode="auto">
          <a:xfrm rot="739462">
            <a:off x="-525463" y="-398463"/>
            <a:ext cx="1541463" cy="2708276"/>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4" name="Google Shape;1031;p33"/>
          <p:cNvGrpSpPr>
            <a:grpSpLocks/>
          </p:cNvGrpSpPr>
          <p:nvPr/>
        </p:nvGrpSpPr>
        <p:grpSpPr bwMode="auto">
          <a:xfrm>
            <a:off x="7712075" y="3187700"/>
            <a:ext cx="1489075" cy="1955800"/>
            <a:chOff x="1324450" y="3346550"/>
            <a:chExt cx="974050" cy="1279575"/>
          </a:xfrm>
        </p:grpSpPr>
        <p:sp>
          <p:nvSpPr>
            <p:cNvPr id="5" name="Google Shape;1032;p33"/>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033;p33"/>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34;p33"/>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035;p33"/>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036;p33"/>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037;p33"/>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038;p33"/>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039;p33"/>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040;p33"/>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041;p33"/>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42;p33"/>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43;p33"/>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044;p33"/>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045;p33"/>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9" name="Google Shape;1046;p33"/>
          <p:cNvGrpSpPr>
            <a:grpSpLocks/>
          </p:cNvGrpSpPr>
          <p:nvPr/>
        </p:nvGrpSpPr>
        <p:grpSpPr bwMode="auto">
          <a:xfrm rot="10102190">
            <a:off x="-31750" y="-30163"/>
            <a:ext cx="333375" cy="1358901"/>
            <a:chOff x="2815525" y="3515450"/>
            <a:chExt cx="332750" cy="1358500"/>
          </a:xfrm>
        </p:grpSpPr>
        <p:sp>
          <p:nvSpPr>
            <p:cNvPr id="20" name="Google Shape;1047;p33"/>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048;p33"/>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2" name="Google Shape;1049;p33"/>
          <p:cNvGrpSpPr>
            <a:grpSpLocks/>
          </p:cNvGrpSpPr>
          <p:nvPr/>
        </p:nvGrpSpPr>
        <p:grpSpPr bwMode="auto">
          <a:xfrm rot="8812731">
            <a:off x="312738" y="-266700"/>
            <a:ext cx="581025" cy="1612900"/>
            <a:chOff x="2295150" y="3140200"/>
            <a:chExt cx="580425" cy="1612825"/>
          </a:xfrm>
        </p:grpSpPr>
        <p:sp>
          <p:nvSpPr>
            <p:cNvPr id="23" name="Google Shape;1050;p33"/>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51;p33"/>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5" name="Google Shape;1052;p33"/>
          <p:cNvGrpSpPr>
            <a:grpSpLocks/>
          </p:cNvGrpSpPr>
          <p:nvPr/>
        </p:nvGrpSpPr>
        <p:grpSpPr bwMode="auto">
          <a:xfrm rot="-4280205">
            <a:off x="8366919" y="4179094"/>
            <a:ext cx="333375" cy="1357313"/>
            <a:chOff x="2815525" y="3515450"/>
            <a:chExt cx="332750" cy="1358500"/>
          </a:xfrm>
        </p:grpSpPr>
        <p:sp>
          <p:nvSpPr>
            <p:cNvPr id="26" name="Google Shape;1053;p33"/>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054;p33"/>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8" name="Google Shape;1055;p33"/>
          <p:cNvSpPr>
            <a:spLocks/>
          </p:cNvSpPr>
          <p:nvPr/>
        </p:nvSpPr>
        <p:spPr bwMode="auto">
          <a:xfrm flipH="1">
            <a:off x="1425575" y="464343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56;p33"/>
          <p:cNvSpPr>
            <a:spLocks/>
          </p:cNvSpPr>
          <p:nvPr/>
        </p:nvSpPr>
        <p:spPr bwMode="auto">
          <a:xfrm flipH="1">
            <a:off x="7762875" y="3946525"/>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1057;p33"/>
          <p:cNvSpPr>
            <a:spLocks/>
          </p:cNvSpPr>
          <p:nvPr/>
        </p:nvSpPr>
        <p:spPr bwMode="auto">
          <a:xfrm flipH="1">
            <a:off x="641350" y="111918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Tree>
    <p:extLst>
      <p:ext uri="{BB962C8B-B14F-4D97-AF65-F5344CB8AC3E}">
        <p14:creationId xmlns:p14="http://schemas.microsoft.com/office/powerpoint/2010/main" val="327771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BBE4D156-3042-452B-8BAA-2ABEEA504839}" type="datetime1">
              <a:rPr lang="en-US" altLang="en-US"/>
              <a:pPr/>
              <a:t>7/31/21</a:t>
            </a:fld>
            <a:endParaRPr lang="en-US" altLang="en-US"/>
          </a:p>
        </p:txBody>
      </p:sp>
      <p:sp>
        <p:nvSpPr>
          <p:cNvPr id="3" name="Footer Placeholder 4"/>
          <p:cNvSpPr>
            <a:spLocks noGrp="1"/>
          </p:cNvSpPr>
          <p:nvPr>
            <p:ph type="ftr" sz="quarter" idx="11"/>
          </p:nvPr>
        </p:nvSpPr>
        <p:spPr>
          <a:ln/>
        </p:spPr>
        <p:txBody>
          <a:bodyPr/>
          <a:lstStyle>
            <a:lvl1pPr>
              <a:defRPr/>
            </a:lvl1pPr>
          </a:lstStyle>
          <a:p>
            <a:endParaRPr lang="en-US" altLang="en-US"/>
          </a:p>
        </p:txBody>
      </p:sp>
      <p:sp>
        <p:nvSpPr>
          <p:cNvPr id="4" name="Slide Number Placeholder 5"/>
          <p:cNvSpPr>
            <a:spLocks noGrp="1"/>
          </p:cNvSpPr>
          <p:nvPr>
            <p:ph type="sldNum" sz="quarter" idx="12"/>
          </p:nvPr>
        </p:nvSpPr>
        <p:spPr>
          <a:ln/>
        </p:spPr>
        <p:txBody>
          <a:bodyPr/>
          <a:lstStyle>
            <a:lvl1pPr>
              <a:defRPr/>
            </a:lvl1pPr>
          </a:lstStyle>
          <a:p>
            <a:fld id="{F9788DDD-1545-49C5-8142-1853F8B2A37F}" type="slidenum">
              <a:rPr lang="en-US" altLang="en-US"/>
              <a:pPr/>
              <a:t>‹#›</a:t>
            </a:fld>
            <a:endParaRPr lang="en-US" altLang="en-US"/>
          </a:p>
        </p:txBody>
      </p:sp>
    </p:spTree>
    <p:extLst>
      <p:ext uri="{BB962C8B-B14F-4D97-AF65-F5344CB8AC3E}">
        <p14:creationId xmlns:p14="http://schemas.microsoft.com/office/powerpoint/2010/main" val="492619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E46BAF00-4CD5-491B-816A-FE86A877ED55}" type="datetime1">
              <a:rPr lang="en-US" altLang="en-US"/>
              <a:pPr/>
              <a:t>7/31/21</a:t>
            </a:fld>
            <a:endParaRPr lang="en-US" altLang="en-US"/>
          </a:p>
        </p:txBody>
      </p:sp>
      <p:sp>
        <p:nvSpPr>
          <p:cNvPr id="3" name="Footer Placeholder 4"/>
          <p:cNvSpPr>
            <a:spLocks noGrp="1"/>
          </p:cNvSpPr>
          <p:nvPr>
            <p:ph type="ftr" sz="quarter" idx="11"/>
          </p:nvPr>
        </p:nvSpPr>
        <p:spPr>
          <a:ln/>
        </p:spPr>
        <p:txBody>
          <a:bodyPr/>
          <a:lstStyle>
            <a:lvl1pPr>
              <a:defRPr/>
            </a:lvl1pPr>
          </a:lstStyle>
          <a:p>
            <a:endParaRPr lang="en-US" altLang="en-US"/>
          </a:p>
        </p:txBody>
      </p:sp>
      <p:sp>
        <p:nvSpPr>
          <p:cNvPr id="4" name="Slide Number Placeholder 5"/>
          <p:cNvSpPr>
            <a:spLocks noGrp="1"/>
          </p:cNvSpPr>
          <p:nvPr>
            <p:ph type="sldNum" sz="quarter" idx="12"/>
          </p:nvPr>
        </p:nvSpPr>
        <p:spPr>
          <a:ln/>
        </p:spPr>
        <p:txBody>
          <a:bodyPr/>
          <a:lstStyle>
            <a:lvl1pPr>
              <a:defRPr/>
            </a:lvl1pPr>
          </a:lstStyle>
          <a:p>
            <a:fld id="{52466159-47B9-4B7B-BAC6-0613369BB2ED}" type="slidenum">
              <a:rPr lang="en-US" altLang="en-US"/>
              <a:pPr/>
              <a:t>‹#›</a:t>
            </a:fld>
            <a:endParaRPr lang="en-US" altLang="en-US"/>
          </a:p>
        </p:txBody>
      </p:sp>
    </p:spTree>
    <p:extLst>
      <p:ext uri="{BB962C8B-B14F-4D97-AF65-F5344CB8AC3E}">
        <p14:creationId xmlns:p14="http://schemas.microsoft.com/office/powerpoint/2010/main" val="336658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5DFDE714-ED75-4A24-86E9-006ABE004473}" type="datetime1">
              <a:rPr lang="en-US" altLang="en-US"/>
              <a:pPr/>
              <a:t>7/31/21</a:t>
            </a:fld>
            <a:endParaRPr lang="en-US" altLang="en-US"/>
          </a:p>
        </p:txBody>
      </p:sp>
      <p:sp>
        <p:nvSpPr>
          <p:cNvPr id="3" name="Footer Placeholder 4"/>
          <p:cNvSpPr>
            <a:spLocks noGrp="1"/>
          </p:cNvSpPr>
          <p:nvPr>
            <p:ph type="ftr" sz="quarter" idx="11"/>
          </p:nvPr>
        </p:nvSpPr>
        <p:spPr>
          <a:ln/>
        </p:spPr>
        <p:txBody>
          <a:bodyPr/>
          <a:lstStyle>
            <a:lvl1pPr>
              <a:defRPr/>
            </a:lvl1pPr>
          </a:lstStyle>
          <a:p>
            <a:endParaRPr lang="en-US" altLang="en-US"/>
          </a:p>
        </p:txBody>
      </p:sp>
      <p:sp>
        <p:nvSpPr>
          <p:cNvPr id="4" name="Slide Number Placeholder 5"/>
          <p:cNvSpPr>
            <a:spLocks noGrp="1"/>
          </p:cNvSpPr>
          <p:nvPr>
            <p:ph type="sldNum" sz="quarter" idx="12"/>
          </p:nvPr>
        </p:nvSpPr>
        <p:spPr>
          <a:ln/>
        </p:spPr>
        <p:txBody>
          <a:bodyPr/>
          <a:lstStyle>
            <a:lvl1pPr>
              <a:defRPr/>
            </a:lvl1pPr>
          </a:lstStyle>
          <a:p>
            <a:fld id="{C49C0E5C-EB97-4905-9171-F6E5C09E7B8B}" type="slidenum">
              <a:rPr lang="en-US" altLang="en-US"/>
              <a:pPr/>
              <a:t>‹#›</a:t>
            </a:fld>
            <a:endParaRPr lang="en-US" altLang="en-US"/>
          </a:p>
        </p:txBody>
      </p:sp>
    </p:spTree>
    <p:extLst>
      <p:ext uri="{BB962C8B-B14F-4D97-AF65-F5344CB8AC3E}">
        <p14:creationId xmlns:p14="http://schemas.microsoft.com/office/powerpoint/2010/main" val="412541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A2FB783F-0199-47D8-A7FA-74CBF2C2624F}" type="datetime1">
              <a:rPr lang="en-US" altLang="en-US"/>
              <a:pPr/>
              <a:t>7/31/21</a:t>
            </a:fld>
            <a:endParaRPr lang="en-US" altLang="en-US"/>
          </a:p>
        </p:txBody>
      </p:sp>
      <p:sp>
        <p:nvSpPr>
          <p:cNvPr id="3" name="Footer Placeholder 4"/>
          <p:cNvSpPr>
            <a:spLocks noGrp="1"/>
          </p:cNvSpPr>
          <p:nvPr>
            <p:ph type="ftr" sz="quarter" idx="11"/>
          </p:nvPr>
        </p:nvSpPr>
        <p:spPr>
          <a:ln/>
        </p:spPr>
        <p:txBody>
          <a:bodyPr/>
          <a:lstStyle>
            <a:lvl1pPr>
              <a:defRPr/>
            </a:lvl1pPr>
          </a:lstStyle>
          <a:p>
            <a:endParaRPr lang="en-US" altLang="en-US"/>
          </a:p>
        </p:txBody>
      </p:sp>
      <p:sp>
        <p:nvSpPr>
          <p:cNvPr id="4" name="Slide Number Placeholder 5"/>
          <p:cNvSpPr>
            <a:spLocks noGrp="1"/>
          </p:cNvSpPr>
          <p:nvPr>
            <p:ph type="sldNum" sz="quarter" idx="12"/>
          </p:nvPr>
        </p:nvSpPr>
        <p:spPr>
          <a:ln/>
        </p:spPr>
        <p:txBody>
          <a:bodyPr/>
          <a:lstStyle>
            <a:lvl1pPr>
              <a:defRPr/>
            </a:lvl1pPr>
          </a:lstStyle>
          <a:p>
            <a:fld id="{56665AA0-BDE4-4AD1-955C-DEE51EF890A5}" type="slidenum">
              <a:rPr lang="en-US" altLang="en-US"/>
              <a:pPr/>
              <a:t>‹#›</a:t>
            </a:fld>
            <a:endParaRPr lang="en-US" altLang="en-US"/>
          </a:p>
        </p:txBody>
      </p:sp>
    </p:spTree>
    <p:extLst>
      <p:ext uri="{BB962C8B-B14F-4D97-AF65-F5344CB8AC3E}">
        <p14:creationId xmlns:p14="http://schemas.microsoft.com/office/powerpoint/2010/main" val="162897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0E38FED6-CB17-4F6A-8E22-921B979B1579}" type="datetime1">
              <a:rPr lang="en-US" altLang="en-US"/>
              <a:pPr/>
              <a:t>7/31/21</a:t>
            </a:fld>
            <a:endParaRPr lang="en-US" altLang="en-US"/>
          </a:p>
        </p:txBody>
      </p:sp>
      <p:sp>
        <p:nvSpPr>
          <p:cNvPr id="3" name="Footer Placeholder 4"/>
          <p:cNvSpPr>
            <a:spLocks noGrp="1"/>
          </p:cNvSpPr>
          <p:nvPr>
            <p:ph type="ftr" sz="quarter" idx="11"/>
          </p:nvPr>
        </p:nvSpPr>
        <p:spPr>
          <a:ln/>
        </p:spPr>
        <p:txBody>
          <a:bodyPr/>
          <a:lstStyle>
            <a:lvl1pPr>
              <a:defRPr/>
            </a:lvl1pPr>
          </a:lstStyle>
          <a:p>
            <a:endParaRPr lang="en-US" altLang="en-US"/>
          </a:p>
        </p:txBody>
      </p:sp>
      <p:sp>
        <p:nvSpPr>
          <p:cNvPr id="4" name="Slide Number Placeholder 5"/>
          <p:cNvSpPr>
            <a:spLocks noGrp="1"/>
          </p:cNvSpPr>
          <p:nvPr>
            <p:ph type="sldNum" sz="quarter" idx="12"/>
          </p:nvPr>
        </p:nvSpPr>
        <p:spPr>
          <a:ln/>
        </p:spPr>
        <p:txBody>
          <a:bodyPr/>
          <a:lstStyle>
            <a:lvl1pPr>
              <a:defRPr/>
            </a:lvl1pPr>
          </a:lstStyle>
          <a:p>
            <a:fld id="{ACC65AB5-EAAE-45BD-ACFE-78F22AF8D174}" type="slidenum">
              <a:rPr lang="en-US" altLang="en-US"/>
              <a:pPr/>
              <a:t>‹#›</a:t>
            </a:fld>
            <a:endParaRPr lang="en-US" altLang="en-US"/>
          </a:p>
        </p:txBody>
      </p:sp>
    </p:spTree>
    <p:extLst>
      <p:ext uri="{BB962C8B-B14F-4D97-AF65-F5344CB8AC3E}">
        <p14:creationId xmlns:p14="http://schemas.microsoft.com/office/powerpoint/2010/main" val="157557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fld id="{3E92F797-248B-411B-88A1-9CD1E9856CE5}" type="datetime1">
              <a:rPr lang="en-US" altLang="en-US"/>
              <a:pPr/>
              <a:t>7/31/21</a:t>
            </a:fld>
            <a:endParaRPr lang="en-US" altLang="en-US"/>
          </a:p>
        </p:txBody>
      </p:sp>
      <p:sp>
        <p:nvSpPr>
          <p:cNvPr id="5" name="Footer Placeholder 4"/>
          <p:cNvSpPr>
            <a:spLocks noGrp="1"/>
          </p:cNvSpPr>
          <p:nvPr>
            <p:ph type="ftr" sz="quarter" idx="11"/>
          </p:nvPr>
        </p:nvSpPr>
        <p:spPr>
          <a:ln/>
        </p:spPr>
        <p:txBody>
          <a:bodyPr/>
          <a:lstStyle>
            <a:lvl1pPr>
              <a:defRPr/>
            </a:lvl1pPr>
          </a:lstStyle>
          <a:p>
            <a:endParaRPr lang="en-US" altLang="en-US"/>
          </a:p>
        </p:txBody>
      </p:sp>
      <p:sp>
        <p:nvSpPr>
          <p:cNvPr id="6" name="Slide Number Placeholder 5"/>
          <p:cNvSpPr>
            <a:spLocks noGrp="1"/>
          </p:cNvSpPr>
          <p:nvPr>
            <p:ph type="sldNum" sz="quarter" idx="12"/>
          </p:nvPr>
        </p:nvSpPr>
        <p:spPr>
          <a:ln/>
        </p:spPr>
        <p:txBody>
          <a:bodyPr/>
          <a:lstStyle>
            <a:lvl1pPr>
              <a:defRPr/>
            </a:lvl1pPr>
          </a:lstStyle>
          <a:p>
            <a:fld id="{DD98F9A8-0339-448D-B97D-F6098EFE70DF}" type="slidenum">
              <a:rPr lang="en-US" altLang="en-US"/>
              <a:pPr/>
              <a:t>‹#›</a:t>
            </a:fld>
            <a:endParaRPr lang="en-US" altLang="en-US"/>
          </a:p>
        </p:txBody>
      </p:sp>
    </p:spTree>
    <p:extLst>
      <p:ext uri="{BB962C8B-B14F-4D97-AF65-F5344CB8AC3E}">
        <p14:creationId xmlns:p14="http://schemas.microsoft.com/office/powerpoint/2010/main" val="391795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5" name="Google Shape;39;p3"/>
          <p:cNvSpPr>
            <a:spLocks/>
          </p:cNvSpPr>
          <p:nvPr/>
        </p:nvSpPr>
        <p:spPr bwMode="auto">
          <a:xfrm rot="921754" flipH="1">
            <a:off x="8204200" y="2105025"/>
            <a:ext cx="1350963" cy="32464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40;p3"/>
          <p:cNvSpPr>
            <a:spLocks/>
          </p:cNvSpPr>
          <p:nvPr/>
        </p:nvSpPr>
        <p:spPr bwMode="auto">
          <a:xfrm rot="21599915">
            <a:off x="-496888" y="-198438"/>
            <a:ext cx="3413126" cy="1947863"/>
          </a:xfrm>
          <a:custGeom>
            <a:avLst/>
            <a:gdLst>
              <a:gd name="T0" fmla="*/ 20974 w 33827"/>
              <a:gd name="T1" fmla="*/ 0 h 30095"/>
              <a:gd name="T2" fmla="*/ 7078 w 33827"/>
              <a:gd name="T3" fmla="*/ 2366 h 30095"/>
              <a:gd name="T4" fmla="*/ 1945 w 33827"/>
              <a:gd name="T5" fmla="*/ 5972 h 30095"/>
              <a:gd name="T6" fmla="*/ 1131 w 33827"/>
              <a:gd name="T7" fmla="*/ 10258 h 30095"/>
              <a:gd name="T8" fmla="*/ 765 w 33827"/>
              <a:gd name="T9" fmla="*/ 20658 h 30095"/>
              <a:gd name="T10" fmla="*/ 549 w 33827"/>
              <a:gd name="T11" fmla="*/ 30095 h 30095"/>
              <a:gd name="T12" fmla="*/ 3606 w 33827"/>
              <a:gd name="T13" fmla="*/ 25144 h 30095"/>
              <a:gd name="T14" fmla="*/ 9039 w 33827"/>
              <a:gd name="T15" fmla="*/ 20974 h 30095"/>
              <a:gd name="T16" fmla="*/ 16631 w 33827"/>
              <a:gd name="T17" fmla="*/ 19977 h 30095"/>
              <a:gd name="T18" fmla="*/ 19068 w 33827"/>
              <a:gd name="T19" fmla="*/ 19988 h 30095"/>
              <a:gd name="T20" fmla="*/ 28261 w 33827"/>
              <a:gd name="T21" fmla="*/ 18116 h 30095"/>
              <a:gd name="T22" fmla="*/ 33793 w 33827"/>
              <a:gd name="T23" fmla="*/ 6304 h 30095"/>
              <a:gd name="T24" fmla="*/ 32182 w 33827"/>
              <a:gd name="T25" fmla="*/ 1768 h 30095"/>
              <a:gd name="T26" fmla="*/ 30238 w 33827"/>
              <a:gd name="T27" fmla="*/ 1037 h 30095"/>
              <a:gd name="T28" fmla="*/ 20974 w 33827"/>
              <a:gd name="T29" fmla="*/ 0 h 30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27" h="30095" extrusionOk="0">
                <a:moveTo>
                  <a:pt x="20974" y="0"/>
                </a:moveTo>
                <a:cubicBezTo>
                  <a:pt x="16264" y="0"/>
                  <a:pt x="11566" y="794"/>
                  <a:pt x="7078" y="2366"/>
                </a:cubicBezTo>
                <a:cubicBezTo>
                  <a:pt x="5068" y="3081"/>
                  <a:pt x="2942" y="4078"/>
                  <a:pt x="1945" y="5972"/>
                </a:cubicBezTo>
                <a:cubicBezTo>
                  <a:pt x="1247" y="7267"/>
                  <a:pt x="1181" y="8796"/>
                  <a:pt x="1131" y="10258"/>
                </a:cubicBezTo>
                <a:lnTo>
                  <a:pt x="765" y="20658"/>
                </a:lnTo>
                <a:cubicBezTo>
                  <a:pt x="649" y="23632"/>
                  <a:pt x="1" y="27237"/>
                  <a:pt x="549" y="30095"/>
                </a:cubicBezTo>
                <a:cubicBezTo>
                  <a:pt x="2094" y="29198"/>
                  <a:pt x="2559" y="26589"/>
                  <a:pt x="3606" y="25144"/>
                </a:cubicBezTo>
                <a:cubicBezTo>
                  <a:pt x="5018" y="23233"/>
                  <a:pt x="6862" y="21904"/>
                  <a:pt x="9039" y="20974"/>
                </a:cubicBezTo>
                <a:cubicBezTo>
                  <a:pt x="11427" y="20083"/>
                  <a:pt x="14023" y="19977"/>
                  <a:pt x="16631" y="19977"/>
                </a:cubicBezTo>
                <a:cubicBezTo>
                  <a:pt x="17444" y="19977"/>
                  <a:pt x="18258" y="19988"/>
                  <a:pt x="19068" y="19988"/>
                </a:cubicBezTo>
                <a:cubicBezTo>
                  <a:pt x="22344" y="19988"/>
                  <a:pt x="25540" y="19819"/>
                  <a:pt x="28261" y="18116"/>
                </a:cubicBezTo>
                <a:cubicBezTo>
                  <a:pt x="32099" y="15707"/>
                  <a:pt x="33744" y="10839"/>
                  <a:pt x="33793" y="6304"/>
                </a:cubicBezTo>
                <a:cubicBezTo>
                  <a:pt x="33827" y="4626"/>
                  <a:pt x="33544" y="2732"/>
                  <a:pt x="32182" y="1768"/>
                </a:cubicBezTo>
                <a:cubicBezTo>
                  <a:pt x="31600" y="1370"/>
                  <a:pt x="30919" y="1187"/>
                  <a:pt x="30238" y="1037"/>
                </a:cubicBezTo>
                <a:cubicBezTo>
                  <a:pt x="27183" y="344"/>
                  <a:pt x="24076" y="0"/>
                  <a:pt x="20974"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7" name="Google Shape;41;p3"/>
          <p:cNvGrpSpPr>
            <a:grpSpLocks/>
          </p:cNvGrpSpPr>
          <p:nvPr/>
        </p:nvGrpSpPr>
        <p:grpSpPr bwMode="auto">
          <a:xfrm rot="5980626">
            <a:off x="219869" y="3821906"/>
            <a:ext cx="1320800" cy="1779588"/>
            <a:chOff x="1324450" y="3346550"/>
            <a:chExt cx="974050" cy="1279575"/>
          </a:xfrm>
        </p:grpSpPr>
        <p:sp>
          <p:nvSpPr>
            <p:cNvPr id="8" name="Google Shape;42;p3"/>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43;p3"/>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4;p3"/>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45;p3"/>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46;p3"/>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47;p3"/>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48;p3"/>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49;p3"/>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0;p3"/>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1;p3"/>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2;p3"/>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3;p3"/>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4;p3"/>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5;p3"/>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2" name="Google Shape;56;p3"/>
          <p:cNvGrpSpPr>
            <a:grpSpLocks/>
          </p:cNvGrpSpPr>
          <p:nvPr/>
        </p:nvGrpSpPr>
        <p:grpSpPr bwMode="auto">
          <a:xfrm rot="1530952">
            <a:off x="-260350" y="3186113"/>
            <a:ext cx="715963" cy="1989137"/>
            <a:chOff x="2295150" y="3140200"/>
            <a:chExt cx="580425" cy="1612825"/>
          </a:xfrm>
        </p:grpSpPr>
        <p:sp>
          <p:nvSpPr>
            <p:cNvPr id="23" name="Google Shape;57;p3"/>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8;p3"/>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5" name="Google Shape;59;p3"/>
          <p:cNvGrpSpPr>
            <a:grpSpLocks/>
          </p:cNvGrpSpPr>
          <p:nvPr/>
        </p:nvGrpSpPr>
        <p:grpSpPr bwMode="auto">
          <a:xfrm rot="1712223">
            <a:off x="165100" y="3678238"/>
            <a:ext cx="409575" cy="1676400"/>
            <a:chOff x="2815525" y="3515450"/>
            <a:chExt cx="332750" cy="1358500"/>
          </a:xfrm>
        </p:grpSpPr>
        <p:sp>
          <p:nvSpPr>
            <p:cNvPr id="26" name="Google Shape;60;p3"/>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1;p3"/>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8" name="Google Shape;62;p3"/>
          <p:cNvSpPr>
            <a:spLocks/>
          </p:cNvSpPr>
          <p:nvPr/>
        </p:nvSpPr>
        <p:spPr bwMode="auto">
          <a:xfrm flipH="1">
            <a:off x="444500" y="2925763"/>
            <a:ext cx="325438"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3;p3"/>
          <p:cNvSpPr>
            <a:spLocks/>
          </p:cNvSpPr>
          <p:nvPr/>
        </p:nvSpPr>
        <p:spPr bwMode="auto">
          <a:xfrm>
            <a:off x="7450138" y="1416050"/>
            <a:ext cx="292100" cy="287338"/>
          </a:xfrm>
          <a:custGeom>
            <a:avLst/>
            <a:gdLst>
              <a:gd name="T0" fmla="*/ 2879 w 11709"/>
              <a:gd name="T1" fmla="*/ 0 h 11488"/>
              <a:gd name="T2" fmla="*/ 600 w 11709"/>
              <a:gd name="T3" fmla="*/ 1421 h 11488"/>
              <a:gd name="T4" fmla="*/ 200 w 11709"/>
              <a:gd name="T5" fmla="*/ 4757 h 11488"/>
              <a:gd name="T6" fmla="*/ 1134 w 11709"/>
              <a:gd name="T7" fmla="*/ 8026 h 11488"/>
              <a:gd name="T8" fmla="*/ 1134 w 11709"/>
              <a:gd name="T9" fmla="*/ 11462 h 11488"/>
              <a:gd name="T10" fmla="*/ 1866 w 11709"/>
              <a:gd name="T11" fmla="*/ 11487 h 11488"/>
              <a:gd name="T12" fmla="*/ 10007 w 11709"/>
              <a:gd name="T13" fmla="*/ 7826 h 11488"/>
              <a:gd name="T14" fmla="*/ 11542 w 11709"/>
              <a:gd name="T15" fmla="*/ 4990 h 11488"/>
              <a:gd name="T16" fmla="*/ 10541 w 11709"/>
              <a:gd name="T17" fmla="*/ 2022 h 11488"/>
              <a:gd name="T18" fmla="*/ 8846 w 11709"/>
              <a:gd name="T19" fmla="*/ 1468 h 11488"/>
              <a:gd name="T20" fmla="*/ 7472 w 11709"/>
              <a:gd name="T21" fmla="*/ 1755 h 11488"/>
              <a:gd name="T22" fmla="*/ 5137 w 11709"/>
              <a:gd name="T23" fmla="*/ 3923 h 11488"/>
              <a:gd name="T24" fmla="*/ 5004 w 11709"/>
              <a:gd name="T25" fmla="*/ 1621 h 11488"/>
              <a:gd name="T26" fmla="*/ 3469 w 11709"/>
              <a:gd name="T27" fmla="*/ 87 h 11488"/>
              <a:gd name="T28" fmla="*/ 2879 w 11709"/>
              <a:gd name="T29" fmla="*/ 0 h 1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09" h="11488" extrusionOk="0">
                <a:moveTo>
                  <a:pt x="2879" y="0"/>
                </a:moveTo>
                <a:cubicBezTo>
                  <a:pt x="1963" y="0"/>
                  <a:pt x="1067" y="598"/>
                  <a:pt x="600" y="1421"/>
                </a:cubicBezTo>
                <a:cubicBezTo>
                  <a:pt x="0" y="2422"/>
                  <a:pt x="0" y="3623"/>
                  <a:pt x="200" y="4757"/>
                </a:cubicBezTo>
                <a:cubicBezTo>
                  <a:pt x="434" y="5858"/>
                  <a:pt x="834" y="6958"/>
                  <a:pt x="1134" y="8026"/>
                </a:cubicBezTo>
                <a:cubicBezTo>
                  <a:pt x="1368" y="9160"/>
                  <a:pt x="1501" y="10361"/>
                  <a:pt x="1134" y="11462"/>
                </a:cubicBezTo>
                <a:cubicBezTo>
                  <a:pt x="1378" y="11479"/>
                  <a:pt x="1622" y="11487"/>
                  <a:pt x="1866" y="11487"/>
                </a:cubicBezTo>
                <a:cubicBezTo>
                  <a:pt x="4931" y="11487"/>
                  <a:pt x="7999" y="10143"/>
                  <a:pt x="10007" y="7826"/>
                </a:cubicBezTo>
                <a:cubicBezTo>
                  <a:pt x="10708" y="7025"/>
                  <a:pt x="11341" y="6091"/>
                  <a:pt x="11542" y="4990"/>
                </a:cubicBezTo>
                <a:cubicBezTo>
                  <a:pt x="11708" y="3923"/>
                  <a:pt x="11442" y="2689"/>
                  <a:pt x="10541" y="2022"/>
                </a:cubicBezTo>
                <a:cubicBezTo>
                  <a:pt x="10066" y="1642"/>
                  <a:pt x="9463" y="1468"/>
                  <a:pt x="8846" y="1468"/>
                </a:cubicBezTo>
                <a:cubicBezTo>
                  <a:pt x="8378" y="1468"/>
                  <a:pt x="7903" y="1568"/>
                  <a:pt x="7472" y="1755"/>
                </a:cubicBezTo>
                <a:cubicBezTo>
                  <a:pt x="6471" y="2155"/>
                  <a:pt x="5704" y="2989"/>
                  <a:pt x="5137" y="3923"/>
                </a:cubicBezTo>
                <a:cubicBezTo>
                  <a:pt x="5270" y="3156"/>
                  <a:pt x="5270" y="2322"/>
                  <a:pt x="5004" y="1621"/>
                </a:cubicBezTo>
                <a:cubicBezTo>
                  <a:pt x="4770" y="921"/>
                  <a:pt x="4170" y="320"/>
                  <a:pt x="3469" y="87"/>
                </a:cubicBezTo>
                <a:cubicBezTo>
                  <a:pt x="3274" y="28"/>
                  <a:pt x="3076" y="0"/>
                  <a:pt x="2879"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64;p3"/>
          <p:cNvSpPr>
            <a:spLocks/>
          </p:cNvSpPr>
          <p:nvPr/>
        </p:nvSpPr>
        <p:spPr bwMode="auto">
          <a:xfrm>
            <a:off x="7191375" y="984250"/>
            <a:ext cx="165100" cy="187325"/>
          </a:xfrm>
          <a:custGeom>
            <a:avLst/>
            <a:gdLst>
              <a:gd name="T0" fmla="*/ 4742 w 6639"/>
              <a:gd name="T1" fmla="*/ 1 h 7513"/>
              <a:gd name="T2" fmla="*/ 3370 w 6639"/>
              <a:gd name="T3" fmla="*/ 908 h 7513"/>
              <a:gd name="T4" fmla="*/ 3003 w 6639"/>
              <a:gd name="T5" fmla="*/ 2709 h 7513"/>
              <a:gd name="T6" fmla="*/ 2169 w 6639"/>
              <a:gd name="T7" fmla="*/ 1709 h 7513"/>
              <a:gd name="T8" fmla="*/ 1402 w 6639"/>
              <a:gd name="T9" fmla="*/ 1451 h 7513"/>
              <a:gd name="T10" fmla="*/ 968 w 6639"/>
              <a:gd name="T11" fmla="*/ 1542 h 7513"/>
              <a:gd name="T12" fmla="*/ 67 w 6639"/>
              <a:gd name="T13" fmla="*/ 3110 h 7513"/>
              <a:gd name="T14" fmla="*/ 1035 w 6639"/>
              <a:gd name="T15" fmla="*/ 4778 h 7513"/>
              <a:gd name="T16" fmla="*/ 2536 w 6639"/>
              <a:gd name="T17" fmla="*/ 6012 h 7513"/>
              <a:gd name="T18" fmla="*/ 3703 w 6639"/>
              <a:gd name="T19" fmla="*/ 7513 h 7513"/>
              <a:gd name="T20" fmla="*/ 6572 w 6639"/>
              <a:gd name="T21" fmla="*/ 2843 h 7513"/>
              <a:gd name="T22" fmla="*/ 6339 w 6639"/>
              <a:gd name="T23" fmla="*/ 1042 h 7513"/>
              <a:gd name="T24" fmla="*/ 4871 w 6639"/>
              <a:gd name="T25" fmla="*/ 7 h 7513"/>
              <a:gd name="T26" fmla="*/ 4742 w 6639"/>
              <a:gd name="T27" fmla="*/ 1 h 7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39" h="7513" extrusionOk="0">
                <a:moveTo>
                  <a:pt x="4742" y="1"/>
                </a:moveTo>
                <a:cubicBezTo>
                  <a:pt x="4161" y="1"/>
                  <a:pt x="3649" y="411"/>
                  <a:pt x="3370" y="908"/>
                </a:cubicBezTo>
                <a:cubicBezTo>
                  <a:pt x="3070" y="1442"/>
                  <a:pt x="3003" y="2076"/>
                  <a:pt x="3003" y="2709"/>
                </a:cubicBezTo>
                <a:cubicBezTo>
                  <a:pt x="2836" y="2309"/>
                  <a:pt x="2536" y="1909"/>
                  <a:pt x="2169" y="1709"/>
                </a:cubicBezTo>
                <a:cubicBezTo>
                  <a:pt x="1937" y="1540"/>
                  <a:pt x="1664" y="1451"/>
                  <a:pt x="1402" y="1451"/>
                </a:cubicBezTo>
                <a:cubicBezTo>
                  <a:pt x="1251" y="1451"/>
                  <a:pt x="1103" y="1481"/>
                  <a:pt x="968" y="1542"/>
                </a:cubicBezTo>
                <a:cubicBezTo>
                  <a:pt x="334" y="1742"/>
                  <a:pt x="1" y="2443"/>
                  <a:pt x="67" y="3110"/>
                </a:cubicBezTo>
                <a:cubicBezTo>
                  <a:pt x="167" y="3744"/>
                  <a:pt x="534" y="4344"/>
                  <a:pt x="1035" y="4778"/>
                </a:cubicBezTo>
                <a:cubicBezTo>
                  <a:pt x="1502" y="5245"/>
                  <a:pt x="2069" y="5578"/>
                  <a:pt x="2536" y="6012"/>
                </a:cubicBezTo>
                <a:cubicBezTo>
                  <a:pt x="3036" y="6379"/>
                  <a:pt x="3503" y="6879"/>
                  <a:pt x="3703" y="7513"/>
                </a:cubicBezTo>
                <a:cubicBezTo>
                  <a:pt x="5304" y="6512"/>
                  <a:pt x="6372" y="4711"/>
                  <a:pt x="6572" y="2843"/>
                </a:cubicBezTo>
                <a:cubicBezTo>
                  <a:pt x="6639" y="2209"/>
                  <a:pt x="6572" y="1575"/>
                  <a:pt x="6339" y="1042"/>
                </a:cubicBezTo>
                <a:cubicBezTo>
                  <a:pt x="6038" y="474"/>
                  <a:pt x="5505" y="41"/>
                  <a:pt x="4871" y="7"/>
                </a:cubicBezTo>
                <a:cubicBezTo>
                  <a:pt x="4827" y="3"/>
                  <a:pt x="4784" y="1"/>
                  <a:pt x="474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1" name="Google Shape;65;p3"/>
          <p:cNvGrpSpPr>
            <a:grpSpLocks/>
          </p:cNvGrpSpPr>
          <p:nvPr/>
        </p:nvGrpSpPr>
        <p:grpSpPr bwMode="auto">
          <a:xfrm rot="-7965983">
            <a:off x="7054850" y="-1173162"/>
            <a:ext cx="2081213" cy="2516187"/>
            <a:chOff x="4229025" y="2613217"/>
            <a:chExt cx="1424493" cy="1723204"/>
          </a:xfrm>
        </p:grpSpPr>
        <p:sp>
          <p:nvSpPr>
            <p:cNvPr id="32" name="Google Shape;66;p3"/>
            <p:cNvSpPr>
              <a:spLocks/>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67;p3"/>
            <p:cNvSpPr>
              <a:spLocks/>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68;p3"/>
            <p:cNvSpPr>
              <a:spLocks/>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69;p3"/>
            <p:cNvSpPr>
              <a:spLocks/>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70;p3"/>
            <p:cNvSpPr>
              <a:spLocks/>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71;p3"/>
            <p:cNvSpPr>
              <a:spLocks/>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72;p3"/>
            <p:cNvSpPr>
              <a:spLocks/>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73;p3"/>
            <p:cNvSpPr>
              <a:spLocks/>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74;p3"/>
            <p:cNvSpPr>
              <a:spLocks/>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44" name="Google Shape;75;p3"/>
            <p:cNvGrpSpPr>
              <a:grpSpLocks/>
            </p:cNvGrpSpPr>
            <p:nvPr/>
          </p:nvGrpSpPr>
          <p:grpSpPr bwMode="auto">
            <a:xfrm>
              <a:off x="4265725" y="2613217"/>
              <a:ext cx="1387793" cy="1723204"/>
              <a:chOff x="4265725" y="2613217"/>
              <a:chExt cx="1387793" cy="1723204"/>
            </a:xfrm>
          </p:grpSpPr>
          <p:sp>
            <p:nvSpPr>
              <p:cNvPr id="45" name="Google Shape;76;p3"/>
              <p:cNvSpPr>
                <a:spLocks/>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77;p3"/>
              <p:cNvSpPr>
                <a:spLocks/>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78;p3"/>
              <p:cNvSpPr>
                <a:spLocks/>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79;p3"/>
              <p:cNvSpPr>
                <a:spLocks/>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80;p3"/>
              <p:cNvSpPr>
                <a:spLocks/>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81;p3"/>
              <p:cNvSpPr>
                <a:spLocks/>
              </p:cNvSpPr>
              <p:nvPr/>
            </p:nvSpPr>
            <p:spPr bwMode="auto">
              <a:xfrm rot="596337">
                <a:off x="4563375" y="2685345"/>
                <a:ext cx="957383" cy="1580312"/>
              </a:xfrm>
              <a:custGeom>
                <a:avLst/>
                <a:gdLst>
                  <a:gd name="T0" fmla="*/ 38294 w 38295"/>
                  <a:gd name="T1" fmla="*/ 0 h 63212"/>
                  <a:gd name="T2" fmla="*/ 37861 w 38295"/>
                  <a:gd name="T3" fmla="*/ 267 h 63212"/>
                  <a:gd name="T4" fmla="*/ 29254 w 38295"/>
                  <a:gd name="T5" fmla="*/ 7072 h 63212"/>
                  <a:gd name="T6" fmla="*/ 28821 w 38295"/>
                  <a:gd name="T7" fmla="*/ 7439 h 63212"/>
                  <a:gd name="T8" fmla="*/ 21349 w 38295"/>
                  <a:gd name="T9" fmla="*/ 14711 h 63212"/>
                  <a:gd name="T10" fmla="*/ 21015 w 38295"/>
                  <a:gd name="T11" fmla="*/ 15077 h 63212"/>
                  <a:gd name="T12" fmla="*/ 14344 w 38295"/>
                  <a:gd name="T13" fmla="*/ 23250 h 63212"/>
                  <a:gd name="T14" fmla="*/ 14077 w 38295"/>
                  <a:gd name="T15" fmla="*/ 23650 h 63212"/>
                  <a:gd name="T16" fmla="*/ 8973 w 38295"/>
                  <a:gd name="T17" fmla="*/ 31723 h 63212"/>
                  <a:gd name="T18" fmla="*/ 8740 w 38295"/>
                  <a:gd name="T19" fmla="*/ 32190 h 63212"/>
                  <a:gd name="T20" fmla="*/ 4437 w 38295"/>
                  <a:gd name="T21" fmla="*/ 41430 h 63212"/>
                  <a:gd name="T22" fmla="*/ 4270 w 38295"/>
                  <a:gd name="T23" fmla="*/ 41897 h 63212"/>
                  <a:gd name="T24" fmla="*/ 67 w 38295"/>
                  <a:gd name="T25" fmla="*/ 62812 h 63212"/>
                  <a:gd name="T26" fmla="*/ 67 w 38295"/>
                  <a:gd name="T27" fmla="*/ 63212 h 63212"/>
                  <a:gd name="T28" fmla="*/ 467 w 38295"/>
                  <a:gd name="T29" fmla="*/ 62978 h 63212"/>
                  <a:gd name="T30" fmla="*/ 11775 w 38295"/>
                  <a:gd name="T31" fmla="*/ 55073 h 63212"/>
                  <a:gd name="T32" fmla="*/ 12176 w 38295"/>
                  <a:gd name="T33" fmla="*/ 54706 h 63212"/>
                  <a:gd name="T34" fmla="*/ 19414 w 38295"/>
                  <a:gd name="T35" fmla="*/ 46867 h 63212"/>
                  <a:gd name="T36" fmla="*/ 19681 w 38295"/>
                  <a:gd name="T37" fmla="*/ 46467 h 63212"/>
                  <a:gd name="T38" fmla="*/ 24918 w 38295"/>
                  <a:gd name="T39" fmla="*/ 38794 h 63212"/>
                  <a:gd name="T40" fmla="*/ 25152 w 38295"/>
                  <a:gd name="T41" fmla="*/ 38394 h 63212"/>
                  <a:gd name="T42" fmla="*/ 29421 w 38295"/>
                  <a:gd name="T43" fmla="*/ 30021 h 63212"/>
                  <a:gd name="T44" fmla="*/ 29588 w 38295"/>
                  <a:gd name="T45" fmla="*/ 29588 h 63212"/>
                  <a:gd name="T46" fmla="*/ 33124 w 38295"/>
                  <a:gd name="T47" fmla="*/ 20681 h 63212"/>
                  <a:gd name="T48" fmla="*/ 33291 w 38295"/>
                  <a:gd name="T49" fmla="*/ 20214 h 63212"/>
                  <a:gd name="T50" fmla="*/ 36059 w 38295"/>
                  <a:gd name="T51" fmla="*/ 10841 h 63212"/>
                  <a:gd name="T52" fmla="*/ 36193 w 38295"/>
                  <a:gd name="T53" fmla="*/ 10341 h 63212"/>
                  <a:gd name="T54" fmla="*/ 38194 w 38295"/>
                  <a:gd name="T55" fmla="*/ 500 h 63212"/>
                  <a:gd name="T56" fmla="*/ 38294 w 38295"/>
                  <a:gd name="T57" fmla="*/ 0 h 6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95" h="63212" extrusionOk="0">
                    <a:moveTo>
                      <a:pt x="38294" y="0"/>
                    </a:moveTo>
                    <a:cubicBezTo>
                      <a:pt x="38161" y="67"/>
                      <a:pt x="37994" y="133"/>
                      <a:pt x="37861" y="267"/>
                    </a:cubicBezTo>
                    <a:cubicBezTo>
                      <a:pt x="34725" y="2502"/>
                      <a:pt x="31856" y="4770"/>
                      <a:pt x="29254" y="7072"/>
                    </a:cubicBezTo>
                    <a:cubicBezTo>
                      <a:pt x="29121" y="7205"/>
                      <a:pt x="28954" y="7305"/>
                      <a:pt x="28821" y="7439"/>
                    </a:cubicBezTo>
                    <a:cubicBezTo>
                      <a:pt x="26086" y="9807"/>
                      <a:pt x="23617" y="12275"/>
                      <a:pt x="21349" y="14711"/>
                    </a:cubicBezTo>
                    <a:cubicBezTo>
                      <a:pt x="21249" y="14811"/>
                      <a:pt x="21149" y="14944"/>
                      <a:pt x="21015" y="15077"/>
                    </a:cubicBezTo>
                    <a:cubicBezTo>
                      <a:pt x="18513" y="17779"/>
                      <a:pt x="16312" y="20548"/>
                      <a:pt x="14344" y="23250"/>
                    </a:cubicBezTo>
                    <a:cubicBezTo>
                      <a:pt x="14277" y="23417"/>
                      <a:pt x="14144" y="23550"/>
                      <a:pt x="14077" y="23650"/>
                    </a:cubicBezTo>
                    <a:cubicBezTo>
                      <a:pt x="12109" y="26419"/>
                      <a:pt x="10441" y="29087"/>
                      <a:pt x="8973" y="31723"/>
                    </a:cubicBezTo>
                    <a:cubicBezTo>
                      <a:pt x="8873" y="31889"/>
                      <a:pt x="8807" y="32023"/>
                      <a:pt x="8740" y="32190"/>
                    </a:cubicBezTo>
                    <a:cubicBezTo>
                      <a:pt x="6972" y="35392"/>
                      <a:pt x="5538" y="38528"/>
                      <a:pt x="4437" y="41430"/>
                    </a:cubicBezTo>
                    <a:cubicBezTo>
                      <a:pt x="4403" y="41563"/>
                      <a:pt x="4303" y="41730"/>
                      <a:pt x="4270" y="41897"/>
                    </a:cubicBezTo>
                    <a:cubicBezTo>
                      <a:pt x="167" y="52871"/>
                      <a:pt x="0" y="61044"/>
                      <a:pt x="67" y="62812"/>
                    </a:cubicBezTo>
                    <a:lnTo>
                      <a:pt x="67" y="63212"/>
                    </a:lnTo>
                    <a:cubicBezTo>
                      <a:pt x="200" y="63112"/>
                      <a:pt x="334" y="63078"/>
                      <a:pt x="467" y="62978"/>
                    </a:cubicBezTo>
                    <a:cubicBezTo>
                      <a:pt x="4670" y="60777"/>
                      <a:pt x="8440" y="58108"/>
                      <a:pt x="11775" y="55073"/>
                    </a:cubicBezTo>
                    <a:cubicBezTo>
                      <a:pt x="11942" y="54939"/>
                      <a:pt x="12076" y="54806"/>
                      <a:pt x="12176" y="54706"/>
                    </a:cubicBezTo>
                    <a:cubicBezTo>
                      <a:pt x="14844" y="52271"/>
                      <a:pt x="17246" y="49602"/>
                      <a:pt x="19414" y="46867"/>
                    </a:cubicBezTo>
                    <a:cubicBezTo>
                      <a:pt x="19481" y="46733"/>
                      <a:pt x="19614" y="46600"/>
                      <a:pt x="19681" y="46467"/>
                    </a:cubicBezTo>
                    <a:cubicBezTo>
                      <a:pt x="21616" y="44032"/>
                      <a:pt x="23350" y="41430"/>
                      <a:pt x="24918" y="38794"/>
                    </a:cubicBezTo>
                    <a:cubicBezTo>
                      <a:pt x="24985" y="38694"/>
                      <a:pt x="25085" y="38528"/>
                      <a:pt x="25152" y="38394"/>
                    </a:cubicBezTo>
                    <a:cubicBezTo>
                      <a:pt x="26786" y="35592"/>
                      <a:pt x="28254" y="32757"/>
                      <a:pt x="29421" y="30021"/>
                    </a:cubicBezTo>
                    <a:cubicBezTo>
                      <a:pt x="29455" y="29888"/>
                      <a:pt x="29521" y="29721"/>
                      <a:pt x="29588" y="29588"/>
                    </a:cubicBezTo>
                    <a:cubicBezTo>
                      <a:pt x="30956" y="26552"/>
                      <a:pt x="32123" y="23550"/>
                      <a:pt x="33124" y="20681"/>
                    </a:cubicBezTo>
                    <a:cubicBezTo>
                      <a:pt x="33191" y="20515"/>
                      <a:pt x="33224" y="20381"/>
                      <a:pt x="33291" y="20214"/>
                    </a:cubicBezTo>
                    <a:cubicBezTo>
                      <a:pt x="34458" y="16779"/>
                      <a:pt x="35359" y="13610"/>
                      <a:pt x="36059" y="10841"/>
                    </a:cubicBezTo>
                    <a:lnTo>
                      <a:pt x="36193" y="10341"/>
                    </a:lnTo>
                    <a:cubicBezTo>
                      <a:pt x="37460" y="5404"/>
                      <a:pt x="38027" y="1768"/>
                      <a:pt x="38194" y="500"/>
                    </a:cubicBezTo>
                    <a:cubicBezTo>
                      <a:pt x="38228" y="167"/>
                      <a:pt x="38294" y="0"/>
                      <a:pt x="3829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82;p3"/>
              <p:cNvSpPr>
                <a:spLocks/>
              </p:cNvSpPr>
              <p:nvPr/>
            </p:nvSpPr>
            <p:spPr bwMode="auto">
              <a:xfrm rot="596337">
                <a:off x="4565204" y="2684118"/>
                <a:ext cx="959058" cy="1581162"/>
              </a:xfrm>
              <a:custGeom>
                <a:avLst/>
                <a:gdLst>
                  <a:gd name="T0" fmla="*/ 38362 w 38362"/>
                  <a:gd name="T1" fmla="*/ 0 h 63246"/>
                  <a:gd name="T2" fmla="*/ 31724 w 38362"/>
                  <a:gd name="T3" fmla="*/ 12476 h 63246"/>
                  <a:gd name="T4" fmla="*/ 29289 w 38362"/>
                  <a:gd name="T5" fmla="*/ 7105 h 63246"/>
                  <a:gd name="T6" fmla="*/ 28888 w 38362"/>
                  <a:gd name="T7" fmla="*/ 7472 h 63246"/>
                  <a:gd name="T8" fmla="*/ 29555 w 38362"/>
                  <a:gd name="T9" fmla="*/ 16545 h 63246"/>
                  <a:gd name="T10" fmla="*/ 21350 w 38362"/>
                  <a:gd name="T11" fmla="*/ 14711 h 63246"/>
                  <a:gd name="T12" fmla="*/ 23184 w 38362"/>
                  <a:gd name="T13" fmla="*/ 22049 h 63246"/>
                  <a:gd name="T14" fmla="*/ 24452 w 38362"/>
                  <a:gd name="T15" fmla="*/ 26019 h 63246"/>
                  <a:gd name="T16" fmla="*/ 14345 w 38362"/>
                  <a:gd name="T17" fmla="*/ 23350 h 63246"/>
                  <a:gd name="T18" fmla="*/ 17714 w 38362"/>
                  <a:gd name="T19" fmla="*/ 30389 h 63246"/>
                  <a:gd name="T20" fmla="*/ 16680 w 38362"/>
                  <a:gd name="T21" fmla="*/ 39362 h 63246"/>
                  <a:gd name="T22" fmla="*/ 8907 w 38362"/>
                  <a:gd name="T23" fmla="*/ 31823 h 63246"/>
                  <a:gd name="T24" fmla="*/ 12510 w 38362"/>
                  <a:gd name="T25" fmla="*/ 39228 h 63246"/>
                  <a:gd name="T26" fmla="*/ 10442 w 38362"/>
                  <a:gd name="T27" fmla="*/ 48969 h 63246"/>
                  <a:gd name="T28" fmla="*/ 4371 w 38362"/>
                  <a:gd name="T29" fmla="*/ 41530 h 63246"/>
                  <a:gd name="T30" fmla="*/ 7573 w 38362"/>
                  <a:gd name="T31" fmla="*/ 46467 h 63246"/>
                  <a:gd name="T32" fmla="*/ 10242 w 38362"/>
                  <a:gd name="T33" fmla="*/ 49202 h 63246"/>
                  <a:gd name="T34" fmla="*/ 1 w 38362"/>
                  <a:gd name="T35" fmla="*/ 62879 h 63246"/>
                  <a:gd name="T36" fmla="*/ 401 w 38362"/>
                  <a:gd name="T37" fmla="*/ 63045 h 63246"/>
                  <a:gd name="T38" fmla="*/ 10909 w 38362"/>
                  <a:gd name="T39" fmla="*/ 55006 h 63246"/>
                  <a:gd name="T40" fmla="*/ 12110 w 38362"/>
                  <a:gd name="T41" fmla="*/ 54806 h 63246"/>
                  <a:gd name="T42" fmla="*/ 13210 w 38362"/>
                  <a:gd name="T43" fmla="*/ 45566 h 63246"/>
                  <a:gd name="T44" fmla="*/ 19348 w 38362"/>
                  <a:gd name="T45" fmla="*/ 46901 h 63246"/>
                  <a:gd name="T46" fmla="*/ 13444 w 38362"/>
                  <a:gd name="T47" fmla="*/ 45199 h 63246"/>
                  <a:gd name="T48" fmla="*/ 15355 w 38362"/>
                  <a:gd name="T49" fmla="*/ 42283 h 63246"/>
                  <a:gd name="T50" fmla="*/ 16012 w 38362"/>
                  <a:gd name="T51" fmla="*/ 41330 h 63246"/>
                  <a:gd name="T52" fmla="*/ 21883 w 38362"/>
                  <a:gd name="T53" fmla="*/ 38695 h 63246"/>
                  <a:gd name="T54" fmla="*/ 25086 w 38362"/>
                  <a:gd name="T55" fmla="*/ 38495 h 63246"/>
                  <a:gd name="T56" fmla="*/ 23117 w 38362"/>
                  <a:gd name="T57" fmla="*/ 29288 h 63246"/>
                  <a:gd name="T58" fmla="*/ 29455 w 38362"/>
                  <a:gd name="T59" fmla="*/ 30088 h 63246"/>
                  <a:gd name="T60" fmla="*/ 23351 w 38362"/>
                  <a:gd name="T61" fmla="*/ 28854 h 63246"/>
                  <a:gd name="T62" fmla="*/ 27521 w 38362"/>
                  <a:gd name="T63" fmla="*/ 21249 h 63246"/>
                  <a:gd name="T64" fmla="*/ 33191 w 38362"/>
                  <a:gd name="T65" fmla="*/ 20682 h 63246"/>
                  <a:gd name="T66" fmla="*/ 33358 w 38362"/>
                  <a:gd name="T67" fmla="*/ 20215 h 63246"/>
                  <a:gd name="T68" fmla="*/ 31123 w 38362"/>
                  <a:gd name="T69" fmla="*/ 14477 h 63246"/>
                  <a:gd name="T70" fmla="*/ 36127 w 38362"/>
                  <a:gd name="T71" fmla="*/ 10908 h 63246"/>
                  <a:gd name="T72" fmla="*/ 36260 w 38362"/>
                  <a:gd name="T73" fmla="*/ 10408 h 63246"/>
                  <a:gd name="T74" fmla="*/ 38195 w 38362"/>
                  <a:gd name="T75" fmla="*/ 667 h 63246"/>
                  <a:gd name="T76" fmla="*/ 38362 w 38362"/>
                  <a:gd name="T77" fmla="*/ 0 h 6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62" h="63246" extrusionOk="0">
                    <a:moveTo>
                      <a:pt x="38362" y="0"/>
                    </a:moveTo>
                    <a:lnTo>
                      <a:pt x="38362" y="0"/>
                    </a:lnTo>
                    <a:cubicBezTo>
                      <a:pt x="38228" y="100"/>
                      <a:pt x="38062" y="167"/>
                      <a:pt x="37928" y="301"/>
                    </a:cubicBezTo>
                    <a:cubicBezTo>
                      <a:pt x="35893" y="4403"/>
                      <a:pt x="33792" y="8440"/>
                      <a:pt x="31724" y="12476"/>
                    </a:cubicBezTo>
                    <a:cubicBezTo>
                      <a:pt x="31090" y="13643"/>
                      <a:pt x="30523" y="14811"/>
                      <a:pt x="29889" y="15978"/>
                    </a:cubicBezTo>
                    <a:cubicBezTo>
                      <a:pt x="29422" y="13010"/>
                      <a:pt x="29222" y="10074"/>
                      <a:pt x="29289" y="7105"/>
                    </a:cubicBezTo>
                    <a:cubicBezTo>
                      <a:pt x="29188" y="7205"/>
                      <a:pt x="29022" y="7339"/>
                      <a:pt x="28888" y="7472"/>
                    </a:cubicBezTo>
                    <a:cubicBezTo>
                      <a:pt x="28855" y="10474"/>
                      <a:pt x="29055" y="13510"/>
                      <a:pt x="29555" y="16512"/>
                    </a:cubicBezTo>
                    <a:lnTo>
                      <a:pt x="29555" y="16545"/>
                    </a:lnTo>
                    <a:cubicBezTo>
                      <a:pt x="28054" y="19381"/>
                      <a:pt x="26553" y="22183"/>
                      <a:pt x="25019" y="24985"/>
                    </a:cubicBezTo>
                    <a:cubicBezTo>
                      <a:pt x="23351" y="21716"/>
                      <a:pt x="22083" y="18280"/>
                      <a:pt x="21350" y="14711"/>
                    </a:cubicBezTo>
                    <a:cubicBezTo>
                      <a:pt x="21216" y="14844"/>
                      <a:pt x="21116" y="14978"/>
                      <a:pt x="21016" y="15111"/>
                    </a:cubicBezTo>
                    <a:cubicBezTo>
                      <a:pt x="21516" y="17479"/>
                      <a:pt x="22250" y="19814"/>
                      <a:pt x="23184" y="22049"/>
                    </a:cubicBezTo>
                    <a:cubicBezTo>
                      <a:pt x="23685" y="23217"/>
                      <a:pt x="24185" y="24351"/>
                      <a:pt x="24752" y="25452"/>
                    </a:cubicBezTo>
                    <a:cubicBezTo>
                      <a:pt x="24685" y="25652"/>
                      <a:pt x="24552" y="25819"/>
                      <a:pt x="24452" y="26019"/>
                    </a:cubicBezTo>
                    <a:cubicBezTo>
                      <a:pt x="23117" y="28387"/>
                      <a:pt x="21783" y="30789"/>
                      <a:pt x="20416" y="33124"/>
                    </a:cubicBezTo>
                    <a:cubicBezTo>
                      <a:pt x="17880" y="30222"/>
                      <a:pt x="15846" y="26886"/>
                      <a:pt x="14345" y="23350"/>
                    </a:cubicBezTo>
                    <a:cubicBezTo>
                      <a:pt x="14244" y="23517"/>
                      <a:pt x="14111" y="23651"/>
                      <a:pt x="14044" y="23784"/>
                    </a:cubicBezTo>
                    <a:cubicBezTo>
                      <a:pt x="15012" y="26119"/>
                      <a:pt x="16246" y="28321"/>
                      <a:pt x="17714" y="30389"/>
                    </a:cubicBezTo>
                    <a:cubicBezTo>
                      <a:pt x="18447" y="31489"/>
                      <a:pt x="19281" y="32524"/>
                      <a:pt x="20182" y="33524"/>
                    </a:cubicBezTo>
                    <a:cubicBezTo>
                      <a:pt x="19048" y="35492"/>
                      <a:pt x="17880" y="37460"/>
                      <a:pt x="16680" y="39362"/>
                    </a:cubicBezTo>
                    <a:cubicBezTo>
                      <a:pt x="16112" y="40196"/>
                      <a:pt x="15612" y="41030"/>
                      <a:pt x="15078" y="41864"/>
                    </a:cubicBezTo>
                    <a:cubicBezTo>
                      <a:pt x="12510" y="38895"/>
                      <a:pt x="10375" y="35492"/>
                      <a:pt x="8907" y="31823"/>
                    </a:cubicBezTo>
                    <a:cubicBezTo>
                      <a:pt x="8841" y="31990"/>
                      <a:pt x="8741" y="32123"/>
                      <a:pt x="8674" y="32290"/>
                    </a:cubicBezTo>
                    <a:cubicBezTo>
                      <a:pt x="9708" y="34725"/>
                      <a:pt x="10942" y="37060"/>
                      <a:pt x="12510" y="39228"/>
                    </a:cubicBezTo>
                    <a:cubicBezTo>
                      <a:pt x="13244" y="40296"/>
                      <a:pt x="14044" y="41297"/>
                      <a:pt x="14878" y="42231"/>
                    </a:cubicBezTo>
                    <a:cubicBezTo>
                      <a:pt x="13411" y="44499"/>
                      <a:pt x="11943" y="46734"/>
                      <a:pt x="10442" y="48969"/>
                    </a:cubicBezTo>
                    <a:cubicBezTo>
                      <a:pt x="10408" y="48969"/>
                      <a:pt x="10408" y="48902"/>
                      <a:pt x="10408" y="48902"/>
                    </a:cubicBezTo>
                    <a:cubicBezTo>
                      <a:pt x="8107" y="46700"/>
                      <a:pt x="6072" y="44199"/>
                      <a:pt x="4371" y="41530"/>
                    </a:cubicBezTo>
                    <a:cubicBezTo>
                      <a:pt x="4337" y="41663"/>
                      <a:pt x="4237" y="41830"/>
                      <a:pt x="4204" y="41997"/>
                    </a:cubicBezTo>
                    <a:cubicBezTo>
                      <a:pt x="5238" y="43531"/>
                      <a:pt x="6372" y="45033"/>
                      <a:pt x="7573" y="46467"/>
                    </a:cubicBezTo>
                    <a:cubicBezTo>
                      <a:pt x="8407" y="47368"/>
                      <a:pt x="9241" y="48302"/>
                      <a:pt x="10175" y="49169"/>
                    </a:cubicBezTo>
                    <a:cubicBezTo>
                      <a:pt x="10208" y="49169"/>
                      <a:pt x="10208" y="49202"/>
                      <a:pt x="10242" y="49202"/>
                    </a:cubicBezTo>
                    <a:cubicBezTo>
                      <a:pt x="9608" y="50170"/>
                      <a:pt x="8941" y="51070"/>
                      <a:pt x="8274" y="52038"/>
                    </a:cubicBezTo>
                    <a:cubicBezTo>
                      <a:pt x="5672" y="55740"/>
                      <a:pt x="2903" y="59376"/>
                      <a:pt x="1" y="62879"/>
                    </a:cubicBezTo>
                    <a:lnTo>
                      <a:pt x="1" y="63246"/>
                    </a:lnTo>
                    <a:cubicBezTo>
                      <a:pt x="168" y="63179"/>
                      <a:pt x="268" y="63145"/>
                      <a:pt x="401" y="63045"/>
                    </a:cubicBezTo>
                    <a:cubicBezTo>
                      <a:pt x="2770" y="60143"/>
                      <a:pt x="5105" y="57141"/>
                      <a:pt x="7340" y="54072"/>
                    </a:cubicBezTo>
                    <a:cubicBezTo>
                      <a:pt x="8507" y="54473"/>
                      <a:pt x="9708" y="54739"/>
                      <a:pt x="10909" y="55006"/>
                    </a:cubicBezTo>
                    <a:cubicBezTo>
                      <a:pt x="11176" y="55040"/>
                      <a:pt x="11442" y="55140"/>
                      <a:pt x="11709" y="55173"/>
                    </a:cubicBezTo>
                    <a:cubicBezTo>
                      <a:pt x="11876" y="55040"/>
                      <a:pt x="12010" y="54906"/>
                      <a:pt x="12110" y="54806"/>
                    </a:cubicBezTo>
                    <a:cubicBezTo>
                      <a:pt x="10609" y="54506"/>
                      <a:pt x="9107" y="54172"/>
                      <a:pt x="7606" y="53705"/>
                    </a:cubicBezTo>
                    <a:cubicBezTo>
                      <a:pt x="9541" y="51037"/>
                      <a:pt x="11409" y="48335"/>
                      <a:pt x="13210" y="45566"/>
                    </a:cubicBezTo>
                    <a:cubicBezTo>
                      <a:pt x="14345" y="45900"/>
                      <a:pt x="15512" y="46200"/>
                      <a:pt x="16680" y="46467"/>
                    </a:cubicBezTo>
                    <a:cubicBezTo>
                      <a:pt x="17547" y="46634"/>
                      <a:pt x="18447" y="46800"/>
                      <a:pt x="19348" y="46901"/>
                    </a:cubicBezTo>
                    <a:cubicBezTo>
                      <a:pt x="19415" y="46800"/>
                      <a:pt x="19548" y="46667"/>
                      <a:pt x="19615" y="46534"/>
                    </a:cubicBezTo>
                    <a:cubicBezTo>
                      <a:pt x="17547" y="46233"/>
                      <a:pt x="15512" y="45800"/>
                      <a:pt x="13444" y="45199"/>
                    </a:cubicBezTo>
                    <a:cubicBezTo>
                      <a:pt x="14078" y="44265"/>
                      <a:pt x="14678" y="43298"/>
                      <a:pt x="15279" y="42331"/>
                    </a:cubicBezTo>
                    <a:cubicBezTo>
                      <a:pt x="15326" y="42307"/>
                      <a:pt x="15340" y="42283"/>
                      <a:pt x="15355" y="42283"/>
                    </a:cubicBezTo>
                    <a:cubicBezTo>
                      <a:pt x="15362" y="42283"/>
                      <a:pt x="15369" y="42287"/>
                      <a:pt x="15379" y="42297"/>
                    </a:cubicBezTo>
                    <a:cubicBezTo>
                      <a:pt x="15579" y="41997"/>
                      <a:pt x="15779" y="41663"/>
                      <a:pt x="16012" y="41330"/>
                    </a:cubicBezTo>
                    <a:lnTo>
                      <a:pt x="18014" y="38094"/>
                    </a:lnTo>
                    <a:cubicBezTo>
                      <a:pt x="19248" y="38361"/>
                      <a:pt x="20582" y="38595"/>
                      <a:pt x="21883" y="38695"/>
                    </a:cubicBezTo>
                    <a:cubicBezTo>
                      <a:pt x="22851" y="38828"/>
                      <a:pt x="23851" y="38861"/>
                      <a:pt x="24852" y="38928"/>
                    </a:cubicBezTo>
                    <a:cubicBezTo>
                      <a:pt x="24919" y="38795"/>
                      <a:pt x="25019" y="38628"/>
                      <a:pt x="25086" y="38495"/>
                    </a:cubicBezTo>
                    <a:cubicBezTo>
                      <a:pt x="22784" y="38461"/>
                      <a:pt x="20449" y="38194"/>
                      <a:pt x="18214" y="37694"/>
                    </a:cubicBezTo>
                    <a:cubicBezTo>
                      <a:pt x="19882" y="34925"/>
                      <a:pt x="21550" y="32123"/>
                      <a:pt x="23117" y="29288"/>
                    </a:cubicBezTo>
                    <a:cubicBezTo>
                      <a:pt x="24418" y="29588"/>
                      <a:pt x="25719" y="29788"/>
                      <a:pt x="27020" y="29922"/>
                    </a:cubicBezTo>
                    <a:cubicBezTo>
                      <a:pt x="27854" y="29988"/>
                      <a:pt x="28621" y="30022"/>
                      <a:pt x="29455" y="30088"/>
                    </a:cubicBezTo>
                    <a:cubicBezTo>
                      <a:pt x="29522" y="29955"/>
                      <a:pt x="29589" y="29788"/>
                      <a:pt x="29622" y="29655"/>
                    </a:cubicBezTo>
                    <a:cubicBezTo>
                      <a:pt x="27521" y="29588"/>
                      <a:pt x="25419" y="29321"/>
                      <a:pt x="23351" y="28854"/>
                    </a:cubicBezTo>
                    <a:cubicBezTo>
                      <a:pt x="23451" y="28587"/>
                      <a:pt x="23618" y="28321"/>
                      <a:pt x="23785" y="28020"/>
                    </a:cubicBezTo>
                    <a:cubicBezTo>
                      <a:pt x="25052" y="25785"/>
                      <a:pt x="26286" y="23517"/>
                      <a:pt x="27521" y="21249"/>
                    </a:cubicBezTo>
                    <a:cubicBezTo>
                      <a:pt x="28755" y="21182"/>
                      <a:pt x="29956" y="21115"/>
                      <a:pt x="31190" y="20982"/>
                    </a:cubicBezTo>
                    <a:cubicBezTo>
                      <a:pt x="31857" y="20915"/>
                      <a:pt x="32524" y="20815"/>
                      <a:pt x="33191" y="20682"/>
                    </a:cubicBezTo>
                    <a:cubicBezTo>
                      <a:pt x="33258" y="20515"/>
                      <a:pt x="33291" y="20382"/>
                      <a:pt x="33358" y="20215"/>
                    </a:cubicBezTo>
                    <a:cubicBezTo>
                      <a:pt x="31523" y="20548"/>
                      <a:pt x="29622" y="20782"/>
                      <a:pt x="27754" y="20815"/>
                    </a:cubicBezTo>
                    <a:cubicBezTo>
                      <a:pt x="28922" y="18714"/>
                      <a:pt x="30022" y="16612"/>
                      <a:pt x="31123" y="14477"/>
                    </a:cubicBezTo>
                    <a:cubicBezTo>
                      <a:pt x="31457" y="13810"/>
                      <a:pt x="31790" y="13176"/>
                      <a:pt x="32124" y="12509"/>
                    </a:cubicBezTo>
                    <a:cubicBezTo>
                      <a:pt x="33458" y="12009"/>
                      <a:pt x="34792" y="11475"/>
                      <a:pt x="36127" y="10908"/>
                    </a:cubicBezTo>
                    <a:lnTo>
                      <a:pt x="36260" y="10408"/>
                    </a:lnTo>
                    <a:cubicBezTo>
                      <a:pt x="34959" y="10975"/>
                      <a:pt x="33692" y="11509"/>
                      <a:pt x="32391" y="11976"/>
                    </a:cubicBezTo>
                    <a:cubicBezTo>
                      <a:pt x="34359" y="8240"/>
                      <a:pt x="36260" y="4437"/>
                      <a:pt x="38195" y="667"/>
                    </a:cubicBezTo>
                    <a:cubicBezTo>
                      <a:pt x="38228" y="601"/>
                      <a:pt x="38228" y="567"/>
                      <a:pt x="38262" y="501"/>
                    </a:cubicBezTo>
                    <a:cubicBezTo>
                      <a:pt x="38295" y="167"/>
                      <a:pt x="38362" y="0"/>
                      <a:pt x="3836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6" name="Google Shape;36;p3"/>
          <p:cNvSpPr txBox="1">
            <a:spLocks noGrp="1"/>
          </p:cNvSpPr>
          <p:nvPr>
            <p:ph type="title"/>
          </p:nvPr>
        </p:nvSpPr>
        <p:spPr>
          <a:xfrm>
            <a:off x="1146900" y="2517911"/>
            <a:ext cx="6850200" cy="841800"/>
          </a:xfrm>
          <a:prstGeom prst="rect">
            <a:avLst/>
          </a:prstGeom>
          <a:solidFill>
            <a:schemeClr val="dk1"/>
          </a:solidFill>
        </p:spPr>
        <p:txBody>
          <a:bodyPr spcFirstLastPara="1">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7" name="Google Shape;37;p3"/>
          <p:cNvSpPr txBox="1">
            <a:spLocks noGrp="1"/>
          </p:cNvSpPr>
          <p:nvPr>
            <p:ph type="title" idx="2"/>
          </p:nvPr>
        </p:nvSpPr>
        <p:spPr>
          <a:xfrm>
            <a:off x="2678700" y="1171461"/>
            <a:ext cx="3786600" cy="1216500"/>
          </a:xfrm>
          <a:prstGeom prst="rect">
            <a:avLst/>
          </a:prstGeom>
        </p:spPr>
        <p:txBody>
          <a:bodyPr spcFirstLastPara="1">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smtClean="0"/>
              <a:t>Click to edit Master title style</a:t>
            </a:r>
            <a:endParaRPr/>
          </a:p>
        </p:txBody>
      </p:sp>
      <p:sp>
        <p:nvSpPr>
          <p:cNvPr id="38" name="Google Shape;38;p3"/>
          <p:cNvSpPr txBox="1">
            <a:spLocks noGrp="1"/>
          </p:cNvSpPr>
          <p:nvPr>
            <p:ph type="subTitle" idx="1"/>
          </p:nvPr>
        </p:nvSpPr>
        <p:spPr>
          <a:xfrm>
            <a:off x="1693800" y="3348639"/>
            <a:ext cx="5756400" cy="623400"/>
          </a:xfrm>
          <a:prstGeom prst="rect">
            <a:avLst/>
          </a:prstGeom>
        </p:spPr>
        <p:txBody>
          <a:bodyPr spcFirstLastPara="1" anchor="ctr">
            <a:noAutofit/>
          </a:bodyPr>
          <a:lstStyle>
            <a:lvl1pPr lvl="0" algn="ctr" rtl="0">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Tree>
    <p:extLst>
      <p:ext uri="{BB962C8B-B14F-4D97-AF65-F5344CB8AC3E}">
        <p14:creationId xmlns:p14="http://schemas.microsoft.com/office/powerpoint/2010/main" val="3827613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ctrTitle"/>
          </p:nvPr>
        </p:nvSpPr>
        <p:spPr>
          <a:xfrm>
            <a:off x="846303" y="709435"/>
            <a:ext cx="6477805" cy="1963916"/>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846303" y="2673351"/>
            <a:ext cx="6477804" cy="803321"/>
          </a:xfrm>
        </p:spPr>
        <p:txBody>
          <a:bodyPr tIns="91440" bIns="91440"/>
          <a:lstStyle>
            <a:lvl1pPr marL="0" indent="0" algn="l">
              <a:buNone/>
              <a:defRPr sz="1350" b="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lvl1pPr>
          </a:lstStyle>
          <a:p>
            <a:pPr>
              <a:defRPr/>
            </a:pPr>
            <a:fld id="{146FC5F4-6ECC-408C-BA7E-B17ADFAFF41C}" type="datetime1">
              <a:rPr lang="en-US"/>
              <a:pPr>
                <a:defRPr/>
              </a:pPr>
              <a:t>7/31/21</a:t>
            </a:fld>
            <a:endParaRPr lang="en-US"/>
          </a:p>
        </p:txBody>
      </p:sp>
      <p:sp>
        <p:nvSpPr>
          <p:cNvPr id="6" name="Footer Placeholder 4"/>
          <p:cNvSpPr>
            <a:spLocks noGrp="1"/>
          </p:cNvSpPr>
          <p:nvPr>
            <p:ph type="ftr" sz="quarter" idx="11"/>
          </p:nvPr>
        </p:nvSpPr>
        <p:spPr>
          <a:xfrm>
            <a:off x="844550" y="247650"/>
            <a:ext cx="4459288" cy="23177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7443788" y="101600"/>
            <a:ext cx="608012" cy="377825"/>
          </a:xfrm>
        </p:spPr>
        <p:txBody>
          <a:bodyPr/>
          <a:lstStyle>
            <a:lvl1pPr>
              <a:defRPr/>
            </a:lvl1pPr>
          </a:lstStyle>
          <a:p>
            <a:fld id="{930A008C-6A5C-438F-84F0-1AA565A72A64}" type="slidenum">
              <a:rPr lang="en-US" altLang="en-US"/>
              <a:pPr/>
              <a:t>‹#›</a:t>
            </a:fld>
            <a:endParaRPr lang="en-US" altLang="en-US"/>
          </a:p>
        </p:txBody>
      </p:sp>
    </p:spTree>
    <p:extLst>
      <p:ext uri="{BB962C8B-B14F-4D97-AF65-F5344CB8AC3E}">
        <p14:creationId xmlns:p14="http://schemas.microsoft.com/office/powerpoint/2010/main" val="297605262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fontAlgn="base">
              <a:spcBef>
                <a:spcPct val="0"/>
              </a:spcBef>
              <a:spcAft>
                <a:spcPct val="0"/>
              </a:spcAft>
              <a:buFont typeface="Arial" panose="020B0604020202020204" pitchFamily="34" charset="0"/>
              <a:buNone/>
              <a:defRPr sz="900" smtClean="0">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fld id="{9BD04F62-7D26-4584-824F-8DFDC73BB974}" type="datetime1">
              <a:rPr lang="en-US" altLang="en-US"/>
              <a:pPr/>
              <a:t>7/31/21</a:t>
            </a:fld>
            <a:endParaRPr lang="en-US" altLang="en-US"/>
          </a:p>
        </p:txBody>
      </p:sp>
      <p:sp>
        <p:nvSpPr>
          <p:cNvPr id="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fontAlgn="base">
              <a:spcBef>
                <a:spcPct val="0"/>
              </a:spcBef>
              <a:spcAft>
                <a:spcPct val="0"/>
              </a:spcAft>
              <a:buFont typeface="Arial" panose="020B0604020202020204" pitchFamily="34" charset="0"/>
              <a:buNone/>
              <a:defRPr sz="900" smtClean="0">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0E89F8A3-705E-4987-B15F-DE8911ADCDF7}" type="slidenum">
              <a:rPr lang="en-US" altLang="en-US"/>
              <a:pPr/>
              <a:t>‹#›</a:t>
            </a:fld>
            <a:endParaRPr lang="en-US" altLang="en-US"/>
          </a:p>
        </p:txBody>
      </p:sp>
    </p:spTree>
    <p:extLst>
      <p:ext uri="{BB962C8B-B14F-4D97-AF65-F5344CB8AC3E}">
        <p14:creationId xmlns:p14="http://schemas.microsoft.com/office/powerpoint/2010/main" val="168917211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a:xfrm>
            <a:off x="846875" y="1317097"/>
            <a:ext cx="6464295" cy="1537549"/>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846875" y="2854647"/>
            <a:ext cx="6464295" cy="759697"/>
          </a:xfrm>
        </p:spPr>
        <p:txBody>
          <a:bodyPr tIns="91440"/>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F1610B00-3ADD-41C5-B75F-991DFAEC4FB2}" type="datetime1">
              <a:rPr lang="en-US"/>
              <a:pPr>
                <a:defRPr/>
              </a:pPr>
              <a:t>7/31/21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97FD6B-D1D6-45C8-9337-9F02CA7EF475}" type="slidenum">
              <a:rPr lang="en-US" altLang="en-US"/>
              <a:pPr/>
              <a:t>‹#›</a:t>
            </a:fld>
            <a:endParaRPr lang="en-US" altLang="en-US"/>
          </a:p>
        </p:txBody>
      </p:sp>
    </p:spTree>
    <p:extLst>
      <p:ext uri="{BB962C8B-B14F-4D97-AF65-F5344CB8AC3E}">
        <p14:creationId xmlns:p14="http://schemas.microsoft.com/office/powerpoint/2010/main" val="235322872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a:xfrm>
            <a:off x="848290" y="718528"/>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46875" y="1624216"/>
            <a:ext cx="3483864" cy="24703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1705" y="1628827"/>
            <a:ext cx="3483864" cy="2465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A3DFB29-1A76-481A-A634-2F96F1F12B62}" type="datetime1">
              <a:rPr lang="en-US"/>
              <a:pPr>
                <a:defRPr/>
              </a:pPr>
              <a:t>7/31/21</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2B798907-72E5-4F72-8A81-35417807D64D}" type="slidenum">
              <a:rPr lang="en-US" altLang="en-US"/>
              <a:pPr/>
              <a:t>‹#›</a:t>
            </a:fld>
            <a:endParaRPr lang="en-US" altLang="en-US"/>
          </a:p>
        </p:txBody>
      </p:sp>
    </p:spTree>
    <p:extLst>
      <p:ext uri="{BB962C8B-B14F-4D97-AF65-F5344CB8AC3E}">
        <p14:creationId xmlns:p14="http://schemas.microsoft.com/office/powerpoint/2010/main" val="1056942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a:xfrm>
            <a:off x="846875" y="71500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6875" y="1627296"/>
            <a:ext cx="3483864" cy="601457"/>
          </a:xfrm>
        </p:spPr>
        <p:txBody>
          <a:bodyPr anchor="b"/>
          <a:lstStyle>
            <a:lvl1pPr marL="0" indent="0">
              <a:lnSpc>
                <a:spcPct val="100000"/>
              </a:lnSpc>
              <a:buNone/>
              <a:defRPr sz="21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6875" y="2230836"/>
            <a:ext cx="3483864" cy="1870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0753" y="1629886"/>
            <a:ext cx="3483864" cy="601678"/>
          </a:xfrm>
        </p:spPr>
        <p:txBody>
          <a:bodyPr anchor="b"/>
          <a:lstStyle>
            <a:lvl1pPr marL="0" indent="0">
              <a:lnSpc>
                <a:spcPct val="100000"/>
              </a:lnSpc>
              <a:buNone/>
              <a:defRPr sz="21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0753" y="2228752"/>
            <a:ext cx="3483864" cy="1865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smtClean="0"/>
            </a:lvl1pPr>
          </a:lstStyle>
          <a:p>
            <a:pPr>
              <a:defRPr/>
            </a:pPr>
            <a:fld id="{D52559F4-059D-4228-A1F9-9DAA84CD5B9C}" type="datetime1">
              <a:rPr lang="en-US"/>
              <a:pPr>
                <a:defRPr/>
              </a:pPr>
              <a:t>7/31/21</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fld id="{13A84A16-5826-418A-907D-8FE3C8E2565A}" type="slidenum">
              <a:rPr lang="en-US" altLang="en-US"/>
              <a:pPr/>
              <a:t>‹#›</a:t>
            </a:fld>
            <a:endParaRPr lang="en-US" altLang="en-US"/>
          </a:p>
        </p:txBody>
      </p:sp>
    </p:spTree>
    <p:extLst>
      <p:ext uri="{BB962C8B-B14F-4D97-AF65-F5344CB8AC3E}">
        <p14:creationId xmlns:p14="http://schemas.microsoft.com/office/powerpoint/2010/main" val="428002853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D9241F0-A953-4749-9912-612397BF7721}" type="datetime1">
              <a:rPr lang="en-US"/>
              <a:pPr>
                <a:defRPr/>
              </a:pPr>
              <a:t>7/31/21</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2F4FBAFB-3E62-45D8-AE02-46CC4F08F23C}" type="slidenum">
              <a:rPr lang="en-US" altLang="en-US"/>
              <a:pPr/>
              <a:t>‹#›</a:t>
            </a:fld>
            <a:endParaRPr lang="en-US" altLang="en-US"/>
          </a:p>
        </p:txBody>
      </p:sp>
    </p:spTree>
    <p:extLst>
      <p:ext uri="{BB962C8B-B14F-4D97-AF65-F5344CB8AC3E}">
        <p14:creationId xmlns:p14="http://schemas.microsoft.com/office/powerpoint/2010/main" val="326776085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A87A34-81AB-432B-8DAE-1953F412C126}" type="datetimeFigureOut">
              <a:rPr lang="en-US"/>
              <a:pPr>
                <a:defRPr/>
              </a:pPr>
              <a:t>7/31/21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667B4621-7A40-499C-8E1E-5C793BE3EA21}" type="slidenum">
              <a:rPr lang="en-US" altLang="en-US"/>
              <a:pPr/>
              <a:t>‹#›</a:t>
            </a:fld>
            <a:endParaRPr lang="en-US" altLang="en-US"/>
          </a:p>
        </p:txBody>
      </p:sp>
    </p:spTree>
    <p:extLst>
      <p:ext uri="{BB962C8B-B14F-4D97-AF65-F5344CB8AC3E}">
        <p14:creationId xmlns:p14="http://schemas.microsoft.com/office/powerpoint/2010/main" val="247118882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a:xfrm>
            <a:off x="843219" y="714434"/>
            <a:ext cx="2456260" cy="1741632"/>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542500" y="714434"/>
            <a:ext cx="4509353" cy="33789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3219" y="2456065"/>
            <a:ext cx="2456260" cy="1634189"/>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fld id="{133BE0D1-DA86-4724-A1F1-D7517EC1019E}" type="datetime1">
              <a:rPr lang="en-US"/>
              <a:pPr>
                <a:defRPr/>
              </a:pPr>
              <a:t>7/31/21</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E1A0C896-920D-4ECC-A30B-0E0C80D8DD37}" type="slidenum">
              <a:rPr lang="en-US" altLang="en-US"/>
              <a:pPr/>
              <a:t>‹#›</a:t>
            </a:fld>
            <a:endParaRPr lang="en-US" altLang="en-US"/>
          </a:p>
        </p:txBody>
      </p:sp>
    </p:spTree>
    <p:extLst>
      <p:ext uri="{BB962C8B-B14F-4D97-AF65-F5344CB8AC3E}">
        <p14:creationId xmlns:p14="http://schemas.microsoft.com/office/powerpoint/2010/main" val="361824085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9"/>
          <p:cNvGrpSpPr>
            <a:grpSpLocks/>
          </p:cNvGrpSpPr>
          <p:nvPr/>
        </p:nvGrpSpPr>
        <p:grpSpPr bwMode="auto">
          <a:xfrm>
            <a:off x="5608638" y="361950"/>
            <a:ext cx="3055937" cy="3860800"/>
            <a:chOff x="7477387" y="482170"/>
            <a:chExt cx="4074533" cy="5149101"/>
          </a:xfrm>
        </p:grpSpPr>
        <p:sp>
          <p:nvSpPr>
            <p:cNvPr id="6" name="Rectangle 5"/>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pic>
        <p:nvPicPr>
          <p:cNvPr id="8" name="Picture 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844095" y="482598"/>
            <a:ext cx="4409694" cy="116586"/>
          </a:xfrm>
          <a:prstGeom prst="rect">
            <a:avLst/>
          </a:prstGeom>
          <a:noFill/>
          <a:ln>
            <a:noFill/>
          </a:ln>
        </p:spPr>
      </p:pic>
      <p:sp>
        <p:nvSpPr>
          <p:cNvPr id="2" name="Title 1"/>
          <p:cNvSpPr>
            <a:spLocks noGrp="1"/>
          </p:cNvSpPr>
          <p:nvPr>
            <p:ph type="title"/>
          </p:nvPr>
        </p:nvSpPr>
        <p:spPr>
          <a:xfrm>
            <a:off x="846843" y="847135"/>
            <a:ext cx="4391154" cy="1443156"/>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46185" y="2290291"/>
            <a:ext cx="4384865" cy="1572010"/>
          </a:xfrm>
        </p:spPr>
        <p:txBody>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4"/>
          <p:cNvSpPr>
            <a:spLocks noGrp="1"/>
          </p:cNvSpPr>
          <p:nvPr>
            <p:ph type="dt" sz="half" idx="10"/>
          </p:nvPr>
        </p:nvSpPr>
        <p:spPr>
          <a:xfrm>
            <a:off x="844550" y="4102100"/>
            <a:ext cx="4386263" cy="239713"/>
          </a:xfrm>
        </p:spPr>
        <p:txBody>
          <a:bodyPr/>
          <a:lstStyle>
            <a:lvl1pPr algn="l">
              <a:defRPr smtClean="0"/>
            </a:lvl1pPr>
          </a:lstStyle>
          <a:p>
            <a:pPr>
              <a:defRPr/>
            </a:pPr>
            <a:fld id="{4BA5D81E-4E12-458A-A736-15C454CD8023}" type="datetime1">
              <a:rPr lang="en-US"/>
              <a:pPr>
                <a:defRPr/>
              </a:pPr>
              <a:t>7/31/21</a:t>
            </a:fld>
            <a:endParaRPr lang="en-US"/>
          </a:p>
        </p:txBody>
      </p:sp>
      <p:sp>
        <p:nvSpPr>
          <p:cNvPr id="10" name="Footer Placeholder 5"/>
          <p:cNvSpPr>
            <a:spLocks noGrp="1"/>
          </p:cNvSpPr>
          <p:nvPr>
            <p:ph type="ftr" sz="quarter" idx="11"/>
          </p:nvPr>
        </p:nvSpPr>
        <p:spPr>
          <a:xfrm>
            <a:off x="844550" y="239713"/>
            <a:ext cx="3657600" cy="239712"/>
          </a:xfrm>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4632325" y="103188"/>
            <a:ext cx="608013" cy="377825"/>
          </a:xfrm>
        </p:spPr>
        <p:txBody>
          <a:bodyPr/>
          <a:lstStyle>
            <a:lvl1pPr>
              <a:defRPr/>
            </a:lvl1pPr>
          </a:lstStyle>
          <a:p>
            <a:fld id="{5CD6E980-6F10-426D-A20A-F474827874CF}" type="slidenum">
              <a:rPr lang="en-US" altLang="en-US"/>
              <a:pPr/>
              <a:t>‹#›</a:t>
            </a:fld>
            <a:endParaRPr lang="en-US" altLang="en-US"/>
          </a:p>
        </p:txBody>
      </p:sp>
    </p:spTree>
    <p:extLst>
      <p:ext uri="{BB962C8B-B14F-4D97-AF65-F5344CB8AC3E}">
        <p14:creationId xmlns:p14="http://schemas.microsoft.com/office/powerpoint/2010/main" val="233673668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482598"/>
            <a:ext cx="7207758" cy="116586"/>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6D2DB30-5884-491F-8434-699A0426D7F9}" type="datetime1">
              <a:rPr lang="en-US"/>
              <a:pPr>
                <a:defRPr/>
              </a:pPr>
              <a:t>7/31/21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1102A4-9990-4AF9-8FDE-FE7A1CFD39CA}" type="slidenum">
              <a:rPr lang="en-US" altLang="en-US"/>
              <a:pPr/>
              <a:t>‹#›</a:t>
            </a:fld>
            <a:endParaRPr lang="en-US" altLang="en-US"/>
          </a:p>
        </p:txBody>
      </p:sp>
    </p:spTree>
    <p:extLst>
      <p:ext uri="{BB962C8B-B14F-4D97-AF65-F5344CB8AC3E}">
        <p14:creationId xmlns:p14="http://schemas.microsoft.com/office/powerpoint/2010/main" val="186013991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4" name="Google Shape;86;p4"/>
          <p:cNvSpPr>
            <a:spLocks/>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87;p4"/>
          <p:cNvSpPr>
            <a:spLocks/>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88;p4"/>
          <p:cNvSpPr>
            <a:spLocks/>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89;p4"/>
          <p:cNvSpPr>
            <a:spLocks/>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90;p4"/>
          <p:cNvGrpSpPr>
            <a:grpSpLocks/>
          </p:cNvGrpSpPr>
          <p:nvPr/>
        </p:nvGrpSpPr>
        <p:grpSpPr bwMode="auto">
          <a:xfrm rot="18340472" flipH="1">
            <a:off x="8374856" y="3583782"/>
            <a:ext cx="1236663" cy="1625600"/>
            <a:chOff x="1324450" y="3346550"/>
            <a:chExt cx="974050" cy="1279575"/>
          </a:xfrm>
        </p:grpSpPr>
        <p:sp>
          <p:nvSpPr>
            <p:cNvPr id="9" name="Google Shape;91;p4"/>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92;p4"/>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93;p4"/>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94;p4"/>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95;p4"/>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96;p4"/>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97;p4"/>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98;p4"/>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99;p4"/>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00;p4"/>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01;p4"/>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02;p4"/>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03;p4"/>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04;p4"/>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3" name="Google Shape;105;p4"/>
          <p:cNvSpPr>
            <a:spLocks/>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6;p4"/>
          <p:cNvSpPr>
            <a:spLocks/>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a:buAutoNum type="alphaLcPeriod"/>
              <a:defRPr/>
            </a:lvl2pPr>
            <a:lvl3pPr lvl="2">
              <a:spcBef>
                <a:spcPts val="0"/>
              </a:spcBef>
              <a:spcAft>
                <a:spcPts val="0"/>
              </a:spcAft>
              <a:buClr>
                <a:srgbClr val="434343"/>
              </a:buClr>
              <a:buSzPts val="480"/>
              <a:buFont typeface="Roboto Condensed Light"/>
              <a:buAutoNum type="romanLcPeriod"/>
              <a:defRPr/>
            </a:lvl3pPr>
            <a:lvl4pPr lvl="3">
              <a:spcBef>
                <a:spcPts val="0"/>
              </a:spcBef>
              <a:spcAft>
                <a:spcPts val="0"/>
              </a:spcAft>
              <a:buClr>
                <a:srgbClr val="434343"/>
              </a:buClr>
              <a:buSzPts val="480"/>
              <a:buFont typeface="Roboto Condensed Light"/>
              <a:buAutoNum type="arabicPeriod"/>
              <a:defRPr/>
            </a:lvl4pPr>
            <a:lvl5pPr lvl="4">
              <a:spcBef>
                <a:spcPts val="0"/>
              </a:spcBef>
              <a:spcAft>
                <a:spcPts val="0"/>
              </a:spcAft>
              <a:buClr>
                <a:srgbClr val="434343"/>
              </a:buClr>
              <a:buSzPts val="480"/>
              <a:buFont typeface="Roboto Condensed Light"/>
              <a:buAutoNum type="alphaLcPeriod"/>
              <a:defRPr/>
            </a:lvl5pPr>
            <a:lvl6pPr lvl="5">
              <a:spcBef>
                <a:spcPts val="0"/>
              </a:spcBef>
              <a:spcAft>
                <a:spcPts val="0"/>
              </a:spcAft>
              <a:buClr>
                <a:srgbClr val="434343"/>
              </a:buClr>
              <a:buSzPts val="480"/>
              <a:buFont typeface="Roboto Condensed Light"/>
              <a:buAutoNum type="romanLcPeriod"/>
              <a:defRPr/>
            </a:lvl6pPr>
            <a:lvl7pPr lvl="6">
              <a:spcBef>
                <a:spcPts val="0"/>
              </a:spcBef>
              <a:spcAft>
                <a:spcPts val="0"/>
              </a:spcAft>
              <a:buClr>
                <a:srgbClr val="434343"/>
              </a:buClr>
              <a:buSzPts val="480"/>
              <a:buFont typeface="Roboto Condensed Light"/>
              <a:buAutoNum type="arabicPeriod"/>
              <a:defRPr/>
            </a:lvl7pPr>
            <a:lvl8pPr lvl="7">
              <a:spcBef>
                <a:spcPts val="0"/>
              </a:spcBef>
              <a:spcAft>
                <a:spcPts val="0"/>
              </a:spcAft>
              <a:buClr>
                <a:srgbClr val="434343"/>
              </a:buClr>
              <a:buSzPts val="480"/>
              <a:buFont typeface="Roboto Condensed Light"/>
              <a:buAutoNum type="alphaLcPeriod"/>
              <a:defRPr/>
            </a:lvl8pPr>
            <a:lvl9pPr lvl="8">
              <a:spcBef>
                <a:spcPts val="0"/>
              </a:spcBef>
              <a:spcAft>
                <a:spcPts val="0"/>
              </a:spcAft>
              <a:buClr>
                <a:srgbClr val="434343"/>
              </a:buClr>
              <a:buSzPts val="480"/>
              <a:buFont typeface="Roboto Condensed Light"/>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316654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6481709" y="2285187"/>
            <a:ext cx="3497580" cy="116586"/>
          </a:xfrm>
          <a:prstGeom prst="rect">
            <a:avLst/>
          </a:prstGeom>
          <a:noFill/>
          <a:ln>
            <a:noFill/>
          </a:ln>
        </p:spPr>
      </p:pic>
      <p:sp>
        <p:nvSpPr>
          <p:cNvPr id="2" name="Vertical Title 1"/>
          <p:cNvSpPr>
            <a:spLocks noGrp="1"/>
          </p:cNvSpPr>
          <p:nvPr>
            <p:ph type="title" orient="vert"/>
          </p:nvPr>
        </p:nvSpPr>
        <p:spPr>
          <a:xfrm>
            <a:off x="6843532"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47702"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pPr>
              <a:defRPr/>
            </a:pPr>
            <a:fld id="{86BCEDD6-F816-4EAB-BA10-80476F23001E}" type="datetime1">
              <a:rPr lang="en-US"/>
              <a:pPr>
                <a:defRPr/>
              </a:pPr>
              <a:t>7/31/21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FF065B6-DC16-469D-8870-989050B6FE5C}" type="slidenum">
              <a:rPr lang="en-US" altLang="en-US"/>
              <a:pPr/>
              <a:t>‹#›</a:t>
            </a:fld>
            <a:endParaRPr lang="en-US" altLang="en-US"/>
          </a:p>
        </p:txBody>
      </p:sp>
    </p:spTree>
    <p:extLst>
      <p:ext uri="{BB962C8B-B14F-4D97-AF65-F5344CB8AC3E}">
        <p14:creationId xmlns:p14="http://schemas.microsoft.com/office/powerpoint/2010/main" val="114275165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
        <p:cNvGrpSpPr/>
        <p:nvPr/>
      </p:nvGrpSpPr>
      <p:grpSpPr>
        <a:xfrm>
          <a:off x="0" y="0"/>
          <a:ext cx="0" cy="0"/>
          <a:chOff x="0" y="0"/>
          <a:chExt cx="0" cy="0"/>
        </a:xfrm>
      </p:grpSpPr>
      <p:sp>
        <p:nvSpPr>
          <p:cNvPr id="4" name="Google Shape;178;p7"/>
          <p:cNvSpPr>
            <a:spLocks/>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81;p7"/>
          <p:cNvSpPr>
            <a:spLocks/>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82;p7"/>
          <p:cNvSpPr>
            <a:spLocks/>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83;p7"/>
          <p:cNvSpPr>
            <a:spLocks/>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184;p7"/>
          <p:cNvGrpSpPr>
            <a:grpSpLocks/>
          </p:cNvGrpSpPr>
          <p:nvPr/>
        </p:nvGrpSpPr>
        <p:grpSpPr bwMode="auto">
          <a:xfrm rot="20916501" flipH="1">
            <a:off x="-80963" y="3271838"/>
            <a:ext cx="1258888" cy="1654175"/>
            <a:chOff x="1324450" y="3346550"/>
            <a:chExt cx="974050" cy="1279575"/>
          </a:xfrm>
        </p:grpSpPr>
        <p:sp>
          <p:nvSpPr>
            <p:cNvPr id="9" name="Google Shape;185;p7"/>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86;p7"/>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87;p7"/>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88;p7"/>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89;p7"/>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90;p7"/>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91;p7"/>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92;p7"/>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93;p7"/>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94;p7"/>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95;p7"/>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96;p7"/>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97;p7"/>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98;p7"/>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3" name="Google Shape;199;p7"/>
          <p:cNvGrpSpPr>
            <a:grpSpLocks/>
          </p:cNvGrpSpPr>
          <p:nvPr/>
        </p:nvGrpSpPr>
        <p:grpSpPr bwMode="auto">
          <a:xfrm rot="2689441" flipH="1">
            <a:off x="344488" y="4341813"/>
            <a:ext cx="874712" cy="1149350"/>
            <a:chOff x="1324450" y="3346550"/>
            <a:chExt cx="974050" cy="1279575"/>
          </a:xfrm>
        </p:grpSpPr>
        <p:sp>
          <p:nvSpPr>
            <p:cNvPr id="24" name="Google Shape;200;p7"/>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01;p7"/>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02;p7"/>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03;p7"/>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04;p7"/>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05;p7"/>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06;p7"/>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07;p7"/>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08;p7"/>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209;p7"/>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10;p7"/>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11;p7"/>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12;p7"/>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13;p7"/>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8" name="Google Shape;214;p7"/>
          <p:cNvSpPr>
            <a:spLocks/>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15;p7"/>
          <p:cNvSpPr>
            <a:spLocks/>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extLst>
      <p:ext uri="{BB962C8B-B14F-4D97-AF65-F5344CB8AC3E}">
        <p14:creationId xmlns:p14="http://schemas.microsoft.com/office/powerpoint/2010/main" val="386959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6"/>
        <p:cNvGrpSpPr/>
        <p:nvPr/>
      </p:nvGrpSpPr>
      <p:grpSpPr>
        <a:xfrm>
          <a:off x="0" y="0"/>
          <a:ext cx="0" cy="0"/>
          <a:chOff x="0" y="0"/>
          <a:chExt cx="0" cy="0"/>
        </a:xfrm>
      </p:grpSpPr>
      <p:grpSp>
        <p:nvGrpSpPr>
          <p:cNvPr id="3" name="Google Shape;218;p8"/>
          <p:cNvGrpSpPr>
            <a:grpSpLocks/>
          </p:cNvGrpSpPr>
          <p:nvPr/>
        </p:nvGrpSpPr>
        <p:grpSpPr bwMode="auto">
          <a:xfrm rot="-9797404">
            <a:off x="-280988" y="144463"/>
            <a:ext cx="1249363" cy="1641475"/>
            <a:chOff x="1324450" y="3346550"/>
            <a:chExt cx="974050" cy="1279575"/>
          </a:xfrm>
        </p:grpSpPr>
        <p:sp>
          <p:nvSpPr>
            <p:cNvPr id="4" name="Google Shape;219;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20;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21;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22;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23;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24;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25;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26;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27;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28;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29;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30;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31;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32;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8" name="Google Shape;233;p8"/>
          <p:cNvGrpSpPr>
            <a:grpSpLocks/>
          </p:cNvGrpSpPr>
          <p:nvPr/>
        </p:nvGrpSpPr>
        <p:grpSpPr bwMode="auto">
          <a:xfrm rot="9183028">
            <a:off x="371475" y="-331788"/>
            <a:ext cx="703263" cy="1955801"/>
            <a:chOff x="2295150" y="3140200"/>
            <a:chExt cx="580425" cy="1612825"/>
          </a:xfrm>
        </p:grpSpPr>
        <p:sp>
          <p:nvSpPr>
            <p:cNvPr id="19" name="Google Shape;234;p8"/>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35;p8"/>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1" name="Google Shape;236;p8"/>
          <p:cNvGrpSpPr>
            <a:grpSpLocks/>
          </p:cNvGrpSpPr>
          <p:nvPr/>
        </p:nvGrpSpPr>
        <p:grpSpPr bwMode="auto">
          <a:xfrm rot="9628111">
            <a:off x="93663" y="-139700"/>
            <a:ext cx="403225" cy="1647825"/>
            <a:chOff x="2815525" y="3515450"/>
            <a:chExt cx="332750" cy="1358500"/>
          </a:xfrm>
        </p:grpSpPr>
        <p:sp>
          <p:nvSpPr>
            <p:cNvPr id="22" name="Google Shape;237;p8"/>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38;p8"/>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4" name="Google Shape;239;p8"/>
          <p:cNvSpPr>
            <a:spLocks/>
          </p:cNvSpPr>
          <p:nvPr/>
        </p:nvSpPr>
        <p:spPr bwMode="auto">
          <a:xfrm rot="3831004">
            <a:off x="882650" y="126206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40;p8"/>
          <p:cNvSpPr>
            <a:spLocks/>
          </p:cNvSpPr>
          <p:nvPr/>
        </p:nvSpPr>
        <p:spPr bwMode="auto">
          <a:xfrm>
            <a:off x="8701088" y="96520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41;p8"/>
          <p:cNvSpPr>
            <a:spLocks/>
          </p:cNvSpPr>
          <p:nvPr/>
        </p:nvSpPr>
        <p:spPr bwMode="auto">
          <a:xfrm flipH="1">
            <a:off x="852488" y="3478213"/>
            <a:ext cx="325437"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42;p8"/>
          <p:cNvSpPr>
            <a:spLocks/>
          </p:cNvSpPr>
          <p:nvPr/>
        </p:nvSpPr>
        <p:spPr bwMode="auto">
          <a:xfrm rot="20259573" flipH="1">
            <a:off x="5800725" y="-1011238"/>
            <a:ext cx="4103688" cy="2543176"/>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43;p8"/>
          <p:cNvSpPr>
            <a:spLocks/>
          </p:cNvSpPr>
          <p:nvPr/>
        </p:nvSpPr>
        <p:spPr bwMode="auto">
          <a:xfrm rot="21279768" flipH="1">
            <a:off x="7915275" y="4330700"/>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44;p8"/>
          <p:cNvSpPr>
            <a:spLocks/>
          </p:cNvSpPr>
          <p:nvPr/>
        </p:nvSpPr>
        <p:spPr bwMode="auto">
          <a:xfrm rot="5399733">
            <a:off x="-1240631" y="3436144"/>
            <a:ext cx="2886075" cy="17954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45;p8"/>
          <p:cNvSpPr>
            <a:spLocks/>
          </p:cNvSpPr>
          <p:nvPr/>
        </p:nvSpPr>
        <p:spPr bwMode="auto">
          <a:xfrm flipH="1">
            <a:off x="8431213" y="338613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1" name="Google Shape;246;p8"/>
          <p:cNvGrpSpPr>
            <a:grpSpLocks/>
          </p:cNvGrpSpPr>
          <p:nvPr/>
        </p:nvGrpSpPr>
        <p:grpSpPr bwMode="auto">
          <a:xfrm>
            <a:off x="7732713" y="3984625"/>
            <a:ext cx="1514475" cy="1792288"/>
            <a:chOff x="7755136" y="3928767"/>
            <a:chExt cx="1514081" cy="1792875"/>
          </a:xfrm>
        </p:grpSpPr>
        <p:grpSp>
          <p:nvGrpSpPr>
            <p:cNvPr id="32" name="Google Shape;247;p8"/>
            <p:cNvGrpSpPr>
              <a:grpSpLocks/>
            </p:cNvGrpSpPr>
            <p:nvPr/>
          </p:nvGrpSpPr>
          <p:grpSpPr bwMode="auto">
            <a:xfrm rot="-2442701">
              <a:off x="8043335" y="4333128"/>
              <a:ext cx="937682" cy="1231716"/>
              <a:chOff x="1324450" y="3346550"/>
              <a:chExt cx="974050" cy="1279575"/>
            </a:xfrm>
          </p:grpSpPr>
          <p:sp>
            <p:nvSpPr>
              <p:cNvPr id="48" name="Google Shape;248;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49;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250;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251;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252;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53;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254;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55;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256;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257;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258;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259;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260;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261;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3" name="Google Shape;262;p8"/>
            <p:cNvGrpSpPr>
              <a:grpSpLocks/>
            </p:cNvGrpSpPr>
            <p:nvPr/>
          </p:nvGrpSpPr>
          <p:grpSpPr bwMode="auto">
            <a:xfrm rot="-523059">
              <a:off x="8200066" y="3992719"/>
              <a:ext cx="937641" cy="1231726"/>
              <a:chOff x="1324450" y="3346550"/>
              <a:chExt cx="974050" cy="1279575"/>
            </a:xfrm>
          </p:grpSpPr>
          <p:sp>
            <p:nvSpPr>
              <p:cNvPr id="34" name="Google Shape;263;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64;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65;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66;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67;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68;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69;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70;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71;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272;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273;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274;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275;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76;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217" name="Google Shape;217;p8"/>
          <p:cNvSpPr txBox="1">
            <a:spLocks noGrp="1"/>
          </p:cNvSpPr>
          <p:nvPr>
            <p:ph type="title"/>
          </p:nvPr>
        </p:nvSpPr>
        <p:spPr>
          <a:xfrm>
            <a:off x="713225" y="672300"/>
            <a:ext cx="7717500" cy="3798900"/>
          </a:xfrm>
          <a:prstGeom prst="rect">
            <a:avLst/>
          </a:prstGeom>
        </p:spPr>
        <p:txBody>
          <a:bodyPr spcFirstLastPara="1">
            <a:noAutofit/>
          </a:bodyPr>
          <a:lstStyle>
            <a:lvl1pPr lvl="0">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04435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336"/>
        <p:cNvGrpSpPr/>
        <p:nvPr/>
      </p:nvGrpSpPr>
      <p:grpSpPr>
        <a:xfrm>
          <a:off x="0" y="0"/>
          <a:ext cx="0" cy="0"/>
          <a:chOff x="0" y="0"/>
          <a:chExt cx="0" cy="0"/>
        </a:xfrm>
      </p:grpSpPr>
    </p:spTree>
    <p:extLst>
      <p:ext uri="{BB962C8B-B14F-4D97-AF65-F5344CB8AC3E}">
        <p14:creationId xmlns:p14="http://schemas.microsoft.com/office/powerpoint/2010/main" val="353457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5">
    <p:spTree>
      <p:nvGrpSpPr>
        <p:cNvPr id="1" name="Shape 337"/>
        <p:cNvGrpSpPr/>
        <p:nvPr/>
      </p:nvGrpSpPr>
      <p:grpSpPr>
        <a:xfrm>
          <a:off x="0" y="0"/>
          <a:ext cx="0" cy="0"/>
          <a:chOff x="0" y="0"/>
          <a:chExt cx="0" cy="0"/>
        </a:xfrm>
      </p:grpSpPr>
      <p:grpSp>
        <p:nvGrpSpPr>
          <p:cNvPr id="15" name="Google Shape;350;p13"/>
          <p:cNvGrpSpPr>
            <a:grpSpLocks/>
          </p:cNvGrpSpPr>
          <p:nvPr/>
        </p:nvGrpSpPr>
        <p:grpSpPr bwMode="auto">
          <a:xfrm>
            <a:off x="-487363" y="-387350"/>
            <a:ext cx="1697038" cy="2439988"/>
            <a:chOff x="-487856" y="-386953"/>
            <a:chExt cx="1697433" cy="2439966"/>
          </a:xfrm>
        </p:grpSpPr>
        <p:grpSp>
          <p:nvGrpSpPr>
            <p:cNvPr id="16" name="Google Shape;351;p13"/>
            <p:cNvGrpSpPr>
              <a:grpSpLocks/>
            </p:cNvGrpSpPr>
            <p:nvPr/>
          </p:nvGrpSpPr>
          <p:grpSpPr bwMode="auto">
            <a:xfrm rot="-9797362">
              <a:off x="-298797" y="441817"/>
              <a:ext cx="1127038" cy="1480427"/>
              <a:chOff x="1324450" y="3346550"/>
              <a:chExt cx="974050" cy="1279575"/>
            </a:xfrm>
          </p:grpSpPr>
          <p:sp>
            <p:nvSpPr>
              <p:cNvPr id="23" name="Google Shape;352;p13"/>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3;p13"/>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4;p13"/>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5;p13"/>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6;p13"/>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7;p13"/>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8;p13"/>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59;p13"/>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0;p13"/>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61;p13"/>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362;p13"/>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363;p13"/>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364;p13"/>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365;p13"/>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7" name="Google Shape;366;p13"/>
            <p:cNvGrpSpPr>
              <a:grpSpLocks/>
            </p:cNvGrpSpPr>
            <p:nvPr/>
          </p:nvGrpSpPr>
          <p:grpSpPr bwMode="auto">
            <a:xfrm rot="9182912">
              <a:off x="209101" y="-338865"/>
              <a:ext cx="635062" cy="1764645"/>
              <a:chOff x="2295150" y="3140200"/>
              <a:chExt cx="580425" cy="1612825"/>
            </a:xfrm>
          </p:grpSpPr>
          <p:sp>
            <p:nvSpPr>
              <p:cNvPr id="21" name="Google Shape;367;p13"/>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68;p13"/>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8" name="Google Shape;369;p13"/>
            <p:cNvGrpSpPr>
              <a:grpSpLocks/>
            </p:cNvGrpSpPr>
            <p:nvPr/>
          </p:nvGrpSpPr>
          <p:grpSpPr bwMode="auto">
            <a:xfrm rot="9628125">
              <a:off x="65490" y="-99889"/>
              <a:ext cx="364081" cy="1486414"/>
              <a:chOff x="2815525" y="3515450"/>
              <a:chExt cx="332750" cy="1358500"/>
            </a:xfrm>
          </p:grpSpPr>
          <p:sp>
            <p:nvSpPr>
              <p:cNvPr id="19" name="Google Shape;370;p13"/>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71;p13"/>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7" name="Google Shape;372;p13"/>
          <p:cNvSpPr>
            <a:spLocks/>
          </p:cNvSpPr>
          <p:nvPr/>
        </p:nvSpPr>
        <p:spPr bwMode="auto">
          <a:xfrm rot="9653507">
            <a:off x="8099425" y="1203325"/>
            <a:ext cx="1327150" cy="21224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373;p13"/>
          <p:cNvSpPr>
            <a:spLocks/>
          </p:cNvSpPr>
          <p:nvPr/>
        </p:nvSpPr>
        <p:spPr bwMode="auto">
          <a:xfrm rot="17709286">
            <a:off x="-92075" y="3613150"/>
            <a:ext cx="969963" cy="241776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374;p13"/>
          <p:cNvSpPr>
            <a:spLocks/>
          </p:cNvSpPr>
          <p:nvPr/>
        </p:nvSpPr>
        <p:spPr bwMode="auto">
          <a:xfrm rot="3831004">
            <a:off x="666750" y="1254126"/>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375;p13"/>
          <p:cNvSpPr>
            <a:spLocks/>
          </p:cNvSpPr>
          <p:nvPr/>
        </p:nvSpPr>
        <p:spPr bwMode="auto">
          <a:xfrm>
            <a:off x="8774113" y="5397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376;p13"/>
          <p:cNvSpPr>
            <a:spLocks/>
          </p:cNvSpPr>
          <p:nvPr/>
        </p:nvSpPr>
        <p:spPr bwMode="auto">
          <a:xfrm flipH="1">
            <a:off x="573088" y="41195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38;p13"/>
          <p:cNvSpPr txBox="1">
            <a:spLocks noGrp="1"/>
          </p:cNvSpPr>
          <p:nvPr>
            <p:ph type="title"/>
          </p:nvPr>
        </p:nvSpPr>
        <p:spPr>
          <a:xfrm>
            <a:off x="1991575" y="1754100"/>
            <a:ext cx="2580300" cy="434400"/>
          </a:xfrm>
          <a:prstGeom prst="rect">
            <a:avLst/>
          </a:prstGeom>
        </p:spPr>
        <p:txBody>
          <a:bodyPr spcFirstLastPara="1">
            <a:noAutofit/>
          </a:bodyPr>
          <a:lstStyle>
            <a:lvl1pPr lvl="0" algn="l" rtl="0">
              <a:spcBef>
                <a:spcPts val="0"/>
              </a:spcBef>
              <a:spcAft>
                <a:spcPts val="0"/>
              </a:spcAft>
              <a:buSzPts val="2400"/>
              <a:buFont typeface="Montserrat Black"/>
              <a:buNone/>
              <a:defRPr sz="2200">
                <a:latin typeface="Montserrat Black"/>
                <a:ea typeface="Montserrat Black"/>
                <a:cs typeface="Montserrat Black"/>
                <a:sym typeface="Montserrat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339" name="Google Shape;339;p13"/>
          <p:cNvSpPr txBox="1">
            <a:spLocks noGrp="1"/>
          </p:cNvSpPr>
          <p:nvPr>
            <p:ph type="subTitle" idx="1"/>
          </p:nvPr>
        </p:nvSpPr>
        <p:spPr>
          <a:xfrm>
            <a:off x="199157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3"/>
          <p:cNvSpPr txBox="1">
            <a:spLocks noGrp="1"/>
          </p:cNvSpPr>
          <p:nvPr>
            <p:ph type="title" idx="2"/>
          </p:nvPr>
        </p:nvSpPr>
        <p:spPr>
          <a:xfrm>
            <a:off x="5786525" y="1754100"/>
            <a:ext cx="2580300" cy="434400"/>
          </a:xfrm>
          <a:prstGeom prst="rect">
            <a:avLst/>
          </a:prstGeom>
        </p:spPr>
        <p:txBody>
          <a:bodyPr spcFirstLastPara="1">
            <a:noAutofit/>
          </a:bodyPr>
          <a:lstStyle>
            <a:lvl1pPr lvl="0" algn="l" rtl="0">
              <a:spcBef>
                <a:spcPts val="0"/>
              </a:spcBef>
              <a:spcAft>
                <a:spcPts val="0"/>
              </a:spcAft>
              <a:buSzPts val="2400"/>
              <a:buFont typeface="Montserrat Black"/>
              <a:buNone/>
              <a:defRPr sz="2200">
                <a:latin typeface="Montserrat Black"/>
                <a:ea typeface="Montserrat Black"/>
                <a:cs typeface="Montserrat Black"/>
                <a:sym typeface="Montserrat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341" name="Google Shape;341;p13"/>
          <p:cNvSpPr txBox="1">
            <a:spLocks noGrp="1"/>
          </p:cNvSpPr>
          <p:nvPr>
            <p:ph type="subTitle" idx="3"/>
          </p:nvPr>
        </p:nvSpPr>
        <p:spPr>
          <a:xfrm>
            <a:off x="578652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3"/>
          <p:cNvSpPr txBox="1">
            <a:spLocks noGrp="1"/>
          </p:cNvSpPr>
          <p:nvPr>
            <p:ph type="title" idx="4"/>
          </p:nvPr>
        </p:nvSpPr>
        <p:spPr>
          <a:xfrm>
            <a:off x="1991575" y="3094050"/>
            <a:ext cx="2305500" cy="434400"/>
          </a:xfrm>
          <a:prstGeom prst="rect">
            <a:avLst/>
          </a:prstGeom>
        </p:spPr>
        <p:txBody>
          <a:bodyPr spcFirstLastPara="1">
            <a:noAutofit/>
          </a:bodyPr>
          <a:lstStyle>
            <a:lvl1pPr lvl="0" algn="l" rtl="0">
              <a:spcBef>
                <a:spcPts val="0"/>
              </a:spcBef>
              <a:spcAft>
                <a:spcPts val="0"/>
              </a:spcAft>
              <a:buSzPts val="2400"/>
              <a:buFont typeface="Montserrat Black"/>
              <a:buNone/>
              <a:defRPr sz="2200">
                <a:latin typeface="Montserrat Black"/>
                <a:ea typeface="Montserrat Black"/>
                <a:cs typeface="Montserrat Black"/>
                <a:sym typeface="Montserrat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343" name="Google Shape;343;p13"/>
          <p:cNvSpPr txBox="1">
            <a:spLocks noGrp="1"/>
          </p:cNvSpPr>
          <p:nvPr>
            <p:ph type="title" idx="5"/>
          </p:nvPr>
        </p:nvSpPr>
        <p:spPr>
          <a:xfrm>
            <a:off x="5786525" y="3094050"/>
            <a:ext cx="2580300" cy="434400"/>
          </a:xfrm>
          <a:prstGeom prst="rect">
            <a:avLst/>
          </a:prstGeom>
        </p:spPr>
        <p:txBody>
          <a:bodyPr spcFirstLastPara="1">
            <a:noAutofit/>
          </a:bodyPr>
          <a:lstStyle>
            <a:lvl1pPr lvl="0" algn="l" rtl="0">
              <a:spcBef>
                <a:spcPts val="0"/>
              </a:spcBef>
              <a:spcAft>
                <a:spcPts val="0"/>
              </a:spcAft>
              <a:buSzPts val="2400"/>
              <a:buFont typeface="Montserrat Black"/>
              <a:buNone/>
              <a:defRPr sz="2200">
                <a:latin typeface="Montserrat Black"/>
                <a:ea typeface="Montserrat Black"/>
                <a:cs typeface="Montserrat Black"/>
                <a:sym typeface="Montserrat Black"/>
              </a:defRPr>
            </a:lvl1pPr>
            <a:lvl2pPr lvl="1" algn="ctr" rtl="0">
              <a:spcBef>
                <a:spcPts val="0"/>
              </a:spcBef>
              <a:spcAft>
                <a:spcPts val="0"/>
              </a:spcAft>
              <a:buSzPts val="2400"/>
              <a:buFont typeface="Montserrat Black"/>
              <a:buNone/>
              <a:defRPr sz="2400">
                <a:latin typeface="Montserrat Black"/>
                <a:ea typeface="Montserrat Black"/>
                <a:cs typeface="Montserrat Black"/>
                <a:sym typeface="Montserrat Black"/>
              </a:defRPr>
            </a:lvl2pPr>
            <a:lvl3pPr lvl="2" algn="ctr" rtl="0">
              <a:spcBef>
                <a:spcPts val="0"/>
              </a:spcBef>
              <a:spcAft>
                <a:spcPts val="0"/>
              </a:spcAft>
              <a:buSzPts val="2400"/>
              <a:buFont typeface="Montserrat Black"/>
              <a:buNone/>
              <a:defRPr sz="2400">
                <a:latin typeface="Montserrat Black"/>
                <a:ea typeface="Montserrat Black"/>
                <a:cs typeface="Montserrat Black"/>
                <a:sym typeface="Montserrat Black"/>
              </a:defRPr>
            </a:lvl3pPr>
            <a:lvl4pPr lvl="3" algn="ctr" rtl="0">
              <a:spcBef>
                <a:spcPts val="0"/>
              </a:spcBef>
              <a:spcAft>
                <a:spcPts val="0"/>
              </a:spcAft>
              <a:buSzPts val="2400"/>
              <a:buFont typeface="Montserrat Black"/>
              <a:buNone/>
              <a:defRPr sz="2400">
                <a:latin typeface="Montserrat Black"/>
                <a:ea typeface="Montserrat Black"/>
                <a:cs typeface="Montserrat Black"/>
                <a:sym typeface="Montserrat Black"/>
              </a:defRPr>
            </a:lvl4pPr>
            <a:lvl5pPr lvl="4" algn="ctr" rtl="0">
              <a:spcBef>
                <a:spcPts val="0"/>
              </a:spcBef>
              <a:spcAft>
                <a:spcPts val="0"/>
              </a:spcAft>
              <a:buSzPts val="2400"/>
              <a:buFont typeface="Montserrat Black"/>
              <a:buNone/>
              <a:defRPr sz="2400">
                <a:latin typeface="Montserrat Black"/>
                <a:ea typeface="Montserrat Black"/>
                <a:cs typeface="Montserrat Black"/>
                <a:sym typeface="Montserrat Black"/>
              </a:defRPr>
            </a:lvl5pPr>
            <a:lvl6pPr lvl="5" algn="ctr" rtl="0">
              <a:spcBef>
                <a:spcPts val="0"/>
              </a:spcBef>
              <a:spcAft>
                <a:spcPts val="0"/>
              </a:spcAft>
              <a:buSzPts val="2400"/>
              <a:buFont typeface="Montserrat Black"/>
              <a:buNone/>
              <a:defRPr sz="2400">
                <a:latin typeface="Montserrat Black"/>
                <a:ea typeface="Montserrat Black"/>
                <a:cs typeface="Montserrat Black"/>
                <a:sym typeface="Montserrat Black"/>
              </a:defRPr>
            </a:lvl6pPr>
            <a:lvl7pPr lvl="6" algn="ctr" rtl="0">
              <a:spcBef>
                <a:spcPts val="0"/>
              </a:spcBef>
              <a:spcAft>
                <a:spcPts val="0"/>
              </a:spcAft>
              <a:buSzPts val="2400"/>
              <a:buFont typeface="Montserrat Black"/>
              <a:buNone/>
              <a:defRPr sz="2400">
                <a:latin typeface="Montserrat Black"/>
                <a:ea typeface="Montserrat Black"/>
                <a:cs typeface="Montserrat Black"/>
                <a:sym typeface="Montserrat Black"/>
              </a:defRPr>
            </a:lvl7pPr>
            <a:lvl8pPr lvl="7" algn="ctr" rtl="0">
              <a:spcBef>
                <a:spcPts val="0"/>
              </a:spcBef>
              <a:spcAft>
                <a:spcPts val="0"/>
              </a:spcAft>
              <a:buSzPts val="2400"/>
              <a:buFont typeface="Montserrat Black"/>
              <a:buNone/>
              <a:defRPr sz="2400">
                <a:latin typeface="Montserrat Black"/>
                <a:ea typeface="Montserrat Black"/>
                <a:cs typeface="Montserrat Black"/>
                <a:sym typeface="Montserrat Black"/>
              </a:defRPr>
            </a:lvl8pPr>
            <a:lvl9pPr lvl="8" algn="ctr" rtl="0">
              <a:spcBef>
                <a:spcPts val="0"/>
              </a:spcBef>
              <a:spcAft>
                <a:spcPts val="0"/>
              </a:spcAft>
              <a:buSzPts val="2400"/>
              <a:buFont typeface="Montserrat Black"/>
              <a:buNone/>
              <a:defRPr sz="2400">
                <a:latin typeface="Montserrat Black"/>
                <a:ea typeface="Montserrat Black"/>
                <a:cs typeface="Montserrat Black"/>
                <a:sym typeface="Montserrat Black"/>
              </a:defRPr>
            </a:lvl9pPr>
          </a:lstStyle>
          <a:p>
            <a:endParaRPr/>
          </a:p>
        </p:txBody>
      </p:sp>
      <p:sp>
        <p:nvSpPr>
          <p:cNvPr id="344" name="Google Shape;344;p13"/>
          <p:cNvSpPr txBox="1">
            <a:spLocks noGrp="1"/>
          </p:cNvSpPr>
          <p:nvPr>
            <p:ph type="subTitle" idx="6"/>
          </p:nvPr>
        </p:nvSpPr>
        <p:spPr>
          <a:xfrm>
            <a:off x="578652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13"/>
          <p:cNvSpPr txBox="1">
            <a:spLocks noGrp="1"/>
          </p:cNvSpPr>
          <p:nvPr>
            <p:ph type="title" idx="7"/>
          </p:nvPr>
        </p:nvSpPr>
        <p:spPr>
          <a:xfrm>
            <a:off x="1132450" y="1858800"/>
            <a:ext cx="7149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smtClean="0"/>
              <a:t>Click to edit Master title style</a:t>
            </a:r>
            <a:endParaRPr/>
          </a:p>
        </p:txBody>
      </p:sp>
      <p:sp>
        <p:nvSpPr>
          <p:cNvPr id="346" name="Google Shape;346;p13"/>
          <p:cNvSpPr txBox="1">
            <a:spLocks noGrp="1"/>
          </p:cNvSpPr>
          <p:nvPr>
            <p:ph type="title" idx="8"/>
          </p:nvPr>
        </p:nvSpPr>
        <p:spPr>
          <a:xfrm>
            <a:off x="4868250" y="185880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smtClean="0"/>
              <a:t>Click to edit Master title style</a:t>
            </a:r>
            <a:endParaRPr/>
          </a:p>
        </p:txBody>
      </p:sp>
      <p:sp>
        <p:nvSpPr>
          <p:cNvPr id="347" name="Google Shape;347;p13"/>
          <p:cNvSpPr txBox="1">
            <a:spLocks noGrp="1"/>
          </p:cNvSpPr>
          <p:nvPr>
            <p:ph type="title" idx="9"/>
          </p:nvPr>
        </p:nvSpPr>
        <p:spPr>
          <a:xfrm>
            <a:off x="1068700" y="319355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smtClean="0"/>
              <a:t>Click to edit Master title style</a:t>
            </a:r>
            <a:endParaRPr/>
          </a:p>
        </p:txBody>
      </p:sp>
      <p:sp>
        <p:nvSpPr>
          <p:cNvPr id="348" name="Google Shape;348;p13"/>
          <p:cNvSpPr txBox="1">
            <a:spLocks noGrp="1"/>
          </p:cNvSpPr>
          <p:nvPr>
            <p:ph type="title" idx="13"/>
          </p:nvPr>
        </p:nvSpPr>
        <p:spPr>
          <a:xfrm>
            <a:off x="4868250" y="3198175"/>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smtClean="0"/>
              <a:t>Click to edit Master title style</a:t>
            </a:r>
            <a:endParaRPr/>
          </a:p>
        </p:txBody>
      </p:sp>
      <p:sp>
        <p:nvSpPr>
          <p:cNvPr id="349" name="Google Shape;349;p13"/>
          <p:cNvSpPr txBox="1">
            <a:spLocks noGrp="1"/>
          </p:cNvSpPr>
          <p:nvPr>
            <p:ph type="title" idx="14"/>
          </p:nvPr>
        </p:nvSpPr>
        <p:spPr>
          <a:xfrm>
            <a:off x="713225" y="445025"/>
            <a:ext cx="7717500" cy="707400"/>
          </a:xfrm>
          <a:prstGeom prst="rect">
            <a:avLst/>
          </a:prstGeom>
          <a:solidFill>
            <a:schemeClr val="dk1"/>
          </a:solidFill>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13"/>
          <p:cNvSpPr txBox="1">
            <a:spLocks noGrp="1"/>
          </p:cNvSpPr>
          <p:nvPr>
            <p:ph type="subTitle" idx="15"/>
          </p:nvPr>
        </p:nvSpPr>
        <p:spPr>
          <a:xfrm>
            <a:off x="199157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879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20">
    <p:spTree>
      <p:nvGrpSpPr>
        <p:cNvPr id="1" name="Shape 378"/>
        <p:cNvGrpSpPr/>
        <p:nvPr/>
      </p:nvGrpSpPr>
      <p:grpSpPr>
        <a:xfrm>
          <a:off x="0" y="0"/>
          <a:ext cx="0" cy="0"/>
          <a:chOff x="0" y="0"/>
          <a:chExt cx="0" cy="0"/>
        </a:xfrm>
      </p:grpSpPr>
      <p:grpSp>
        <p:nvGrpSpPr>
          <p:cNvPr id="4" name="Google Shape;381;p14"/>
          <p:cNvGrpSpPr>
            <a:grpSpLocks/>
          </p:cNvGrpSpPr>
          <p:nvPr/>
        </p:nvGrpSpPr>
        <p:grpSpPr bwMode="auto">
          <a:xfrm rot="-9475892">
            <a:off x="8763000" y="-90488"/>
            <a:ext cx="581025" cy="1612901"/>
            <a:chOff x="2295150" y="3140200"/>
            <a:chExt cx="580425" cy="1612825"/>
          </a:xfrm>
        </p:grpSpPr>
        <p:sp>
          <p:nvSpPr>
            <p:cNvPr id="5" name="Google Shape;382;p14"/>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383;p14"/>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7" name="Google Shape;384;p14"/>
          <p:cNvGrpSpPr>
            <a:grpSpLocks/>
          </p:cNvGrpSpPr>
          <p:nvPr/>
        </p:nvGrpSpPr>
        <p:grpSpPr bwMode="auto">
          <a:xfrm rot="10800000" flipH="1">
            <a:off x="8001000" y="155575"/>
            <a:ext cx="974725" cy="1279525"/>
            <a:chOff x="1324450" y="3346550"/>
            <a:chExt cx="974050" cy="1279575"/>
          </a:xfrm>
        </p:grpSpPr>
        <p:sp>
          <p:nvSpPr>
            <p:cNvPr id="8" name="Google Shape;385;p14"/>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386;p14"/>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387;p14"/>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388;p14"/>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389;p14"/>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90;p14"/>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91;p14"/>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92;p14"/>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93;p14"/>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94;p14"/>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95;p14"/>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96;p14"/>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97;p14"/>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98;p14"/>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2" name="Google Shape;399;p14"/>
          <p:cNvGrpSpPr>
            <a:grpSpLocks/>
          </p:cNvGrpSpPr>
          <p:nvPr/>
        </p:nvGrpSpPr>
        <p:grpSpPr bwMode="auto">
          <a:xfrm rot="-7462403">
            <a:off x="8463756" y="-297655"/>
            <a:ext cx="333375" cy="1357312"/>
            <a:chOff x="2815525" y="3515450"/>
            <a:chExt cx="332750" cy="1358500"/>
          </a:xfrm>
        </p:grpSpPr>
        <p:sp>
          <p:nvSpPr>
            <p:cNvPr id="23" name="Google Shape;400;p14"/>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401;p14"/>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5" name="Google Shape;402;p14"/>
          <p:cNvSpPr>
            <a:spLocks/>
          </p:cNvSpPr>
          <p:nvPr/>
        </p:nvSpPr>
        <p:spPr bwMode="auto">
          <a:xfrm rot="14897102" flipH="1">
            <a:off x="-1223963" y="320675"/>
            <a:ext cx="2740026" cy="2019300"/>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403;p14"/>
          <p:cNvSpPr>
            <a:spLocks/>
          </p:cNvSpPr>
          <p:nvPr/>
        </p:nvSpPr>
        <p:spPr bwMode="auto">
          <a:xfrm rot="13500277">
            <a:off x="8295482" y="3544094"/>
            <a:ext cx="1033462" cy="2578100"/>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404;p14"/>
          <p:cNvSpPr>
            <a:spLocks/>
          </p:cNvSpPr>
          <p:nvPr/>
        </p:nvSpPr>
        <p:spPr bwMode="auto">
          <a:xfrm>
            <a:off x="619125" y="39862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405;p14"/>
          <p:cNvSpPr>
            <a:spLocks/>
          </p:cNvSpPr>
          <p:nvPr/>
        </p:nvSpPr>
        <p:spPr bwMode="auto">
          <a:xfrm rot="2978874">
            <a:off x="1238250" y="428783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406;p14"/>
          <p:cNvSpPr>
            <a:spLocks/>
          </p:cNvSpPr>
          <p:nvPr/>
        </p:nvSpPr>
        <p:spPr bwMode="auto">
          <a:xfrm flipH="1">
            <a:off x="300038" y="45497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407;p14"/>
          <p:cNvSpPr>
            <a:spLocks/>
          </p:cNvSpPr>
          <p:nvPr/>
        </p:nvSpPr>
        <p:spPr bwMode="auto">
          <a:xfrm>
            <a:off x="8648700" y="35845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408;p14"/>
          <p:cNvSpPr>
            <a:spLocks/>
          </p:cNvSpPr>
          <p:nvPr/>
        </p:nvSpPr>
        <p:spPr bwMode="auto">
          <a:xfrm>
            <a:off x="1590675" y="54768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379;p14"/>
          <p:cNvSpPr txBox="1">
            <a:spLocks noGrp="1"/>
          </p:cNvSpPr>
          <p:nvPr>
            <p:ph type="title"/>
          </p:nvPr>
        </p:nvSpPr>
        <p:spPr>
          <a:xfrm>
            <a:off x="4706875" y="2940125"/>
            <a:ext cx="3567000" cy="589500"/>
          </a:xfrm>
          <a:prstGeom prst="rect">
            <a:avLst/>
          </a:prstGeom>
        </p:spPr>
        <p:txBody>
          <a:bodyPr spcFirstLastPara="1">
            <a:noAutofit/>
          </a:bodyPr>
          <a:lstStyle>
            <a:lvl1pPr lvl="0" rtl="0">
              <a:spcBef>
                <a:spcPts val="0"/>
              </a:spcBef>
              <a:spcAft>
                <a:spcPts val="0"/>
              </a:spcAft>
              <a:buSzPts val="22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0" name="Google Shape;380;p14"/>
          <p:cNvSpPr txBox="1">
            <a:spLocks noGrp="1"/>
          </p:cNvSpPr>
          <p:nvPr>
            <p:ph type="body" idx="1"/>
          </p:nvPr>
        </p:nvSpPr>
        <p:spPr>
          <a:xfrm>
            <a:off x="4680325" y="1628675"/>
            <a:ext cx="3620100" cy="1229700"/>
          </a:xfrm>
          <a:prstGeom prst="rect">
            <a:avLst/>
          </a:prstGeom>
        </p:spPr>
        <p:txBody>
          <a:bodyPr spcFirstLastPara="1">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Tree>
    <p:extLst>
      <p:ext uri="{BB962C8B-B14F-4D97-AF65-F5344CB8AC3E}">
        <p14:creationId xmlns:p14="http://schemas.microsoft.com/office/powerpoint/2010/main" val="43268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492"/>
        <p:cNvGrpSpPr/>
        <p:nvPr/>
      </p:nvGrpSpPr>
      <p:grpSpPr>
        <a:xfrm>
          <a:off x="0" y="0"/>
          <a:ext cx="0" cy="0"/>
          <a:chOff x="0" y="0"/>
          <a:chExt cx="0" cy="0"/>
        </a:xfrm>
      </p:grpSpPr>
      <p:sp>
        <p:nvSpPr>
          <p:cNvPr id="4" name="Google Shape;495;p17"/>
          <p:cNvSpPr>
            <a:spLocks/>
          </p:cNvSpPr>
          <p:nvPr/>
        </p:nvSpPr>
        <p:spPr bwMode="auto">
          <a:xfrm rot="17391746" flipH="1">
            <a:off x="7891463" y="35512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496;p17"/>
          <p:cNvSpPr>
            <a:spLocks/>
          </p:cNvSpPr>
          <p:nvPr/>
        </p:nvSpPr>
        <p:spPr bwMode="auto">
          <a:xfrm rot="9940364" flipH="1">
            <a:off x="-90488" y="-700088"/>
            <a:ext cx="2957513" cy="1235076"/>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497;p17"/>
          <p:cNvSpPr>
            <a:spLocks/>
          </p:cNvSpPr>
          <p:nvPr/>
        </p:nvSpPr>
        <p:spPr bwMode="auto">
          <a:xfrm flipH="1">
            <a:off x="8910638" y="28082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98;p17"/>
          <p:cNvSpPr>
            <a:spLocks/>
          </p:cNvSpPr>
          <p:nvPr/>
        </p:nvSpPr>
        <p:spPr bwMode="auto">
          <a:xfrm flipH="1">
            <a:off x="712788" y="3321050"/>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499;p17"/>
          <p:cNvGrpSpPr>
            <a:grpSpLocks/>
          </p:cNvGrpSpPr>
          <p:nvPr/>
        </p:nvGrpSpPr>
        <p:grpSpPr bwMode="auto">
          <a:xfrm rot="683518">
            <a:off x="8629650" y="4135438"/>
            <a:ext cx="974725" cy="1279525"/>
            <a:chOff x="1324450" y="3346550"/>
            <a:chExt cx="974050" cy="1279575"/>
          </a:xfrm>
        </p:grpSpPr>
        <p:sp>
          <p:nvSpPr>
            <p:cNvPr id="9" name="Google Shape;500;p17"/>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01;p17"/>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02;p17"/>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03;p17"/>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04;p17"/>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05;p17"/>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06;p17"/>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07;p17"/>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08;p17"/>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09;p17"/>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10;p17"/>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11;p17"/>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12;p17"/>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13;p17"/>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3" name="Google Shape;514;p17"/>
          <p:cNvSpPr>
            <a:spLocks/>
          </p:cNvSpPr>
          <p:nvPr/>
        </p:nvSpPr>
        <p:spPr bwMode="auto">
          <a:xfrm rot="959685">
            <a:off x="8648700" y="4822825"/>
            <a:ext cx="188913" cy="185738"/>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15;p17"/>
          <p:cNvSpPr>
            <a:spLocks/>
          </p:cNvSpPr>
          <p:nvPr/>
        </p:nvSpPr>
        <p:spPr bwMode="auto">
          <a:xfrm flipH="1">
            <a:off x="8323263" y="5937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16;p17"/>
          <p:cNvSpPr>
            <a:spLocks/>
          </p:cNvSpPr>
          <p:nvPr/>
        </p:nvSpPr>
        <p:spPr bwMode="auto">
          <a:xfrm>
            <a:off x="4478338" y="4125913"/>
            <a:ext cx="187325"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493;p17"/>
          <p:cNvSpPr txBox="1">
            <a:spLocks noGrp="1"/>
          </p:cNvSpPr>
          <p:nvPr>
            <p:ph type="subTitle" idx="1"/>
          </p:nvPr>
        </p:nvSpPr>
        <p:spPr>
          <a:xfrm>
            <a:off x="4196275" y="2571750"/>
            <a:ext cx="4234500" cy="1555200"/>
          </a:xfrm>
          <a:prstGeom prst="rect">
            <a:avLst/>
          </a:prstGeom>
        </p:spPr>
        <p:txBody>
          <a:bodyPr spcFirstLastPara="1" anchor="ctr">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4196200" y="1016550"/>
            <a:ext cx="4234500" cy="15552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2265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5F7FF"/>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712788" y="444500"/>
            <a:ext cx="771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Google Shape;7;p1"/>
          <p:cNvSpPr txBox="1">
            <a:spLocks noGrp="1"/>
          </p:cNvSpPr>
          <p:nvPr>
            <p:ph type="body" idx="1"/>
          </p:nvPr>
        </p:nvSpPr>
        <p:spPr bwMode="auto">
          <a:xfrm>
            <a:off x="712788" y="1293813"/>
            <a:ext cx="77184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Date Placeholder 3"/>
          <p:cNvSpPr>
            <a:spLocks noGrp="1"/>
          </p:cNvSpPr>
          <p:nvPr>
            <p:ph type="dt" sz="half" idx="2"/>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900">
                <a:solidFill>
                  <a:srgbClr val="929292"/>
                </a:solidFill>
              </a:defRPr>
            </a:lvl1pPr>
          </a:lstStyle>
          <a:p>
            <a:fld id="{DDC0E467-22BA-4A17-987C-485210C27324}" type="datetime1">
              <a:rPr lang="en-US" altLang="en-US"/>
              <a:pPr/>
              <a:t>7/31/21</a:t>
            </a:fld>
            <a:endParaRPr lang="en-US" altLang="en-US"/>
          </a:p>
        </p:txBody>
      </p:sp>
      <p:sp>
        <p:nvSpPr>
          <p:cNvPr id="2053" name="Footer Placeholder 4"/>
          <p:cNvSpPr>
            <a:spLocks noGrp="1"/>
          </p:cNvSpPr>
          <p:nvPr>
            <p:ph type="ftr" sz="quarter" idx="3"/>
          </p:nvPr>
        </p:nvSpPr>
        <p:spPr bwMode="auto">
          <a:xfrm>
            <a:off x="3028950" y="4767263"/>
            <a:ext cx="308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Clr>
                <a:srgbClr val="000000"/>
              </a:buClr>
              <a:buFont typeface="Arial" panose="020B0604020202020204" pitchFamily="34" charset="0"/>
              <a:buNone/>
              <a:defRPr sz="900">
                <a:solidFill>
                  <a:srgbClr val="929292"/>
                </a:solidFill>
              </a:defRPr>
            </a:lvl1pPr>
          </a:lstStyle>
          <a:p>
            <a:endParaRPr lang="en-US" altLang="en-US"/>
          </a:p>
        </p:txBody>
      </p:sp>
      <p:sp>
        <p:nvSpPr>
          <p:cNvPr id="2054" name="Slide Number Placeholder 5"/>
          <p:cNvSpPr>
            <a:spLocks noGrp="1"/>
          </p:cNvSpPr>
          <p:nvPr>
            <p:ph type="sldNum" sz="quarter" idx="4"/>
          </p:nvPr>
        </p:nvSpPr>
        <p:spPr bwMode="auto">
          <a:xfrm>
            <a:off x="64579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Clr>
                <a:srgbClr val="000000"/>
              </a:buClr>
              <a:buFont typeface="Arial" panose="020B0604020202020204" pitchFamily="34" charset="0"/>
              <a:buNone/>
              <a:defRPr sz="900">
                <a:solidFill>
                  <a:srgbClr val="929292"/>
                </a:solidFill>
              </a:defRPr>
            </a:lvl1pPr>
          </a:lstStyle>
          <a:p>
            <a:fld id="{D197F64C-C988-4771-8A39-7DB0A6F72F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A3.Jovis-BebasNeueBold-San" charset="0"/>
        </a:defRPr>
      </a:lvl2pPr>
      <a:lvl3pPr algn="l" defTabSz="685800" rtl="0" fontAlgn="base">
        <a:lnSpc>
          <a:spcPct val="90000"/>
        </a:lnSpc>
        <a:spcBef>
          <a:spcPct val="0"/>
        </a:spcBef>
        <a:spcAft>
          <a:spcPct val="0"/>
        </a:spcAft>
        <a:defRPr sz="3300">
          <a:solidFill>
            <a:schemeClr val="tx1"/>
          </a:solidFill>
          <a:latin typeface="A3.Jovis-BebasNeueBold-San" charset="0"/>
        </a:defRPr>
      </a:lvl3pPr>
      <a:lvl4pPr algn="l" defTabSz="685800" rtl="0" fontAlgn="base">
        <a:lnSpc>
          <a:spcPct val="90000"/>
        </a:lnSpc>
        <a:spcBef>
          <a:spcPct val="0"/>
        </a:spcBef>
        <a:spcAft>
          <a:spcPct val="0"/>
        </a:spcAft>
        <a:defRPr sz="3300">
          <a:solidFill>
            <a:schemeClr val="tx1"/>
          </a:solidFill>
          <a:latin typeface="A3.Jovis-BebasNeueBold-San" charset="0"/>
        </a:defRPr>
      </a:lvl4pPr>
      <a:lvl5pPr algn="l" defTabSz="685800" rtl="0" fontAlgn="base">
        <a:lnSpc>
          <a:spcPct val="90000"/>
        </a:lnSpc>
        <a:spcBef>
          <a:spcPct val="0"/>
        </a:spcBef>
        <a:spcAft>
          <a:spcPct val="0"/>
        </a:spcAft>
        <a:defRPr sz="3300">
          <a:solidFill>
            <a:schemeClr val="tx1"/>
          </a:solidFill>
          <a:latin typeface="A3.Jovis-BebasNeueBold-San" charset="0"/>
        </a:defRPr>
      </a:lvl5pPr>
      <a:lvl6pPr marL="457200" algn="l" defTabSz="685800" rtl="0" fontAlgn="base">
        <a:lnSpc>
          <a:spcPct val="90000"/>
        </a:lnSpc>
        <a:spcBef>
          <a:spcPct val="0"/>
        </a:spcBef>
        <a:spcAft>
          <a:spcPct val="0"/>
        </a:spcAft>
        <a:defRPr sz="3300">
          <a:solidFill>
            <a:schemeClr val="tx1"/>
          </a:solidFill>
          <a:latin typeface="A3.Jovis-BebasNeueBold-San" charset="0"/>
        </a:defRPr>
      </a:lvl6pPr>
      <a:lvl7pPr marL="914400" algn="l" defTabSz="685800" rtl="0" fontAlgn="base">
        <a:lnSpc>
          <a:spcPct val="90000"/>
        </a:lnSpc>
        <a:spcBef>
          <a:spcPct val="0"/>
        </a:spcBef>
        <a:spcAft>
          <a:spcPct val="0"/>
        </a:spcAft>
        <a:defRPr sz="3300">
          <a:solidFill>
            <a:schemeClr val="tx1"/>
          </a:solidFill>
          <a:latin typeface="A3.Jovis-BebasNeueBold-San" charset="0"/>
        </a:defRPr>
      </a:lvl7pPr>
      <a:lvl8pPr marL="1371600" algn="l" defTabSz="685800" rtl="0" fontAlgn="base">
        <a:lnSpc>
          <a:spcPct val="90000"/>
        </a:lnSpc>
        <a:spcBef>
          <a:spcPct val="0"/>
        </a:spcBef>
        <a:spcAft>
          <a:spcPct val="0"/>
        </a:spcAft>
        <a:defRPr sz="3300">
          <a:solidFill>
            <a:schemeClr val="tx1"/>
          </a:solidFill>
          <a:latin typeface="A3.Jovis-BebasNeueBold-San" charset="0"/>
        </a:defRPr>
      </a:lvl8pPr>
      <a:lvl9pPr marL="1828800" algn="l" defTabSz="685800" rtl="0" fontAlgn="base">
        <a:lnSpc>
          <a:spcPct val="90000"/>
        </a:lnSpc>
        <a:spcBef>
          <a:spcPct val="0"/>
        </a:spcBef>
        <a:spcAft>
          <a:spcPct val="0"/>
        </a:spcAft>
        <a:defRPr sz="3300">
          <a:solidFill>
            <a:schemeClr val="tx1"/>
          </a:solidFill>
          <a:latin typeface="A3.Jovis-BebasNeueBold-San"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1"/>
          <p:cNvPicPr>
            <a:picLocks noChangeAspect="1"/>
          </p:cNvPicPr>
          <p:nvPr/>
        </p:nvPicPr>
        <p:blipFill>
          <a:blip r:embed="rId14">
            <a:extLst>
              <a:ext uri="{28A0092B-C50C-407E-A947-70E740481C1C}">
                <a14:useLocalDpi xmlns:a14="http://schemas.microsoft.com/office/drawing/2010/main" val="0"/>
              </a:ext>
            </a:extLst>
          </a:blip>
          <a:srcRect t="1538" b="-1538"/>
          <a:stretch>
            <a:fillRect/>
          </a:stretch>
        </p:blipFill>
        <p:spPr bwMode="auto">
          <a:xfrm>
            <a:off x="0" y="4589463"/>
            <a:ext cx="9144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350838"/>
            <a:ext cx="9144000" cy="4235450"/>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459105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077" name="Title Placeholder 1"/>
          <p:cNvSpPr>
            <a:spLocks noGrp="1"/>
          </p:cNvSpPr>
          <p:nvPr>
            <p:ph type="title"/>
          </p:nvPr>
        </p:nvSpPr>
        <p:spPr bwMode="auto">
          <a:xfrm>
            <a:off x="847725" y="714375"/>
            <a:ext cx="72024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a:xfrm>
            <a:off x="847725" y="1628775"/>
            <a:ext cx="7202488" cy="2471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24488" y="247650"/>
            <a:ext cx="1885950" cy="231775"/>
          </a:xfrm>
          <a:prstGeom prst="rect">
            <a:avLst/>
          </a:prstGeom>
        </p:spPr>
        <p:txBody>
          <a:bodyPr vert="horz" lIns="91440" tIns="45720" rIns="91440" bIns="45720" rtlCol="0" anchor="ctr"/>
          <a:lstStyle>
            <a:lvl1pPr algn="r" eaLnBrk="1" fontAlgn="auto" hangingPunct="1">
              <a:spcBef>
                <a:spcPts val="0"/>
              </a:spcBef>
              <a:spcAft>
                <a:spcPts val="0"/>
              </a:spcAft>
              <a:buClr>
                <a:srgbClr val="000000"/>
              </a:buClr>
              <a:buFont typeface="Arial"/>
              <a:buNone/>
              <a:defRPr sz="750" kern="0" dirty="0">
                <a:solidFill>
                  <a:schemeClr val="tx1">
                    <a:tint val="75000"/>
                  </a:schemeClr>
                </a:solidFill>
                <a:latin typeface="Arial"/>
                <a:ea typeface="Arial"/>
                <a:cs typeface="Arial"/>
                <a:sym typeface="Arial"/>
              </a:defRPr>
            </a:lvl1pPr>
          </a:lstStyle>
          <a:p>
            <a:pPr>
              <a:defRPr/>
            </a:pPr>
            <a:fld id="{48A87A34-81AB-432B-8DAE-1953F412C126}" type="datetimeFigureOut">
              <a:rPr lang="en-US"/>
              <a:pPr>
                <a:defRPr/>
              </a:pPr>
              <a:t>7/31/21</a:t>
            </a:fld>
            <a:endParaRPr lang="en-US"/>
          </a:p>
        </p:txBody>
      </p:sp>
      <p:sp>
        <p:nvSpPr>
          <p:cNvPr id="5" name="Footer Placeholder 4"/>
          <p:cNvSpPr>
            <a:spLocks noGrp="1"/>
          </p:cNvSpPr>
          <p:nvPr>
            <p:ph type="ftr" sz="quarter" idx="3"/>
          </p:nvPr>
        </p:nvSpPr>
        <p:spPr>
          <a:xfrm>
            <a:off x="847725" y="247650"/>
            <a:ext cx="4454525" cy="231775"/>
          </a:xfrm>
          <a:prstGeom prst="rect">
            <a:avLst/>
          </a:prstGeom>
        </p:spPr>
        <p:txBody>
          <a:bodyPr vert="horz" lIns="91440" tIns="45720" rIns="91440" bIns="45720" rtlCol="0" anchor="ctr"/>
          <a:lstStyle>
            <a:lvl1pPr algn="l" eaLnBrk="1" fontAlgn="auto" hangingPunct="1">
              <a:spcBef>
                <a:spcPts val="0"/>
              </a:spcBef>
              <a:spcAft>
                <a:spcPts val="0"/>
              </a:spcAft>
              <a:buClr>
                <a:srgbClr val="000000"/>
              </a:buClr>
              <a:buFont typeface="Arial"/>
              <a:buNone/>
              <a:defRPr sz="750" kern="0" dirty="0">
                <a:solidFill>
                  <a:schemeClr val="tx1">
                    <a:tint val="75000"/>
                  </a:schemeClr>
                </a:solidFill>
                <a:latin typeface="Arial"/>
                <a:ea typeface="Arial"/>
                <a:cs typeface="Arial"/>
                <a:sym typeface="Arial"/>
              </a:defRPr>
            </a:lvl1pPr>
          </a:lstStyle>
          <a:p>
            <a:pPr>
              <a:defRPr/>
            </a:pPr>
            <a:endParaRPr lang="en-US"/>
          </a:p>
        </p:txBody>
      </p:sp>
      <p:sp>
        <p:nvSpPr>
          <p:cNvPr id="3081" name="Slide Number Placeholder 5"/>
          <p:cNvSpPr>
            <a:spLocks noGrp="1"/>
          </p:cNvSpPr>
          <p:nvPr>
            <p:ph type="sldNum" sz="quarter" idx="4"/>
          </p:nvPr>
        </p:nvSpPr>
        <p:spPr bwMode="auto">
          <a:xfrm>
            <a:off x="7439025" y="103188"/>
            <a:ext cx="6080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buClr>
                <a:srgbClr val="000000"/>
              </a:buClr>
              <a:buFont typeface="Arial" panose="020B0604020202020204" pitchFamily="34" charset="0"/>
              <a:buNone/>
              <a:defRPr sz="2100">
                <a:solidFill>
                  <a:schemeClr val="accent1"/>
                </a:solidFill>
              </a:defRPr>
            </a:lvl1pPr>
          </a:lstStyle>
          <a:p>
            <a:fld id="{C2A9AF2B-C5F2-427A-974F-FEC0423434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42" r:id="rId7"/>
    <p:sldLayoutId id="2147483762" r:id="rId8"/>
    <p:sldLayoutId id="2147483763" r:id="rId9"/>
    <p:sldLayoutId id="2147483764" r:id="rId10"/>
    <p:sldLayoutId id="2147483765" r:id="rId11"/>
  </p:sldLayoutIdLst>
  <p:hf sldNum="0" hdr="0" ftr="0" dt="0"/>
  <p:txStyles>
    <p:titleStyle>
      <a:lvl1pPr algn="l" defTabSz="685800" rtl="0" fontAlgn="base">
        <a:lnSpc>
          <a:spcPct val="90000"/>
        </a:lnSpc>
        <a:spcBef>
          <a:spcPct val="0"/>
        </a:spcBef>
        <a:spcAft>
          <a:spcPct val="0"/>
        </a:spcAft>
        <a:defRPr sz="2400" kern="1200">
          <a:solidFill>
            <a:schemeClr val="tx1"/>
          </a:solidFill>
          <a:latin typeface="+mj-lt"/>
          <a:ea typeface="+mj-ea"/>
          <a:cs typeface="+mj-cs"/>
        </a:defRPr>
      </a:lvl1pPr>
      <a:lvl2pPr algn="l" defTabSz="685800" rtl="0" fontAlgn="base">
        <a:lnSpc>
          <a:spcPct val="90000"/>
        </a:lnSpc>
        <a:spcBef>
          <a:spcPct val="0"/>
        </a:spcBef>
        <a:spcAft>
          <a:spcPct val="0"/>
        </a:spcAft>
        <a:defRPr sz="2400">
          <a:solidFill>
            <a:schemeClr val="tx1"/>
          </a:solidFill>
          <a:latin typeface="Century Gothic"/>
        </a:defRPr>
      </a:lvl2pPr>
      <a:lvl3pPr algn="l" defTabSz="685800" rtl="0" fontAlgn="base">
        <a:lnSpc>
          <a:spcPct val="90000"/>
        </a:lnSpc>
        <a:spcBef>
          <a:spcPct val="0"/>
        </a:spcBef>
        <a:spcAft>
          <a:spcPct val="0"/>
        </a:spcAft>
        <a:defRPr sz="2400">
          <a:solidFill>
            <a:schemeClr val="tx1"/>
          </a:solidFill>
          <a:latin typeface="Century Gothic"/>
        </a:defRPr>
      </a:lvl3pPr>
      <a:lvl4pPr algn="l" defTabSz="685800" rtl="0" fontAlgn="base">
        <a:lnSpc>
          <a:spcPct val="90000"/>
        </a:lnSpc>
        <a:spcBef>
          <a:spcPct val="0"/>
        </a:spcBef>
        <a:spcAft>
          <a:spcPct val="0"/>
        </a:spcAft>
        <a:defRPr sz="2400">
          <a:solidFill>
            <a:schemeClr val="tx1"/>
          </a:solidFill>
          <a:latin typeface="Century Gothic"/>
        </a:defRPr>
      </a:lvl4pPr>
      <a:lvl5pPr algn="l" defTabSz="685800" rtl="0" fontAlgn="base">
        <a:lnSpc>
          <a:spcPct val="90000"/>
        </a:lnSpc>
        <a:spcBef>
          <a:spcPct val="0"/>
        </a:spcBef>
        <a:spcAft>
          <a:spcPct val="0"/>
        </a:spcAft>
        <a:defRPr sz="2400">
          <a:solidFill>
            <a:schemeClr val="tx1"/>
          </a:solidFill>
          <a:latin typeface="Century Gothic"/>
        </a:defRPr>
      </a:lvl5pPr>
      <a:lvl6pPr marL="457200" algn="l" defTabSz="685800" rtl="0" fontAlgn="base">
        <a:lnSpc>
          <a:spcPct val="90000"/>
        </a:lnSpc>
        <a:spcBef>
          <a:spcPct val="0"/>
        </a:spcBef>
        <a:spcAft>
          <a:spcPct val="0"/>
        </a:spcAft>
        <a:defRPr sz="2400">
          <a:solidFill>
            <a:schemeClr val="tx1"/>
          </a:solidFill>
          <a:latin typeface="Century Gothic"/>
        </a:defRPr>
      </a:lvl6pPr>
      <a:lvl7pPr marL="914400" algn="l" defTabSz="685800" rtl="0" fontAlgn="base">
        <a:lnSpc>
          <a:spcPct val="90000"/>
        </a:lnSpc>
        <a:spcBef>
          <a:spcPct val="0"/>
        </a:spcBef>
        <a:spcAft>
          <a:spcPct val="0"/>
        </a:spcAft>
        <a:defRPr sz="2400">
          <a:solidFill>
            <a:schemeClr val="tx1"/>
          </a:solidFill>
          <a:latin typeface="Century Gothic"/>
        </a:defRPr>
      </a:lvl7pPr>
      <a:lvl8pPr marL="1371600" algn="l" defTabSz="685800" rtl="0" fontAlgn="base">
        <a:lnSpc>
          <a:spcPct val="90000"/>
        </a:lnSpc>
        <a:spcBef>
          <a:spcPct val="0"/>
        </a:spcBef>
        <a:spcAft>
          <a:spcPct val="0"/>
        </a:spcAft>
        <a:defRPr sz="2400">
          <a:solidFill>
            <a:schemeClr val="tx1"/>
          </a:solidFill>
          <a:latin typeface="Century Gothic"/>
        </a:defRPr>
      </a:lvl8pPr>
      <a:lvl9pPr marL="1828800" algn="l" defTabSz="685800" rtl="0" fontAlgn="base">
        <a:lnSpc>
          <a:spcPct val="90000"/>
        </a:lnSpc>
        <a:spcBef>
          <a:spcPct val="0"/>
        </a:spcBef>
        <a:spcAft>
          <a:spcPct val="0"/>
        </a:spcAft>
        <a:defRPr sz="2400">
          <a:solidFill>
            <a:schemeClr val="tx1"/>
          </a:solidFill>
          <a:latin typeface="Century Gothic"/>
        </a:defRPr>
      </a:lvl9pPr>
    </p:titleStyle>
    <p:bodyStyle>
      <a:lvl1pPr marL="171450" indent="-171450" algn="l" defTabSz="685800" rtl="0" fontAlgn="base">
        <a:lnSpc>
          <a:spcPct val="120000"/>
        </a:lnSpc>
        <a:spcBef>
          <a:spcPts val="750"/>
        </a:spcBef>
        <a:spcAft>
          <a:spcPct val="0"/>
        </a:spcAft>
        <a:buClr>
          <a:schemeClr val="accent1"/>
        </a:buClr>
        <a:buSzPct val="100000"/>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fontAlgn="base">
        <a:lnSpc>
          <a:spcPct val="120000"/>
        </a:lnSpc>
        <a:spcBef>
          <a:spcPts val="375"/>
        </a:spcBef>
        <a:spcAft>
          <a:spcPct val="0"/>
        </a:spcAft>
        <a:buClr>
          <a:schemeClr val="accent1"/>
        </a:buClr>
        <a:buSzPct val="100000"/>
        <a:buFont typeface="Arial" panose="020B0604020202020204" pitchFamily="34" charset="0"/>
        <a:buChar char="•"/>
        <a:defRPr sz="1300" kern="1200">
          <a:solidFill>
            <a:schemeClr val="tx1"/>
          </a:solidFill>
          <a:latin typeface="+mn-lt"/>
          <a:ea typeface="+mn-ea"/>
          <a:cs typeface="+mn-cs"/>
        </a:defRPr>
      </a:lvl2pPr>
      <a:lvl3pPr marL="857250" indent="-171450" algn="l" defTabSz="685800" rtl="0" fontAlgn="base">
        <a:lnSpc>
          <a:spcPct val="120000"/>
        </a:lnSpc>
        <a:spcBef>
          <a:spcPts val="375"/>
        </a:spcBef>
        <a:spcAft>
          <a:spcPct val="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fontAlgn="base">
        <a:lnSpc>
          <a:spcPct val="120000"/>
        </a:lnSpc>
        <a:spcBef>
          <a:spcPts val="375"/>
        </a:spcBef>
        <a:spcAft>
          <a:spcPct val="0"/>
        </a:spcAft>
        <a:buClr>
          <a:schemeClr val="accent1"/>
        </a:buClr>
        <a:buSzPct val="100000"/>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fontAlgn="base">
        <a:lnSpc>
          <a:spcPct val="120000"/>
        </a:lnSpc>
        <a:spcBef>
          <a:spcPts val="375"/>
        </a:spcBef>
        <a:spcAft>
          <a:spcPct val="0"/>
        </a:spcAft>
        <a:buClr>
          <a:schemeClr val="accent1"/>
        </a:buClr>
        <a:buSzPct val="100000"/>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24.xml"/><Relationship Id="rId3" Type="http://schemas.openxmlformats.org/officeDocument/2006/relationships/image" Target="../media/image24.jpeg"/><Relationship Id="rId7" Type="http://schemas.openxmlformats.org/officeDocument/2006/relationships/slide" Target="slide22.xml"/><Relationship Id="rId12" Type="http://schemas.openxmlformats.org/officeDocument/2006/relationships/image" Target="../media/image30.png"/><Relationship Id="rId17" Type="http://schemas.openxmlformats.org/officeDocument/2006/relationships/slide" Target="slide25.xml"/><Relationship Id="rId2" Type="http://schemas.openxmlformats.org/officeDocument/2006/relationships/image" Target="../media/image23.jpeg"/><Relationship Id="rId16" Type="http://schemas.openxmlformats.org/officeDocument/2006/relationships/image" Target="../media/image33.gif"/><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slide" Target="slide23.xml"/><Relationship Id="rId4" Type="http://schemas.openxmlformats.org/officeDocument/2006/relationships/slide" Target="slide21.xml"/><Relationship Id="rId9" Type="http://schemas.openxmlformats.org/officeDocument/2006/relationships/image" Target="../media/image28.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4" Type="http://schemas.openxmlformats.org/officeDocument/2006/relationships/image" Target="../media/image34.png"/><Relationship Id="rId9" Type="http://schemas.openxmlformats.org/officeDocument/2006/relationships/slide" Target="slide20.xml"/><Relationship Id="rId14" Type="http://schemas.openxmlformats.org/officeDocument/2006/relationships/image" Target="../media/image41.gif"/></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image" Target="../media/image41.gif"/><Relationship Id="rId5" Type="http://schemas.openxmlformats.org/officeDocument/2006/relationships/image" Target="../media/image35.gif"/><Relationship Id="rId10" Type="http://schemas.openxmlformats.org/officeDocument/2006/relationships/image" Target="../media/image38.gif"/><Relationship Id="rId4" Type="http://schemas.openxmlformats.org/officeDocument/2006/relationships/image" Target="../media/image34.png"/><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gif"/><Relationship Id="rId1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9.gif"/><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image" Target="../media/image37.gif"/><Relationship Id="rId19"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slide" Target="slide20.xml"/><Relationship Id="rId14" Type="http://schemas.openxmlformats.org/officeDocument/2006/relationships/image" Target="../media/image41.gif"/></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41.gif"/><Relationship Id="rId5" Type="http://schemas.openxmlformats.org/officeDocument/2006/relationships/image" Target="../media/image35.gif"/><Relationship Id="rId10" Type="http://schemas.openxmlformats.org/officeDocument/2006/relationships/image" Target="../media/image38.gif"/><Relationship Id="rId4" Type="http://schemas.openxmlformats.org/officeDocument/2006/relationships/image" Target="../media/image34.png"/><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B49BF-B109-49F7-8D6A-75C907955225}"/>
              </a:ext>
            </a:extLst>
          </p:cNvPr>
          <p:cNvSpPr/>
          <p:nvPr/>
        </p:nvSpPr>
        <p:spPr>
          <a:xfrm>
            <a:off x="-201965" y="1243218"/>
            <a:ext cx="9715570" cy="553998"/>
          </a:xfrm>
          <a:prstGeom prst="rect">
            <a:avLst/>
          </a:prstGeom>
          <a:noFill/>
        </p:spPr>
        <p:txBody>
          <a:bodyPr>
            <a:spAutoFit/>
          </a:bodyPr>
          <a:lstStyle/>
          <a:p>
            <a:pPr algn="ctr" eaLnBrk="1" fontAlgn="auto" hangingPunct="1">
              <a:spcBef>
                <a:spcPts val="0"/>
              </a:spcBef>
              <a:spcAft>
                <a:spcPts val="0"/>
              </a:spcAft>
              <a:buClr>
                <a:srgbClr val="000000"/>
              </a:buClr>
              <a:buFont typeface="Arial"/>
              <a:buNone/>
              <a:defRPr/>
            </a:pPr>
            <a:r>
              <a:rPr lang="en-US" sz="3000" b="1" kern="0" err="1">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CHÀO</a:t>
            </a:r>
            <a:r>
              <a:rPr lang="en-US" sz="3000" b="1" kern="0">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 </a:t>
            </a:r>
            <a:r>
              <a:rPr lang="en-US" sz="3000" b="1" kern="0" err="1">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MỪNG</a:t>
            </a:r>
            <a:r>
              <a:rPr lang="en-US" sz="3000" b="1" kern="0">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 </a:t>
            </a:r>
            <a:r>
              <a:rPr lang="en-US" sz="3000" b="1" kern="0" err="1">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CÁC</a:t>
            </a:r>
            <a:r>
              <a:rPr lang="en-US" sz="3000" b="1" kern="0">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 </a:t>
            </a:r>
            <a:r>
              <a:rPr lang="en-US" sz="3000" b="1" kern="0" err="1">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THẦY</a:t>
            </a:r>
            <a:r>
              <a:rPr lang="en-US" sz="3000" b="1" kern="0">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 </a:t>
            </a:r>
            <a:r>
              <a:rPr lang="en-US" sz="3000" b="1" kern="0" err="1">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CÔ</a:t>
            </a:r>
            <a:r>
              <a:rPr lang="en-US" sz="3000" b="1" kern="0">
                <a:ln w="0"/>
                <a:solidFill>
                  <a:schemeClr val="accent1"/>
                </a:solidFill>
                <a:effectLst>
                  <a:innerShdw blurRad="63500" dist="50800" dir="13500000">
                    <a:prstClr val="black">
                      <a:alpha val="50000"/>
                    </a:prstClr>
                  </a:innerShdw>
                </a:effectLst>
                <a:latin typeface="Times New Roman" panose="02020603050405020304" pitchFamily="18" charset="0"/>
                <a:ea typeface="Arial"/>
                <a:cs typeface="Times New Roman" panose="02020603050405020304" pitchFamily="18" charset="0"/>
                <a:sym typeface="Arial"/>
              </a:rPr>
              <a:t> ĐẾN VỚI LỚP HỌC</a:t>
            </a:r>
          </a:p>
        </p:txBody>
      </p:sp>
      <p:sp>
        <p:nvSpPr>
          <p:cNvPr id="6" name="Rectangle 5">
            <a:extLst>
              <a:ext uri="{FF2B5EF4-FFF2-40B4-BE49-F238E27FC236}">
                <a16:creationId xmlns:a16="http://schemas.microsoft.com/office/drawing/2014/main" id="{65CBEC54-12D2-4914-BC02-00C712ECEC3C}"/>
              </a:ext>
            </a:extLst>
          </p:cNvPr>
          <p:cNvSpPr/>
          <p:nvPr/>
        </p:nvSpPr>
        <p:spPr>
          <a:xfrm>
            <a:off x="3017520" y="2243499"/>
            <a:ext cx="3108960" cy="1077218"/>
          </a:xfrm>
          <a:prstGeom prst="rect">
            <a:avLst/>
          </a:prstGeom>
          <a:noFill/>
          <a:ln w="12700">
            <a:solidFill>
              <a:schemeClr val="bg1"/>
            </a:solidFill>
          </a:ln>
          <a:effectLst>
            <a:glow rad="63500">
              <a:schemeClr val="accent1">
                <a:satMod val="175000"/>
                <a:alpha val="40000"/>
              </a:schemeClr>
            </a:glow>
          </a:effec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a:solidFill>
                  <a:schemeClr val="accent1"/>
                </a:solidFill>
                <a:latin typeface="Times New Roman" panose="02020603050405020304" pitchFamily="18" charset="0"/>
                <a:cs typeface="Times New Roman" panose="02020603050405020304" pitchFamily="18" charset="0"/>
              </a:rPr>
              <a:t>MÔN: TIN HỌC</a:t>
            </a:r>
          </a:p>
          <a:p>
            <a:pPr algn="ctr" eaLnBrk="1" hangingPunct="1"/>
            <a:r>
              <a:rPr lang="en-US" altLang="en-US" sz="3200">
                <a:solidFill>
                  <a:schemeClr val="accent1"/>
                </a:solidFill>
                <a:latin typeface="Times New Roman" panose="02020603050405020304" pitchFamily="18" charset="0"/>
                <a:cs typeface="Times New Roman" panose="02020603050405020304" pitchFamily="18" charset="0"/>
              </a:rPr>
              <a:t>LỚP 6A….</a:t>
            </a:r>
          </a:p>
        </p:txBody>
      </p:sp>
      <p:sp>
        <p:nvSpPr>
          <p:cNvPr id="7" name="TextBox 6">
            <a:extLst>
              <a:ext uri="{FF2B5EF4-FFF2-40B4-BE49-F238E27FC236}">
                <a16:creationId xmlns:a16="http://schemas.microsoft.com/office/drawing/2014/main" id="{88E476A8-7671-4217-A0FD-F78CD9AA763D}"/>
              </a:ext>
            </a:extLst>
          </p:cNvPr>
          <p:cNvSpPr txBox="1"/>
          <p:nvPr/>
        </p:nvSpPr>
        <p:spPr>
          <a:xfrm>
            <a:off x="3357563" y="4086225"/>
            <a:ext cx="4445000" cy="460375"/>
          </a:xfrm>
          <a:custGeom>
            <a:avLst/>
            <a:gdLst>
              <a:gd name="connsiteX0" fmla="*/ 0 w 4444754"/>
              <a:gd name="connsiteY0" fmla="*/ 0 h 461665"/>
              <a:gd name="connsiteX1" fmla="*/ 4444754 w 4444754"/>
              <a:gd name="connsiteY1" fmla="*/ 0 h 461665"/>
              <a:gd name="connsiteX2" fmla="*/ 4444754 w 4444754"/>
              <a:gd name="connsiteY2" fmla="*/ 461665 h 461665"/>
              <a:gd name="connsiteX3" fmla="*/ 0 w 4444754"/>
              <a:gd name="connsiteY3" fmla="*/ 461665 h 461665"/>
              <a:gd name="connsiteX4" fmla="*/ 0 w 44447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754" h="461665" fill="none" extrusionOk="0">
                <a:moveTo>
                  <a:pt x="0" y="0"/>
                </a:moveTo>
                <a:cubicBezTo>
                  <a:pt x="1694089" y="15108"/>
                  <a:pt x="3147114" y="80423"/>
                  <a:pt x="4444754" y="0"/>
                </a:cubicBezTo>
                <a:cubicBezTo>
                  <a:pt x="4470075" y="54364"/>
                  <a:pt x="4413118" y="380117"/>
                  <a:pt x="4444754" y="461665"/>
                </a:cubicBezTo>
                <a:cubicBezTo>
                  <a:pt x="2965471" y="542475"/>
                  <a:pt x="1816797" y="307308"/>
                  <a:pt x="0" y="461665"/>
                </a:cubicBezTo>
                <a:cubicBezTo>
                  <a:pt x="9120" y="365363"/>
                  <a:pt x="35462" y="50481"/>
                  <a:pt x="0" y="0"/>
                </a:cubicBezTo>
                <a:close/>
              </a:path>
              <a:path w="4444754" h="461665" stroke="0" extrusionOk="0">
                <a:moveTo>
                  <a:pt x="0" y="0"/>
                </a:moveTo>
                <a:cubicBezTo>
                  <a:pt x="1816965" y="-13977"/>
                  <a:pt x="2345197" y="52666"/>
                  <a:pt x="4444754" y="0"/>
                </a:cubicBezTo>
                <a:cubicBezTo>
                  <a:pt x="4420051" y="111110"/>
                  <a:pt x="4422247" y="280049"/>
                  <a:pt x="4444754" y="461665"/>
                </a:cubicBezTo>
                <a:cubicBezTo>
                  <a:pt x="3952999" y="588515"/>
                  <a:pt x="1916602" y="536905"/>
                  <a:pt x="0" y="461665"/>
                </a:cubicBezTo>
                <a:cubicBezTo>
                  <a:pt x="3391" y="326101"/>
                  <a:pt x="-14341" y="100610"/>
                  <a:pt x="0" y="0"/>
                </a:cubicBezTo>
                <a:close/>
              </a:path>
            </a:pathLst>
          </a:custGeom>
          <a:solidFill>
            <a:schemeClr val="tx2">
              <a:lumMod val="40000"/>
              <a:lumOff val="60000"/>
            </a:schemeClr>
          </a:solidFill>
          <a:ln>
            <a:noFill/>
            <a:prstDash val="dashDot"/>
            <a:extLst>
              <a:ext uri="{C807C97D-BFC1-408E-A445-0C87EB9F89A2}"/>
            </a:extLst>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a:solidFill>
                  <a:srgbClr val="A76300"/>
                </a:solidFill>
                <a:latin typeface="Times New Roman" panose="02020603050405020304" pitchFamily="18" charset="0"/>
                <a:cs typeface="Times New Roman" panose="02020603050405020304" pitchFamily="18" charset="0"/>
              </a:rPr>
              <a:t>Giáo viên: Nguyễn Hoàng Phương</a:t>
            </a:r>
            <a:endParaRPr lang="vi-VN" altLang="en-US" sz="2400">
              <a:solidFill>
                <a:srgbClr val="A763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261FEE5-56FB-4251-A0B9-EB80E90CCC02}"/>
              </a:ext>
            </a:extLst>
          </p:cNvPr>
          <p:cNvSpPr txBox="1"/>
          <p:nvPr/>
        </p:nvSpPr>
        <p:spPr>
          <a:xfrm>
            <a:off x="4656138" y="4546600"/>
            <a:ext cx="4076700" cy="461963"/>
          </a:xfrm>
          <a:custGeom>
            <a:avLst/>
            <a:gdLst>
              <a:gd name="connsiteX0" fmla="*/ 0 w 4076454"/>
              <a:gd name="connsiteY0" fmla="*/ 0 h 461665"/>
              <a:gd name="connsiteX1" fmla="*/ 760938 w 4076454"/>
              <a:gd name="connsiteY1" fmla="*/ 0 h 461665"/>
              <a:gd name="connsiteX2" fmla="*/ 1440347 w 4076454"/>
              <a:gd name="connsiteY2" fmla="*/ 0 h 461665"/>
              <a:gd name="connsiteX3" fmla="*/ 2078992 w 4076454"/>
              <a:gd name="connsiteY3" fmla="*/ 0 h 461665"/>
              <a:gd name="connsiteX4" fmla="*/ 2799165 w 4076454"/>
              <a:gd name="connsiteY4" fmla="*/ 0 h 461665"/>
              <a:gd name="connsiteX5" fmla="*/ 3397045 w 4076454"/>
              <a:gd name="connsiteY5" fmla="*/ 0 h 461665"/>
              <a:gd name="connsiteX6" fmla="*/ 4076454 w 4076454"/>
              <a:gd name="connsiteY6" fmla="*/ 0 h 461665"/>
              <a:gd name="connsiteX7" fmla="*/ 4076454 w 4076454"/>
              <a:gd name="connsiteY7" fmla="*/ 461665 h 461665"/>
              <a:gd name="connsiteX8" fmla="*/ 3519339 w 4076454"/>
              <a:gd name="connsiteY8" fmla="*/ 461665 h 461665"/>
              <a:gd name="connsiteX9" fmla="*/ 2962223 w 4076454"/>
              <a:gd name="connsiteY9" fmla="*/ 461665 h 461665"/>
              <a:gd name="connsiteX10" fmla="*/ 2405108 w 4076454"/>
              <a:gd name="connsiteY10" fmla="*/ 461665 h 461665"/>
              <a:gd name="connsiteX11" fmla="*/ 1807228 w 4076454"/>
              <a:gd name="connsiteY11" fmla="*/ 461665 h 461665"/>
              <a:gd name="connsiteX12" fmla="*/ 1087054 w 4076454"/>
              <a:gd name="connsiteY12" fmla="*/ 461665 h 461665"/>
              <a:gd name="connsiteX13" fmla="*/ 0 w 4076454"/>
              <a:gd name="connsiteY13" fmla="*/ 461665 h 461665"/>
              <a:gd name="connsiteX14" fmla="*/ 0 w 4076454"/>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6454" h="461665" fill="none" extrusionOk="0">
                <a:moveTo>
                  <a:pt x="0" y="0"/>
                </a:moveTo>
                <a:cubicBezTo>
                  <a:pt x="168250" y="-18465"/>
                  <a:pt x="504236" y="1078"/>
                  <a:pt x="760938" y="0"/>
                </a:cubicBezTo>
                <a:cubicBezTo>
                  <a:pt x="1017640" y="-1078"/>
                  <a:pt x="1112707" y="30288"/>
                  <a:pt x="1440347" y="0"/>
                </a:cubicBezTo>
                <a:cubicBezTo>
                  <a:pt x="1767987" y="-30288"/>
                  <a:pt x="1916135" y="1055"/>
                  <a:pt x="2078992" y="0"/>
                </a:cubicBezTo>
                <a:cubicBezTo>
                  <a:pt x="2241849" y="-1055"/>
                  <a:pt x="2555625" y="32613"/>
                  <a:pt x="2799165" y="0"/>
                </a:cubicBezTo>
                <a:cubicBezTo>
                  <a:pt x="3042705" y="-32613"/>
                  <a:pt x="3187350" y="1759"/>
                  <a:pt x="3397045" y="0"/>
                </a:cubicBezTo>
                <a:cubicBezTo>
                  <a:pt x="3606740" y="-1759"/>
                  <a:pt x="3773294" y="-18734"/>
                  <a:pt x="4076454" y="0"/>
                </a:cubicBezTo>
                <a:cubicBezTo>
                  <a:pt x="4071970" y="125872"/>
                  <a:pt x="4083166" y="260224"/>
                  <a:pt x="4076454" y="461665"/>
                </a:cubicBezTo>
                <a:cubicBezTo>
                  <a:pt x="3889483" y="447071"/>
                  <a:pt x="3685836" y="453031"/>
                  <a:pt x="3519339" y="461665"/>
                </a:cubicBezTo>
                <a:cubicBezTo>
                  <a:pt x="3352843" y="470299"/>
                  <a:pt x="3161197" y="469262"/>
                  <a:pt x="2962223" y="461665"/>
                </a:cubicBezTo>
                <a:cubicBezTo>
                  <a:pt x="2763249" y="454068"/>
                  <a:pt x="2583194" y="478528"/>
                  <a:pt x="2405108" y="461665"/>
                </a:cubicBezTo>
                <a:cubicBezTo>
                  <a:pt x="2227022" y="444802"/>
                  <a:pt x="2100582" y="449597"/>
                  <a:pt x="1807228" y="461665"/>
                </a:cubicBezTo>
                <a:cubicBezTo>
                  <a:pt x="1513874" y="473733"/>
                  <a:pt x="1403726" y="486237"/>
                  <a:pt x="1087054" y="461665"/>
                </a:cubicBezTo>
                <a:cubicBezTo>
                  <a:pt x="770382" y="437093"/>
                  <a:pt x="372030" y="456331"/>
                  <a:pt x="0" y="461665"/>
                </a:cubicBezTo>
                <a:cubicBezTo>
                  <a:pt x="-5785" y="363776"/>
                  <a:pt x="-5739" y="126554"/>
                  <a:pt x="0" y="0"/>
                </a:cubicBezTo>
                <a:close/>
              </a:path>
              <a:path w="4076454" h="461665" stroke="0" extrusionOk="0">
                <a:moveTo>
                  <a:pt x="0" y="0"/>
                </a:moveTo>
                <a:cubicBezTo>
                  <a:pt x="225571" y="-17465"/>
                  <a:pt x="370748" y="-5030"/>
                  <a:pt x="638644" y="0"/>
                </a:cubicBezTo>
                <a:cubicBezTo>
                  <a:pt x="906540" y="5030"/>
                  <a:pt x="1044517" y="7727"/>
                  <a:pt x="1358818" y="0"/>
                </a:cubicBezTo>
                <a:cubicBezTo>
                  <a:pt x="1673119" y="-7727"/>
                  <a:pt x="1703436" y="7394"/>
                  <a:pt x="1915933" y="0"/>
                </a:cubicBezTo>
                <a:cubicBezTo>
                  <a:pt x="2128430" y="-7394"/>
                  <a:pt x="2319190" y="23501"/>
                  <a:pt x="2595342" y="0"/>
                </a:cubicBezTo>
                <a:cubicBezTo>
                  <a:pt x="2871494" y="-23501"/>
                  <a:pt x="3004447" y="3223"/>
                  <a:pt x="3152458" y="0"/>
                </a:cubicBezTo>
                <a:cubicBezTo>
                  <a:pt x="3300469" y="-3223"/>
                  <a:pt x="3797195" y="12466"/>
                  <a:pt x="4076454" y="0"/>
                </a:cubicBezTo>
                <a:cubicBezTo>
                  <a:pt x="4080731" y="173549"/>
                  <a:pt x="4088457" y="254577"/>
                  <a:pt x="4076454" y="461665"/>
                </a:cubicBezTo>
                <a:cubicBezTo>
                  <a:pt x="3952220" y="467733"/>
                  <a:pt x="3622104" y="431887"/>
                  <a:pt x="3478574" y="461665"/>
                </a:cubicBezTo>
                <a:cubicBezTo>
                  <a:pt x="3335044" y="491443"/>
                  <a:pt x="3044181" y="486231"/>
                  <a:pt x="2758401" y="461665"/>
                </a:cubicBezTo>
                <a:cubicBezTo>
                  <a:pt x="2472621" y="437099"/>
                  <a:pt x="2334931" y="482369"/>
                  <a:pt x="2201285" y="461665"/>
                </a:cubicBezTo>
                <a:cubicBezTo>
                  <a:pt x="2067639" y="440961"/>
                  <a:pt x="1849907" y="484383"/>
                  <a:pt x="1562641" y="461665"/>
                </a:cubicBezTo>
                <a:cubicBezTo>
                  <a:pt x="1275375" y="438947"/>
                  <a:pt x="1191101" y="488249"/>
                  <a:pt x="964761" y="461665"/>
                </a:cubicBezTo>
                <a:cubicBezTo>
                  <a:pt x="738421" y="435081"/>
                  <a:pt x="378170" y="448609"/>
                  <a:pt x="0" y="461665"/>
                </a:cubicBezTo>
                <a:cubicBezTo>
                  <a:pt x="17735" y="298394"/>
                  <a:pt x="1339" y="182804"/>
                  <a:pt x="0" y="0"/>
                </a:cubicBezTo>
                <a:close/>
              </a:path>
            </a:pathLst>
          </a:custGeom>
          <a:solidFill>
            <a:srgbClr val="FFE0B3"/>
          </a:solidFill>
          <a:ln>
            <a:noFill/>
            <a:prstDash val="sysDot"/>
            <a:extLst>
              <a:ext uri="{C807C97D-BFC1-408E-A445-0C87EB9F89A2}"/>
            </a:extLst>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400">
                <a:solidFill>
                  <a:srgbClr val="A76300"/>
                </a:solidFill>
                <a:latin typeface="Times New Roman" panose="02020603050405020304" pitchFamily="18" charset="0"/>
                <a:cs typeface="Times New Roman" panose="02020603050405020304" pitchFamily="18" charset="0"/>
              </a:rPr>
              <a:t>Trường THCS Xanh Tuệ Đức</a:t>
            </a:r>
            <a:endParaRPr lang="vi-VN" altLang="en-US" sz="2400">
              <a:solidFill>
                <a:srgbClr val="A76300"/>
              </a:solidFill>
              <a:latin typeface="Times New Roman" panose="02020603050405020304" pitchFamily="18" charset="0"/>
              <a:cs typeface="Times New Roman" panose="02020603050405020304" pitchFamily="18" charset="0"/>
            </a:endParaRPr>
          </a:p>
        </p:txBody>
      </p:sp>
      <p:pic>
        <p:nvPicPr>
          <p:cNvPr id="28680" name="Picture 2"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4638" y="42863"/>
            <a:ext cx="63658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288" y="0"/>
            <a:ext cx="81121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786D0816-D7F1-4D60-8F45-CB91D771BED8}"/>
              </a:ext>
            </a:extLst>
          </p:cNvPr>
          <p:cNvSpPr/>
          <p:nvPr/>
        </p:nvSpPr>
        <p:spPr>
          <a:xfrm>
            <a:off x="1381125" y="795338"/>
            <a:ext cx="6381750" cy="2333625"/>
          </a:xfrm>
          <a:prstGeom prst="plaque">
            <a:avLst>
              <a:gd name="adj" fmla="val 34948"/>
            </a:avLst>
          </a:prstGeom>
          <a:solidFill>
            <a:srgbClr val="F49A9A"/>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500">
                <a:solidFill>
                  <a:srgbClr val="FFFFFF"/>
                </a:solidFill>
                <a:latin typeface="Times New Roman" panose="02020603050405020304" pitchFamily="18" charset="0"/>
                <a:cs typeface="Times New Roman" panose="02020603050405020304" pitchFamily="18" charset="0"/>
              </a:rPr>
              <a:t>VẬY THÔNG TIN LÀ GÌ?</a:t>
            </a:r>
            <a:endParaRPr lang="vi-VN" altLang="en-US" sz="3500">
              <a:solidFill>
                <a:srgbClr val="FFFFFF"/>
              </a:solidFill>
              <a:latin typeface="Times New Roman" panose="02020603050405020304" pitchFamily="18" charset="0"/>
              <a:cs typeface="Times New Roman" panose="02020603050405020304" pitchFamily="18" charset="0"/>
            </a:endParaRPr>
          </a:p>
        </p:txBody>
      </p:sp>
      <p:pic>
        <p:nvPicPr>
          <p:cNvPr id="46083" name="Picture 3"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3694113"/>
            <a:ext cx="619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3694113"/>
            <a:ext cx="619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3694113"/>
            <a:ext cx="619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A picture containing text, music&#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7663"/>
            <a:ext cx="2181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FB59934-0FD7-45E3-A206-E1D75CC9E02F}"/>
              </a:ext>
            </a:extLst>
          </p:cNvPr>
          <p:cNvSpPr txBox="1"/>
          <p:nvPr/>
        </p:nvSpPr>
        <p:spPr>
          <a:xfrm>
            <a:off x="1928813" y="241300"/>
            <a:ext cx="6608762" cy="1477963"/>
          </a:xfrm>
          <a:prstGeom prst="rect">
            <a:avLst/>
          </a:prstGeom>
          <a:solidFill>
            <a:schemeClr val="tx2">
              <a:lumMod val="20000"/>
              <a:lumOff val="80000"/>
            </a:schemeClr>
          </a:solidFill>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000">
                <a:latin typeface="Times New Roman" panose="02020603050405020304" pitchFamily="18" charset="0"/>
                <a:cs typeface="Times New Roman" panose="02020603050405020304" pitchFamily="18" charset="0"/>
              </a:rPr>
              <a:t>Thông tin là những gì đem lại hiểu biết cho con người về thế giới xung quanh và về chính bản thân mình.</a:t>
            </a:r>
            <a:endParaRPr lang="vi-VN" altLang="en-US" sz="3000">
              <a:latin typeface="Times New Roman" panose="02020603050405020304" pitchFamily="18" charset="0"/>
              <a:cs typeface="Times New Roman" panose="02020603050405020304" pitchFamily="18" charset="0"/>
            </a:endParaRPr>
          </a:p>
        </p:txBody>
      </p:sp>
      <p:sp>
        <p:nvSpPr>
          <p:cNvPr id="48132" name="TextBox 7"/>
          <p:cNvSpPr>
            <a:spLocks/>
          </p:cNvSpPr>
          <p:nvPr/>
        </p:nvSpPr>
        <p:spPr bwMode="auto">
          <a:xfrm>
            <a:off x="241300" y="1524000"/>
            <a:ext cx="1401763" cy="523875"/>
          </a:xfrm>
          <a:custGeom>
            <a:avLst/>
            <a:gdLst>
              <a:gd name="T0" fmla="*/ 0 w 1402080"/>
              <a:gd name="T1" fmla="*/ 0 h 523220"/>
              <a:gd name="T2" fmla="*/ 1402080 w 1402080"/>
              <a:gd name="T3" fmla="*/ 0 h 523220"/>
              <a:gd name="T4" fmla="*/ 1402080 w 1402080"/>
              <a:gd name="T5" fmla="*/ 523220 h 523220"/>
              <a:gd name="T6" fmla="*/ 0 w 1402080"/>
              <a:gd name="T7" fmla="*/ 523220 h 523220"/>
              <a:gd name="T8" fmla="*/ 0 w 1402080"/>
              <a:gd name="T9" fmla="*/ 0 h 523220"/>
              <a:gd name="T10" fmla="*/ 0 60000 65536"/>
              <a:gd name="T11" fmla="*/ 0 60000 65536"/>
              <a:gd name="T12" fmla="*/ 0 60000 65536"/>
              <a:gd name="T13" fmla="*/ 0 60000 65536"/>
              <a:gd name="T14" fmla="*/ 0 60000 65536"/>
              <a:gd name="T15" fmla="*/ 0 w 1402080"/>
              <a:gd name="T16" fmla="*/ 0 h 523220"/>
              <a:gd name="T17" fmla="*/ 1402080 w 1402080"/>
              <a:gd name="T18" fmla="*/ 523220 h 523220"/>
            </a:gdLst>
            <a:ahLst/>
            <a:cxnLst>
              <a:cxn ang="T10">
                <a:pos x="T0" y="T1"/>
              </a:cxn>
              <a:cxn ang="T11">
                <a:pos x="T2" y="T3"/>
              </a:cxn>
              <a:cxn ang="T12">
                <a:pos x="T4" y="T5"/>
              </a:cxn>
              <a:cxn ang="T13">
                <a:pos x="T6" y="T7"/>
              </a:cxn>
              <a:cxn ang="T14">
                <a:pos x="T8" y="T9"/>
              </a:cxn>
            </a:cxnLst>
            <a:rect l="T15" t="T16" r="T17" b="T18"/>
            <a:pathLst>
              <a:path w="1402080" h="523220" extrusionOk="0">
                <a:moveTo>
                  <a:pt x="0" y="0"/>
                </a:moveTo>
                <a:cubicBezTo>
                  <a:pt x="254873" y="-116673"/>
                  <a:pt x="939662" y="90455"/>
                  <a:pt x="1402080" y="0"/>
                </a:cubicBezTo>
                <a:cubicBezTo>
                  <a:pt x="1384776" y="59595"/>
                  <a:pt x="1376382" y="357183"/>
                  <a:pt x="1402080" y="523220"/>
                </a:cubicBezTo>
                <a:cubicBezTo>
                  <a:pt x="1037495" y="639497"/>
                  <a:pt x="224790" y="474174"/>
                  <a:pt x="0" y="523220"/>
                </a:cubicBezTo>
                <a:cubicBezTo>
                  <a:pt x="16634" y="372594"/>
                  <a:pt x="34715" y="211490"/>
                  <a:pt x="0" y="0"/>
                </a:cubicBezTo>
                <a:close/>
              </a:path>
            </a:pathLst>
          </a:cu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(Kí hiệu HS cần ghi bài)</a:t>
            </a:r>
            <a:endParaRPr lang="vi-VN" altLang="en-US">
              <a:latin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13E2D54B-653E-49E1-B049-C994D7CD6540}"/>
              </a:ext>
            </a:extLst>
          </p:cNvPr>
          <p:cNvSpPr/>
          <p:nvPr/>
        </p:nvSpPr>
        <p:spPr>
          <a:xfrm rot="16200000">
            <a:off x="774701" y="1198562"/>
            <a:ext cx="334962" cy="3159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sym typeface="Arial"/>
            </a:endParaRPr>
          </a:p>
        </p:txBody>
      </p:sp>
      <p:grpSp>
        <p:nvGrpSpPr>
          <p:cNvPr id="14" name="Graphic 10"/>
          <p:cNvGrpSpPr>
            <a:grpSpLocks/>
          </p:cNvGrpSpPr>
          <p:nvPr/>
        </p:nvGrpSpPr>
        <p:grpSpPr bwMode="auto">
          <a:xfrm>
            <a:off x="3684588" y="3201988"/>
            <a:ext cx="1862137" cy="1768475"/>
            <a:chOff x="3684713" y="3201877"/>
            <a:chExt cx="1861503" cy="1769204"/>
          </a:xfrm>
        </p:grpSpPr>
        <p:grpSp>
          <p:nvGrpSpPr>
            <p:cNvPr id="48218" name="Graphic 10"/>
            <p:cNvGrpSpPr>
              <a:grpSpLocks/>
            </p:cNvGrpSpPr>
            <p:nvPr/>
          </p:nvGrpSpPr>
          <p:grpSpPr bwMode="auto">
            <a:xfrm>
              <a:off x="3684713" y="3763396"/>
              <a:ext cx="1861503" cy="1207685"/>
              <a:chOff x="3684713" y="3763396"/>
              <a:chExt cx="1861503" cy="1207685"/>
            </a:xfrm>
          </p:grpSpPr>
          <p:sp>
            <p:nvSpPr>
              <p:cNvPr id="48229" name="Freeform: Shape 15"/>
              <p:cNvSpPr>
                <a:spLocks/>
              </p:cNvSpPr>
              <p:nvPr/>
            </p:nvSpPr>
            <p:spPr bwMode="auto">
              <a:xfrm>
                <a:off x="3865394" y="3898386"/>
                <a:ext cx="1393370" cy="1072695"/>
              </a:xfrm>
              <a:custGeom>
                <a:avLst/>
                <a:gdLst>
                  <a:gd name="T0" fmla="*/ 1019278 w 1393370"/>
                  <a:gd name="T1" fmla="*/ 29506 h 1072695"/>
                  <a:gd name="T2" fmla="*/ 884563 w 1393370"/>
                  <a:gd name="T3" fmla="*/ 8218 h 1072695"/>
                  <a:gd name="T4" fmla="*/ 759474 w 1393370"/>
                  <a:gd name="T5" fmla="*/ 0 h 1072695"/>
                  <a:gd name="T6" fmla="*/ 644032 w 1393370"/>
                  <a:gd name="T7" fmla="*/ 7259 h 1072695"/>
                  <a:gd name="T8" fmla="*/ 563731 w 1393370"/>
                  <a:gd name="T9" fmla="*/ 18080 h 1072695"/>
                  <a:gd name="T10" fmla="*/ 0 w 1393370"/>
                  <a:gd name="T11" fmla="*/ 286982 h 1072695"/>
                  <a:gd name="T12" fmla="*/ 13990 w 1393370"/>
                  <a:gd name="T13" fmla="*/ 584119 h 1072695"/>
                  <a:gd name="T14" fmla="*/ 14010 w 1393370"/>
                  <a:gd name="T15" fmla="*/ 584472 h 1072695"/>
                  <a:gd name="T16" fmla="*/ 323747 w 1393370"/>
                  <a:gd name="T17" fmla="*/ 468970 h 1072695"/>
                  <a:gd name="T18" fmla="*/ 377986 w 1393370"/>
                  <a:gd name="T19" fmla="*/ 1072695 h 1072695"/>
                  <a:gd name="T20" fmla="*/ 1393370 w 1393370"/>
                  <a:gd name="T21" fmla="*/ 1072695 h 1072695"/>
                  <a:gd name="T22" fmla="*/ 1019278 w 1393370"/>
                  <a:gd name="T23" fmla="*/ 29506 h 10726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3370" h="1072695">
                    <a:moveTo>
                      <a:pt x="1019278" y="29506"/>
                    </a:moveTo>
                    <a:cubicBezTo>
                      <a:pt x="977817" y="20408"/>
                      <a:pt x="933068" y="13266"/>
                      <a:pt x="884563" y="8218"/>
                    </a:cubicBezTo>
                    <a:cubicBezTo>
                      <a:pt x="845332" y="4129"/>
                      <a:pt x="803753" y="1350"/>
                      <a:pt x="759474" y="0"/>
                    </a:cubicBezTo>
                    <a:cubicBezTo>
                      <a:pt x="718776" y="1017"/>
                      <a:pt x="680386" y="3502"/>
                      <a:pt x="644032" y="7259"/>
                    </a:cubicBezTo>
                    <a:cubicBezTo>
                      <a:pt x="616071" y="10155"/>
                      <a:pt x="589324" y="13775"/>
                      <a:pt x="563731" y="18080"/>
                    </a:cubicBezTo>
                    <a:cubicBezTo>
                      <a:pt x="277844" y="66135"/>
                      <a:pt x="133502" y="197015"/>
                      <a:pt x="0" y="286982"/>
                    </a:cubicBezTo>
                    <a:lnTo>
                      <a:pt x="13990" y="584119"/>
                    </a:lnTo>
                    <a:lnTo>
                      <a:pt x="14010" y="584472"/>
                    </a:lnTo>
                    <a:lnTo>
                      <a:pt x="323747" y="468970"/>
                    </a:lnTo>
                    <a:lnTo>
                      <a:pt x="377986" y="1072695"/>
                    </a:lnTo>
                    <a:lnTo>
                      <a:pt x="1393370" y="1072695"/>
                    </a:lnTo>
                    <a:cubicBezTo>
                      <a:pt x="1311386" y="762488"/>
                      <a:pt x="1160353" y="271035"/>
                      <a:pt x="1019278" y="29506"/>
                    </a:cubicBezTo>
                    <a:close/>
                  </a:path>
                </a:pathLst>
              </a:custGeom>
              <a:solidFill>
                <a:srgbClr val="FF864D"/>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48230" name="Graphic 10"/>
              <p:cNvGrpSpPr>
                <a:grpSpLocks/>
              </p:cNvGrpSpPr>
              <p:nvPr/>
            </p:nvGrpSpPr>
            <p:grpSpPr bwMode="auto">
              <a:xfrm>
                <a:off x="4884672" y="3927892"/>
                <a:ext cx="661543" cy="1043188"/>
                <a:chOff x="4884672" y="3927892"/>
                <a:chExt cx="661543" cy="1043188"/>
              </a:xfrm>
            </p:grpSpPr>
            <p:sp>
              <p:nvSpPr>
                <p:cNvPr id="48237" name="Freeform: Shape 17"/>
                <p:cNvSpPr>
                  <a:spLocks/>
                </p:cNvSpPr>
                <p:nvPr/>
              </p:nvSpPr>
              <p:spPr bwMode="auto">
                <a:xfrm>
                  <a:off x="4884672" y="3927892"/>
                  <a:ext cx="533343" cy="609673"/>
                </a:xfrm>
                <a:custGeom>
                  <a:avLst/>
                  <a:gdLst>
                    <a:gd name="T0" fmla="*/ 0 w 533343"/>
                    <a:gd name="T1" fmla="*/ 0 h 609673"/>
                    <a:gd name="T2" fmla="*/ 247008 w 533343"/>
                    <a:gd name="T3" fmla="*/ 609673 h 609673"/>
                    <a:gd name="T4" fmla="*/ 533344 w 533343"/>
                    <a:gd name="T5" fmla="*/ 555650 h 609673"/>
                    <a:gd name="T6" fmla="*/ 0 w 533343"/>
                    <a:gd name="T7" fmla="*/ 0 h 6096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3343" h="609673">
                      <a:moveTo>
                        <a:pt x="0" y="0"/>
                      </a:moveTo>
                      <a:cubicBezTo>
                        <a:pt x="84410" y="144538"/>
                        <a:pt x="172401" y="378553"/>
                        <a:pt x="247008" y="609673"/>
                      </a:cubicBezTo>
                      <a:lnTo>
                        <a:pt x="533344" y="555650"/>
                      </a:lnTo>
                      <a:cubicBezTo>
                        <a:pt x="444708" y="266105"/>
                        <a:pt x="394950" y="64804"/>
                        <a:pt x="0" y="0"/>
                      </a:cubicBezTo>
                      <a:close/>
                    </a:path>
                  </a:pathLst>
                </a:custGeom>
                <a:solidFill>
                  <a:srgbClr val="FF864D"/>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38" name="Freeform: Shape 18"/>
                <p:cNvSpPr>
                  <a:spLocks/>
                </p:cNvSpPr>
                <p:nvPr/>
              </p:nvSpPr>
              <p:spPr bwMode="auto">
                <a:xfrm>
                  <a:off x="5131700" y="4483542"/>
                  <a:ext cx="414516" cy="487538"/>
                </a:xfrm>
                <a:custGeom>
                  <a:avLst/>
                  <a:gdLst>
                    <a:gd name="T0" fmla="*/ 0 w 414516"/>
                    <a:gd name="T1" fmla="*/ 54023 h 487538"/>
                    <a:gd name="T2" fmla="*/ 127084 w 414516"/>
                    <a:gd name="T3" fmla="*/ 487539 h 487538"/>
                    <a:gd name="T4" fmla="*/ 414516 w 414516"/>
                    <a:gd name="T5" fmla="*/ 487539 h 487538"/>
                    <a:gd name="T6" fmla="*/ 286336 w 414516"/>
                    <a:gd name="T7" fmla="*/ 0 h 487538"/>
                    <a:gd name="T8" fmla="*/ 0 w 414516"/>
                    <a:gd name="T9" fmla="*/ 54023 h 4875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4516" h="487538">
                      <a:moveTo>
                        <a:pt x="0" y="54023"/>
                      </a:moveTo>
                      <a:cubicBezTo>
                        <a:pt x="50071" y="209147"/>
                        <a:pt x="94154" y="362959"/>
                        <a:pt x="127084" y="487539"/>
                      </a:cubicBezTo>
                      <a:lnTo>
                        <a:pt x="414516" y="487539"/>
                      </a:lnTo>
                      <a:cubicBezTo>
                        <a:pt x="365483" y="304670"/>
                        <a:pt x="329539" y="141055"/>
                        <a:pt x="286336" y="0"/>
                      </a:cubicBezTo>
                      <a:lnTo>
                        <a:pt x="0" y="54023"/>
                      </a:ln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231" name="Graphic 10"/>
              <p:cNvGrpSpPr>
                <a:grpSpLocks/>
              </p:cNvGrpSpPr>
              <p:nvPr/>
            </p:nvGrpSpPr>
            <p:grpSpPr bwMode="auto">
              <a:xfrm>
                <a:off x="3684713" y="3763396"/>
                <a:ext cx="810025" cy="726562"/>
                <a:chOff x="3684713" y="3763396"/>
                <a:chExt cx="810025" cy="726562"/>
              </a:xfrm>
            </p:grpSpPr>
            <p:sp>
              <p:nvSpPr>
                <p:cNvPr id="48235" name="Freeform: Shape 20"/>
                <p:cNvSpPr>
                  <a:spLocks/>
                </p:cNvSpPr>
                <p:nvPr/>
              </p:nvSpPr>
              <p:spPr bwMode="auto">
                <a:xfrm>
                  <a:off x="3684713" y="3763396"/>
                  <a:ext cx="810025" cy="726562"/>
                </a:xfrm>
                <a:custGeom>
                  <a:avLst/>
                  <a:gdLst>
                    <a:gd name="T0" fmla="*/ 801468 w 810025"/>
                    <a:gd name="T1" fmla="*/ 61048 h 726562"/>
                    <a:gd name="T2" fmla="*/ 731909 w 810025"/>
                    <a:gd name="T3" fmla="*/ 71555 h 726562"/>
                    <a:gd name="T4" fmla="*/ 725354 w 810025"/>
                    <a:gd name="T5" fmla="*/ 5929 h 726562"/>
                    <a:gd name="T6" fmla="*/ 600676 w 810025"/>
                    <a:gd name="T7" fmla="*/ 17748 h 726562"/>
                    <a:gd name="T8" fmla="*/ 517988 w 810025"/>
                    <a:gd name="T9" fmla="*/ 3307 h 726562"/>
                    <a:gd name="T10" fmla="*/ 277810 w 810025"/>
                    <a:gd name="T11" fmla="*/ 213295 h 726562"/>
                    <a:gd name="T12" fmla="*/ 38218 w 810025"/>
                    <a:gd name="T13" fmla="*/ 478813 h 726562"/>
                    <a:gd name="T14" fmla="*/ 62930 w 810025"/>
                    <a:gd name="T15" fmla="*/ 699484 h 726562"/>
                    <a:gd name="T16" fmla="*/ 62930 w 810025"/>
                    <a:gd name="T17" fmla="*/ 699484 h 726562"/>
                    <a:gd name="T18" fmla="*/ 194652 w 810025"/>
                    <a:gd name="T19" fmla="*/ 719129 h 726562"/>
                    <a:gd name="T20" fmla="*/ 277046 w 810025"/>
                    <a:gd name="T21" fmla="*/ 651957 h 726562"/>
                    <a:gd name="T22" fmla="*/ 516658 w 810025"/>
                    <a:gd name="T23" fmla="*/ 284185 h 726562"/>
                    <a:gd name="T24" fmla="*/ 744392 w 810025"/>
                    <a:gd name="T25" fmla="*/ 153089 h 726562"/>
                    <a:gd name="T26" fmla="*/ 801468 w 810025"/>
                    <a:gd name="T27" fmla="*/ 61048 h 7265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0025" h="726562">
                      <a:moveTo>
                        <a:pt x="801468" y="61048"/>
                      </a:moveTo>
                      <a:cubicBezTo>
                        <a:pt x="776990" y="54474"/>
                        <a:pt x="731909" y="71555"/>
                        <a:pt x="731909" y="71555"/>
                      </a:cubicBezTo>
                      <a:cubicBezTo>
                        <a:pt x="743727" y="24302"/>
                        <a:pt x="725354" y="5929"/>
                        <a:pt x="725354" y="5929"/>
                      </a:cubicBezTo>
                      <a:cubicBezTo>
                        <a:pt x="701737" y="-12444"/>
                        <a:pt x="600676" y="17748"/>
                        <a:pt x="600676" y="17748"/>
                      </a:cubicBezTo>
                      <a:cubicBezTo>
                        <a:pt x="575749" y="-4558"/>
                        <a:pt x="517988" y="3307"/>
                        <a:pt x="517988" y="3307"/>
                      </a:cubicBezTo>
                      <a:cubicBezTo>
                        <a:pt x="416927" y="19058"/>
                        <a:pt x="277810" y="213295"/>
                        <a:pt x="277810" y="213295"/>
                      </a:cubicBezTo>
                      <a:lnTo>
                        <a:pt x="38218" y="478813"/>
                      </a:lnTo>
                      <a:cubicBezTo>
                        <a:pt x="-21402" y="544889"/>
                        <a:pt x="-9838" y="648240"/>
                        <a:pt x="62930" y="699484"/>
                      </a:cubicBezTo>
                      <a:cubicBezTo>
                        <a:pt x="103022" y="727719"/>
                        <a:pt x="151840" y="733158"/>
                        <a:pt x="194652" y="719129"/>
                      </a:cubicBezTo>
                      <a:cubicBezTo>
                        <a:pt x="228150" y="708152"/>
                        <a:pt x="257969" y="685240"/>
                        <a:pt x="277046" y="651957"/>
                      </a:cubicBezTo>
                      <a:cubicBezTo>
                        <a:pt x="341675" y="539234"/>
                        <a:pt x="435300" y="384659"/>
                        <a:pt x="516658" y="284185"/>
                      </a:cubicBezTo>
                      <a:cubicBezTo>
                        <a:pt x="585943" y="269745"/>
                        <a:pt x="681427" y="208071"/>
                        <a:pt x="744392" y="153089"/>
                      </a:cubicBezTo>
                      <a:cubicBezTo>
                        <a:pt x="795931" y="108067"/>
                        <a:pt x="825691" y="67564"/>
                        <a:pt x="801468" y="61048"/>
                      </a:cubicBez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22" name="Graphic 10">
                  <a:extLst>
                    <a:ext uri="{FF2B5EF4-FFF2-40B4-BE49-F238E27FC236}">
                      <a16:creationId xmlns:a16="http://schemas.microsoft.com/office/drawing/2014/main" id="{429D111D-7518-4503-9E9F-75E2B9B05F8D}"/>
                    </a:ext>
                  </a:extLst>
                </p:cNvPr>
                <p:cNvGrpSpPr/>
                <p:nvPr/>
              </p:nvGrpSpPr>
              <p:grpSpPr>
                <a:xfrm>
                  <a:off x="4172679" y="3776967"/>
                  <a:ext cx="246411" cy="197513"/>
                  <a:chOff x="4172679" y="3776967"/>
                  <a:chExt cx="246411" cy="197513"/>
                </a:xfrm>
                <a:solidFill>
                  <a:srgbClr val="BF643A"/>
                </a:solidFill>
              </p:grpSpPr>
              <p:sp>
                <p:nvSpPr>
                  <p:cNvPr id="23" name="Freeform: Shape 22">
                    <a:extLst>
                      <a:ext uri="{FF2B5EF4-FFF2-40B4-BE49-F238E27FC236}">
                        <a16:creationId xmlns:a16="http://schemas.microsoft.com/office/drawing/2014/main" id="{1E31D760-5653-4F1C-B168-BAFEBCF21C90}"/>
                      </a:ext>
                    </a:extLst>
                  </p:cNvPr>
                  <p:cNvSpPr/>
                  <p:nvPr/>
                </p:nvSpPr>
                <p:spPr>
                  <a:xfrm>
                    <a:off x="4172679" y="3776967"/>
                    <a:ext cx="78954" cy="197513"/>
                  </a:xfrm>
                  <a:custGeom>
                    <a:avLst/>
                    <a:gdLst>
                      <a:gd name="connsiteX0" fmla="*/ 21765 w 78954"/>
                      <a:gd name="connsiteY0" fmla="*/ 197513 h 197513"/>
                      <a:gd name="connsiteX1" fmla="*/ 13684 w 78954"/>
                      <a:gd name="connsiteY1" fmla="*/ 196437 h 197513"/>
                      <a:gd name="connsiteX2" fmla="*/ 10221 w 78954"/>
                      <a:gd name="connsiteY2" fmla="*/ 155856 h 197513"/>
                      <a:gd name="connsiteX3" fmla="*/ 1513 w 78954"/>
                      <a:gd name="connsiteY3" fmla="*/ 91326 h 197513"/>
                      <a:gd name="connsiteX4" fmla="*/ 183 w 78954"/>
                      <a:gd name="connsiteY4" fmla="*/ 88137 h 197513"/>
                      <a:gd name="connsiteX5" fmla="*/ 3372 w 78954"/>
                      <a:gd name="connsiteY5" fmla="*/ 86806 h 197513"/>
                      <a:gd name="connsiteX6" fmla="*/ 14995 w 78954"/>
                      <a:gd name="connsiteY6" fmla="*/ 156835 h 197513"/>
                      <a:gd name="connsiteX7" fmla="*/ 14838 w 78954"/>
                      <a:gd name="connsiteY7" fmla="*/ 191702 h 197513"/>
                      <a:gd name="connsiteX8" fmla="*/ 67003 w 78954"/>
                      <a:gd name="connsiteY8" fmla="*/ 114669 h 197513"/>
                      <a:gd name="connsiteX9" fmla="*/ 42760 w 78954"/>
                      <a:gd name="connsiteY9" fmla="*/ 4235 h 197513"/>
                      <a:gd name="connsiteX10" fmla="*/ 42642 w 78954"/>
                      <a:gd name="connsiteY10" fmla="*/ 772 h 197513"/>
                      <a:gd name="connsiteX11" fmla="*/ 46105 w 78954"/>
                      <a:gd name="connsiteY11" fmla="*/ 655 h 197513"/>
                      <a:gd name="connsiteX12" fmla="*/ 71738 w 78954"/>
                      <a:gd name="connsiteY12" fmla="*/ 115960 h 197513"/>
                      <a:gd name="connsiteX13" fmla="*/ 21765 w 78954"/>
                      <a:gd name="connsiteY13" fmla="*/ 197513 h 1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54" h="197513">
                        <a:moveTo>
                          <a:pt x="21765" y="197513"/>
                        </a:moveTo>
                        <a:cubicBezTo>
                          <a:pt x="19182" y="197513"/>
                          <a:pt x="16501" y="197142"/>
                          <a:pt x="13684" y="196437"/>
                        </a:cubicBezTo>
                        <a:cubicBezTo>
                          <a:pt x="2550" y="193659"/>
                          <a:pt x="5936" y="176968"/>
                          <a:pt x="10221" y="155856"/>
                        </a:cubicBezTo>
                        <a:cubicBezTo>
                          <a:pt x="15308" y="130811"/>
                          <a:pt x="21647" y="99661"/>
                          <a:pt x="1513" y="91326"/>
                        </a:cubicBezTo>
                        <a:cubicBezTo>
                          <a:pt x="261" y="90817"/>
                          <a:pt x="-326" y="89389"/>
                          <a:pt x="183" y="88137"/>
                        </a:cubicBezTo>
                        <a:cubicBezTo>
                          <a:pt x="692" y="86884"/>
                          <a:pt x="2120" y="86297"/>
                          <a:pt x="3372" y="86806"/>
                        </a:cubicBezTo>
                        <a:cubicBezTo>
                          <a:pt x="27224" y="96668"/>
                          <a:pt x="20434" y="130028"/>
                          <a:pt x="14995" y="156835"/>
                        </a:cubicBezTo>
                        <a:cubicBezTo>
                          <a:pt x="11532" y="173916"/>
                          <a:pt x="8244" y="190058"/>
                          <a:pt x="14838" y="191702"/>
                        </a:cubicBezTo>
                        <a:cubicBezTo>
                          <a:pt x="33485" y="196359"/>
                          <a:pt x="47338" y="185480"/>
                          <a:pt x="67003" y="114669"/>
                        </a:cubicBezTo>
                        <a:cubicBezTo>
                          <a:pt x="86373" y="44953"/>
                          <a:pt x="62189" y="22373"/>
                          <a:pt x="42760" y="4235"/>
                        </a:cubicBezTo>
                        <a:cubicBezTo>
                          <a:pt x="41781" y="3316"/>
                          <a:pt x="41723" y="1770"/>
                          <a:pt x="42642" y="772"/>
                        </a:cubicBezTo>
                        <a:cubicBezTo>
                          <a:pt x="43562" y="-206"/>
                          <a:pt x="45108" y="-265"/>
                          <a:pt x="46105" y="655"/>
                        </a:cubicBezTo>
                        <a:cubicBezTo>
                          <a:pt x="65437" y="18695"/>
                          <a:pt x="91891" y="43388"/>
                          <a:pt x="71738" y="115960"/>
                        </a:cubicBezTo>
                        <a:cubicBezTo>
                          <a:pt x="55380" y="174894"/>
                          <a:pt x="41997" y="197513"/>
                          <a:pt x="21765" y="197513"/>
                        </a:cubicBezTo>
                        <a:close/>
                      </a:path>
                    </a:pathLst>
                  </a:custGeom>
                  <a:solidFill>
                    <a:srgbClr val="BF643A"/>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4" name="Freeform: Shape 23">
                    <a:extLst>
                      <a:ext uri="{FF2B5EF4-FFF2-40B4-BE49-F238E27FC236}">
                        <a16:creationId xmlns:a16="http://schemas.microsoft.com/office/drawing/2014/main" id="{FC56C317-1360-47CD-8CCF-D7D40573AC83}"/>
                      </a:ext>
                    </a:extLst>
                  </p:cNvPr>
                  <p:cNvSpPr/>
                  <p:nvPr/>
                </p:nvSpPr>
                <p:spPr>
                  <a:xfrm>
                    <a:off x="4229120" y="3795374"/>
                    <a:ext cx="69519" cy="170555"/>
                  </a:xfrm>
                  <a:custGeom>
                    <a:avLst/>
                    <a:gdLst>
                      <a:gd name="connsiteX0" fmla="*/ 35627 w 69519"/>
                      <a:gd name="connsiteY0" fmla="*/ 170555 h 170555"/>
                      <a:gd name="connsiteX1" fmla="*/ 231 w 69519"/>
                      <a:gd name="connsiteY1" fmla="*/ 130776 h 170555"/>
                      <a:gd name="connsiteX2" fmla="*/ 1405 w 69519"/>
                      <a:gd name="connsiteY2" fmla="*/ 127528 h 170555"/>
                      <a:gd name="connsiteX3" fmla="*/ 4653 w 69519"/>
                      <a:gd name="connsiteY3" fmla="*/ 128702 h 170555"/>
                      <a:gd name="connsiteX4" fmla="*/ 37212 w 69519"/>
                      <a:gd name="connsiteY4" fmla="*/ 165448 h 170555"/>
                      <a:gd name="connsiteX5" fmla="*/ 63059 w 69519"/>
                      <a:gd name="connsiteY5" fmla="*/ 2968 h 170555"/>
                      <a:gd name="connsiteX6" fmla="*/ 64918 w 69519"/>
                      <a:gd name="connsiteY6" fmla="*/ 53 h 170555"/>
                      <a:gd name="connsiteX7" fmla="*/ 67834 w 69519"/>
                      <a:gd name="connsiteY7" fmla="*/ 1911 h 170555"/>
                      <a:gd name="connsiteX8" fmla="*/ 38562 w 69519"/>
                      <a:gd name="connsiteY8" fmla="*/ 170164 h 170555"/>
                      <a:gd name="connsiteX9" fmla="*/ 35627 w 69519"/>
                      <a:gd name="connsiteY9" fmla="*/ 170555 h 17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19" h="170555">
                        <a:moveTo>
                          <a:pt x="35627" y="170555"/>
                        </a:moveTo>
                        <a:cubicBezTo>
                          <a:pt x="19485" y="170555"/>
                          <a:pt x="2247" y="135062"/>
                          <a:pt x="231" y="130776"/>
                        </a:cubicBezTo>
                        <a:cubicBezTo>
                          <a:pt x="-336" y="129563"/>
                          <a:pt x="173" y="128096"/>
                          <a:pt x="1405" y="127528"/>
                        </a:cubicBezTo>
                        <a:cubicBezTo>
                          <a:pt x="2638" y="126961"/>
                          <a:pt x="4086" y="127470"/>
                          <a:pt x="4653" y="128702"/>
                        </a:cubicBezTo>
                        <a:cubicBezTo>
                          <a:pt x="12049" y="144395"/>
                          <a:pt x="27429" y="168168"/>
                          <a:pt x="37212" y="165448"/>
                        </a:cubicBezTo>
                        <a:cubicBezTo>
                          <a:pt x="61827" y="158424"/>
                          <a:pt x="68558" y="27680"/>
                          <a:pt x="63059" y="2968"/>
                        </a:cubicBezTo>
                        <a:cubicBezTo>
                          <a:pt x="62766" y="1657"/>
                          <a:pt x="63607" y="346"/>
                          <a:pt x="64918" y="53"/>
                        </a:cubicBezTo>
                        <a:cubicBezTo>
                          <a:pt x="66249" y="-221"/>
                          <a:pt x="67540" y="601"/>
                          <a:pt x="67834" y="1911"/>
                        </a:cubicBezTo>
                        <a:cubicBezTo>
                          <a:pt x="72334" y="22143"/>
                          <a:pt x="69477" y="161320"/>
                          <a:pt x="38562" y="170164"/>
                        </a:cubicBezTo>
                        <a:cubicBezTo>
                          <a:pt x="37584" y="170418"/>
                          <a:pt x="36625" y="170555"/>
                          <a:pt x="35627" y="170555"/>
                        </a:cubicBezTo>
                        <a:close/>
                      </a:path>
                    </a:pathLst>
                  </a:custGeom>
                  <a:solidFill>
                    <a:srgbClr val="BF643A"/>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5" name="Freeform: Shape 24">
                    <a:extLst>
                      <a:ext uri="{FF2B5EF4-FFF2-40B4-BE49-F238E27FC236}">
                        <a16:creationId xmlns:a16="http://schemas.microsoft.com/office/drawing/2014/main" id="{506A6163-E63C-4EF2-ADD3-29EE9989F12E}"/>
                      </a:ext>
                    </a:extLst>
                  </p:cNvPr>
                  <p:cNvSpPr/>
                  <p:nvPr/>
                </p:nvSpPr>
                <p:spPr>
                  <a:xfrm>
                    <a:off x="4300002" y="3792709"/>
                    <a:ext cx="63591" cy="164004"/>
                  </a:xfrm>
                  <a:custGeom>
                    <a:avLst/>
                    <a:gdLst>
                      <a:gd name="connsiteX0" fmla="*/ 30938 w 63591"/>
                      <a:gd name="connsiteY0" fmla="*/ 164005 h 164004"/>
                      <a:gd name="connsiteX1" fmla="*/ 30391 w 63591"/>
                      <a:gd name="connsiteY1" fmla="*/ 163986 h 164004"/>
                      <a:gd name="connsiteX2" fmla="*/ 278 w 63591"/>
                      <a:gd name="connsiteY2" fmla="*/ 128277 h 164004"/>
                      <a:gd name="connsiteX3" fmla="*/ 1315 w 63591"/>
                      <a:gd name="connsiteY3" fmla="*/ 124970 h 164004"/>
                      <a:gd name="connsiteX4" fmla="*/ 4602 w 63591"/>
                      <a:gd name="connsiteY4" fmla="*/ 126007 h 164004"/>
                      <a:gd name="connsiteX5" fmla="*/ 30606 w 63591"/>
                      <a:gd name="connsiteY5" fmla="*/ 159094 h 164004"/>
                      <a:gd name="connsiteX6" fmla="*/ 43676 w 63591"/>
                      <a:gd name="connsiteY6" fmla="*/ 148117 h 164004"/>
                      <a:gd name="connsiteX7" fmla="*/ 53812 w 63591"/>
                      <a:gd name="connsiteY7" fmla="*/ 30503 h 164004"/>
                      <a:gd name="connsiteX8" fmla="*/ 34284 w 63591"/>
                      <a:gd name="connsiteY8" fmla="*/ 4714 h 164004"/>
                      <a:gd name="connsiteX9" fmla="*/ 32973 w 63591"/>
                      <a:gd name="connsiteY9" fmla="*/ 1505 h 164004"/>
                      <a:gd name="connsiteX10" fmla="*/ 36182 w 63591"/>
                      <a:gd name="connsiteY10" fmla="*/ 194 h 164004"/>
                      <a:gd name="connsiteX11" fmla="*/ 58508 w 63591"/>
                      <a:gd name="connsiteY11" fmla="*/ 29055 h 164004"/>
                      <a:gd name="connsiteX12" fmla="*/ 47805 w 63591"/>
                      <a:gd name="connsiteY12" fmla="*/ 150778 h 164004"/>
                      <a:gd name="connsiteX13" fmla="*/ 30938 w 63591"/>
                      <a:gd name="connsiteY13" fmla="*/ 164005 h 1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91" h="164004">
                        <a:moveTo>
                          <a:pt x="30938" y="164005"/>
                        </a:moveTo>
                        <a:cubicBezTo>
                          <a:pt x="30762" y="164005"/>
                          <a:pt x="30567" y="164005"/>
                          <a:pt x="30391" y="163986"/>
                        </a:cubicBezTo>
                        <a:cubicBezTo>
                          <a:pt x="20490" y="163516"/>
                          <a:pt x="11528" y="149976"/>
                          <a:pt x="278" y="128277"/>
                        </a:cubicBezTo>
                        <a:cubicBezTo>
                          <a:pt x="-348" y="127083"/>
                          <a:pt x="121" y="125596"/>
                          <a:pt x="1315" y="124970"/>
                        </a:cubicBezTo>
                        <a:cubicBezTo>
                          <a:pt x="2508" y="124344"/>
                          <a:pt x="3995" y="124813"/>
                          <a:pt x="4602" y="126007"/>
                        </a:cubicBezTo>
                        <a:cubicBezTo>
                          <a:pt x="12976" y="142149"/>
                          <a:pt x="22603" y="158703"/>
                          <a:pt x="30606" y="159094"/>
                        </a:cubicBezTo>
                        <a:cubicBezTo>
                          <a:pt x="34460" y="159211"/>
                          <a:pt x="38785" y="155689"/>
                          <a:pt x="43676" y="148117"/>
                        </a:cubicBezTo>
                        <a:cubicBezTo>
                          <a:pt x="54301" y="131681"/>
                          <a:pt x="65493" y="68246"/>
                          <a:pt x="53812" y="30503"/>
                        </a:cubicBezTo>
                        <a:cubicBezTo>
                          <a:pt x="49664" y="17080"/>
                          <a:pt x="43089" y="8412"/>
                          <a:pt x="34284" y="4714"/>
                        </a:cubicBezTo>
                        <a:cubicBezTo>
                          <a:pt x="33032" y="4186"/>
                          <a:pt x="32445" y="2757"/>
                          <a:pt x="32973" y="1505"/>
                        </a:cubicBezTo>
                        <a:cubicBezTo>
                          <a:pt x="33502" y="253"/>
                          <a:pt x="34930" y="-334"/>
                          <a:pt x="36182" y="194"/>
                        </a:cubicBezTo>
                        <a:cubicBezTo>
                          <a:pt x="46396" y="4479"/>
                          <a:pt x="53909" y="14184"/>
                          <a:pt x="58508" y="29055"/>
                        </a:cubicBezTo>
                        <a:cubicBezTo>
                          <a:pt x="70541" y="68012"/>
                          <a:pt x="58860" y="133696"/>
                          <a:pt x="47805" y="150778"/>
                        </a:cubicBezTo>
                        <a:cubicBezTo>
                          <a:pt x="41974" y="159779"/>
                          <a:pt x="36613" y="164005"/>
                          <a:pt x="30938" y="164005"/>
                        </a:cubicBezTo>
                        <a:close/>
                      </a:path>
                    </a:pathLst>
                  </a:custGeom>
                  <a:solidFill>
                    <a:srgbClr val="BF643A"/>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6" name="Freeform: Shape 25">
                    <a:extLst>
                      <a:ext uri="{FF2B5EF4-FFF2-40B4-BE49-F238E27FC236}">
                        <a16:creationId xmlns:a16="http://schemas.microsoft.com/office/drawing/2014/main" id="{47F0E5E9-8FEA-4320-AAF5-7C99113B4E45}"/>
                      </a:ext>
                    </a:extLst>
                  </p:cNvPr>
                  <p:cNvSpPr/>
                  <p:nvPr/>
                </p:nvSpPr>
                <p:spPr>
                  <a:xfrm>
                    <a:off x="4355124" y="3832514"/>
                    <a:ext cx="63966" cy="95065"/>
                  </a:xfrm>
                  <a:custGeom>
                    <a:avLst/>
                    <a:gdLst>
                      <a:gd name="connsiteX0" fmla="*/ 24067 w 63966"/>
                      <a:gd name="connsiteY0" fmla="*/ 95066 h 95065"/>
                      <a:gd name="connsiteX1" fmla="*/ 23284 w 63966"/>
                      <a:gd name="connsiteY1" fmla="*/ 95046 h 95065"/>
                      <a:gd name="connsiteX2" fmla="*/ 0 w 63966"/>
                      <a:gd name="connsiteY2" fmla="*/ 72916 h 95065"/>
                      <a:gd name="connsiteX3" fmla="*/ 2446 w 63966"/>
                      <a:gd name="connsiteY3" fmla="*/ 70471 h 95065"/>
                      <a:gd name="connsiteX4" fmla="*/ 4892 w 63966"/>
                      <a:gd name="connsiteY4" fmla="*/ 72897 h 95065"/>
                      <a:gd name="connsiteX5" fmla="*/ 23597 w 63966"/>
                      <a:gd name="connsiteY5" fmla="*/ 90154 h 95065"/>
                      <a:gd name="connsiteX6" fmla="*/ 51656 w 63966"/>
                      <a:gd name="connsiteY6" fmla="*/ 29576 h 95065"/>
                      <a:gd name="connsiteX7" fmla="*/ 59208 w 63966"/>
                      <a:gd name="connsiteY7" fmla="*/ 1636 h 95065"/>
                      <a:gd name="connsiteX8" fmla="*/ 62339 w 63966"/>
                      <a:gd name="connsiteY8" fmla="*/ 148 h 95065"/>
                      <a:gd name="connsiteX9" fmla="*/ 63826 w 63966"/>
                      <a:gd name="connsiteY9" fmla="*/ 3259 h 95065"/>
                      <a:gd name="connsiteX10" fmla="*/ 56410 w 63966"/>
                      <a:gd name="connsiteY10" fmla="*/ 30711 h 95065"/>
                      <a:gd name="connsiteX11" fmla="*/ 24067 w 63966"/>
                      <a:gd name="connsiteY11" fmla="*/ 95066 h 9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966" h="95065">
                        <a:moveTo>
                          <a:pt x="24067" y="95066"/>
                        </a:moveTo>
                        <a:cubicBezTo>
                          <a:pt x="23813" y="95066"/>
                          <a:pt x="23539" y="95066"/>
                          <a:pt x="23284" y="95046"/>
                        </a:cubicBezTo>
                        <a:cubicBezTo>
                          <a:pt x="254" y="93598"/>
                          <a:pt x="0" y="73112"/>
                          <a:pt x="0" y="72916"/>
                        </a:cubicBezTo>
                        <a:cubicBezTo>
                          <a:pt x="0" y="71566"/>
                          <a:pt x="1096" y="70471"/>
                          <a:pt x="2446" y="70471"/>
                        </a:cubicBezTo>
                        <a:cubicBezTo>
                          <a:pt x="3952" y="70451"/>
                          <a:pt x="4892" y="71566"/>
                          <a:pt x="4892" y="72897"/>
                        </a:cubicBezTo>
                        <a:cubicBezTo>
                          <a:pt x="4892" y="73562"/>
                          <a:pt x="5224" y="89000"/>
                          <a:pt x="23597" y="90154"/>
                        </a:cubicBezTo>
                        <a:cubicBezTo>
                          <a:pt x="36805" y="91015"/>
                          <a:pt x="45414" y="55482"/>
                          <a:pt x="51656" y="29576"/>
                        </a:cubicBezTo>
                        <a:cubicBezTo>
                          <a:pt x="54238" y="18874"/>
                          <a:pt x="56665" y="8758"/>
                          <a:pt x="59208" y="1636"/>
                        </a:cubicBezTo>
                        <a:cubicBezTo>
                          <a:pt x="59658" y="364"/>
                          <a:pt x="61048" y="-321"/>
                          <a:pt x="62339" y="148"/>
                        </a:cubicBezTo>
                        <a:cubicBezTo>
                          <a:pt x="63611" y="598"/>
                          <a:pt x="64276" y="1988"/>
                          <a:pt x="63826" y="3259"/>
                        </a:cubicBezTo>
                        <a:cubicBezTo>
                          <a:pt x="61380" y="10147"/>
                          <a:pt x="58973" y="20145"/>
                          <a:pt x="56410" y="30711"/>
                        </a:cubicBezTo>
                        <a:cubicBezTo>
                          <a:pt x="49132" y="60902"/>
                          <a:pt x="40894" y="95066"/>
                          <a:pt x="24067" y="95066"/>
                        </a:cubicBezTo>
                        <a:close/>
                      </a:path>
                    </a:pathLst>
                  </a:custGeom>
                  <a:solidFill>
                    <a:srgbClr val="BF643A"/>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sp>
            <p:nvSpPr>
              <p:cNvPr id="48232" name="Freeform: Shape 26"/>
              <p:cNvSpPr>
                <a:spLocks/>
              </p:cNvSpPr>
              <p:nvPr/>
            </p:nvSpPr>
            <p:spPr bwMode="auto">
              <a:xfrm>
                <a:off x="4086457" y="4287818"/>
                <a:ext cx="102117" cy="118220"/>
              </a:xfrm>
              <a:custGeom>
                <a:avLst/>
                <a:gdLst>
                  <a:gd name="T0" fmla="*/ 99065 w 102117"/>
                  <a:gd name="T1" fmla="*/ 0 h 118220"/>
                  <a:gd name="T2" fmla="*/ 0 w 102117"/>
                  <a:gd name="T3" fmla="*/ 118221 h 118220"/>
                  <a:gd name="T4" fmla="*/ 102118 w 102117"/>
                  <a:gd name="T5" fmla="*/ 83784 h 118220"/>
                  <a:gd name="T6" fmla="*/ 99065 w 102117"/>
                  <a:gd name="T7" fmla="*/ 0 h 118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117" h="118220">
                    <a:moveTo>
                      <a:pt x="99065" y="0"/>
                    </a:moveTo>
                    <a:cubicBezTo>
                      <a:pt x="99065" y="0"/>
                      <a:pt x="33850" y="24047"/>
                      <a:pt x="0" y="118221"/>
                    </a:cubicBezTo>
                    <a:lnTo>
                      <a:pt x="102118" y="83784"/>
                    </a:lnTo>
                    <a:lnTo>
                      <a:pt x="99065" y="0"/>
                    </a:lnTo>
                    <a:close/>
                  </a:path>
                </a:pathLst>
              </a:custGeom>
              <a:solidFill>
                <a:srgbClr val="804327">
                  <a:alpha val="59999"/>
                </a:srgbClr>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28" name="Graphic 10">
                <a:extLst>
                  <a:ext uri="{FF2B5EF4-FFF2-40B4-BE49-F238E27FC236}">
                    <a16:creationId xmlns:a16="http://schemas.microsoft.com/office/drawing/2014/main" id="{9F6B9509-3FE8-4B7B-8260-F7AD5E881784}"/>
                  </a:ext>
                </a:extLst>
              </p:cNvPr>
              <p:cNvGrpSpPr/>
              <p:nvPr/>
            </p:nvGrpSpPr>
            <p:grpSpPr>
              <a:xfrm>
                <a:off x="3877978" y="4091331"/>
                <a:ext cx="1257258" cy="835612"/>
                <a:chOff x="3877978" y="4091331"/>
                <a:chExt cx="1257258" cy="835612"/>
              </a:xfrm>
              <a:solidFill>
                <a:srgbClr val="804327"/>
              </a:solidFill>
            </p:grpSpPr>
            <p:sp>
              <p:nvSpPr>
                <p:cNvPr id="29" name="Freeform: Shape 28">
                  <a:extLst>
                    <a:ext uri="{FF2B5EF4-FFF2-40B4-BE49-F238E27FC236}">
                      <a16:creationId xmlns:a16="http://schemas.microsoft.com/office/drawing/2014/main" id="{82FBF09B-DDC2-447C-8AE9-5E5748924E2E}"/>
                    </a:ext>
                  </a:extLst>
                </p:cNvPr>
                <p:cNvSpPr/>
                <p:nvPr/>
              </p:nvSpPr>
              <p:spPr>
                <a:xfrm>
                  <a:off x="4511500" y="4091331"/>
                  <a:ext cx="294906" cy="98810"/>
                </a:xfrm>
                <a:custGeom>
                  <a:avLst/>
                  <a:gdLst>
                    <a:gd name="connsiteX0" fmla="*/ 127965 w 294906"/>
                    <a:gd name="connsiteY0" fmla="*/ 98811 h 98810"/>
                    <a:gd name="connsiteX1" fmla="*/ 102763 w 294906"/>
                    <a:gd name="connsiteY1" fmla="*/ 96580 h 98810"/>
                    <a:gd name="connsiteX2" fmla="*/ 0 w 294906"/>
                    <a:gd name="connsiteY2" fmla="*/ 8453 h 98810"/>
                    <a:gd name="connsiteX3" fmla="*/ 6927 w 294906"/>
                    <a:gd name="connsiteY3" fmla="*/ 6026 h 98810"/>
                    <a:gd name="connsiteX4" fmla="*/ 104074 w 294906"/>
                    <a:gd name="connsiteY4" fmla="*/ 89360 h 98810"/>
                    <a:gd name="connsiteX5" fmla="*/ 289252 w 294906"/>
                    <a:gd name="connsiteY5" fmla="*/ 0 h 98810"/>
                    <a:gd name="connsiteX6" fmla="*/ 294906 w 294906"/>
                    <a:gd name="connsiteY6" fmla="*/ 4676 h 98810"/>
                    <a:gd name="connsiteX7" fmla="*/ 127965 w 294906"/>
                    <a:gd name="connsiteY7" fmla="*/ 98811 h 9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906" h="98810">
                      <a:moveTo>
                        <a:pt x="127965" y="98811"/>
                      </a:moveTo>
                      <a:cubicBezTo>
                        <a:pt x="119493" y="98811"/>
                        <a:pt x="111079" y="98067"/>
                        <a:pt x="102763" y="96580"/>
                      </a:cubicBezTo>
                      <a:cubicBezTo>
                        <a:pt x="54708" y="87971"/>
                        <a:pt x="16299" y="55021"/>
                        <a:pt x="0" y="8453"/>
                      </a:cubicBezTo>
                      <a:lnTo>
                        <a:pt x="6927" y="6026"/>
                      </a:lnTo>
                      <a:cubicBezTo>
                        <a:pt x="22345" y="50071"/>
                        <a:pt x="58660" y="81221"/>
                        <a:pt x="104074" y="89360"/>
                      </a:cubicBezTo>
                      <a:cubicBezTo>
                        <a:pt x="165611" y="100396"/>
                        <a:pt x="233115" y="67818"/>
                        <a:pt x="289252" y="0"/>
                      </a:cubicBezTo>
                      <a:lnTo>
                        <a:pt x="294906" y="4676"/>
                      </a:lnTo>
                      <a:cubicBezTo>
                        <a:pt x="244523" y="65548"/>
                        <a:pt x="184923" y="98811"/>
                        <a:pt x="127965" y="98811"/>
                      </a:cubicBezTo>
                      <a:close/>
                    </a:path>
                  </a:pathLst>
                </a:custGeom>
                <a:solidFill>
                  <a:srgbClr val="804327"/>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30" name="Freeform: Shape 29">
                  <a:extLst>
                    <a:ext uri="{FF2B5EF4-FFF2-40B4-BE49-F238E27FC236}">
                      <a16:creationId xmlns:a16="http://schemas.microsoft.com/office/drawing/2014/main" id="{508E7F98-5552-47ED-B624-048EF961D4D7}"/>
                    </a:ext>
                  </a:extLst>
                </p:cNvPr>
                <p:cNvSpPr/>
                <p:nvPr/>
              </p:nvSpPr>
              <p:spPr>
                <a:xfrm rot="-975282">
                  <a:off x="5095202" y="4307385"/>
                  <a:ext cx="7337" cy="234674"/>
                </a:xfrm>
                <a:custGeom>
                  <a:avLst/>
                  <a:gdLst>
                    <a:gd name="connsiteX0" fmla="*/ 0 w 7337"/>
                    <a:gd name="connsiteY0" fmla="*/ 0 h 234674"/>
                    <a:gd name="connsiteX1" fmla="*/ 7337 w 7337"/>
                    <a:gd name="connsiteY1" fmla="*/ 0 h 234674"/>
                    <a:gd name="connsiteX2" fmla="*/ 7337 w 7337"/>
                    <a:gd name="connsiteY2" fmla="*/ 234674 h 234674"/>
                    <a:gd name="connsiteX3" fmla="*/ 0 w 7337"/>
                    <a:gd name="connsiteY3" fmla="*/ 234674 h 234674"/>
                  </a:gdLst>
                  <a:ahLst/>
                  <a:cxnLst>
                    <a:cxn ang="0">
                      <a:pos x="connsiteX0" y="connsiteY0"/>
                    </a:cxn>
                    <a:cxn ang="0">
                      <a:pos x="connsiteX1" y="connsiteY1"/>
                    </a:cxn>
                    <a:cxn ang="0">
                      <a:pos x="connsiteX2" y="connsiteY2"/>
                    </a:cxn>
                    <a:cxn ang="0">
                      <a:pos x="connsiteX3" y="connsiteY3"/>
                    </a:cxn>
                  </a:cxnLst>
                  <a:rect l="l" t="t" r="r" b="b"/>
                  <a:pathLst>
                    <a:path w="7337" h="234674">
                      <a:moveTo>
                        <a:pt x="0" y="0"/>
                      </a:moveTo>
                      <a:lnTo>
                        <a:pt x="7337" y="0"/>
                      </a:lnTo>
                      <a:lnTo>
                        <a:pt x="7337" y="234674"/>
                      </a:lnTo>
                      <a:lnTo>
                        <a:pt x="0" y="234674"/>
                      </a:lnTo>
                      <a:close/>
                    </a:path>
                  </a:pathLst>
                </a:custGeom>
                <a:solidFill>
                  <a:srgbClr val="804327"/>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31" name="Freeform: Shape 30">
                  <a:extLst>
                    <a:ext uri="{FF2B5EF4-FFF2-40B4-BE49-F238E27FC236}">
                      <a16:creationId xmlns:a16="http://schemas.microsoft.com/office/drawing/2014/main" id="{4D627FC0-F294-405A-8A0A-DFB47222C604}"/>
                    </a:ext>
                  </a:extLst>
                </p:cNvPr>
                <p:cNvSpPr/>
                <p:nvPr/>
              </p:nvSpPr>
              <p:spPr>
                <a:xfrm rot="-347117">
                  <a:off x="4209741" y="4309090"/>
                  <a:ext cx="7337" cy="619060"/>
                </a:xfrm>
                <a:custGeom>
                  <a:avLst/>
                  <a:gdLst>
                    <a:gd name="connsiteX0" fmla="*/ 0 w 7337"/>
                    <a:gd name="connsiteY0" fmla="*/ 0 h 619060"/>
                    <a:gd name="connsiteX1" fmla="*/ 7337 w 7337"/>
                    <a:gd name="connsiteY1" fmla="*/ 0 h 619060"/>
                    <a:gd name="connsiteX2" fmla="*/ 7337 w 7337"/>
                    <a:gd name="connsiteY2" fmla="*/ 619061 h 619060"/>
                    <a:gd name="connsiteX3" fmla="*/ 0 w 7337"/>
                    <a:gd name="connsiteY3" fmla="*/ 619061 h 619060"/>
                  </a:gdLst>
                  <a:ahLst/>
                  <a:cxnLst>
                    <a:cxn ang="0">
                      <a:pos x="connsiteX0" y="connsiteY0"/>
                    </a:cxn>
                    <a:cxn ang="0">
                      <a:pos x="connsiteX1" y="connsiteY1"/>
                    </a:cxn>
                    <a:cxn ang="0">
                      <a:pos x="connsiteX2" y="connsiteY2"/>
                    </a:cxn>
                    <a:cxn ang="0">
                      <a:pos x="connsiteX3" y="connsiteY3"/>
                    </a:cxn>
                  </a:cxnLst>
                  <a:rect l="l" t="t" r="r" b="b"/>
                  <a:pathLst>
                    <a:path w="7337" h="619060">
                      <a:moveTo>
                        <a:pt x="0" y="0"/>
                      </a:moveTo>
                      <a:lnTo>
                        <a:pt x="7337" y="0"/>
                      </a:lnTo>
                      <a:lnTo>
                        <a:pt x="7337" y="619061"/>
                      </a:lnTo>
                      <a:lnTo>
                        <a:pt x="0" y="619061"/>
                      </a:lnTo>
                      <a:close/>
                    </a:path>
                  </a:pathLst>
                </a:custGeom>
                <a:solidFill>
                  <a:srgbClr val="804327"/>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32" name="Freeform: Shape 31">
                  <a:extLst>
                    <a:ext uri="{FF2B5EF4-FFF2-40B4-BE49-F238E27FC236}">
                      <a16:creationId xmlns:a16="http://schemas.microsoft.com/office/drawing/2014/main" id="{0DD0F901-199A-4D06-828D-CE39417A07F5}"/>
                    </a:ext>
                  </a:extLst>
                </p:cNvPr>
                <p:cNvSpPr/>
                <p:nvPr/>
              </p:nvSpPr>
              <p:spPr>
                <a:xfrm rot="-1216463">
                  <a:off x="3869058" y="4421827"/>
                  <a:ext cx="328956" cy="7337"/>
                </a:xfrm>
                <a:custGeom>
                  <a:avLst/>
                  <a:gdLst>
                    <a:gd name="connsiteX0" fmla="*/ 0 w 328956"/>
                    <a:gd name="connsiteY0" fmla="*/ 0 h 7337"/>
                    <a:gd name="connsiteX1" fmla="*/ 328956 w 328956"/>
                    <a:gd name="connsiteY1" fmla="*/ 0 h 7337"/>
                    <a:gd name="connsiteX2" fmla="*/ 328956 w 328956"/>
                    <a:gd name="connsiteY2" fmla="*/ 7337 h 7337"/>
                    <a:gd name="connsiteX3" fmla="*/ 0 w 328956"/>
                    <a:gd name="connsiteY3" fmla="*/ 7337 h 7337"/>
                  </a:gdLst>
                  <a:ahLst/>
                  <a:cxnLst>
                    <a:cxn ang="0">
                      <a:pos x="connsiteX0" y="connsiteY0"/>
                    </a:cxn>
                    <a:cxn ang="0">
                      <a:pos x="connsiteX1" y="connsiteY1"/>
                    </a:cxn>
                    <a:cxn ang="0">
                      <a:pos x="connsiteX2" y="connsiteY2"/>
                    </a:cxn>
                    <a:cxn ang="0">
                      <a:pos x="connsiteX3" y="connsiteY3"/>
                    </a:cxn>
                  </a:cxnLst>
                  <a:rect l="l" t="t" r="r" b="b"/>
                  <a:pathLst>
                    <a:path w="328956" h="7337">
                      <a:moveTo>
                        <a:pt x="0" y="0"/>
                      </a:moveTo>
                      <a:lnTo>
                        <a:pt x="328956" y="0"/>
                      </a:lnTo>
                      <a:lnTo>
                        <a:pt x="328956" y="7337"/>
                      </a:lnTo>
                      <a:lnTo>
                        <a:pt x="0" y="7337"/>
                      </a:lnTo>
                      <a:close/>
                    </a:path>
                  </a:pathLst>
                </a:custGeom>
                <a:solidFill>
                  <a:srgbClr val="804327"/>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48234" name="Freeform: Shape 32"/>
              <p:cNvSpPr>
                <a:spLocks/>
              </p:cNvSpPr>
              <p:nvPr/>
            </p:nvSpPr>
            <p:spPr bwMode="auto">
              <a:xfrm rot="-297723">
                <a:off x="4755497" y="4385743"/>
                <a:ext cx="200566" cy="53810"/>
              </a:xfrm>
              <a:custGeom>
                <a:avLst/>
                <a:gdLst>
                  <a:gd name="T0" fmla="*/ 0 w 200566"/>
                  <a:gd name="T1" fmla="*/ 0 h 53810"/>
                  <a:gd name="T2" fmla="*/ 200566 w 200566"/>
                  <a:gd name="T3" fmla="*/ 0 h 53810"/>
                  <a:gd name="T4" fmla="*/ 200566 w 200566"/>
                  <a:gd name="T5" fmla="*/ 53811 h 53810"/>
                  <a:gd name="T6" fmla="*/ 0 w 200566"/>
                  <a:gd name="T7" fmla="*/ 53811 h 538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66" h="53810">
                    <a:moveTo>
                      <a:pt x="0" y="0"/>
                    </a:moveTo>
                    <a:lnTo>
                      <a:pt x="200566" y="0"/>
                    </a:lnTo>
                    <a:lnTo>
                      <a:pt x="200566" y="53811"/>
                    </a:lnTo>
                    <a:lnTo>
                      <a:pt x="0" y="53811"/>
                    </a:lnTo>
                    <a:lnTo>
                      <a:pt x="0" y="0"/>
                    </a:lnTo>
                    <a:close/>
                  </a:path>
                </a:pathLst>
              </a:custGeom>
              <a:solidFill>
                <a:srgbClr val="804327"/>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219" name="Graphic 10"/>
            <p:cNvGrpSpPr>
              <a:grpSpLocks/>
            </p:cNvGrpSpPr>
            <p:nvPr/>
          </p:nvGrpSpPr>
          <p:grpSpPr bwMode="auto">
            <a:xfrm>
              <a:off x="4430650" y="3201877"/>
              <a:ext cx="540694" cy="897326"/>
              <a:chOff x="4430650" y="3201877"/>
              <a:chExt cx="540694" cy="897326"/>
            </a:xfrm>
          </p:grpSpPr>
          <p:sp>
            <p:nvSpPr>
              <p:cNvPr id="48220" name="Freeform: Shape 34"/>
              <p:cNvSpPr>
                <a:spLocks/>
              </p:cNvSpPr>
              <p:nvPr/>
            </p:nvSpPr>
            <p:spPr bwMode="auto">
              <a:xfrm>
                <a:off x="4549185" y="3672432"/>
                <a:ext cx="262191" cy="426771"/>
              </a:xfrm>
              <a:custGeom>
                <a:avLst/>
                <a:gdLst>
                  <a:gd name="T0" fmla="*/ 262191 w 262191"/>
                  <a:gd name="T1" fmla="*/ 0 h 426771"/>
                  <a:gd name="T2" fmla="*/ 262191 w 262191"/>
                  <a:gd name="T3" fmla="*/ 204392 h 426771"/>
                  <a:gd name="T4" fmla="*/ 251899 w 262191"/>
                  <a:gd name="T5" fmla="*/ 276964 h 426771"/>
                  <a:gd name="T6" fmla="*/ 119434 w 262191"/>
                  <a:gd name="T7" fmla="*/ 422735 h 426771"/>
                  <a:gd name="T8" fmla="*/ 0 w 262191"/>
                  <a:gd name="T9" fmla="*/ 316802 h 426771"/>
                  <a:gd name="T10" fmla="*/ 0 w 262191"/>
                  <a:gd name="T11" fmla="*/ 0 h 426771"/>
                  <a:gd name="T12" fmla="*/ 262191 w 262191"/>
                  <a:gd name="T13" fmla="*/ 0 h 4267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191" h="426771">
                    <a:moveTo>
                      <a:pt x="262191" y="0"/>
                    </a:moveTo>
                    <a:lnTo>
                      <a:pt x="262191" y="204392"/>
                    </a:lnTo>
                    <a:cubicBezTo>
                      <a:pt x="262191" y="229633"/>
                      <a:pt x="258571" y="254032"/>
                      <a:pt x="251899" y="276964"/>
                    </a:cubicBezTo>
                    <a:cubicBezTo>
                      <a:pt x="231667" y="346660"/>
                      <a:pt x="182888" y="402366"/>
                      <a:pt x="119434" y="422735"/>
                    </a:cubicBezTo>
                    <a:cubicBezTo>
                      <a:pt x="59384" y="442086"/>
                      <a:pt x="0" y="389432"/>
                      <a:pt x="0" y="316802"/>
                    </a:cubicBezTo>
                    <a:lnTo>
                      <a:pt x="0" y="0"/>
                    </a:lnTo>
                    <a:lnTo>
                      <a:pt x="262191" y="0"/>
                    </a:ln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1" name="Freeform: Shape 35"/>
              <p:cNvSpPr>
                <a:spLocks/>
              </p:cNvSpPr>
              <p:nvPr/>
            </p:nvSpPr>
            <p:spPr bwMode="auto">
              <a:xfrm>
                <a:off x="4549185" y="3684250"/>
                <a:ext cx="182575" cy="228067"/>
              </a:xfrm>
              <a:custGeom>
                <a:avLst/>
                <a:gdLst>
                  <a:gd name="T0" fmla="*/ 182575 w 182575"/>
                  <a:gd name="T1" fmla="*/ 45923 h 228067"/>
                  <a:gd name="T2" fmla="*/ 0 w 182575"/>
                  <a:gd name="T3" fmla="*/ 228067 h 228067"/>
                  <a:gd name="T4" fmla="*/ 0 w 182575"/>
                  <a:gd name="T5" fmla="*/ 0 h 228067"/>
                  <a:gd name="T6" fmla="*/ 182575 w 182575"/>
                  <a:gd name="T7" fmla="*/ 45923 h 2280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575" h="228067">
                    <a:moveTo>
                      <a:pt x="182575" y="45923"/>
                    </a:moveTo>
                    <a:cubicBezTo>
                      <a:pt x="123054" y="167607"/>
                      <a:pt x="43575" y="217736"/>
                      <a:pt x="0" y="228067"/>
                    </a:cubicBezTo>
                    <a:lnTo>
                      <a:pt x="0" y="0"/>
                    </a:lnTo>
                    <a:lnTo>
                      <a:pt x="182575" y="45923"/>
                    </a:lnTo>
                    <a:close/>
                  </a:path>
                </a:pathLst>
              </a:custGeom>
              <a:solidFill>
                <a:srgbClr val="BF643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2" name="Freeform: Shape 36"/>
              <p:cNvSpPr>
                <a:spLocks/>
              </p:cNvSpPr>
              <p:nvPr/>
            </p:nvSpPr>
            <p:spPr bwMode="auto">
              <a:xfrm>
                <a:off x="4437884" y="3349428"/>
                <a:ext cx="399006" cy="459311"/>
              </a:xfrm>
              <a:custGeom>
                <a:avLst/>
                <a:gdLst>
                  <a:gd name="T0" fmla="*/ 399007 w 399006"/>
                  <a:gd name="T1" fmla="*/ 74235 h 459311"/>
                  <a:gd name="T2" fmla="*/ 390065 w 399006"/>
                  <a:gd name="T3" fmla="*/ 209988 h 459311"/>
                  <a:gd name="T4" fmla="*/ 385271 w 399006"/>
                  <a:gd name="T5" fmla="*/ 283167 h 459311"/>
                  <a:gd name="T6" fmla="*/ 365763 w 399006"/>
                  <a:gd name="T7" fmla="*/ 322593 h 459311"/>
                  <a:gd name="T8" fmla="*/ 334457 w 399006"/>
                  <a:gd name="T9" fmla="*/ 369455 h 459311"/>
                  <a:gd name="T10" fmla="*/ 250556 w 399006"/>
                  <a:gd name="T11" fmla="*/ 437155 h 459311"/>
                  <a:gd name="T12" fmla="*/ 111301 w 399006"/>
                  <a:gd name="T13" fmla="*/ 458287 h 459311"/>
                  <a:gd name="T14" fmla="*/ 16638 w 399006"/>
                  <a:gd name="T15" fmla="*/ 411230 h 459311"/>
                  <a:gd name="T16" fmla="*/ 10122 w 399006"/>
                  <a:gd name="T17" fmla="*/ 285671 h 459311"/>
                  <a:gd name="T18" fmla="*/ 26715 w 399006"/>
                  <a:gd name="T19" fmla="*/ 236716 h 459311"/>
                  <a:gd name="T20" fmla="*/ 35363 w 399006"/>
                  <a:gd name="T21" fmla="*/ 212649 h 459311"/>
                  <a:gd name="T22" fmla="*/ 58060 w 399006"/>
                  <a:gd name="T23" fmla="*/ 90104 h 459311"/>
                  <a:gd name="T24" fmla="*/ 58060 w 399006"/>
                  <a:gd name="T25" fmla="*/ 0 h 459311"/>
                  <a:gd name="T26" fmla="*/ 300000 w 399006"/>
                  <a:gd name="T27" fmla="*/ 2739 h 459311"/>
                  <a:gd name="T28" fmla="*/ 399007 w 399006"/>
                  <a:gd name="T29" fmla="*/ 74235 h 459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9006" h="459311">
                    <a:moveTo>
                      <a:pt x="399007" y="74235"/>
                    </a:moveTo>
                    <a:lnTo>
                      <a:pt x="390065" y="209988"/>
                    </a:lnTo>
                    <a:lnTo>
                      <a:pt x="385271" y="283167"/>
                    </a:lnTo>
                    <a:cubicBezTo>
                      <a:pt x="385271" y="283167"/>
                      <a:pt x="378677" y="299896"/>
                      <a:pt x="365763" y="322593"/>
                    </a:cubicBezTo>
                    <a:cubicBezTo>
                      <a:pt x="357741" y="336740"/>
                      <a:pt x="347273" y="353215"/>
                      <a:pt x="334457" y="369455"/>
                    </a:cubicBezTo>
                    <a:cubicBezTo>
                      <a:pt x="312973" y="396653"/>
                      <a:pt x="284954" y="423204"/>
                      <a:pt x="250556" y="437155"/>
                    </a:cubicBezTo>
                    <a:cubicBezTo>
                      <a:pt x="215238" y="451537"/>
                      <a:pt x="160550" y="462846"/>
                      <a:pt x="111301" y="458287"/>
                    </a:cubicBezTo>
                    <a:cubicBezTo>
                      <a:pt x="72305" y="454667"/>
                      <a:pt x="36654" y="441108"/>
                      <a:pt x="16638" y="411230"/>
                    </a:cubicBezTo>
                    <a:cubicBezTo>
                      <a:pt x="-7096" y="375814"/>
                      <a:pt x="-1813" y="328268"/>
                      <a:pt x="10122" y="285671"/>
                    </a:cubicBezTo>
                    <a:cubicBezTo>
                      <a:pt x="15073" y="268100"/>
                      <a:pt x="21080" y="251391"/>
                      <a:pt x="26715" y="236716"/>
                    </a:cubicBezTo>
                    <a:cubicBezTo>
                      <a:pt x="29747" y="228791"/>
                      <a:pt x="32624" y="220710"/>
                      <a:pt x="35363" y="212649"/>
                    </a:cubicBezTo>
                    <a:cubicBezTo>
                      <a:pt x="48825" y="172890"/>
                      <a:pt x="58060" y="131448"/>
                      <a:pt x="58060" y="90104"/>
                    </a:cubicBezTo>
                    <a:cubicBezTo>
                      <a:pt x="58060" y="90065"/>
                      <a:pt x="58060" y="0"/>
                      <a:pt x="58060" y="0"/>
                    </a:cubicBezTo>
                    <a:lnTo>
                      <a:pt x="300000" y="2739"/>
                    </a:lnTo>
                    <a:lnTo>
                      <a:pt x="399007" y="74235"/>
                    </a:ln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3" name="Freeform: Shape 37"/>
              <p:cNvSpPr>
                <a:spLocks/>
              </p:cNvSpPr>
              <p:nvPr/>
            </p:nvSpPr>
            <p:spPr bwMode="auto">
              <a:xfrm>
                <a:off x="4430650" y="3201877"/>
                <a:ext cx="540694" cy="446801"/>
              </a:xfrm>
              <a:custGeom>
                <a:avLst/>
                <a:gdLst>
                  <a:gd name="T0" fmla="*/ 686 w 540694"/>
                  <a:gd name="T1" fmla="*/ 0 h 446801"/>
                  <a:gd name="T2" fmla="*/ 347131 w 540694"/>
                  <a:gd name="T3" fmla="*/ 243329 h 446801"/>
                  <a:gd name="T4" fmla="*/ 353998 w 540694"/>
                  <a:gd name="T5" fmla="*/ 431677 h 446801"/>
                  <a:gd name="T6" fmla="*/ 448857 w 540694"/>
                  <a:gd name="T7" fmla="*/ 446801 h 446801"/>
                  <a:gd name="T8" fmla="*/ 534089 w 540694"/>
                  <a:gd name="T9" fmla="*/ 188347 h 446801"/>
                  <a:gd name="T10" fmla="*/ 303125 w 540694"/>
                  <a:gd name="T11" fmla="*/ 45375 h 446801"/>
                  <a:gd name="T12" fmla="*/ 686 w 540694"/>
                  <a:gd name="T13" fmla="*/ 0 h 446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0694" h="446801">
                    <a:moveTo>
                      <a:pt x="686" y="0"/>
                    </a:moveTo>
                    <a:cubicBezTo>
                      <a:pt x="-8941" y="177351"/>
                      <a:pt x="81574" y="273051"/>
                      <a:pt x="347131" y="243329"/>
                    </a:cubicBezTo>
                    <a:cubicBezTo>
                      <a:pt x="324844" y="325822"/>
                      <a:pt x="331301" y="385265"/>
                      <a:pt x="353998" y="431677"/>
                    </a:cubicBezTo>
                    <a:lnTo>
                      <a:pt x="448857" y="446801"/>
                    </a:lnTo>
                    <a:cubicBezTo>
                      <a:pt x="448857" y="446801"/>
                      <a:pt x="569837" y="327191"/>
                      <a:pt x="534089" y="188347"/>
                    </a:cubicBezTo>
                    <a:cubicBezTo>
                      <a:pt x="498341" y="49503"/>
                      <a:pt x="396614" y="38487"/>
                      <a:pt x="303125" y="45375"/>
                    </a:cubicBezTo>
                    <a:cubicBezTo>
                      <a:pt x="209656" y="52243"/>
                      <a:pt x="132662" y="89360"/>
                      <a:pt x="686" y="0"/>
                    </a:cubicBez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39" name="Graphic 10">
                <a:extLst>
                  <a:ext uri="{FF2B5EF4-FFF2-40B4-BE49-F238E27FC236}">
                    <a16:creationId xmlns:a16="http://schemas.microsoft.com/office/drawing/2014/main" id="{64ED5FA8-C852-4711-8FB9-05C5A356FB76}"/>
                  </a:ext>
                </a:extLst>
              </p:cNvPr>
              <p:cNvGrpSpPr/>
              <p:nvPr/>
            </p:nvGrpSpPr>
            <p:grpSpPr>
              <a:xfrm>
                <a:off x="4493371" y="3482143"/>
                <a:ext cx="208688" cy="219012"/>
                <a:chOff x="4493371" y="3482143"/>
                <a:chExt cx="208688" cy="219012"/>
              </a:xfrm>
              <a:solidFill>
                <a:srgbClr val="013D55"/>
              </a:solidFill>
            </p:grpSpPr>
            <p:sp>
              <p:nvSpPr>
                <p:cNvPr id="40" name="Freeform: Shape 39">
                  <a:extLst>
                    <a:ext uri="{FF2B5EF4-FFF2-40B4-BE49-F238E27FC236}">
                      <a16:creationId xmlns:a16="http://schemas.microsoft.com/office/drawing/2014/main" id="{4A17AEA5-F4CF-4819-B25A-55CD2EEC803E}"/>
                    </a:ext>
                  </a:extLst>
                </p:cNvPr>
                <p:cNvSpPr/>
                <p:nvPr/>
              </p:nvSpPr>
              <p:spPr>
                <a:xfrm>
                  <a:off x="4622737" y="3570163"/>
                  <a:ext cx="27761" cy="36717"/>
                </a:xfrm>
                <a:custGeom>
                  <a:avLst/>
                  <a:gdLst>
                    <a:gd name="connsiteX0" fmla="*/ 1211 w 27761"/>
                    <a:gd name="connsiteY0" fmla="*/ 14357 h 36717"/>
                    <a:gd name="connsiteX1" fmla="*/ 8216 w 27761"/>
                    <a:gd name="connsiteY1" fmla="*/ 36271 h 36717"/>
                    <a:gd name="connsiteX2" fmla="*/ 26550 w 27761"/>
                    <a:gd name="connsiteY2" fmla="*/ 22360 h 36717"/>
                    <a:gd name="connsiteX3" fmla="*/ 19545 w 27761"/>
                    <a:gd name="connsiteY3" fmla="*/ 445 h 36717"/>
                    <a:gd name="connsiteX4" fmla="*/ 1211 w 27761"/>
                    <a:gd name="connsiteY4" fmla="*/ 14357 h 36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1" h="36717">
                      <a:moveTo>
                        <a:pt x="1211" y="14357"/>
                      </a:moveTo>
                      <a:cubicBezTo>
                        <a:pt x="-1919" y="24258"/>
                        <a:pt x="1231" y="34060"/>
                        <a:pt x="8216" y="36271"/>
                      </a:cubicBezTo>
                      <a:cubicBezTo>
                        <a:pt x="15221" y="38482"/>
                        <a:pt x="23419" y="32260"/>
                        <a:pt x="26550" y="22360"/>
                      </a:cubicBezTo>
                      <a:cubicBezTo>
                        <a:pt x="29680" y="12459"/>
                        <a:pt x="26530" y="2656"/>
                        <a:pt x="19545" y="445"/>
                      </a:cubicBezTo>
                      <a:cubicBezTo>
                        <a:pt x="12560" y="-1766"/>
                        <a:pt x="4342" y="4476"/>
                        <a:pt x="1211" y="14357"/>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1" name="Freeform: Shape 40">
                  <a:extLst>
                    <a:ext uri="{FF2B5EF4-FFF2-40B4-BE49-F238E27FC236}">
                      <a16:creationId xmlns:a16="http://schemas.microsoft.com/office/drawing/2014/main" id="{0491D678-7FAD-4611-B1C8-1D004852E8EA}"/>
                    </a:ext>
                  </a:extLst>
                </p:cNvPr>
                <p:cNvSpPr/>
                <p:nvPr/>
              </p:nvSpPr>
              <p:spPr>
                <a:xfrm>
                  <a:off x="4516989" y="3578827"/>
                  <a:ext cx="47079" cy="70633"/>
                </a:xfrm>
                <a:custGeom>
                  <a:avLst/>
                  <a:gdLst>
                    <a:gd name="connsiteX0" fmla="*/ 32314 w 47079"/>
                    <a:gd name="connsiteY0" fmla="*/ 70633 h 70633"/>
                    <a:gd name="connsiteX1" fmla="*/ 31237 w 47079"/>
                    <a:gd name="connsiteY1" fmla="*/ 70457 h 70633"/>
                    <a:gd name="connsiteX2" fmla="*/ 48 w 47079"/>
                    <a:gd name="connsiteY2" fmla="*/ 39405 h 70633"/>
                    <a:gd name="connsiteX3" fmla="*/ 18558 w 47079"/>
                    <a:gd name="connsiteY3" fmla="*/ 16845 h 70633"/>
                    <a:gd name="connsiteX4" fmla="*/ 40864 w 47079"/>
                    <a:gd name="connsiteY4" fmla="*/ 1016 h 70633"/>
                    <a:gd name="connsiteX5" fmla="*/ 46049 w 47079"/>
                    <a:gd name="connsiteY5" fmla="*/ 1113 h 70633"/>
                    <a:gd name="connsiteX6" fmla="*/ 45951 w 47079"/>
                    <a:gd name="connsiteY6" fmla="*/ 6299 h 70633"/>
                    <a:gd name="connsiteX7" fmla="*/ 22159 w 47079"/>
                    <a:gd name="connsiteY7" fmla="*/ 23224 h 70633"/>
                    <a:gd name="connsiteX8" fmla="*/ 7366 w 47079"/>
                    <a:gd name="connsiteY8" fmla="*/ 39777 h 70633"/>
                    <a:gd name="connsiteX9" fmla="*/ 33390 w 47079"/>
                    <a:gd name="connsiteY9" fmla="*/ 63433 h 70633"/>
                    <a:gd name="connsiteX10" fmla="*/ 35816 w 47079"/>
                    <a:gd name="connsiteY10" fmla="*/ 68011 h 70633"/>
                    <a:gd name="connsiteX11" fmla="*/ 32314 w 47079"/>
                    <a:gd name="connsiteY11" fmla="*/ 70633 h 7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79" h="70633">
                      <a:moveTo>
                        <a:pt x="32314" y="70633"/>
                      </a:moveTo>
                      <a:cubicBezTo>
                        <a:pt x="31961" y="70633"/>
                        <a:pt x="31590" y="70575"/>
                        <a:pt x="31237" y="70457"/>
                      </a:cubicBezTo>
                      <a:cubicBezTo>
                        <a:pt x="14215" y="65213"/>
                        <a:pt x="-969" y="58874"/>
                        <a:pt x="48" y="39405"/>
                      </a:cubicBezTo>
                      <a:cubicBezTo>
                        <a:pt x="694" y="26941"/>
                        <a:pt x="8971" y="22265"/>
                        <a:pt x="18558" y="16845"/>
                      </a:cubicBezTo>
                      <a:cubicBezTo>
                        <a:pt x="25211" y="13088"/>
                        <a:pt x="32764" y="8803"/>
                        <a:pt x="40864" y="1016"/>
                      </a:cubicBezTo>
                      <a:cubicBezTo>
                        <a:pt x="42312" y="-374"/>
                        <a:pt x="44660" y="-334"/>
                        <a:pt x="46049" y="1113"/>
                      </a:cubicBezTo>
                      <a:cubicBezTo>
                        <a:pt x="47458" y="2581"/>
                        <a:pt x="47419" y="4890"/>
                        <a:pt x="45951" y="6299"/>
                      </a:cubicBezTo>
                      <a:cubicBezTo>
                        <a:pt x="37186" y="14732"/>
                        <a:pt x="28850" y="19447"/>
                        <a:pt x="22159" y="23224"/>
                      </a:cubicBezTo>
                      <a:cubicBezTo>
                        <a:pt x="12199" y="28859"/>
                        <a:pt x="7797" y="31676"/>
                        <a:pt x="7366" y="39777"/>
                      </a:cubicBezTo>
                      <a:cubicBezTo>
                        <a:pt x="6681" y="52847"/>
                        <a:pt x="15212" y="57817"/>
                        <a:pt x="33390" y="63433"/>
                      </a:cubicBezTo>
                      <a:cubicBezTo>
                        <a:pt x="35327" y="64039"/>
                        <a:pt x="36423" y="66074"/>
                        <a:pt x="35816" y="68011"/>
                      </a:cubicBezTo>
                      <a:cubicBezTo>
                        <a:pt x="35327" y="69616"/>
                        <a:pt x="33879" y="70633"/>
                        <a:pt x="32314" y="70633"/>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2" name="Freeform: Shape 41">
                  <a:extLst>
                    <a:ext uri="{FF2B5EF4-FFF2-40B4-BE49-F238E27FC236}">
                      <a16:creationId xmlns:a16="http://schemas.microsoft.com/office/drawing/2014/main" id="{D5236BE3-D27B-4BC7-8F6C-19EEE3D64730}"/>
                    </a:ext>
                  </a:extLst>
                </p:cNvPr>
                <p:cNvSpPr/>
                <p:nvPr/>
              </p:nvSpPr>
              <p:spPr>
                <a:xfrm>
                  <a:off x="4513267" y="3677363"/>
                  <a:ext cx="99195" cy="23792"/>
                </a:xfrm>
                <a:custGeom>
                  <a:avLst/>
                  <a:gdLst>
                    <a:gd name="connsiteX0" fmla="*/ 47873 w 99195"/>
                    <a:gd name="connsiteY0" fmla="*/ 23792 h 23792"/>
                    <a:gd name="connsiteX1" fmla="*/ 1461 w 99195"/>
                    <a:gd name="connsiteY1" fmla="*/ 6750 h 23792"/>
                    <a:gd name="connsiteX2" fmla="*/ 737 w 99195"/>
                    <a:gd name="connsiteY2" fmla="*/ 1623 h 23792"/>
                    <a:gd name="connsiteX3" fmla="*/ 5864 w 99195"/>
                    <a:gd name="connsiteY3" fmla="*/ 899 h 23792"/>
                    <a:gd name="connsiteX4" fmla="*/ 93502 w 99195"/>
                    <a:gd name="connsiteY4" fmla="*/ 606 h 23792"/>
                    <a:gd name="connsiteX5" fmla="*/ 98589 w 99195"/>
                    <a:gd name="connsiteY5" fmla="*/ 1643 h 23792"/>
                    <a:gd name="connsiteX6" fmla="*/ 97552 w 99195"/>
                    <a:gd name="connsiteY6" fmla="*/ 6730 h 23792"/>
                    <a:gd name="connsiteX7" fmla="*/ 47873 w 99195"/>
                    <a:gd name="connsiteY7" fmla="*/ 23792 h 2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95" h="23792">
                      <a:moveTo>
                        <a:pt x="47873" y="23792"/>
                      </a:moveTo>
                      <a:cubicBezTo>
                        <a:pt x="31946" y="23792"/>
                        <a:pt x="16547" y="18098"/>
                        <a:pt x="1461" y="6750"/>
                      </a:cubicBezTo>
                      <a:cubicBezTo>
                        <a:pt x="-163" y="5537"/>
                        <a:pt x="-476" y="3228"/>
                        <a:pt x="737" y="1623"/>
                      </a:cubicBezTo>
                      <a:cubicBezTo>
                        <a:pt x="1950" y="-1"/>
                        <a:pt x="4259" y="-333"/>
                        <a:pt x="5864" y="899"/>
                      </a:cubicBezTo>
                      <a:cubicBezTo>
                        <a:pt x="33629" y="21816"/>
                        <a:pt x="61491" y="21738"/>
                        <a:pt x="93502" y="606"/>
                      </a:cubicBezTo>
                      <a:cubicBezTo>
                        <a:pt x="95185" y="-509"/>
                        <a:pt x="97474" y="-40"/>
                        <a:pt x="98589" y="1643"/>
                      </a:cubicBezTo>
                      <a:cubicBezTo>
                        <a:pt x="99705" y="3326"/>
                        <a:pt x="99235" y="5615"/>
                        <a:pt x="97552" y="6730"/>
                      </a:cubicBezTo>
                      <a:cubicBezTo>
                        <a:pt x="80295" y="18118"/>
                        <a:pt x="63800" y="23792"/>
                        <a:pt x="47873" y="23792"/>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3" name="Freeform: Shape 42">
                  <a:extLst>
                    <a:ext uri="{FF2B5EF4-FFF2-40B4-BE49-F238E27FC236}">
                      <a16:creationId xmlns:a16="http://schemas.microsoft.com/office/drawing/2014/main" id="{F5672FC8-9CA2-4D48-8219-C5CFC4B19A43}"/>
                    </a:ext>
                  </a:extLst>
                </p:cNvPr>
                <p:cNvSpPr/>
                <p:nvPr/>
              </p:nvSpPr>
              <p:spPr>
                <a:xfrm>
                  <a:off x="4627434" y="3512633"/>
                  <a:ext cx="74626" cy="53263"/>
                </a:xfrm>
                <a:custGeom>
                  <a:avLst/>
                  <a:gdLst>
                    <a:gd name="connsiteX0" fmla="*/ 3226 w 74626"/>
                    <a:gd name="connsiteY0" fmla="*/ 4929 h 53263"/>
                    <a:gd name="connsiteX1" fmla="*/ 33339 w 74626"/>
                    <a:gd name="connsiteY1" fmla="*/ 39308 h 53263"/>
                    <a:gd name="connsiteX2" fmla="*/ 73881 w 74626"/>
                    <a:gd name="connsiteY2" fmla="*/ 50950 h 53263"/>
                    <a:gd name="connsiteX3" fmla="*/ 45803 w 74626"/>
                    <a:gd name="connsiteY3" fmla="*/ 16806 h 53263"/>
                    <a:gd name="connsiteX4" fmla="*/ 3226 w 74626"/>
                    <a:gd name="connsiteY4" fmla="*/ 4929 h 5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6" h="53263">
                      <a:moveTo>
                        <a:pt x="3226" y="4929"/>
                      </a:moveTo>
                      <a:cubicBezTo>
                        <a:pt x="-6303" y="17863"/>
                        <a:pt x="5731" y="24613"/>
                        <a:pt x="33339" y="39308"/>
                      </a:cubicBezTo>
                      <a:cubicBezTo>
                        <a:pt x="53884" y="50245"/>
                        <a:pt x="69889" y="57094"/>
                        <a:pt x="73881" y="50950"/>
                      </a:cubicBezTo>
                      <a:cubicBezTo>
                        <a:pt x="77892" y="44806"/>
                        <a:pt x="65311" y="29505"/>
                        <a:pt x="45803" y="16806"/>
                      </a:cubicBezTo>
                      <a:cubicBezTo>
                        <a:pt x="26315" y="4088"/>
                        <a:pt x="11718" y="-6615"/>
                        <a:pt x="3226" y="4929"/>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4" name="Freeform: Shape 43">
                  <a:extLst>
                    <a:ext uri="{FF2B5EF4-FFF2-40B4-BE49-F238E27FC236}">
                      <a16:creationId xmlns:a16="http://schemas.microsoft.com/office/drawing/2014/main" id="{D9E3CB33-193D-4EDC-B453-224A5639624A}"/>
                    </a:ext>
                  </a:extLst>
                </p:cNvPr>
                <p:cNvSpPr/>
                <p:nvPr/>
              </p:nvSpPr>
              <p:spPr>
                <a:xfrm>
                  <a:off x="4493371" y="3482143"/>
                  <a:ext cx="84147" cy="29254"/>
                </a:xfrm>
                <a:custGeom>
                  <a:avLst/>
                  <a:gdLst>
                    <a:gd name="connsiteX0" fmla="*/ 84146 w 84147"/>
                    <a:gd name="connsiteY0" fmla="*/ 16479 h 29254"/>
                    <a:gd name="connsiteX1" fmla="*/ 39398 w 84147"/>
                    <a:gd name="connsiteY1" fmla="*/ 25793 h 29254"/>
                    <a:gd name="connsiteX2" fmla="*/ 10 w 84147"/>
                    <a:gd name="connsiteY2" fmla="*/ 10668 h 29254"/>
                    <a:gd name="connsiteX3" fmla="*/ 42978 w 84147"/>
                    <a:gd name="connsiteY3" fmla="*/ 317 h 29254"/>
                    <a:gd name="connsiteX4" fmla="*/ 84146 w 84147"/>
                    <a:gd name="connsiteY4" fmla="*/ 16479 h 2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47" h="29254">
                      <a:moveTo>
                        <a:pt x="84146" y="16479"/>
                      </a:moveTo>
                      <a:cubicBezTo>
                        <a:pt x="83951" y="32543"/>
                        <a:pt x="70293" y="30684"/>
                        <a:pt x="39398" y="25793"/>
                      </a:cubicBezTo>
                      <a:cubicBezTo>
                        <a:pt x="16407" y="22154"/>
                        <a:pt x="-479" y="17986"/>
                        <a:pt x="10" y="10668"/>
                      </a:cubicBezTo>
                      <a:cubicBezTo>
                        <a:pt x="519" y="3350"/>
                        <a:pt x="19753" y="-1287"/>
                        <a:pt x="42978" y="317"/>
                      </a:cubicBezTo>
                      <a:cubicBezTo>
                        <a:pt x="66223" y="1922"/>
                        <a:pt x="84322" y="2156"/>
                        <a:pt x="84146" y="16479"/>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5" name="Freeform: Shape 44">
                  <a:extLst>
                    <a:ext uri="{FF2B5EF4-FFF2-40B4-BE49-F238E27FC236}">
                      <a16:creationId xmlns:a16="http://schemas.microsoft.com/office/drawing/2014/main" id="{DFD4D552-CA93-47AD-ACED-A568CD7DF669}"/>
                    </a:ext>
                  </a:extLst>
                </p:cNvPr>
                <p:cNvSpPr/>
                <p:nvPr/>
              </p:nvSpPr>
              <p:spPr>
                <a:xfrm>
                  <a:off x="4514867" y="3526450"/>
                  <a:ext cx="27761" cy="36718"/>
                </a:xfrm>
                <a:custGeom>
                  <a:avLst/>
                  <a:gdLst>
                    <a:gd name="connsiteX0" fmla="*/ 1211 w 27761"/>
                    <a:gd name="connsiteY0" fmla="*/ 14358 h 36718"/>
                    <a:gd name="connsiteX1" fmla="*/ 8216 w 27761"/>
                    <a:gd name="connsiteY1" fmla="*/ 36272 h 36718"/>
                    <a:gd name="connsiteX2" fmla="*/ 26550 w 27761"/>
                    <a:gd name="connsiteY2" fmla="*/ 22361 h 36718"/>
                    <a:gd name="connsiteX3" fmla="*/ 19545 w 27761"/>
                    <a:gd name="connsiteY3" fmla="*/ 446 h 36718"/>
                    <a:gd name="connsiteX4" fmla="*/ 1211 w 27761"/>
                    <a:gd name="connsiteY4" fmla="*/ 14358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1" h="36718">
                      <a:moveTo>
                        <a:pt x="1211" y="14358"/>
                      </a:moveTo>
                      <a:cubicBezTo>
                        <a:pt x="-1919" y="24259"/>
                        <a:pt x="1231" y="34061"/>
                        <a:pt x="8216" y="36272"/>
                      </a:cubicBezTo>
                      <a:cubicBezTo>
                        <a:pt x="15221" y="38483"/>
                        <a:pt x="23419" y="32261"/>
                        <a:pt x="26550" y="22361"/>
                      </a:cubicBezTo>
                      <a:cubicBezTo>
                        <a:pt x="29680" y="12460"/>
                        <a:pt x="26530" y="2657"/>
                        <a:pt x="19545" y="446"/>
                      </a:cubicBezTo>
                      <a:cubicBezTo>
                        <a:pt x="12540" y="-1765"/>
                        <a:pt x="4322" y="4457"/>
                        <a:pt x="1211" y="14358"/>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48225" name="Freeform: Shape 45"/>
              <p:cNvSpPr>
                <a:spLocks/>
              </p:cNvSpPr>
              <p:nvPr/>
            </p:nvSpPr>
            <p:spPr bwMode="auto">
              <a:xfrm>
                <a:off x="4735222" y="3559346"/>
                <a:ext cx="161042" cy="165317"/>
              </a:xfrm>
              <a:custGeom>
                <a:avLst/>
                <a:gdLst>
                  <a:gd name="T0" fmla="*/ 139061 w 161042"/>
                  <a:gd name="T1" fmla="*/ 15371 h 165317"/>
                  <a:gd name="T2" fmla="*/ 92747 w 161042"/>
                  <a:gd name="T3" fmla="*/ 70 h 165317"/>
                  <a:gd name="T4" fmla="*/ 25203 w 161042"/>
                  <a:gd name="T5" fmla="*/ 34527 h 165317"/>
                  <a:gd name="T6" fmla="*/ 1273 w 161042"/>
                  <a:gd name="T7" fmla="*/ 112675 h 165317"/>
                  <a:gd name="T8" fmla="*/ 21935 w 161042"/>
                  <a:gd name="T9" fmla="*/ 149950 h 165317"/>
                  <a:gd name="T10" fmla="*/ 37099 w 161042"/>
                  <a:gd name="T11" fmla="*/ 159518 h 165317"/>
                  <a:gd name="T12" fmla="*/ 76135 w 161042"/>
                  <a:gd name="T13" fmla="*/ 164527 h 165317"/>
                  <a:gd name="T14" fmla="*/ 135793 w 161042"/>
                  <a:gd name="T15" fmla="*/ 130814 h 165317"/>
                  <a:gd name="T16" fmla="*/ 139061 w 161042"/>
                  <a:gd name="T17" fmla="*/ 15371 h 1653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1042" h="165317">
                    <a:moveTo>
                      <a:pt x="139061" y="15371"/>
                    </a:moveTo>
                    <a:cubicBezTo>
                      <a:pt x="126264" y="4218"/>
                      <a:pt x="109848" y="-654"/>
                      <a:pt x="92747" y="70"/>
                    </a:cubicBezTo>
                    <a:cubicBezTo>
                      <a:pt x="69052" y="1088"/>
                      <a:pt x="43987" y="12945"/>
                      <a:pt x="25203" y="34527"/>
                    </a:cubicBezTo>
                    <a:cubicBezTo>
                      <a:pt x="4678" y="58104"/>
                      <a:pt x="-3364" y="87513"/>
                      <a:pt x="1273" y="112675"/>
                    </a:cubicBezTo>
                    <a:cubicBezTo>
                      <a:pt x="3934" y="127155"/>
                      <a:pt x="10783" y="140245"/>
                      <a:pt x="21935" y="149950"/>
                    </a:cubicBezTo>
                    <a:cubicBezTo>
                      <a:pt x="26553" y="153980"/>
                      <a:pt x="31680" y="157091"/>
                      <a:pt x="37099" y="159518"/>
                    </a:cubicBezTo>
                    <a:cubicBezTo>
                      <a:pt x="48996" y="164859"/>
                      <a:pt x="62477" y="166464"/>
                      <a:pt x="76135" y="164527"/>
                    </a:cubicBezTo>
                    <a:cubicBezTo>
                      <a:pt x="97403" y="161494"/>
                      <a:pt x="119083" y="150008"/>
                      <a:pt x="135793" y="130814"/>
                    </a:cubicBezTo>
                    <a:cubicBezTo>
                      <a:pt x="168136" y="93637"/>
                      <a:pt x="169604" y="41962"/>
                      <a:pt x="139061" y="15371"/>
                    </a:cubicBez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6" name="Freeform: Shape 46"/>
              <p:cNvSpPr>
                <a:spLocks/>
              </p:cNvSpPr>
              <p:nvPr/>
            </p:nvSpPr>
            <p:spPr bwMode="auto">
              <a:xfrm>
                <a:off x="4788429" y="3618685"/>
                <a:ext cx="70928" cy="56446"/>
              </a:xfrm>
              <a:custGeom>
                <a:avLst/>
                <a:gdLst>
                  <a:gd name="T0" fmla="*/ 3674 w 70928"/>
                  <a:gd name="T1" fmla="*/ 56447 h 56446"/>
                  <a:gd name="T2" fmla="*/ 2833 w 70928"/>
                  <a:gd name="T3" fmla="*/ 56349 h 56446"/>
                  <a:gd name="T4" fmla="*/ 94 w 70928"/>
                  <a:gd name="T5" fmla="*/ 51927 h 56446"/>
                  <a:gd name="T6" fmla="*/ 67461 w 70928"/>
                  <a:gd name="T7" fmla="*/ 193 h 56446"/>
                  <a:gd name="T8" fmla="*/ 70924 w 70928"/>
                  <a:gd name="T9" fmla="*/ 4067 h 56446"/>
                  <a:gd name="T10" fmla="*/ 67050 w 70928"/>
                  <a:gd name="T11" fmla="*/ 7511 h 56446"/>
                  <a:gd name="T12" fmla="*/ 7236 w 70928"/>
                  <a:gd name="T13" fmla="*/ 53609 h 56446"/>
                  <a:gd name="T14" fmla="*/ 3674 w 70928"/>
                  <a:gd name="T15" fmla="*/ 56447 h 564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28" h="56446">
                    <a:moveTo>
                      <a:pt x="3674" y="56447"/>
                    </a:moveTo>
                    <a:cubicBezTo>
                      <a:pt x="3400" y="56447"/>
                      <a:pt x="3107" y="56427"/>
                      <a:pt x="2833" y="56349"/>
                    </a:cubicBezTo>
                    <a:cubicBezTo>
                      <a:pt x="857" y="55879"/>
                      <a:pt x="-356" y="53903"/>
                      <a:pt x="94" y="51927"/>
                    </a:cubicBezTo>
                    <a:cubicBezTo>
                      <a:pt x="6101" y="26373"/>
                      <a:pt x="19191" y="-2644"/>
                      <a:pt x="67461" y="193"/>
                    </a:cubicBezTo>
                    <a:cubicBezTo>
                      <a:pt x="69496" y="310"/>
                      <a:pt x="71022" y="2032"/>
                      <a:pt x="70924" y="4067"/>
                    </a:cubicBezTo>
                    <a:cubicBezTo>
                      <a:pt x="70807" y="6082"/>
                      <a:pt x="69027" y="7608"/>
                      <a:pt x="67050" y="7511"/>
                    </a:cubicBezTo>
                    <a:cubicBezTo>
                      <a:pt x="24434" y="5084"/>
                      <a:pt x="12929" y="29445"/>
                      <a:pt x="7236" y="53609"/>
                    </a:cubicBezTo>
                    <a:cubicBezTo>
                      <a:pt x="6825" y="55312"/>
                      <a:pt x="5318" y="56447"/>
                      <a:pt x="3674" y="56447"/>
                    </a:cubicBez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7" name="Freeform: Shape 47"/>
              <p:cNvSpPr>
                <a:spLocks/>
              </p:cNvSpPr>
              <p:nvPr/>
            </p:nvSpPr>
            <p:spPr bwMode="auto">
              <a:xfrm>
                <a:off x="4640443" y="3619289"/>
                <a:ext cx="78266" cy="78266"/>
              </a:xfrm>
              <a:custGeom>
                <a:avLst/>
                <a:gdLst>
                  <a:gd name="T0" fmla="*/ 78266 w 78266"/>
                  <a:gd name="T1" fmla="*/ 39133 h 78266"/>
                  <a:gd name="T2" fmla="*/ 39133 w 78266"/>
                  <a:gd name="T3" fmla="*/ 78266 h 78266"/>
                  <a:gd name="T4" fmla="*/ 0 w 78266"/>
                  <a:gd name="T5" fmla="*/ 39133 h 78266"/>
                  <a:gd name="T6" fmla="*/ 39133 w 78266"/>
                  <a:gd name="T7" fmla="*/ 0 h 78266"/>
                  <a:gd name="T8" fmla="*/ 78266 w 78266"/>
                  <a:gd name="T9" fmla="*/ 39133 h 78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266" h="78266">
                    <a:moveTo>
                      <a:pt x="78266" y="39133"/>
                    </a:moveTo>
                    <a:cubicBezTo>
                      <a:pt x="78266" y="60746"/>
                      <a:pt x="60746" y="78266"/>
                      <a:pt x="39133" y="78266"/>
                    </a:cubicBezTo>
                    <a:cubicBezTo>
                      <a:pt x="17520" y="78266"/>
                      <a:pt x="0" y="60746"/>
                      <a:pt x="0" y="39133"/>
                    </a:cubicBezTo>
                    <a:cubicBezTo>
                      <a:pt x="0" y="17520"/>
                      <a:pt x="17520" y="0"/>
                      <a:pt x="39133" y="0"/>
                    </a:cubicBezTo>
                    <a:cubicBezTo>
                      <a:pt x="60746" y="0"/>
                      <a:pt x="78266" y="17520"/>
                      <a:pt x="78266" y="39133"/>
                    </a:cubicBezTo>
                    <a:close/>
                  </a:path>
                </a:pathLst>
              </a:custGeom>
              <a:solidFill>
                <a:srgbClr val="FF9498">
                  <a:alpha val="50195"/>
                </a:srgbClr>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28" name="Freeform: Shape 48"/>
              <p:cNvSpPr>
                <a:spLocks/>
              </p:cNvSpPr>
              <p:nvPr/>
            </p:nvSpPr>
            <p:spPr bwMode="auto">
              <a:xfrm>
                <a:off x="4448007" y="3562038"/>
                <a:ext cx="45687" cy="73570"/>
              </a:xfrm>
              <a:custGeom>
                <a:avLst/>
                <a:gdLst>
                  <a:gd name="T0" fmla="*/ 45688 w 45687"/>
                  <a:gd name="T1" fmla="*/ 34437 h 73570"/>
                  <a:gd name="T2" fmla="*/ 6555 w 45687"/>
                  <a:gd name="T3" fmla="*/ 73570 h 73570"/>
                  <a:gd name="T4" fmla="*/ 0 w 45687"/>
                  <a:gd name="T5" fmla="*/ 73022 h 73570"/>
                  <a:gd name="T6" fmla="*/ 16592 w 45687"/>
                  <a:gd name="T7" fmla="*/ 24067 h 73570"/>
                  <a:gd name="T8" fmla="*/ 25241 w 45687"/>
                  <a:gd name="T9" fmla="*/ 0 h 73570"/>
                  <a:gd name="T10" fmla="*/ 45688 w 45687"/>
                  <a:gd name="T11" fmla="*/ 34437 h 735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87" h="73570">
                    <a:moveTo>
                      <a:pt x="45688" y="34437"/>
                    </a:moveTo>
                    <a:cubicBezTo>
                      <a:pt x="45688" y="55999"/>
                      <a:pt x="28176" y="73570"/>
                      <a:pt x="6555" y="73570"/>
                    </a:cubicBezTo>
                    <a:cubicBezTo>
                      <a:pt x="4305" y="73570"/>
                      <a:pt x="2152" y="73374"/>
                      <a:pt x="0" y="73022"/>
                    </a:cubicBezTo>
                    <a:cubicBezTo>
                      <a:pt x="4950" y="55451"/>
                      <a:pt x="10957" y="38742"/>
                      <a:pt x="16592" y="24067"/>
                    </a:cubicBezTo>
                    <a:cubicBezTo>
                      <a:pt x="19625" y="16142"/>
                      <a:pt x="22501" y="8061"/>
                      <a:pt x="25241" y="0"/>
                    </a:cubicBezTo>
                    <a:cubicBezTo>
                      <a:pt x="37431" y="6711"/>
                      <a:pt x="45688" y="19625"/>
                      <a:pt x="45688" y="34437"/>
                    </a:cubicBezTo>
                    <a:close/>
                  </a:path>
                </a:pathLst>
              </a:custGeom>
              <a:solidFill>
                <a:srgbClr val="FF9498">
                  <a:alpha val="50195"/>
                </a:srgbClr>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grpSp>
        <p:nvGrpSpPr>
          <p:cNvPr id="58" name="Graphic 10"/>
          <p:cNvGrpSpPr>
            <a:grpSpLocks/>
          </p:cNvGrpSpPr>
          <p:nvPr/>
        </p:nvGrpSpPr>
        <p:grpSpPr bwMode="auto">
          <a:xfrm>
            <a:off x="5702300" y="4600575"/>
            <a:ext cx="277813" cy="373063"/>
            <a:chOff x="5701926" y="4600002"/>
            <a:chExt cx="278822" cy="373700"/>
          </a:xfrm>
        </p:grpSpPr>
        <p:sp>
          <p:nvSpPr>
            <p:cNvPr id="48216" name="Freeform: Shape 58"/>
            <p:cNvSpPr>
              <a:spLocks/>
            </p:cNvSpPr>
            <p:nvPr/>
          </p:nvSpPr>
          <p:spPr bwMode="auto">
            <a:xfrm>
              <a:off x="5701926" y="4600002"/>
              <a:ext cx="278822" cy="373700"/>
            </a:xfrm>
            <a:custGeom>
              <a:avLst/>
              <a:gdLst>
                <a:gd name="T0" fmla="*/ 239690 w 278822"/>
                <a:gd name="T1" fmla="*/ 373701 h 373700"/>
                <a:gd name="T2" fmla="*/ 39133 w 278822"/>
                <a:gd name="T3" fmla="*/ 373701 h 373700"/>
                <a:gd name="T4" fmla="*/ 0 w 278822"/>
                <a:gd name="T5" fmla="*/ 0 h 373700"/>
                <a:gd name="T6" fmla="*/ 278823 w 278822"/>
                <a:gd name="T7" fmla="*/ 0 h 3737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822" h="373700">
                  <a:moveTo>
                    <a:pt x="239690" y="373701"/>
                  </a:moveTo>
                  <a:lnTo>
                    <a:pt x="39133" y="373701"/>
                  </a:lnTo>
                  <a:lnTo>
                    <a:pt x="0" y="0"/>
                  </a:lnTo>
                  <a:lnTo>
                    <a:pt x="278823" y="0"/>
                  </a:lnTo>
                  <a:lnTo>
                    <a:pt x="239690" y="373701"/>
                  </a:ln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17" name="Freeform: Shape 59"/>
            <p:cNvSpPr>
              <a:spLocks/>
            </p:cNvSpPr>
            <p:nvPr/>
          </p:nvSpPr>
          <p:spPr bwMode="auto">
            <a:xfrm>
              <a:off x="5749610" y="4677796"/>
              <a:ext cx="183436" cy="256754"/>
            </a:xfrm>
            <a:custGeom>
              <a:avLst/>
              <a:gdLst>
                <a:gd name="T0" fmla="*/ 157706 w 183436"/>
                <a:gd name="T1" fmla="*/ 256755 h 256754"/>
                <a:gd name="T2" fmla="*/ 25750 w 183436"/>
                <a:gd name="T3" fmla="*/ 256755 h 256754"/>
                <a:gd name="T4" fmla="*/ 0 w 183436"/>
                <a:gd name="T5" fmla="*/ 10901 h 256754"/>
                <a:gd name="T6" fmla="*/ 183436 w 183436"/>
                <a:gd name="T7" fmla="*/ 10901 h 256754"/>
                <a:gd name="T8" fmla="*/ 157706 w 183436"/>
                <a:gd name="T9" fmla="*/ 256755 h 2567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436" h="256754">
                  <a:moveTo>
                    <a:pt x="157706" y="256755"/>
                  </a:moveTo>
                  <a:lnTo>
                    <a:pt x="25750" y="256755"/>
                  </a:lnTo>
                  <a:lnTo>
                    <a:pt x="0" y="10901"/>
                  </a:lnTo>
                  <a:cubicBezTo>
                    <a:pt x="102313" y="35594"/>
                    <a:pt x="116988" y="-23105"/>
                    <a:pt x="183436" y="10901"/>
                  </a:cubicBezTo>
                  <a:lnTo>
                    <a:pt x="157706" y="256755"/>
                  </a:lnTo>
                  <a:close/>
                </a:path>
              </a:pathLst>
            </a:custGeom>
            <a:solidFill>
              <a:srgbClr val="00B3F3">
                <a:alpha val="39999"/>
              </a:srgbClr>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61" name="Graphic 10"/>
          <p:cNvGrpSpPr>
            <a:grpSpLocks/>
          </p:cNvGrpSpPr>
          <p:nvPr/>
        </p:nvGrpSpPr>
        <p:grpSpPr bwMode="auto">
          <a:xfrm>
            <a:off x="2751138" y="3786188"/>
            <a:ext cx="673100" cy="517525"/>
            <a:chOff x="2964500" y="3446333"/>
            <a:chExt cx="673746" cy="516975"/>
          </a:xfrm>
        </p:grpSpPr>
        <p:grpSp>
          <p:nvGrpSpPr>
            <p:cNvPr id="48210" name="Graphic 10"/>
            <p:cNvGrpSpPr>
              <a:grpSpLocks/>
            </p:cNvGrpSpPr>
            <p:nvPr/>
          </p:nvGrpSpPr>
          <p:grpSpPr bwMode="auto">
            <a:xfrm>
              <a:off x="3108073" y="3588041"/>
              <a:ext cx="530174" cy="375266"/>
              <a:chOff x="3108073" y="3588041"/>
              <a:chExt cx="530174" cy="375266"/>
            </a:xfrm>
          </p:grpSpPr>
          <p:sp>
            <p:nvSpPr>
              <p:cNvPr id="48214" name="Freeform: Shape 62"/>
              <p:cNvSpPr>
                <a:spLocks/>
              </p:cNvSpPr>
              <p:nvPr/>
            </p:nvSpPr>
            <p:spPr bwMode="auto">
              <a:xfrm>
                <a:off x="3108073" y="3588041"/>
                <a:ext cx="530174" cy="375266"/>
              </a:xfrm>
              <a:custGeom>
                <a:avLst/>
                <a:gdLst>
                  <a:gd name="T0" fmla="*/ 466407 w 530174"/>
                  <a:gd name="T1" fmla="*/ 0 h 375266"/>
                  <a:gd name="T2" fmla="*/ 63748 w 530174"/>
                  <a:gd name="T3" fmla="*/ 0 h 375266"/>
                  <a:gd name="T4" fmla="*/ 0 w 530174"/>
                  <a:gd name="T5" fmla="*/ 63748 h 375266"/>
                  <a:gd name="T6" fmla="*/ 0 w 530174"/>
                  <a:gd name="T7" fmla="*/ 233448 h 375266"/>
                  <a:gd name="T8" fmla="*/ 63748 w 530174"/>
                  <a:gd name="T9" fmla="*/ 297196 h 375266"/>
                  <a:gd name="T10" fmla="*/ 348440 w 530174"/>
                  <a:gd name="T11" fmla="*/ 297196 h 375266"/>
                  <a:gd name="T12" fmla="*/ 459128 w 530174"/>
                  <a:gd name="T13" fmla="*/ 375266 h 375266"/>
                  <a:gd name="T14" fmla="*/ 459128 w 530174"/>
                  <a:gd name="T15" fmla="*/ 297196 h 375266"/>
                  <a:gd name="T16" fmla="*/ 466426 w 530174"/>
                  <a:gd name="T17" fmla="*/ 297196 h 375266"/>
                  <a:gd name="T18" fmla="*/ 530174 w 530174"/>
                  <a:gd name="T19" fmla="*/ 233448 h 375266"/>
                  <a:gd name="T20" fmla="*/ 530174 w 530174"/>
                  <a:gd name="T21" fmla="*/ 63748 h 375266"/>
                  <a:gd name="T22" fmla="*/ 466407 w 530174"/>
                  <a:gd name="T23" fmla="*/ 0 h 3752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0174" h="375266">
                    <a:moveTo>
                      <a:pt x="466407" y="0"/>
                    </a:moveTo>
                    <a:lnTo>
                      <a:pt x="63748" y="0"/>
                    </a:lnTo>
                    <a:cubicBezTo>
                      <a:pt x="28528" y="0"/>
                      <a:pt x="0" y="28548"/>
                      <a:pt x="0" y="63748"/>
                    </a:cubicBezTo>
                    <a:lnTo>
                      <a:pt x="0" y="233448"/>
                    </a:lnTo>
                    <a:cubicBezTo>
                      <a:pt x="0" y="268668"/>
                      <a:pt x="28548" y="297196"/>
                      <a:pt x="63748" y="297196"/>
                    </a:cubicBezTo>
                    <a:lnTo>
                      <a:pt x="348440" y="297196"/>
                    </a:lnTo>
                    <a:lnTo>
                      <a:pt x="459128" y="375266"/>
                    </a:lnTo>
                    <a:lnTo>
                      <a:pt x="459128" y="297196"/>
                    </a:lnTo>
                    <a:lnTo>
                      <a:pt x="466426" y="297196"/>
                    </a:lnTo>
                    <a:cubicBezTo>
                      <a:pt x="501646" y="297196"/>
                      <a:pt x="530174" y="268648"/>
                      <a:pt x="530174" y="233448"/>
                    </a:cubicBezTo>
                    <a:lnTo>
                      <a:pt x="530174" y="63748"/>
                    </a:lnTo>
                    <a:cubicBezTo>
                      <a:pt x="530155" y="28548"/>
                      <a:pt x="501627" y="0"/>
                      <a:pt x="466407" y="0"/>
                    </a:cubicBezTo>
                    <a:close/>
                  </a:path>
                </a:pathLst>
              </a:custGeom>
              <a:solidFill>
                <a:srgbClr val="C2AFE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64" name="Graphic 10">
                <a:extLst>
                  <a:ext uri="{FF2B5EF4-FFF2-40B4-BE49-F238E27FC236}">
                    <a16:creationId xmlns:a16="http://schemas.microsoft.com/office/drawing/2014/main" id="{54FC9548-7214-46DF-8C2C-87508EB840D9}"/>
                  </a:ext>
                </a:extLst>
              </p:cNvPr>
              <p:cNvGrpSpPr/>
              <p:nvPr/>
            </p:nvGrpSpPr>
            <p:grpSpPr>
              <a:xfrm>
                <a:off x="3190022" y="3685595"/>
                <a:ext cx="358835" cy="98453"/>
                <a:chOff x="3190022" y="3685595"/>
                <a:chExt cx="358835" cy="98453"/>
              </a:xfrm>
              <a:solidFill>
                <a:srgbClr val="FFFFFF"/>
              </a:solidFill>
            </p:grpSpPr>
            <p:sp>
              <p:nvSpPr>
                <p:cNvPr id="65" name="Freeform: Shape 64">
                  <a:extLst>
                    <a:ext uri="{FF2B5EF4-FFF2-40B4-BE49-F238E27FC236}">
                      <a16:creationId xmlns:a16="http://schemas.microsoft.com/office/drawing/2014/main" id="{6DF41CED-E6E0-4539-9DE0-310446BA2540}"/>
                    </a:ext>
                  </a:extLst>
                </p:cNvPr>
                <p:cNvSpPr/>
                <p:nvPr/>
              </p:nvSpPr>
              <p:spPr>
                <a:xfrm rot="-2700000">
                  <a:off x="3204440" y="3700013"/>
                  <a:ext cx="69616" cy="69617"/>
                </a:xfrm>
                <a:custGeom>
                  <a:avLst/>
                  <a:gdLst>
                    <a:gd name="connsiteX0" fmla="*/ 69617 w 69616"/>
                    <a:gd name="connsiteY0" fmla="*/ 34809 h 69617"/>
                    <a:gd name="connsiteX1" fmla="*/ 34808 w 69616"/>
                    <a:gd name="connsiteY1" fmla="*/ 69617 h 69617"/>
                    <a:gd name="connsiteX2" fmla="*/ 0 w 69616"/>
                    <a:gd name="connsiteY2" fmla="*/ 34809 h 69617"/>
                    <a:gd name="connsiteX3" fmla="*/ 34808 w 69616"/>
                    <a:gd name="connsiteY3" fmla="*/ 0 h 69617"/>
                    <a:gd name="connsiteX4" fmla="*/ 69617 w 69616"/>
                    <a:gd name="connsiteY4" fmla="*/ 34809 h 6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6" h="69617">
                      <a:moveTo>
                        <a:pt x="69617" y="34809"/>
                      </a:moveTo>
                      <a:cubicBezTo>
                        <a:pt x="69617" y="54033"/>
                        <a:pt x="54033" y="69617"/>
                        <a:pt x="34808" y="69617"/>
                      </a:cubicBezTo>
                      <a:cubicBezTo>
                        <a:pt x="15584" y="69617"/>
                        <a:pt x="0" y="54033"/>
                        <a:pt x="0" y="34809"/>
                      </a:cubicBezTo>
                      <a:cubicBezTo>
                        <a:pt x="0" y="15584"/>
                        <a:pt x="15584" y="0"/>
                        <a:pt x="34808" y="0"/>
                      </a:cubicBezTo>
                      <a:cubicBezTo>
                        <a:pt x="54033" y="0"/>
                        <a:pt x="69617" y="15584"/>
                        <a:pt x="69617" y="34809"/>
                      </a:cubicBezTo>
                      <a:close/>
                    </a:path>
                  </a:pathLst>
                </a:custGeom>
                <a:solidFill>
                  <a:srgbClr val="FFFFFF"/>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66" name="Freeform: Shape 65">
                  <a:extLst>
                    <a:ext uri="{FF2B5EF4-FFF2-40B4-BE49-F238E27FC236}">
                      <a16:creationId xmlns:a16="http://schemas.microsoft.com/office/drawing/2014/main" id="{254307E4-ECBF-4186-A37E-2CBCECE80595}"/>
                    </a:ext>
                  </a:extLst>
                </p:cNvPr>
                <p:cNvSpPr/>
                <p:nvPr/>
              </p:nvSpPr>
              <p:spPr>
                <a:xfrm rot="-4602852">
                  <a:off x="3338283" y="3700113"/>
                  <a:ext cx="69615" cy="69615"/>
                </a:xfrm>
                <a:custGeom>
                  <a:avLst/>
                  <a:gdLst>
                    <a:gd name="connsiteX0" fmla="*/ 69615 w 69615"/>
                    <a:gd name="connsiteY0" fmla="*/ 34808 h 69615"/>
                    <a:gd name="connsiteX1" fmla="*/ 34808 w 69615"/>
                    <a:gd name="connsiteY1" fmla="*/ 69615 h 69615"/>
                    <a:gd name="connsiteX2" fmla="*/ 0 w 69615"/>
                    <a:gd name="connsiteY2" fmla="*/ 34808 h 69615"/>
                    <a:gd name="connsiteX3" fmla="*/ 34808 w 69615"/>
                    <a:gd name="connsiteY3" fmla="*/ 0 h 69615"/>
                    <a:gd name="connsiteX4" fmla="*/ 69615 w 69615"/>
                    <a:gd name="connsiteY4" fmla="*/ 34808 h 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5" h="69615">
                      <a:moveTo>
                        <a:pt x="69615" y="34808"/>
                      </a:moveTo>
                      <a:cubicBezTo>
                        <a:pt x="69615" y="54031"/>
                        <a:pt x="54031" y="69615"/>
                        <a:pt x="34808" y="69615"/>
                      </a:cubicBezTo>
                      <a:cubicBezTo>
                        <a:pt x="15584" y="69615"/>
                        <a:pt x="0" y="54031"/>
                        <a:pt x="0" y="34808"/>
                      </a:cubicBezTo>
                      <a:cubicBezTo>
                        <a:pt x="0" y="15584"/>
                        <a:pt x="15584" y="0"/>
                        <a:pt x="34808" y="0"/>
                      </a:cubicBezTo>
                      <a:cubicBezTo>
                        <a:pt x="54031" y="0"/>
                        <a:pt x="69615" y="15584"/>
                        <a:pt x="69615" y="34808"/>
                      </a:cubicBezTo>
                      <a:close/>
                    </a:path>
                  </a:pathLst>
                </a:custGeom>
                <a:solidFill>
                  <a:srgbClr val="FFFFFF"/>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67" name="Freeform: Shape 66">
                  <a:extLst>
                    <a:ext uri="{FF2B5EF4-FFF2-40B4-BE49-F238E27FC236}">
                      <a16:creationId xmlns:a16="http://schemas.microsoft.com/office/drawing/2014/main" id="{26018EF2-5275-4F5E-932B-567EEDD1B438}"/>
                    </a:ext>
                  </a:extLst>
                </p:cNvPr>
                <p:cNvSpPr/>
                <p:nvPr/>
              </p:nvSpPr>
              <p:spPr>
                <a:xfrm rot="-4602852">
                  <a:off x="3472175" y="3700132"/>
                  <a:ext cx="69615" cy="69615"/>
                </a:xfrm>
                <a:custGeom>
                  <a:avLst/>
                  <a:gdLst>
                    <a:gd name="connsiteX0" fmla="*/ 69615 w 69615"/>
                    <a:gd name="connsiteY0" fmla="*/ 34808 h 69615"/>
                    <a:gd name="connsiteX1" fmla="*/ 34808 w 69615"/>
                    <a:gd name="connsiteY1" fmla="*/ 69615 h 69615"/>
                    <a:gd name="connsiteX2" fmla="*/ 0 w 69615"/>
                    <a:gd name="connsiteY2" fmla="*/ 34808 h 69615"/>
                    <a:gd name="connsiteX3" fmla="*/ 34808 w 69615"/>
                    <a:gd name="connsiteY3" fmla="*/ 0 h 69615"/>
                    <a:gd name="connsiteX4" fmla="*/ 69615 w 69615"/>
                    <a:gd name="connsiteY4" fmla="*/ 34808 h 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5" h="69615">
                      <a:moveTo>
                        <a:pt x="69615" y="34808"/>
                      </a:moveTo>
                      <a:cubicBezTo>
                        <a:pt x="69615" y="54031"/>
                        <a:pt x="54031" y="69615"/>
                        <a:pt x="34808" y="69615"/>
                      </a:cubicBezTo>
                      <a:cubicBezTo>
                        <a:pt x="15584" y="69615"/>
                        <a:pt x="0" y="54031"/>
                        <a:pt x="0" y="34808"/>
                      </a:cubicBezTo>
                      <a:cubicBezTo>
                        <a:pt x="0" y="15584"/>
                        <a:pt x="15584" y="0"/>
                        <a:pt x="34808" y="0"/>
                      </a:cubicBezTo>
                      <a:cubicBezTo>
                        <a:pt x="54031" y="0"/>
                        <a:pt x="69615" y="15584"/>
                        <a:pt x="69615" y="34808"/>
                      </a:cubicBezTo>
                      <a:close/>
                    </a:path>
                  </a:pathLst>
                </a:custGeom>
                <a:solidFill>
                  <a:srgbClr val="FFFFFF"/>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48211" name="Graphic 10"/>
            <p:cNvGrpSpPr>
              <a:grpSpLocks/>
            </p:cNvGrpSpPr>
            <p:nvPr/>
          </p:nvGrpSpPr>
          <p:grpSpPr bwMode="auto">
            <a:xfrm>
              <a:off x="2964500" y="3446333"/>
              <a:ext cx="287777" cy="287778"/>
              <a:chOff x="2964500" y="3446333"/>
              <a:chExt cx="287777" cy="287778"/>
            </a:xfrm>
          </p:grpSpPr>
          <p:sp>
            <p:nvSpPr>
              <p:cNvPr id="48212" name="Freeform: Shape 68"/>
              <p:cNvSpPr>
                <a:spLocks/>
              </p:cNvSpPr>
              <p:nvPr/>
            </p:nvSpPr>
            <p:spPr bwMode="auto">
              <a:xfrm rot="-2700000">
                <a:off x="3006644" y="3488477"/>
                <a:ext cx="203489" cy="203489"/>
              </a:xfrm>
              <a:custGeom>
                <a:avLst/>
                <a:gdLst>
                  <a:gd name="T0" fmla="*/ 203490 w 203489"/>
                  <a:gd name="T1" fmla="*/ 101745 h 203489"/>
                  <a:gd name="T2" fmla="*/ 101745 w 203489"/>
                  <a:gd name="T3" fmla="*/ 203490 h 203489"/>
                  <a:gd name="T4" fmla="*/ 0 w 203489"/>
                  <a:gd name="T5" fmla="*/ 101745 h 203489"/>
                  <a:gd name="T6" fmla="*/ 101745 w 203489"/>
                  <a:gd name="T7" fmla="*/ 0 h 203489"/>
                  <a:gd name="T8" fmla="*/ 203490 w 203489"/>
                  <a:gd name="T9" fmla="*/ 101745 h 203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489" h="203489">
                    <a:moveTo>
                      <a:pt x="203490" y="101745"/>
                    </a:moveTo>
                    <a:cubicBezTo>
                      <a:pt x="203490" y="157937"/>
                      <a:pt x="157937" y="203490"/>
                      <a:pt x="101745" y="203490"/>
                    </a:cubicBezTo>
                    <a:cubicBezTo>
                      <a:pt x="45553" y="203490"/>
                      <a:pt x="0" y="157937"/>
                      <a:pt x="0" y="101745"/>
                    </a:cubicBezTo>
                    <a:cubicBezTo>
                      <a:pt x="0" y="45553"/>
                      <a:pt x="45553" y="0"/>
                      <a:pt x="101745" y="0"/>
                    </a:cubicBezTo>
                    <a:cubicBezTo>
                      <a:pt x="157937" y="0"/>
                      <a:pt x="203490" y="45553"/>
                      <a:pt x="203490" y="101745"/>
                    </a:cubicBezTo>
                    <a:close/>
                  </a:path>
                </a:pathLst>
              </a:custGeom>
              <a:solidFill>
                <a:srgbClr val="36295B"/>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13" name="Freeform: Shape 69"/>
              <p:cNvSpPr>
                <a:spLocks/>
              </p:cNvSpPr>
              <p:nvPr/>
            </p:nvSpPr>
            <p:spPr bwMode="auto">
              <a:xfrm>
                <a:off x="3089758" y="3518874"/>
                <a:ext cx="37293" cy="142737"/>
              </a:xfrm>
              <a:custGeom>
                <a:avLst/>
                <a:gdLst>
                  <a:gd name="T0" fmla="*/ 0 w 37293"/>
                  <a:gd name="T1" fmla="*/ 123778 h 142737"/>
                  <a:gd name="T2" fmla="*/ 18745 w 37293"/>
                  <a:gd name="T3" fmla="*/ 104818 h 142737"/>
                  <a:gd name="T4" fmla="*/ 37294 w 37293"/>
                  <a:gd name="T5" fmla="*/ 123778 h 142737"/>
                  <a:gd name="T6" fmla="*/ 18745 w 37293"/>
                  <a:gd name="T7" fmla="*/ 142738 h 142737"/>
                  <a:gd name="T8" fmla="*/ 0 w 37293"/>
                  <a:gd name="T9" fmla="*/ 123778 h 142737"/>
                  <a:gd name="T10" fmla="*/ 6868 w 37293"/>
                  <a:gd name="T11" fmla="*/ 94389 h 142737"/>
                  <a:gd name="T12" fmla="*/ 2074 w 37293"/>
                  <a:gd name="T13" fmla="*/ 0 h 142737"/>
                  <a:gd name="T14" fmla="*/ 35220 w 37293"/>
                  <a:gd name="T15" fmla="*/ 0 h 142737"/>
                  <a:gd name="T16" fmla="*/ 30622 w 37293"/>
                  <a:gd name="T17" fmla="*/ 94389 h 142737"/>
                  <a:gd name="T18" fmla="*/ 6868 w 37293"/>
                  <a:gd name="T19" fmla="*/ 94389 h 1427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293" h="142737">
                    <a:moveTo>
                      <a:pt x="0" y="123778"/>
                    </a:moveTo>
                    <a:cubicBezTo>
                      <a:pt x="0" y="112742"/>
                      <a:pt x="7709" y="104818"/>
                      <a:pt x="18745" y="104818"/>
                    </a:cubicBezTo>
                    <a:cubicBezTo>
                      <a:pt x="29800" y="104818"/>
                      <a:pt x="37079" y="112742"/>
                      <a:pt x="37294" y="123778"/>
                    </a:cubicBezTo>
                    <a:cubicBezTo>
                      <a:pt x="37294" y="134618"/>
                      <a:pt x="30015" y="142738"/>
                      <a:pt x="18745" y="142738"/>
                    </a:cubicBezTo>
                    <a:cubicBezTo>
                      <a:pt x="7494" y="142738"/>
                      <a:pt x="0" y="134598"/>
                      <a:pt x="0" y="123778"/>
                    </a:cubicBezTo>
                    <a:close/>
                    <a:moveTo>
                      <a:pt x="6868" y="94389"/>
                    </a:moveTo>
                    <a:lnTo>
                      <a:pt x="2074" y="0"/>
                    </a:lnTo>
                    <a:lnTo>
                      <a:pt x="35220" y="0"/>
                    </a:lnTo>
                    <a:lnTo>
                      <a:pt x="30622" y="94389"/>
                    </a:lnTo>
                    <a:lnTo>
                      <a:pt x="6868" y="94389"/>
                    </a:ln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grpSp>
        <p:nvGrpSpPr>
          <p:cNvPr id="71" name="Graphic 10"/>
          <p:cNvGrpSpPr>
            <a:grpSpLocks/>
          </p:cNvGrpSpPr>
          <p:nvPr/>
        </p:nvGrpSpPr>
        <p:grpSpPr bwMode="auto">
          <a:xfrm>
            <a:off x="4816475" y="2351088"/>
            <a:ext cx="842963" cy="841375"/>
            <a:chOff x="5006694" y="2082353"/>
            <a:chExt cx="842248" cy="842248"/>
          </a:xfrm>
        </p:grpSpPr>
        <p:sp>
          <p:nvSpPr>
            <p:cNvPr id="48207" name="Freeform: Shape 71"/>
            <p:cNvSpPr>
              <a:spLocks/>
            </p:cNvSpPr>
            <p:nvPr/>
          </p:nvSpPr>
          <p:spPr bwMode="auto">
            <a:xfrm rot="-2700000">
              <a:off x="5130039" y="2205698"/>
              <a:ext cx="595559" cy="595559"/>
            </a:xfrm>
            <a:custGeom>
              <a:avLst/>
              <a:gdLst>
                <a:gd name="T0" fmla="*/ 595560 w 595559"/>
                <a:gd name="T1" fmla="*/ 297780 h 595559"/>
                <a:gd name="T2" fmla="*/ 297780 w 595559"/>
                <a:gd name="T3" fmla="*/ 595560 h 595559"/>
                <a:gd name="T4" fmla="*/ 0 w 595559"/>
                <a:gd name="T5" fmla="*/ 297780 h 595559"/>
                <a:gd name="T6" fmla="*/ 297780 w 595559"/>
                <a:gd name="T7" fmla="*/ 0 h 595559"/>
                <a:gd name="T8" fmla="*/ 595560 w 595559"/>
                <a:gd name="T9" fmla="*/ 297780 h 5955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5559" h="595559">
                  <a:moveTo>
                    <a:pt x="595560" y="297780"/>
                  </a:moveTo>
                  <a:cubicBezTo>
                    <a:pt x="595560" y="462239"/>
                    <a:pt x="462239" y="595560"/>
                    <a:pt x="297780" y="595560"/>
                  </a:cubicBezTo>
                  <a:cubicBezTo>
                    <a:pt x="133321" y="595560"/>
                    <a:pt x="0" y="462239"/>
                    <a:pt x="0" y="297780"/>
                  </a:cubicBezTo>
                  <a:cubicBezTo>
                    <a:pt x="0" y="133321"/>
                    <a:pt x="133321" y="0"/>
                    <a:pt x="297780" y="0"/>
                  </a:cubicBezTo>
                  <a:cubicBezTo>
                    <a:pt x="462239" y="0"/>
                    <a:pt x="595560" y="133321"/>
                    <a:pt x="595560" y="297780"/>
                  </a:cubicBezTo>
                  <a:close/>
                </a:path>
              </a:pathLst>
            </a:custGeom>
            <a:solidFill>
              <a:srgbClr val="FF9498"/>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08" name="Freeform: Shape 72"/>
            <p:cNvSpPr>
              <a:spLocks/>
            </p:cNvSpPr>
            <p:nvPr/>
          </p:nvSpPr>
          <p:spPr bwMode="auto">
            <a:xfrm>
              <a:off x="5181046" y="2256677"/>
              <a:ext cx="493565" cy="493565"/>
            </a:xfrm>
            <a:custGeom>
              <a:avLst/>
              <a:gdLst>
                <a:gd name="T0" fmla="*/ 246773 w 493565"/>
                <a:gd name="T1" fmla="*/ 493565 h 493565"/>
                <a:gd name="T2" fmla="*/ 0 w 493565"/>
                <a:gd name="T3" fmla="*/ 246793 h 493565"/>
                <a:gd name="T4" fmla="*/ 246773 w 493565"/>
                <a:gd name="T5" fmla="*/ 0 h 493565"/>
                <a:gd name="T6" fmla="*/ 493565 w 493565"/>
                <a:gd name="T7" fmla="*/ 246793 h 493565"/>
                <a:gd name="T8" fmla="*/ 246773 w 493565"/>
                <a:gd name="T9" fmla="*/ 493565 h 493565"/>
                <a:gd name="T10" fmla="*/ 246773 w 493565"/>
                <a:gd name="T11" fmla="*/ 4892 h 493565"/>
                <a:gd name="T12" fmla="*/ 4892 w 493565"/>
                <a:gd name="T13" fmla="*/ 246793 h 493565"/>
                <a:gd name="T14" fmla="*/ 246773 w 493565"/>
                <a:gd name="T15" fmla="*/ 488674 h 493565"/>
                <a:gd name="T16" fmla="*/ 488674 w 493565"/>
                <a:gd name="T17" fmla="*/ 246793 h 493565"/>
                <a:gd name="T18" fmla="*/ 246773 w 493565"/>
                <a:gd name="T19" fmla="*/ 4892 h 4935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3565" h="493565">
                  <a:moveTo>
                    <a:pt x="246773" y="493565"/>
                  </a:moveTo>
                  <a:cubicBezTo>
                    <a:pt x="110707" y="493565"/>
                    <a:pt x="0" y="382858"/>
                    <a:pt x="0" y="246793"/>
                  </a:cubicBezTo>
                  <a:cubicBezTo>
                    <a:pt x="0" y="110707"/>
                    <a:pt x="110707" y="0"/>
                    <a:pt x="246773" y="0"/>
                  </a:cubicBezTo>
                  <a:cubicBezTo>
                    <a:pt x="382858" y="0"/>
                    <a:pt x="493565" y="110707"/>
                    <a:pt x="493565" y="246793"/>
                  </a:cubicBezTo>
                  <a:cubicBezTo>
                    <a:pt x="493565" y="382858"/>
                    <a:pt x="382858" y="493565"/>
                    <a:pt x="246773" y="493565"/>
                  </a:cubicBezTo>
                  <a:close/>
                  <a:moveTo>
                    <a:pt x="246773" y="4892"/>
                  </a:moveTo>
                  <a:cubicBezTo>
                    <a:pt x="113388" y="4892"/>
                    <a:pt x="4892" y="113408"/>
                    <a:pt x="4892" y="246793"/>
                  </a:cubicBezTo>
                  <a:cubicBezTo>
                    <a:pt x="4892" y="380177"/>
                    <a:pt x="113407" y="488674"/>
                    <a:pt x="246773" y="488674"/>
                  </a:cubicBezTo>
                  <a:cubicBezTo>
                    <a:pt x="380138" y="488674"/>
                    <a:pt x="488674" y="380158"/>
                    <a:pt x="488674" y="246793"/>
                  </a:cubicBezTo>
                  <a:cubicBezTo>
                    <a:pt x="488674" y="113408"/>
                    <a:pt x="380158" y="4892"/>
                    <a:pt x="246773" y="4892"/>
                  </a:cubicBez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09" name="Freeform: Shape 73"/>
            <p:cNvSpPr>
              <a:spLocks/>
            </p:cNvSpPr>
            <p:nvPr/>
          </p:nvSpPr>
          <p:spPr bwMode="auto">
            <a:xfrm>
              <a:off x="5422927" y="2342163"/>
              <a:ext cx="115735" cy="239670"/>
            </a:xfrm>
            <a:custGeom>
              <a:avLst/>
              <a:gdLst>
                <a:gd name="T0" fmla="*/ 94056 w 115735"/>
                <a:gd name="T1" fmla="*/ 239670 h 239670"/>
                <a:gd name="T2" fmla="*/ 0 w 115735"/>
                <a:gd name="T3" fmla="*/ 162011 h 239670"/>
                <a:gd name="T4" fmla="*/ 109651 w 115735"/>
                <a:gd name="T5" fmla="*/ 0 h 239670"/>
                <a:gd name="T6" fmla="*/ 115736 w 115735"/>
                <a:gd name="T7" fmla="*/ 4109 h 239670"/>
                <a:gd name="T8" fmla="*/ 9803 w 115735"/>
                <a:gd name="T9" fmla="*/ 160602 h 239670"/>
                <a:gd name="T10" fmla="*/ 98733 w 115735"/>
                <a:gd name="T11" fmla="*/ 234016 h 2396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735" h="239670">
                  <a:moveTo>
                    <a:pt x="94056" y="239670"/>
                  </a:moveTo>
                  <a:lnTo>
                    <a:pt x="0" y="162011"/>
                  </a:lnTo>
                  <a:lnTo>
                    <a:pt x="109651" y="0"/>
                  </a:lnTo>
                  <a:lnTo>
                    <a:pt x="115736" y="4109"/>
                  </a:lnTo>
                  <a:lnTo>
                    <a:pt x="9803" y="160602"/>
                  </a:lnTo>
                  <a:lnTo>
                    <a:pt x="98733" y="234016"/>
                  </a:lnTo>
                  <a:lnTo>
                    <a:pt x="94056" y="239670"/>
                  </a:ln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75" name="Graphic 10"/>
          <p:cNvGrpSpPr>
            <a:grpSpLocks/>
          </p:cNvGrpSpPr>
          <p:nvPr/>
        </p:nvGrpSpPr>
        <p:grpSpPr bwMode="auto">
          <a:xfrm>
            <a:off x="2909888" y="2451100"/>
            <a:ext cx="1360487" cy="1235075"/>
            <a:chOff x="2878695" y="2109343"/>
            <a:chExt cx="1359871" cy="1236073"/>
          </a:xfrm>
        </p:grpSpPr>
        <p:grpSp>
          <p:nvGrpSpPr>
            <p:cNvPr id="48162" name="Graphic 10"/>
            <p:cNvGrpSpPr>
              <a:grpSpLocks/>
            </p:cNvGrpSpPr>
            <p:nvPr/>
          </p:nvGrpSpPr>
          <p:grpSpPr bwMode="auto">
            <a:xfrm>
              <a:off x="3852226" y="3032424"/>
              <a:ext cx="193159" cy="193159"/>
              <a:chOff x="3852226" y="3032424"/>
              <a:chExt cx="193159" cy="193159"/>
            </a:xfrm>
          </p:grpSpPr>
          <p:sp>
            <p:nvSpPr>
              <p:cNvPr id="48205" name="Freeform: Shape 76"/>
              <p:cNvSpPr>
                <a:spLocks/>
              </p:cNvSpPr>
              <p:nvPr/>
            </p:nvSpPr>
            <p:spPr bwMode="auto">
              <a:xfrm rot="-4632536">
                <a:off x="3868092" y="3048290"/>
                <a:ext cx="161426" cy="161426"/>
              </a:xfrm>
              <a:custGeom>
                <a:avLst/>
                <a:gdLst>
                  <a:gd name="T0" fmla="*/ 161426 w 161426"/>
                  <a:gd name="T1" fmla="*/ 80713 h 161426"/>
                  <a:gd name="T2" fmla="*/ 80713 w 161426"/>
                  <a:gd name="T3" fmla="*/ 161426 h 161426"/>
                  <a:gd name="T4" fmla="*/ 0 w 161426"/>
                  <a:gd name="T5" fmla="*/ 80713 h 161426"/>
                  <a:gd name="T6" fmla="*/ 80713 w 161426"/>
                  <a:gd name="T7" fmla="*/ 0 h 161426"/>
                  <a:gd name="T8" fmla="*/ 161426 w 161426"/>
                  <a:gd name="T9" fmla="*/ 80713 h 161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426" h="161426">
                    <a:moveTo>
                      <a:pt x="161426" y="80713"/>
                    </a:moveTo>
                    <a:cubicBezTo>
                      <a:pt x="161426" y="125290"/>
                      <a:pt x="125290" y="161426"/>
                      <a:pt x="80713" y="161426"/>
                    </a:cubicBezTo>
                    <a:cubicBezTo>
                      <a:pt x="36137" y="161426"/>
                      <a:pt x="0" y="125290"/>
                      <a:pt x="0" y="80713"/>
                    </a:cubicBezTo>
                    <a:cubicBezTo>
                      <a:pt x="0" y="36137"/>
                      <a:pt x="36137" y="0"/>
                      <a:pt x="80713" y="0"/>
                    </a:cubicBezTo>
                    <a:cubicBezTo>
                      <a:pt x="125290" y="0"/>
                      <a:pt x="161426" y="36137"/>
                      <a:pt x="161426" y="80713"/>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06" name="Freeform: Shape 77"/>
              <p:cNvSpPr>
                <a:spLocks/>
              </p:cNvSpPr>
              <p:nvPr/>
            </p:nvSpPr>
            <p:spPr bwMode="auto">
              <a:xfrm>
                <a:off x="3864377" y="3044601"/>
                <a:ext cx="168741" cy="168741"/>
              </a:xfrm>
              <a:custGeom>
                <a:avLst/>
                <a:gdLst>
                  <a:gd name="T0" fmla="*/ 84371 w 168741"/>
                  <a:gd name="T1" fmla="*/ 168742 h 168741"/>
                  <a:gd name="T2" fmla="*/ 0 w 168741"/>
                  <a:gd name="T3" fmla="*/ 84371 h 168741"/>
                  <a:gd name="T4" fmla="*/ 84371 w 168741"/>
                  <a:gd name="T5" fmla="*/ 0 h 168741"/>
                  <a:gd name="T6" fmla="*/ 168742 w 168741"/>
                  <a:gd name="T7" fmla="*/ 84371 h 168741"/>
                  <a:gd name="T8" fmla="*/ 84371 w 168741"/>
                  <a:gd name="T9" fmla="*/ 168742 h 168741"/>
                  <a:gd name="T10" fmla="*/ 84371 w 168741"/>
                  <a:gd name="T11" fmla="*/ 7337 h 168741"/>
                  <a:gd name="T12" fmla="*/ 7337 w 168741"/>
                  <a:gd name="T13" fmla="*/ 84371 h 168741"/>
                  <a:gd name="T14" fmla="*/ 84371 w 168741"/>
                  <a:gd name="T15" fmla="*/ 161404 h 168741"/>
                  <a:gd name="T16" fmla="*/ 161404 w 168741"/>
                  <a:gd name="T17" fmla="*/ 84371 h 168741"/>
                  <a:gd name="T18" fmla="*/ 84371 w 168741"/>
                  <a:gd name="T19" fmla="*/ 7337 h 1687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741" h="168741">
                    <a:moveTo>
                      <a:pt x="84371" y="168742"/>
                    </a:moveTo>
                    <a:cubicBezTo>
                      <a:pt x="37842" y="168742"/>
                      <a:pt x="0" y="130900"/>
                      <a:pt x="0" y="84371"/>
                    </a:cubicBezTo>
                    <a:cubicBezTo>
                      <a:pt x="0" y="37842"/>
                      <a:pt x="37842" y="0"/>
                      <a:pt x="84371" y="0"/>
                    </a:cubicBezTo>
                    <a:cubicBezTo>
                      <a:pt x="130900" y="0"/>
                      <a:pt x="168742" y="37842"/>
                      <a:pt x="168742" y="84371"/>
                    </a:cubicBezTo>
                    <a:cubicBezTo>
                      <a:pt x="168761" y="130900"/>
                      <a:pt x="130900" y="168742"/>
                      <a:pt x="84371" y="168742"/>
                    </a:cubicBezTo>
                    <a:close/>
                    <a:moveTo>
                      <a:pt x="84371" y="7337"/>
                    </a:moveTo>
                    <a:cubicBezTo>
                      <a:pt x="41892" y="7337"/>
                      <a:pt x="7337" y="41892"/>
                      <a:pt x="7337" y="84371"/>
                    </a:cubicBezTo>
                    <a:cubicBezTo>
                      <a:pt x="7337" y="126850"/>
                      <a:pt x="41892" y="161404"/>
                      <a:pt x="84371" y="161404"/>
                    </a:cubicBezTo>
                    <a:cubicBezTo>
                      <a:pt x="126850" y="161404"/>
                      <a:pt x="161404" y="126850"/>
                      <a:pt x="161404" y="84371"/>
                    </a:cubicBezTo>
                    <a:cubicBezTo>
                      <a:pt x="161424" y="41892"/>
                      <a:pt x="126850" y="7337"/>
                      <a:pt x="84371" y="7337"/>
                    </a:cubicBezTo>
                    <a:close/>
                  </a:path>
                </a:pathLst>
              </a:custGeom>
              <a:solidFill>
                <a:srgbClr val="BFA564"/>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163" name="Graphic 10"/>
            <p:cNvGrpSpPr>
              <a:grpSpLocks/>
            </p:cNvGrpSpPr>
            <p:nvPr/>
          </p:nvGrpSpPr>
          <p:grpSpPr bwMode="auto">
            <a:xfrm>
              <a:off x="4113850" y="3220700"/>
              <a:ext cx="124717" cy="124716"/>
              <a:chOff x="4113850" y="3220700"/>
              <a:chExt cx="124717" cy="124716"/>
            </a:xfrm>
          </p:grpSpPr>
          <p:sp>
            <p:nvSpPr>
              <p:cNvPr id="48203" name="Freeform: Shape 79"/>
              <p:cNvSpPr>
                <a:spLocks/>
              </p:cNvSpPr>
              <p:nvPr/>
            </p:nvSpPr>
            <p:spPr bwMode="auto">
              <a:xfrm>
                <a:off x="4117509" y="3224339"/>
                <a:ext cx="117399" cy="117399"/>
              </a:xfrm>
              <a:custGeom>
                <a:avLst/>
                <a:gdLst>
                  <a:gd name="T0" fmla="*/ 117399 w 117399"/>
                  <a:gd name="T1" fmla="*/ 58700 h 117399"/>
                  <a:gd name="T2" fmla="*/ 58699 w 117399"/>
                  <a:gd name="T3" fmla="*/ 117399 h 117399"/>
                  <a:gd name="T4" fmla="*/ 0 w 117399"/>
                  <a:gd name="T5" fmla="*/ 58700 h 117399"/>
                  <a:gd name="T6" fmla="*/ 58699 w 117399"/>
                  <a:gd name="T7" fmla="*/ 0 h 117399"/>
                  <a:gd name="T8" fmla="*/ 117399 w 117399"/>
                  <a:gd name="T9" fmla="*/ 58700 h 1173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399" h="117399">
                    <a:moveTo>
                      <a:pt x="117399" y="58700"/>
                    </a:moveTo>
                    <a:cubicBezTo>
                      <a:pt x="117399" y="91118"/>
                      <a:pt x="91118" y="117399"/>
                      <a:pt x="58699" y="117399"/>
                    </a:cubicBezTo>
                    <a:cubicBezTo>
                      <a:pt x="26281" y="117399"/>
                      <a:pt x="0" y="91118"/>
                      <a:pt x="0" y="58700"/>
                    </a:cubicBezTo>
                    <a:cubicBezTo>
                      <a:pt x="0" y="26281"/>
                      <a:pt x="26281" y="0"/>
                      <a:pt x="58699" y="0"/>
                    </a:cubicBezTo>
                    <a:cubicBezTo>
                      <a:pt x="91118" y="0"/>
                      <a:pt x="117399" y="26281"/>
                      <a:pt x="117399" y="58700"/>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04" name="Freeform: Shape 80"/>
              <p:cNvSpPr>
                <a:spLocks/>
              </p:cNvSpPr>
              <p:nvPr/>
            </p:nvSpPr>
            <p:spPr bwMode="auto">
              <a:xfrm>
                <a:off x="4113850" y="3220700"/>
                <a:ext cx="124717" cy="124716"/>
              </a:xfrm>
              <a:custGeom>
                <a:avLst/>
                <a:gdLst>
                  <a:gd name="T0" fmla="*/ 62358 w 124717"/>
                  <a:gd name="T1" fmla="*/ 124717 h 124716"/>
                  <a:gd name="T2" fmla="*/ 0 w 124717"/>
                  <a:gd name="T3" fmla="*/ 62358 h 124716"/>
                  <a:gd name="T4" fmla="*/ 62358 w 124717"/>
                  <a:gd name="T5" fmla="*/ 0 h 124716"/>
                  <a:gd name="T6" fmla="*/ 124717 w 124717"/>
                  <a:gd name="T7" fmla="*/ 62358 h 124716"/>
                  <a:gd name="T8" fmla="*/ 62358 w 124717"/>
                  <a:gd name="T9" fmla="*/ 124717 h 124716"/>
                  <a:gd name="T10" fmla="*/ 62358 w 124717"/>
                  <a:gd name="T11" fmla="*/ 7318 h 124716"/>
                  <a:gd name="T12" fmla="*/ 7337 w 124717"/>
                  <a:gd name="T13" fmla="*/ 62339 h 124716"/>
                  <a:gd name="T14" fmla="*/ 62358 w 124717"/>
                  <a:gd name="T15" fmla="*/ 117360 h 124716"/>
                  <a:gd name="T16" fmla="*/ 117380 w 124717"/>
                  <a:gd name="T17" fmla="*/ 62339 h 124716"/>
                  <a:gd name="T18" fmla="*/ 62358 w 124717"/>
                  <a:gd name="T19" fmla="*/ 7318 h 1247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4717" h="124716">
                    <a:moveTo>
                      <a:pt x="62358" y="124717"/>
                    </a:moveTo>
                    <a:cubicBezTo>
                      <a:pt x="27961" y="124717"/>
                      <a:pt x="0" y="96737"/>
                      <a:pt x="0" y="62358"/>
                    </a:cubicBezTo>
                    <a:cubicBezTo>
                      <a:pt x="0" y="27961"/>
                      <a:pt x="27980" y="0"/>
                      <a:pt x="62358" y="0"/>
                    </a:cubicBezTo>
                    <a:cubicBezTo>
                      <a:pt x="96737" y="0"/>
                      <a:pt x="124717" y="27980"/>
                      <a:pt x="124717" y="62358"/>
                    </a:cubicBezTo>
                    <a:cubicBezTo>
                      <a:pt x="124717" y="96737"/>
                      <a:pt x="96737" y="124717"/>
                      <a:pt x="62358" y="124717"/>
                    </a:cubicBezTo>
                    <a:close/>
                    <a:moveTo>
                      <a:pt x="62358" y="7318"/>
                    </a:moveTo>
                    <a:cubicBezTo>
                      <a:pt x="32011" y="7318"/>
                      <a:pt x="7337" y="32011"/>
                      <a:pt x="7337" y="62339"/>
                    </a:cubicBezTo>
                    <a:cubicBezTo>
                      <a:pt x="7337" y="92687"/>
                      <a:pt x="32030" y="117360"/>
                      <a:pt x="62358" y="117360"/>
                    </a:cubicBezTo>
                    <a:cubicBezTo>
                      <a:pt x="92706" y="117360"/>
                      <a:pt x="117380" y="92667"/>
                      <a:pt x="117380" y="62339"/>
                    </a:cubicBezTo>
                    <a:cubicBezTo>
                      <a:pt x="117380" y="32011"/>
                      <a:pt x="92687" y="7318"/>
                      <a:pt x="62358" y="7318"/>
                    </a:cubicBezTo>
                    <a:close/>
                  </a:path>
                </a:pathLst>
              </a:custGeom>
              <a:solidFill>
                <a:srgbClr val="BFA564"/>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164" name="Graphic 10"/>
            <p:cNvGrpSpPr>
              <a:grpSpLocks/>
            </p:cNvGrpSpPr>
            <p:nvPr/>
          </p:nvGrpSpPr>
          <p:grpSpPr bwMode="auto">
            <a:xfrm>
              <a:off x="2878695" y="2109343"/>
              <a:ext cx="1194555" cy="1194555"/>
              <a:chOff x="2878695" y="2109343"/>
              <a:chExt cx="1194555" cy="1194555"/>
            </a:xfrm>
          </p:grpSpPr>
          <p:grpSp>
            <p:nvGrpSpPr>
              <p:cNvPr id="48165" name="Graphic 10"/>
              <p:cNvGrpSpPr>
                <a:grpSpLocks/>
              </p:cNvGrpSpPr>
              <p:nvPr/>
            </p:nvGrpSpPr>
            <p:grpSpPr bwMode="auto">
              <a:xfrm>
                <a:off x="2878695" y="2109343"/>
                <a:ext cx="1194555" cy="1194555"/>
                <a:chOff x="2878695" y="2109343"/>
                <a:chExt cx="1194555" cy="1194555"/>
              </a:xfrm>
            </p:grpSpPr>
            <p:sp>
              <p:nvSpPr>
                <p:cNvPr id="48201" name="Freeform: Shape 83"/>
                <p:cNvSpPr>
                  <a:spLocks/>
                </p:cNvSpPr>
                <p:nvPr/>
              </p:nvSpPr>
              <p:spPr bwMode="auto">
                <a:xfrm rot="-2700000">
                  <a:off x="3053633" y="2284282"/>
                  <a:ext cx="844678" cy="844678"/>
                </a:xfrm>
                <a:custGeom>
                  <a:avLst/>
                  <a:gdLst>
                    <a:gd name="T0" fmla="*/ 844678 w 844678"/>
                    <a:gd name="T1" fmla="*/ 422339 h 844678"/>
                    <a:gd name="T2" fmla="*/ 422339 w 844678"/>
                    <a:gd name="T3" fmla="*/ 844678 h 844678"/>
                    <a:gd name="T4" fmla="*/ 0 w 844678"/>
                    <a:gd name="T5" fmla="*/ 422339 h 844678"/>
                    <a:gd name="T6" fmla="*/ 422339 w 844678"/>
                    <a:gd name="T7" fmla="*/ 0 h 844678"/>
                    <a:gd name="T8" fmla="*/ 844678 w 844678"/>
                    <a:gd name="T9" fmla="*/ 422339 h 844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4678" h="844678">
                      <a:moveTo>
                        <a:pt x="844678" y="422339"/>
                      </a:moveTo>
                      <a:cubicBezTo>
                        <a:pt x="844678" y="655591"/>
                        <a:pt x="655590" y="844678"/>
                        <a:pt x="422339" y="844678"/>
                      </a:cubicBezTo>
                      <a:cubicBezTo>
                        <a:pt x="189088" y="844678"/>
                        <a:pt x="0" y="655591"/>
                        <a:pt x="0" y="422339"/>
                      </a:cubicBezTo>
                      <a:cubicBezTo>
                        <a:pt x="0" y="189088"/>
                        <a:pt x="189088" y="0"/>
                        <a:pt x="422339" y="0"/>
                      </a:cubicBezTo>
                      <a:cubicBezTo>
                        <a:pt x="655590" y="0"/>
                        <a:pt x="844678" y="189088"/>
                        <a:pt x="844678" y="422339"/>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202" name="Freeform: Shape 84"/>
                <p:cNvSpPr>
                  <a:spLocks/>
                </p:cNvSpPr>
                <p:nvPr/>
              </p:nvSpPr>
              <p:spPr bwMode="auto">
                <a:xfrm>
                  <a:off x="3049960" y="2280626"/>
                  <a:ext cx="852003" cy="852004"/>
                </a:xfrm>
                <a:custGeom>
                  <a:avLst/>
                  <a:gdLst>
                    <a:gd name="T0" fmla="*/ 426002 w 852003"/>
                    <a:gd name="T1" fmla="*/ 852004 h 852004"/>
                    <a:gd name="T2" fmla="*/ 0 w 852003"/>
                    <a:gd name="T3" fmla="*/ 426002 h 852004"/>
                    <a:gd name="T4" fmla="*/ 426002 w 852003"/>
                    <a:gd name="T5" fmla="*/ 0 h 852004"/>
                    <a:gd name="T6" fmla="*/ 852004 w 852003"/>
                    <a:gd name="T7" fmla="*/ 426002 h 852004"/>
                    <a:gd name="T8" fmla="*/ 426002 w 852003"/>
                    <a:gd name="T9" fmla="*/ 852004 h 852004"/>
                    <a:gd name="T10" fmla="*/ 426002 w 852003"/>
                    <a:gd name="T11" fmla="*/ 7337 h 852004"/>
                    <a:gd name="T12" fmla="*/ 7337 w 852003"/>
                    <a:gd name="T13" fmla="*/ 426002 h 852004"/>
                    <a:gd name="T14" fmla="*/ 426002 w 852003"/>
                    <a:gd name="T15" fmla="*/ 844667 h 852004"/>
                    <a:gd name="T16" fmla="*/ 844667 w 852003"/>
                    <a:gd name="T17" fmla="*/ 426002 h 852004"/>
                    <a:gd name="T18" fmla="*/ 426002 w 852003"/>
                    <a:gd name="T19" fmla="*/ 7337 h 8520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2003" h="852004">
                      <a:moveTo>
                        <a:pt x="426002" y="852004"/>
                      </a:moveTo>
                      <a:cubicBezTo>
                        <a:pt x="191106" y="852004"/>
                        <a:pt x="0" y="660898"/>
                        <a:pt x="0" y="426002"/>
                      </a:cubicBezTo>
                      <a:cubicBezTo>
                        <a:pt x="0" y="191106"/>
                        <a:pt x="191106" y="0"/>
                        <a:pt x="426002" y="0"/>
                      </a:cubicBezTo>
                      <a:cubicBezTo>
                        <a:pt x="660898" y="0"/>
                        <a:pt x="852004" y="191106"/>
                        <a:pt x="852004" y="426002"/>
                      </a:cubicBezTo>
                      <a:cubicBezTo>
                        <a:pt x="852004" y="660898"/>
                        <a:pt x="660918" y="852004"/>
                        <a:pt x="426002" y="852004"/>
                      </a:cubicBezTo>
                      <a:close/>
                      <a:moveTo>
                        <a:pt x="426002" y="7337"/>
                      </a:moveTo>
                      <a:cubicBezTo>
                        <a:pt x="195137" y="7337"/>
                        <a:pt x="7337" y="195156"/>
                        <a:pt x="7337" y="426002"/>
                      </a:cubicBezTo>
                      <a:cubicBezTo>
                        <a:pt x="7337" y="656848"/>
                        <a:pt x="195156" y="844667"/>
                        <a:pt x="426002" y="844667"/>
                      </a:cubicBezTo>
                      <a:cubicBezTo>
                        <a:pt x="656848" y="844667"/>
                        <a:pt x="844667" y="656848"/>
                        <a:pt x="844667" y="426002"/>
                      </a:cubicBezTo>
                      <a:cubicBezTo>
                        <a:pt x="844667" y="195156"/>
                        <a:pt x="656867" y="7337"/>
                        <a:pt x="426002" y="7337"/>
                      </a:cubicBezTo>
                      <a:close/>
                    </a:path>
                  </a:pathLst>
                </a:custGeom>
                <a:solidFill>
                  <a:srgbClr val="BFA564"/>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166" name="Graphic 10"/>
              <p:cNvGrpSpPr>
                <a:grpSpLocks/>
              </p:cNvGrpSpPr>
              <p:nvPr/>
            </p:nvGrpSpPr>
            <p:grpSpPr bwMode="auto">
              <a:xfrm>
                <a:off x="3147102" y="2533484"/>
                <a:ext cx="620577" cy="382191"/>
                <a:chOff x="3147102" y="2533484"/>
                <a:chExt cx="620577" cy="382191"/>
              </a:xfrm>
            </p:grpSpPr>
            <p:grpSp>
              <p:nvGrpSpPr>
                <p:cNvPr id="48167" name="Graphic 10"/>
                <p:cNvGrpSpPr>
                  <a:grpSpLocks/>
                </p:cNvGrpSpPr>
                <p:nvPr/>
              </p:nvGrpSpPr>
              <p:grpSpPr bwMode="auto">
                <a:xfrm>
                  <a:off x="3243299" y="2533484"/>
                  <a:ext cx="147416" cy="344879"/>
                  <a:chOff x="3243299" y="2533484"/>
                  <a:chExt cx="147416" cy="344879"/>
                </a:xfrm>
              </p:grpSpPr>
              <p:sp>
                <p:nvSpPr>
                  <p:cNvPr id="48193" name="Freeform: Shape 87"/>
                  <p:cNvSpPr>
                    <a:spLocks/>
                  </p:cNvSpPr>
                  <p:nvPr/>
                </p:nvSpPr>
                <p:spPr bwMode="auto">
                  <a:xfrm>
                    <a:off x="3246310" y="282872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4" name="Freeform: Shape 88"/>
                  <p:cNvSpPr>
                    <a:spLocks/>
                  </p:cNvSpPr>
                  <p:nvPr/>
                </p:nvSpPr>
                <p:spPr bwMode="auto">
                  <a:xfrm>
                    <a:off x="3246310" y="277951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5" name="Freeform: Shape 89"/>
                  <p:cNvSpPr>
                    <a:spLocks/>
                  </p:cNvSpPr>
                  <p:nvPr/>
                </p:nvSpPr>
                <p:spPr bwMode="auto">
                  <a:xfrm>
                    <a:off x="3246310" y="273030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6" name="Freeform: Shape 90"/>
                  <p:cNvSpPr>
                    <a:spLocks/>
                  </p:cNvSpPr>
                  <p:nvPr/>
                </p:nvSpPr>
                <p:spPr bwMode="auto">
                  <a:xfrm>
                    <a:off x="3246310" y="268109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7" name="Freeform: Shape 91"/>
                  <p:cNvSpPr>
                    <a:spLocks/>
                  </p:cNvSpPr>
                  <p:nvPr/>
                </p:nvSpPr>
                <p:spPr bwMode="auto">
                  <a:xfrm>
                    <a:off x="3246310" y="263190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8" name="Freeform: Shape 92"/>
                  <p:cNvSpPr>
                    <a:spLocks/>
                  </p:cNvSpPr>
                  <p:nvPr/>
                </p:nvSpPr>
                <p:spPr bwMode="auto">
                  <a:xfrm>
                    <a:off x="3246310" y="258269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9" name="Freeform: Shape 93"/>
                  <p:cNvSpPr>
                    <a:spLocks/>
                  </p:cNvSpPr>
                  <p:nvPr/>
                </p:nvSpPr>
                <p:spPr bwMode="auto">
                  <a:xfrm>
                    <a:off x="3246310" y="253348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95" name="Graphic 10">
                    <a:extLst>
                      <a:ext uri="{FF2B5EF4-FFF2-40B4-BE49-F238E27FC236}">
                        <a16:creationId xmlns:a16="http://schemas.microsoft.com/office/drawing/2014/main" id="{68373924-177B-40A1-9CA5-CD512880E14E}"/>
                      </a:ext>
                    </a:extLst>
                  </p:cNvPr>
                  <p:cNvGrpSpPr/>
                  <p:nvPr/>
                </p:nvGrpSpPr>
                <p:grpSpPr>
                  <a:xfrm>
                    <a:off x="3243299" y="2581128"/>
                    <a:ext cx="147416" cy="252371"/>
                    <a:chOff x="3243299" y="2581128"/>
                    <a:chExt cx="147416" cy="252371"/>
                  </a:xfrm>
                  <a:solidFill>
                    <a:srgbClr val="DEA50B"/>
                  </a:solidFill>
                </p:grpSpPr>
                <p:sp>
                  <p:nvSpPr>
                    <p:cNvPr id="96" name="Freeform: Shape 95">
                      <a:extLst>
                        <a:ext uri="{FF2B5EF4-FFF2-40B4-BE49-F238E27FC236}">
                          <a16:creationId xmlns:a16="http://schemas.microsoft.com/office/drawing/2014/main" id="{192FBBB9-06FB-4AD4-B107-CC916ABCE53C}"/>
                        </a:ext>
                      </a:extLst>
                    </p:cNvPr>
                    <p:cNvSpPr/>
                    <p:nvPr/>
                  </p:nvSpPr>
                  <p:spPr>
                    <a:xfrm>
                      <a:off x="3244622" y="2581128"/>
                      <a:ext cx="54345" cy="6144"/>
                    </a:xfrm>
                    <a:custGeom>
                      <a:avLst/>
                      <a:gdLst>
                        <a:gd name="connsiteX0" fmla="*/ 2568 w 54345"/>
                        <a:gd name="connsiteY0" fmla="*/ 5323 h 6144"/>
                        <a:gd name="connsiteX1" fmla="*/ 51778 w 54345"/>
                        <a:gd name="connsiteY1" fmla="*/ 6144 h 6144"/>
                        <a:gd name="connsiteX2" fmla="*/ 51778 w 54345"/>
                        <a:gd name="connsiteY2" fmla="*/ 822 h 6144"/>
                        <a:gd name="connsiteX3" fmla="*/ 2568 w 54345"/>
                        <a:gd name="connsiteY3" fmla="*/ 0 h 6144"/>
                        <a:gd name="connsiteX4" fmla="*/ 2568 w 54345"/>
                        <a:gd name="connsiteY4" fmla="*/ 5323 h 6144"/>
                        <a:gd name="connsiteX5" fmla="*/ 2568 w 54345"/>
                        <a:gd name="connsiteY5" fmla="*/ 5323 h 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45" h="6144">
                          <a:moveTo>
                            <a:pt x="2568" y="5323"/>
                          </a:moveTo>
                          <a:cubicBezTo>
                            <a:pt x="18965" y="5597"/>
                            <a:pt x="35381" y="5870"/>
                            <a:pt x="51778" y="6144"/>
                          </a:cubicBezTo>
                          <a:cubicBezTo>
                            <a:pt x="55202" y="6203"/>
                            <a:pt x="55202" y="881"/>
                            <a:pt x="51778" y="822"/>
                          </a:cubicBezTo>
                          <a:cubicBezTo>
                            <a:pt x="35381" y="548"/>
                            <a:pt x="18965" y="274"/>
                            <a:pt x="2568" y="0"/>
                          </a:cubicBezTo>
                          <a:cubicBezTo>
                            <a:pt x="-856" y="-58"/>
                            <a:pt x="-856" y="5264"/>
                            <a:pt x="2568" y="5323"/>
                          </a:cubicBezTo>
                          <a:lnTo>
                            <a:pt x="2568" y="5323"/>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97" name="Freeform: Shape 96">
                      <a:extLst>
                        <a:ext uri="{FF2B5EF4-FFF2-40B4-BE49-F238E27FC236}">
                          <a16:creationId xmlns:a16="http://schemas.microsoft.com/office/drawing/2014/main" id="{116378EE-8AC7-49A7-BD9A-0CB891DEE192}"/>
                        </a:ext>
                      </a:extLst>
                    </p:cNvPr>
                    <p:cNvSpPr/>
                    <p:nvPr/>
                  </p:nvSpPr>
                  <p:spPr>
                    <a:xfrm>
                      <a:off x="3321753" y="2625251"/>
                      <a:ext cx="57007" cy="5322"/>
                    </a:xfrm>
                    <a:custGeom>
                      <a:avLst/>
                      <a:gdLst>
                        <a:gd name="connsiteX0" fmla="*/ 2568 w 57007"/>
                        <a:gd name="connsiteY0" fmla="*/ 5322 h 5322"/>
                        <a:gd name="connsiteX1" fmla="*/ 54439 w 57007"/>
                        <a:gd name="connsiteY1" fmla="*/ 5322 h 5322"/>
                        <a:gd name="connsiteX2" fmla="*/ 54439 w 57007"/>
                        <a:gd name="connsiteY2" fmla="*/ 0 h 5322"/>
                        <a:gd name="connsiteX3" fmla="*/ 2568 w 57007"/>
                        <a:gd name="connsiteY3" fmla="*/ 0 h 5322"/>
                        <a:gd name="connsiteX4" fmla="*/ 2568 w 57007"/>
                        <a:gd name="connsiteY4" fmla="*/ 5322 h 5322"/>
                        <a:gd name="connsiteX5" fmla="*/ 2568 w 57007"/>
                        <a:gd name="connsiteY5" fmla="*/ 5322 h 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07" h="5322">
                          <a:moveTo>
                            <a:pt x="2568" y="5322"/>
                          </a:moveTo>
                          <a:cubicBezTo>
                            <a:pt x="19865" y="5322"/>
                            <a:pt x="37142" y="5322"/>
                            <a:pt x="54439" y="5322"/>
                          </a:cubicBezTo>
                          <a:cubicBezTo>
                            <a:pt x="57863" y="5322"/>
                            <a:pt x="57863" y="0"/>
                            <a:pt x="54439" y="0"/>
                          </a:cubicBezTo>
                          <a:cubicBezTo>
                            <a:pt x="37142" y="0"/>
                            <a:pt x="19865" y="0"/>
                            <a:pt x="2568" y="0"/>
                          </a:cubicBezTo>
                          <a:cubicBezTo>
                            <a:pt x="-856" y="0"/>
                            <a:pt x="-856" y="5322"/>
                            <a:pt x="2568" y="5322"/>
                          </a:cubicBezTo>
                          <a:lnTo>
                            <a:pt x="2568" y="5322"/>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98" name="Freeform: Shape 97">
                      <a:extLst>
                        <a:ext uri="{FF2B5EF4-FFF2-40B4-BE49-F238E27FC236}">
                          <a16:creationId xmlns:a16="http://schemas.microsoft.com/office/drawing/2014/main" id="{E4EC068C-CAC3-4710-A877-EA0B573D578A}"/>
                        </a:ext>
                      </a:extLst>
                    </p:cNvPr>
                    <p:cNvSpPr/>
                    <p:nvPr/>
                  </p:nvSpPr>
                  <p:spPr>
                    <a:xfrm>
                      <a:off x="3244622" y="2677121"/>
                      <a:ext cx="66320" cy="6654"/>
                    </a:xfrm>
                    <a:custGeom>
                      <a:avLst/>
                      <a:gdLst>
                        <a:gd name="connsiteX0" fmla="*/ 2568 w 66320"/>
                        <a:gd name="connsiteY0" fmla="*/ 6653 h 6654"/>
                        <a:gd name="connsiteX1" fmla="*/ 63753 w 66320"/>
                        <a:gd name="connsiteY1" fmla="*/ 5323 h 6654"/>
                        <a:gd name="connsiteX2" fmla="*/ 63753 w 66320"/>
                        <a:gd name="connsiteY2" fmla="*/ 1 h 6654"/>
                        <a:gd name="connsiteX3" fmla="*/ 2568 w 66320"/>
                        <a:gd name="connsiteY3" fmla="*/ 1331 h 6654"/>
                        <a:gd name="connsiteX4" fmla="*/ 2568 w 66320"/>
                        <a:gd name="connsiteY4" fmla="*/ 6653 h 6654"/>
                        <a:gd name="connsiteX5" fmla="*/ 2568 w 66320"/>
                        <a:gd name="connsiteY5" fmla="*/ 6653 h 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20" h="6654">
                          <a:moveTo>
                            <a:pt x="2568" y="6653"/>
                          </a:moveTo>
                          <a:cubicBezTo>
                            <a:pt x="22956" y="6203"/>
                            <a:pt x="43345" y="5773"/>
                            <a:pt x="63753" y="5323"/>
                          </a:cubicBezTo>
                          <a:cubicBezTo>
                            <a:pt x="67177" y="5245"/>
                            <a:pt x="67177" y="-77"/>
                            <a:pt x="63753" y="1"/>
                          </a:cubicBezTo>
                          <a:cubicBezTo>
                            <a:pt x="43364" y="451"/>
                            <a:pt x="22976" y="881"/>
                            <a:pt x="2568" y="1331"/>
                          </a:cubicBezTo>
                          <a:cubicBezTo>
                            <a:pt x="-856" y="1410"/>
                            <a:pt x="-856" y="6732"/>
                            <a:pt x="2568" y="6653"/>
                          </a:cubicBezTo>
                          <a:lnTo>
                            <a:pt x="2568" y="6653"/>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99" name="Freeform: Shape 98">
                      <a:extLst>
                        <a:ext uri="{FF2B5EF4-FFF2-40B4-BE49-F238E27FC236}">
                          <a16:creationId xmlns:a16="http://schemas.microsoft.com/office/drawing/2014/main" id="{09D7C2D8-A34B-47E8-BB7E-321B33427A48}"/>
                        </a:ext>
                      </a:extLst>
                    </p:cNvPr>
                    <p:cNvSpPr/>
                    <p:nvPr/>
                  </p:nvSpPr>
                  <p:spPr>
                    <a:xfrm>
                      <a:off x="3352336" y="2727643"/>
                      <a:ext cx="31727" cy="5322"/>
                    </a:xfrm>
                    <a:custGeom>
                      <a:avLst/>
                      <a:gdLst>
                        <a:gd name="connsiteX0" fmla="*/ 2568 w 31727"/>
                        <a:gd name="connsiteY0" fmla="*/ 5322 h 5322"/>
                        <a:gd name="connsiteX1" fmla="*/ 29159 w 31727"/>
                        <a:gd name="connsiteY1" fmla="*/ 5322 h 5322"/>
                        <a:gd name="connsiteX2" fmla="*/ 29159 w 31727"/>
                        <a:gd name="connsiteY2" fmla="*/ 0 h 5322"/>
                        <a:gd name="connsiteX3" fmla="*/ 2568 w 31727"/>
                        <a:gd name="connsiteY3" fmla="*/ 0 h 5322"/>
                        <a:gd name="connsiteX4" fmla="*/ 2568 w 31727"/>
                        <a:gd name="connsiteY4" fmla="*/ 5322 h 5322"/>
                        <a:gd name="connsiteX5" fmla="*/ 2568 w 31727"/>
                        <a:gd name="connsiteY5" fmla="*/ 5322 h 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7" h="5322">
                          <a:moveTo>
                            <a:pt x="2568" y="5322"/>
                          </a:moveTo>
                          <a:cubicBezTo>
                            <a:pt x="11432" y="5322"/>
                            <a:pt x="20295" y="5322"/>
                            <a:pt x="29159" y="5322"/>
                          </a:cubicBezTo>
                          <a:cubicBezTo>
                            <a:pt x="32583" y="5322"/>
                            <a:pt x="32583" y="0"/>
                            <a:pt x="29159" y="0"/>
                          </a:cubicBezTo>
                          <a:cubicBezTo>
                            <a:pt x="20295" y="0"/>
                            <a:pt x="11432" y="0"/>
                            <a:pt x="2568" y="0"/>
                          </a:cubicBezTo>
                          <a:cubicBezTo>
                            <a:pt x="-856" y="0"/>
                            <a:pt x="-856" y="5322"/>
                            <a:pt x="2568" y="5322"/>
                          </a:cubicBezTo>
                          <a:lnTo>
                            <a:pt x="2568" y="5322"/>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0" name="Freeform: Shape 99">
                      <a:extLst>
                        <a:ext uri="{FF2B5EF4-FFF2-40B4-BE49-F238E27FC236}">
                          <a16:creationId xmlns:a16="http://schemas.microsoft.com/office/drawing/2014/main" id="{F981C894-D64F-484F-AF45-3855C0814377}"/>
                        </a:ext>
                      </a:extLst>
                    </p:cNvPr>
                    <p:cNvSpPr/>
                    <p:nvPr/>
                  </p:nvSpPr>
                  <p:spPr>
                    <a:xfrm>
                      <a:off x="3243299" y="2776304"/>
                      <a:ext cx="120825" cy="7730"/>
                    </a:xfrm>
                    <a:custGeom>
                      <a:avLst/>
                      <a:gdLst>
                        <a:gd name="connsiteX0" fmla="*/ 2561 w 120825"/>
                        <a:gd name="connsiteY0" fmla="*/ 7730 h 7730"/>
                        <a:gd name="connsiteX1" fmla="*/ 118258 w 120825"/>
                        <a:gd name="connsiteY1" fmla="*/ 5323 h 7730"/>
                        <a:gd name="connsiteX2" fmla="*/ 118258 w 120825"/>
                        <a:gd name="connsiteY2" fmla="*/ 1 h 7730"/>
                        <a:gd name="connsiteX3" fmla="*/ 2561 w 120825"/>
                        <a:gd name="connsiteY3" fmla="*/ 2407 h 7730"/>
                        <a:gd name="connsiteX4" fmla="*/ 2561 w 120825"/>
                        <a:gd name="connsiteY4" fmla="*/ 7730 h 7730"/>
                        <a:gd name="connsiteX5" fmla="*/ 2561 w 120825"/>
                        <a:gd name="connsiteY5" fmla="*/ 7730 h 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25" h="7730">
                          <a:moveTo>
                            <a:pt x="2561" y="7730"/>
                          </a:moveTo>
                          <a:cubicBezTo>
                            <a:pt x="41126" y="6927"/>
                            <a:pt x="79692" y="6125"/>
                            <a:pt x="118258" y="5323"/>
                          </a:cubicBezTo>
                          <a:cubicBezTo>
                            <a:pt x="121682" y="5245"/>
                            <a:pt x="121682" y="-77"/>
                            <a:pt x="118258" y="1"/>
                          </a:cubicBezTo>
                          <a:cubicBezTo>
                            <a:pt x="79692" y="803"/>
                            <a:pt x="41126" y="1605"/>
                            <a:pt x="2561" y="2407"/>
                          </a:cubicBezTo>
                          <a:cubicBezTo>
                            <a:pt x="-844" y="2466"/>
                            <a:pt x="-863" y="7788"/>
                            <a:pt x="2561" y="7730"/>
                          </a:cubicBezTo>
                          <a:lnTo>
                            <a:pt x="2561" y="7730"/>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1" name="Freeform: Shape 100">
                      <a:extLst>
                        <a:ext uri="{FF2B5EF4-FFF2-40B4-BE49-F238E27FC236}">
                          <a16:creationId xmlns:a16="http://schemas.microsoft.com/office/drawing/2014/main" id="{DC0ADE04-7C90-4E3B-B3BB-7B841102C888}"/>
                        </a:ext>
                      </a:extLst>
                    </p:cNvPr>
                    <p:cNvSpPr/>
                    <p:nvPr/>
                  </p:nvSpPr>
                  <p:spPr>
                    <a:xfrm>
                      <a:off x="3353654" y="2827137"/>
                      <a:ext cx="37061" cy="6362"/>
                    </a:xfrm>
                    <a:custGeom>
                      <a:avLst/>
                      <a:gdLst>
                        <a:gd name="connsiteX0" fmla="*/ 2561 w 37061"/>
                        <a:gd name="connsiteY0" fmla="*/ 6361 h 6362"/>
                        <a:gd name="connsiteX1" fmla="*/ 34493 w 37061"/>
                        <a:gd name="connsiteY1" fmla="*/ 5324 h 6362"/>
                        <a:gd name="connsiteX2" fmla="*/ 34493 w 37061"/>
                        <a:gd name="connsiteY2" fmla="*/ 2 h 6362"/>
                        <a:gd name="connsiteX3" fmla="*/ 2561 w 37061"/>
                        <a:gd name="connsiteY3" fmla="*/ 1039 h 6362"/>
                        <a:gd name="connsiteX4" fmla="*/ 2561 w 37061"/>
                        <a:gd name="connsiteY4" fmla="*/ 6361 h 6362"/>
                        <a:gd name="connsiteX5" fmla="*/ 2561 w 37061"/>
                        <a:gd name="connsiteY5" fmla="*/ 6361 h 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61" h="6362">
                          <a:moveTo>
                            <a:pt x="2561" y="6361"/>
                          </a:moveTo>
                          <a:cubicBezTo>
                            <a:pt x="13205" y="6009"/>
                            <a:pt x="23849" y="5676"/>
                            <a:pt x="34493" y="5324"/>
                          </a:cubicBezTo>
                          <a:cubicBezTo>
                            <a:pt x="37917" y="5207"/>
                            <a:pt x="37917" y="-115"/>
                            <a:pt x="34493" y="2"/>
                          </a:cubicBezTo>
                          <a:cubicBezTo>
                            <a:pt x="23849" y="354"/>
                            <a:pt x="13205" y="687"/>
                            <a:pt x="2561" y="1039"/>
                          </a:cubicBezTo>
                          <a:cubicBezTo>
                            <a:pt x="-844" y="1156"/>
                            <a:pt x="-863" y="6478"/>
                            <a:pt x="2561" y="6361"/>
                          </a:cubicBezTo>
                          <a:lnTo>
                            <a:pt x="2561" y="6361"/>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48168" name="Graphic 10"/>
                <p:cNvGrpSpPr>
                  <a:grpSpLocks/>
                </p:cNvGrpSpPr>
                <p:nvPr/>
              </p:nvGrpSpPr>
              <p:grpSpPr bwMode="auto">
                <a:xfrm>
                  <a:off x="3437509" y="2533484"/>
                  <a:ext cx="147423" cy="344879"/>
                  <a:chOff x="3437509" y="2533484"/>
                  <a:chExt cx="147423" cy="344879"/>
                </a:xfrm>
              </p:grpSpPr>
              <p:sp>
                <p:nvSpPr>
                  <p:cNvPr id="48185" name="Freeform: Shape 102"/>
                  <p:cNvSpPr>
                    <a:spLocks/>
                  </p:cNvSpPr>
                  <p:nvPr/>
                </p:nvSpPr>
                <p:spPr bwMode="auto">
                  <a:xfrm>
                    <a:off x="3440508" y="282872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6" name="Freeform: Shape 103"/>
                  <p:cNvSpPr>
                    <a:spLocks/>
                  </p:cNvSpPr>
                  <p:nvPr/>
                </p:nvSpPr>
                <p:spPr bwMode="auto">
                  <a:xfrm>
                    <a:off x="3440508" y="277951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7" name="Freeform: Shape 104"/>
                  <p:cNvSpPr>
                    <a:spLocks/>
                  </p:cNvSpPr>
                  <p:nvPr/>
                </p:nvSpPr>
                <p:spPr bwMode="auto">
                  <a:xfrm>
                    <a:off x="3440508" y="273030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8" name="Freeform: Shape 105"/>
                  <p:cNvSpPr>
                    <a:spLocks/>
                  </p:cNvSpPr>
                  <p:nvPr/>
                </p:nvSpPr>
                <p:spPr bwMode="auto">
                  <a:xfrm>
                    <a:off x="3440508" y="268109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9" name="Freeform: Shape 106"/>
                  <p:cNvSpPr>
                    <a:spLocks/>
                  </p:cNvSpPr>
                  <p:nvPr/>
                </p:nvSpPr>
                <p:spPr bwMode="auto">
                  <a:xfrm>
                    <a:off x="3440508" y="263190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0" name="Freeform: Shape 107"/>
                  <p:cNvSpPr>
                    <a:spLocks/>
                  </p:cNvSpPr>
                  <p:nvPr/>
                </p:nvSpPr>
                <p:spPr bwMode="auto">
                  <a:xfrm>
                    <a:off x="3440508" y="258269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91" name="Freeform: Shape 108"/>
                  <p:cNvSpPr>
                    <a:spLocks/>
                  </p:cNvSpPr>
                  <p:nvPr/>
                </p:nvSpPr>
                <p:spPr bwMode="auto">
                  <a:xfrm>
                    <a:off x="3440508" y="253348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110" name="Graphic 10">
                    <a:extLst>
                      <a:ext uri="{FF2B5EF4-FFF2-40B4-BE49-F238E27FC236}">
                        <a16:creationId xmlns:a16="http://schemas.microsoft.com/office/drawing/2014/main" id="{CBCB5178-E8A4-4DD7-B7AF-614A68C7FA9B}"/>
                      </a:ext>
                    </a:extLst>
                  </p:cNvPr>
                  <p:cNvGrpSpPr/>
                  <p:nvPr/>
                </p:nvGrpSpPr>
                <p:grpSpPr>
                  <a:xfrm>
                    <a:off x="3437509" y="2581128"/>
                    <a:ext cx="147423" cy="252371"/>
                    <a:chOff x="3437509" y="2581128"/>
                    <a:chExt cx="147423" cy="252371"/>
                  </a:xfrm>
                  <a:solidFill>
                    <a:srgbClr val="DEA50B"/>
                  </a:solidFill>
                </p:grpSpPr>
                <p:sp>
                  <p:nvSpPr>
                    <p:cNvPr id="111" name="Freeform: Shape 110">
                      <a:extLst>
                        <a:ext uri="{FF2B5EF4-FFF2-40B4-BE49-F238E27FC236}">
                          <a16:creationId xmlns:a16="http://schemas.microsoft.com/office/drawing/2014/main" id="{6994F4A6-012B-492A-8BE9-C85C11E6C79B}"/>
                        </a:ext>
                      </a:extLst>
                    </p:cNvPr>
                    <p:cNvSpPr/>
                    <p:nvPr/>
                  </p:nvSpPr>
                  <p:spPr>
                    <a:xfrm>
                      <a:off x="3438839" y="2581128"/>
                      <a:ext cx="54345" cy="6144"/>
                    </a:xfrm>
                    <a:custGeom>
                      <a:avLst/>
                      <a:gdLst>
                        <a:gd name="connsiteX0" fmla="*/ 2568 w 54345"/>
                        <a:gd name="connsiteY0" fmla="*/ 5323 h 6144"/>
                        <a:gd name="connsiteX1" fmla="*/ 51778 w 54345"/>
                        <a:gd name="connsiteY1" fmla="*/ 6144 h 6144"/>
                        <a:gd name="connsiteX2" fmla="*/ 51778 w 54345"/>
                        <a:gd name="connsiteY2" fmla="*/ 822 h 6144"/>
                        <a:gd name="connsiteX3" fmla="*/ 2568 w 54345"/>
                        <a:gd name="connsiteY3" fmla="*/ 0 h 6144"/>
                        <a:gd name="connsiteX4" fmla="*/ 2568 w 54345"/>
                        <a:gd name="connsiteY4" fmla="*/ 5323 h 6144"/>
                        <a:gd name="connsiteX5" fmla="*/ 2568 w 54345"/>
                        <a:gd name="connsiteY5" fmla="*/ 5323 h 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45" h="6144">
                          <a:moveTo>
                            <a:pt x="2568" y="5323"/>
                          </a:moveTo>
                          <a:cubicBezTo>
                            <a:pt x="18965" y="5597"/>
                            <a:pt x="35381" y="5870"/>
                            <a:pt x="51778" y="6144"/>
                          </a:cubicBezTo>
                          <a:cubicBezTo>
                            <a:pt x="55202" y="6203"/>
                            <a:pt x="55202" y="881"/>
                            <a:pt x="51778" y="822"/>
                          </a:cubicBezTo>
                          <a:cubicBezTo>
                            <a:pt x="35381" y="548"/>
                            <a:pt x="18965" y="274"/>
                            <a:pt x="2568" y="0"/>
                          </a:cubicBezTo>
                          <a:cubicBezTo>
                            <a:pt x="-856" y="-58"/>
                            <a:pt x="-856" y="5264"/>
                            <a:pt x="2568" y="5323"/>
                          </a:cubicBezTo>
                          <a:lnTo>
                            <a:pt x="2568" y="5323"/>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2" name="Freeform: Shape 111">
                      <a:extLst>
                        <a:ext uri="{FF2B5EF4-FFF2-40B4-BE49-F238E27FC236}">
                          <a16:creationId xmlns:a16="http://schemas.microsoft.com/office/drawing/2014/main" id="{B5C02C6A-A23D-4AEE-8A9C-C148E00F6AE5}"/>
                        </a:ext>
                      </a:extLst>
                    </p:cNvPr>
                    <p:cNvSpPr/>
                    <p:nvPr/>
                  </p:nvSpPr>
                  <p:spPr>
                    <a:xfrm>
                      <a:off x="3515963" y="2625251"/>
                      <a:ext cx="57014" cy="5322"/>
                    </a:xfrm>
                    <a:custGeom>
                      <a:avLst/>
                      <a:gdLst>
                        <a:gd name="connsiteX0" fmla="*/ 2575 w 57014"/>
                        <a:gd name="connsiteY0" fmla="*/ 5322 h 5322"/>
                        <a:gd name="connsiteX1" fmla="*/ 54446 w 57014"/>
                        <a:gd name="connsiteY1" fmla="*/ 5322 h 5322"/>
                        <a:gd name="connsiteX2" fmla="*/ 54446 w 57014"/>
                        <a:gd name="connsiteY2" fmla="*/ 0 h 5322"/>
                        <a:gd name="connsiteX3" fmla="*/ 2575 w 57014"/>
                        <a:gd name="connsiteY3" fmla="*/ 0 h 5322"/>
                        <a:gd name="connsiteX4" fmla="*/ 2575 w 57014"/>
                        <a:gd name="connsiteY4" fmla="*/ 5322 h 5322"/>
                        <a:gd name="connsiteX5" fmla="*/ 2575 w 57014"/>
                        <a:gd name="connsiteY5" fmla="*/ 5322 h 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14" h="5322">
                          <a:moveTo>
                            <a:pt x="2575" y="5322"/>
                          </a:moveTo>
                          <a:cubicBezTo>
                            <a:pt x="19872" y="5322"/>
                            <a:pt x="37149" y="5322"/>
                            <a:pt x="54446" y="5322"/>
                          </a:cubicBezTo>
                          <a:cubicBezTo>
                            <a:pt x="57870" y="5322"/>
                            <a:pt x="57870" y="0"/>
                            <a:pt x="54446" y="0"/>
                          </a:cubicBezTo>
                          <a:cubicBezTo>
                            <a:pt x="37149" y="0"/>
                            <a:pt x="19872" y="0"/>
                            <a:pt x="2575" y="0"/>
                          </a:cubicBezTo>
                          <a:cubicBezTo>
                            <a:pt x="-849" y="0"/>
                            <a:pt x="-868" y="5322"/>
                            <a:pt x="2575" y="5322"/>
                          </a:cubicBezTo>
                          <a:lnTo>
                            <a:pt x="2575" y="5322"/>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3" name="Freeform: Shape 112">
                      <a:extLst>
                        <a:ext uri="{FF2B5EF4-FFF2-40B4-BE49-F238E27FC236}">
                          <a16:creationId xmlns:a16="http://schemas.microsoft.com/office/drawing/2014/main" id="{9DC2D271-0E32-4CBE-B970-2795C6BF39D2}"/>
                        </a:ext>
                      </a:extLst>
                    </p:cNvPr>
                    <p:cNvSpPr/>
                    <p:nvPr/>
                  </p:nvSpPr>
                  <p:spPr>
                    <a:xfrm>
                      <a:off x="3438832" y="2677121"/>
                      <a:ext cx="66328" cy="6654"/>
                    </a:xfrm>
                    <a:custGeom>
                      <a:avLst/>
                      <a:gdLst>
                        <a:gd name="connsiteX0" fmla="*/ 2575 w 66328"/>
                        <a:gd name="connsiteY0" fmla="*/ 6653 h 6654"/>
                        <a:gd name="connsiteX1" fmla="*/ 63760 w 66328"/>
                        <a:gd name="connsiteY1" fmla="*/ 5323 h 6654"/>
                        <a:gd name="connsiteX2" fmla="*/ 63760 w 66328"/>
                        <a:gd name="connsiteY2" fmla="*/ 1 h 6654"/>
                        <a:gd name="connsiteX3" fmla="*/ 2575 w 66328"/>
                        <a:gd name="connsiteY3" fmla="*/ 1331 h 6654"/>
                        <a:gd name="connsiteX4" fmla="*/ 2575 w 66328"/>
                        <a:gd name="connsiteY4" fmla="*/ 6653 h 6654"/>
                        <a:gd name="connsiteX5" fmla="*/ 2575 w 66328"/>
                        <a:gd name="connsiteY5" fmla="*/ 6653 h 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28" h="6654">
                          <a:moveTo>
                            <a:pt x="2575" y="6653"/>
                          </a:moveTo>
                          <a:cubicBezTo>
                            <a:pt x="22964" y="6203"/>
                            <a:pt x="43352" y="5773"/>
                            <a:pt x="63760" y="5323"/>
                          </a:cubicBezTo>
                          <a:cubicBezTo>
                            <a:pt x="67184" y="5245"/>
                            <a:pt x="67184" y="-77"/>
                            <a:pt x="63760" y="1"/>
                          </a:cubicBezTo>
                          <a:cubicBezTo>
                            <a:pt x="43372" y="451"/>
                            <a:pt x="22983" y="881"/>
                            <a:pt x="2575" y="1331"/>
                          </a:cubicBezTo>
                          <a:cubicBezTo>
                            <a:pt x="-849" y="1410"/>
                            <a:pt x="-868" y="6732"/>
                            <a:pt x="2575" y="6653"/>
                          </a:cubicBezTo>
                          <a:lnTo>
                            <a:pt x="2575" y="6653"/>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4" name="Freeform: Shape 113">
                      <a:extLst>
                        <a:ext uri="{FF2B5EF4-FFF2-40B4-BE49-F238E27FC236}">
                          <a16:creationId xmlns:a16="http://schemas.microsoft.com/office/drawing/2014/main" id="{7FE9202E-1E07-4D71-8E07-D3843EA31EC0}"/>
                        </a:ext>
                      </a:extLst>
                    </p:cNvPr>
                    <p:cNvSpPr/>
                    <p:nvPr/>
                  </p:nvSpPr>
                  <p:spPr>
                    <a:xfrm>
                      <a:off x="3546553" y="2727643"/>
                      <a:ext cx="31727" cy="5322"/>
                    </a:xfrm>
                    <a:custGeom>
                      <a:avLst/>
                      <a:gdLst>
                        <a:gd name="connsiteX0" fmla="*/ 2568 w 31727"/>
                        <a:gd name="connsiteY0" fmla="*/ 5322 h 5322"/>
                        <a:gd name="connsiteX1" fmla="*/ 29159 w 31727"/>
                        <a:gd name="connsiteY1" fmla="*/ 5322 h 5322"/>
                        <a:gd name="connsiteX2" fmla="*/ 29159 w 31727"/>
                        <a:gd name="connsiteY2" fmla="*/ 0 h 5322"/>
                        <a:gd name="connsiteX3" fmla="*/ 2568 w 31727"/>
                        <a:gd name="connsiteY3" fmla="*/ 0 h 5322"/>
                        <a:gd name="connsiteX4" fmla="*/ 2568 w 31727"/>
                        <a:gd name="connsiteY4" fmla="*/ 5322 h 5322"/>
                        <a:gd name="connsiteX5" fmla="*/ 2568 w 31727"/>
                        <a:gd name="connsiteY5" fmla="*/ 5322 h 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7" h="5322">
                          <a:moveTo>
                            <a:pt x="2568" y="5322"/>
                          </a:moveTo>
                          <a:cubicBezTo>
                            <a:pt x="11432" y="5322"/>
                            <a:pt x="20295" y="5322"/>
                            <a:pt x="29159" y="5322"/>
                          </a:cubicBezTo>
                          <a:cubicBezTo>
                            <a:pt x="32583" y="5322"/>
                            <a:pt x="32583" y="0"/>
                            <a:pt x="29159" y="0"/>
                          </a:cubicBezTo>
                          <a:cubicBezTo>
                            <a:pt x="20295" y="0"/>
                            <a:pt x="11432" y="0"/>
                            <a:pt x="2568" y="0"/>
                          </a:cubicBezTo>
                          <a:cubicBezTo>
                            <a:pt x="-856" y="0"/>
                            <a:pt x="-856" y="5322"/>
                            <a:pt x="2568" y="5322"/>
                          </a:cubicBezTo>
                          <a:lnTo>
                            <a:pt x="2568" y="5322"/>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5" name="Freeform: Shape 114">
                      <a:extLst>
                        <a:ext uri="{FF2B5EF4-FFF2-40B4-BE49-F238E27FC236}">
                          <a16:creationId xmlns:a16="http://schemas.microsoft.com/office/drawing/2014/main" id="{A8F76454-5EE4-403A-8F6F-12D20F9F2C63}"/>
                        </a:ext>
                      </a:extLst>
                    </p:cNvPr>
                    <p:cNvSpPr/>
                    <p:nvPr/>
                  </p:nvSpPr>
                  <p:spPr>
                    <a:xfrm>
                      <a:off x="3437509" y="2776304"/>
                      <a:ext cx="120832" cy="7730"/>
                    </a:xfrm>
                    <a:custGeom>
                      <a:avLst/>
                      <a:gdLst>
                        <a:gd name="connsiteX0" fmla="*/ 2568 w 120832"/>
                        <a:gd name="connsiteY0" fmla="*/ 7730 h 7730"/>
                        <a:gd name="connsiteX1" fmla="*/ 118265 w 120832"/>
                        <a:gd name="connsiteY1" fmla="*/ 5323 h 7730"/>
                        <a:gd name="connsiteX2" fmla="*/ 118265 w 120832"/>
                        <a:gd name="connsiteY2" fmla="*/ 1 h 7730"/>
                        <a:gd name="connsiteX3" fmla="*/ 2568 w 120832"/>
                        <a:gd name="connsiteY3" fmla="*/ 2407 h 7730"/>
                        <a:gd name="connsiteX4" fmla="*/ 2568 w 120832"/>
                        <a:gd name="connsiteY4" fmla="*/ 7730 h 7730"/>
                        <a:gd name="connsiteX5" fmla="*/ 2568 w 120832"/>
                        <a:gd name="connsiteY5" fmla="*/ 7730 h 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32" h="7730">
                          <a:moveTo>
                            <a:pt x="2568" y="7730"/>
                          </a:moveTo>
                          <a:cubicBezTo>
                            <a:pt x="41134" y="6927"/>
                            <a:pt x="79699" y="6125"/>
                            <a:pt x="118265" y="5323"/>
                          </a:cubicBezTo>
                          <a:cubicBezTo>
                            <a:pt x="121689" y="5245"/>
                            <a:pt x="121689" y="-77"/>
                            <a:pt x="118265" y="1"/>
                          </a:cubicBezTo>
                          <a:cubicBezTo>
                            <a:pt x="79699" y="803"/>
                            <a:pt x="41134" y="1605"/>
                            <a:pt x="2568" y="2407"/>
                          </a:cubicBezTo>
                          <a:cubicBezTo>
                            <a:pt x="-856" y="2466"/>
                            <a:pt x="-856" y="7788"/>
                            <a:pt x="2568" y="7730"/>
                          </a:cubicBezTo>
                          <a:lnTo>
                            <a:pt x="2568" y="7730"/>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6" name="Freeform: Shape 115">
                      <a:extLst>
                        <a:ext uri="{FF2B5EF4-FFF2-40B4-BE49-F238E27FC236}">
                          <a16:creationId xmlns:a16="http://schemas.microsoft.com/office/drawing/2014/main" id="{FBFF51F6-CE2B-46AF-A3FE-32A95792F3C7}"/>
                        </a:ext>
                      </a:extLst>
                    </p:cNvPr>
                    <p:cNvSpPr/>
                    <p:nvPr/>
                  </p:nvSpPr>
                  <p:spPr>
                    <a:xfrm>
                      <a:off x="3547864" y="2827137"/>
                      <a:ext cx="37068" cy="6362"/>
                    </a:xfrm>
                    <a:custGeom>
                      <a:avLst/>
                      <a:gdLst>
                        <a:gd name="connsiteX0" fmla="*/ 2568 w 37068"/>
                        <a:gd name="connsiteY0" fmla="*/ 6361 h 6362"/>
                        <a:gd name="connsiteX1" fmla="*/ 34501 w 37068"/>
                        <a:gd name="connsiteY1" fmla="*/ 5324 h 6362"/>
                        <a:gd name="connsiteX2" fmla="*/ 34501 w 37068"/>
                        <a:gd name="connsiteY2" fmla="*/ 2 h 6362"/>
                        <a:gd name="connsiteX3" fmla="*/ 2568 w 37068"/>
                        <a:gd name="connsiteY3" fmla="*/ 1039 h 6362"/>
                        <a:gd name="connsiteX4" fmla="*/ 2568 w 37068"/>
                        <a:gd name="connsiteY4" fmla="*/ 6361 h 6362"/>
                        <a:gd name="connsiteX5" fmla="*/ 2568 w 37068"/>
                        <a:gd name="connsiteY5" fmla="*/ 6361 h 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68" h="6362">
                          <a:moveTo>
                            <a:pt x="2568" y="6361"/>
                          </a:moveTo>
                          <a:cubicBezTo>
                            <a:pt x="13212" y="6009"/>
                            <a:pt x="23856" y="5676"/>
                            <a:pt x="34501" y="5324"/>
                          </a:cubicBezTo>
                          <a:cubicBezTo>
                            <a:pt x="37925" y="5207"/>
                            <a:pt x="37925" y="-115"/>
                            <a:pt x="34501" y="2"/>
                          </a:cubicBezTo>
                          <a:cubicBezTo>
                            <a:pt x="23856" y="354"/>
                            <a:pt x="13212" y="687"/>
                            <a:pt x="2568" y="1039"/>
                          </a:cubicBezTo>
                          <a:cubicBezTo>
                            <a:pt x="-856" y="1156"/>
                            <a:pt x="-856" y="6478"/>
                            <a:pt x="2568" y="6361"/>
                          </a:cubicBezTo>
                          <a:lnTo>
                            <a:pt x="2568" y="6361"/>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48169" name="Graphic 10"/>
                <p:cNvGrpSpPr>
                  <a:grpSpLocks/>
                </p:cNvGrpSpPr>
                <p:nvPr/>
              </p:nvGrpSpPr>
              <p:grpSpPr bwMode="auto">
                <a:xfrm>
                  <a:off x="3626358" y="2681094"/>
                  <a:ext cx="141321" cy="197269"/>
                  <a:chOff x="3626358" y="2681094"/>
                  <a:chExt cx="141321" cy="197269"/>
                </a:xfrm>
              </p:grpSpPr>
              <p:sp>
                <p:nvSpPr>
                  <p:cNvPr id="48180" name="Freeform: Shape 117"/>
                  <p:cNvSpPr>
                    <a:spLocks/>
                  </p:cNvSpPr>
                  <p:nvPr/>
                </p:nvSpPr>
                <p:spPr bwMode="auto">
                  <a:xfrm>
                    <a:off x="3629363" y="282872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1" name="Freeform: Shape 118"/>
                  <p:cNvSpPr>
                    <a:spLocks/>
                  </p:cNvSpPr>
                  <p:nvPr/>
                </p:nvSpPr>
                <p:spPr bwMode="auto">
                  <a:xfrm>
                    <a:off x="3629363" y="277951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2" name="Freeform: Shape 119"/>
                  <p:cNvSpPr>
                    <a:spLocks/>
                  </p:cNvSpPr>
                  <p:nvPr/>
                </p:nvSpPr>
                <p:spPr bwMode="auto">
                  <a:xfrm>
                    <a:off x="3629363" y="273030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83" name="Freeform: Shape 120"/>
                  <p:cNvSpPr>
                    <a:spLocks/>
                  </p:cNvSpPr>
                  <p:nvPr/>
                </p:nvSpPr>
                <p:spPr bwMode="auto">
                  <a:xfrm>
                    <a:off x="3629363" y="2681094"/>
                    <a:ext cx="138315" cy="49640"/>
                  </a:xfrm>
                  <a:custGeom>
                    <a:avLst/>
                    <a:gdLst>
                      <a:gd name="T0" fmla="*/ 0 w 138315"/>
                      <a:gd name="T1" fmla="*/ 0 h 49640"/>
                      <a:gd name="T2" fmla="*/ 138316 w 138315"/>
                      <a:gd name="T3" fmla="*/ 0 h 49640"/>
                      <a:gd name="T4" fmla="*/ 138316 w 138315"/>
                      <a:gd name="T5" fmla="*/ 49640 h 49640"/>
                      <a:gd name="T6" fmla="*/ 0 w 138315"/>
                      <a:gd name="T7" fmla="*/ 49640 h 496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315" h="49640">
                        <a:moveTo>
                          <a:pt x="0" y="0"/>
                        </a:moveTo>
                        <a:lnTo>
                          <a:pt x="138316" y="0"/>
                        </a:lnTo>
                        <a:lnTo>
                          <a:pt x="138316" y="49640"/>
                        </a:lnTo>
                        <a:lnTo>
                          <a:pt x="0" y="49640"/>
                        </a:lnTo>
                        <a:lnTo>
                          <a:pt x="0" y="0"/>
                        </a:ln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122" name="Graphic 10">
                    <a:extLst>
                      <a:ext uri="{FF2B5EF4-FFF2-40B4-BE49-F238E27FC236}">
                        <a16:creationId xmlns:a16="http://schemas.microsoft.com/office/drawing/2014/main" id="{0FE9F2D1-2C15-41A0-AC7F-197171EE2086}"/>
                      </a:ext>
                    </a:extLst>
                  </p:cNvPr>
                  <p:cNvGrpSpPr/>
                  <p:nvPr/>
                </p:nvGrpSpPr>
                <p:grpSpPr>
                  <a:xfrm>
                    <a:off x="3626358" y="2727643"/>
                    <a:ext cx="140778" cy="107186"/>
                    <a:chOff x="3626358" y="2727643"/>
                    <a:chExt cx="140778" cy="107186"/>
                  </a:xfrm>
                  <a:solidFill>
                    <a:srgbClr val="DEA50B"/>
                  </a:solidFill>
                </p:grpSpPr>
                <p:sp>
                  <p:nvSpPr>
                    <p:cNvPr id="123" name="Freeform: Shape 122">
                      <a:extLst>
                        <a:ext uri="{FF2B5EF4-FFF2-40B4-BE49-F238E27FC236}">
                          <a16:creationId xmlns:a16="http://schemas.microsoft.com/office/drawing/2014/main" id="{E96880E5-7581-42EC-B050-C56E11F1565A}"/>
                        </a:ext>
                      </a:extLst>
                    </p:cNvPr>
                    <p:cNvSpPr/>
                    <p:nvPr/>
                  </p:nvSpPr>
                  <p:spPr>
                    <a:xfrm>
                      <a:off x="3670233" y="2727643"/>
                      <a:ext cx="96903" cy="5322"/>
                    </a:xfrm>
                    <a:custGeom>
                      <a:avLst/>
                      <a:gdLst>
                        <a:gd name="connsiteX0" fmla="*/ 2568 w 96903"/>
                        <a:gd name="connsiteY0" fmla="*/ 5322 h 5322"/>
                        <a:gd name="connsiteX1" fmla="*/ 94335 w 96903"/>
                        <a:gd name="connsiteY1" fmla="*/ 5322 h 5322"/>
                        <a:gd name="connsiteX2" fmla="*/ 94335 w 96903"/>
                        <a:gd name="connsiteY2" fmla="*/ 0 h 5322"/>
                        <a:gd name="connsiteX3" fmla="*/ 2568 w 96903"/>
                        <a:gd name="connsiteY3" fmla="*/ 0 h 5322"/>
                        <a:gd name="connsiteX4" fmla="*/ 2568 w 96903"/>
                        <a:gd name="connsiteY4" fmla="*/ 5322 h 5322"/>
                        <a:gd name="connsiteX5" fmla="*/ 2568 w 96903"/>
                        <a:gd name="connsiteY5" fmla="*/ 5322 h 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03" h="5322">
                          <a:moveTo>
                            <a:pt x="2568" y="5322"/>
                          </a:moveTo>
                          <a:cubicBezTo>
                            <a:pt x="33151" y="5322"/>
                            <a:pt x="63753" y="5322"/>
                            <a:pt x="94335" y="5322"/>
                          </a:cubicBezTo>
                          <a:cubicBezTo>
                            <a:pt x="97759" y="5322"/>
                            <a:pt x="97759" y="0"/>
                            <a:pt x="94335" y="0"/>
                          </a:cubicBezTo>
                          <a:cubicBezTo>
                            <a:pt x="63753" y="0"/>
                            <a:pt x="33151" y="0"/>
                            <a:pt x="2568" y="0"/>
                          </a:cubicBezTo>
                          <a:cubicBezTo>
                            <a:pt x="-856" y="0"/>
                            <a:pt x="-856" y="5322"/>
                            <a:pt x="2568" y="5322"/>
                          </a:cubicBezTo>
                          <a:lnTo>
                            <a:pt x="2568" y="5322"/>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4" name="Freeform: Shape 123">
                      <a:extLst>
                        <a:ext uri="{FF2B5EF4-FFF2-40B4-BE49-F238E27FC236}">
                          <a16:creationId xmlns:a16="http://schemas.microsoft.com/office/drawing/2014/main" id="{D32F3F6B-F40A-483F-83EF-956B1F272463}"/>
                        </a:ext>
                      </a:extLst>
                    </p:cNvPr>
                    <p:cNvSpPr/>
                    <p:nvPr/>
                  </p:nvSpPr>
                  <p:spPr>
                    <a:xfrm>
                      <a:off x="3626358" y="2776304"/>
                      <a:ext cx="120840" cy="7730"/>
                    </a:xfrm>
                    <a:custGeom>
                      <a:avLst/>
                      <a:gdLst>
                        <a:gd name="connsiteX0" fmla="*/ 2575 w 120840"/>
                        <a:gd name="connsiteY0" fmla="*/ 7730 h 7730"/>
                        <a:gd name="connsiteX1" fmla="*/ 118272 w 120840"/>
                        <a:gd name="connsiteY1" fmla="*/ 5323 h 7730"/>
                        <a:gd name="connsiteX2" fmla="*/ 118272 w 120840"/>
                        <a:gd name="connsiteY2" fmla="*/ 1 h 7730"/>
                        <a:gd name="connsiteX3" fmla="*/ 2575 w 120840"/>
                        <a:gd name="connsiteY3" fmla="*/ 2407 h 7730"/>
                        <a:gd name="connsiteX4" fmla="*/ 2575 w 120840"/>
                        <a:gd name="connsiteY4" fmla="*/ 7730 h 7730"/>
                        <a:gd name="connsiteX5" fmla="*/ 2575 w 120840"/>
                        <a:gd name="connsiteY5" fmla="*/ 7730 h 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0" h="7730">
                          <a:moveTo>
                            <a:pt x="2575" y="7730"/>
                          </a:moveTo>
                          <a:cubicBezTo>
                            <a:pt x="41141" y="6927"/>
                            <a:pt x="79707" y="6125"/>
                            <a:pt x="118272" y="5323"/>
                          </a:cubicBezTo>
                          <a:cubicBezTo>
                            <a:pt x="121696" y="5245"/>
                            <a:pt x="121696" y="-77"/>
                            <a:pt x="118272" y="1"/>
                          </a:cubicBezTo>
                          <a:cubicBezTo>
                            <a:pt x="79707" y="803"/>
                            <a:pt x="41141" y="1605"/>
                            <a:pt x="2575" y="2407"/>
                          </a:cubicBezTo>
                          <a:cubicBezTo>
                            <a:pt x="-849" y="2466"/>
                            <a:pt x="-868" y="7788"/>
                            <a:pt x="2575" y="7730"/>
                          </a:cubicBezTo>
                          <a:lnTo>
                            <a:pt x="2575" y="7730"/>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5" name="Freeform: Shape 124">
                      <a:extLst>
                        <a:ext uri="{FF2B5EF4-FFF2-40B4-BE49-F238E27FC236}">
                          <a16:creationId xmlns:a16="http://schemas.microsoft.com/office/drawing/2014/main" id="{99226F44-BBCE-440B-BDBF-22FE512E0C79}"/>
                        </a:ext>
                      </a:extLst>
                    </p:cNvPr>
                    <p:cNvSpPr/>
                    <p:nvPr/>
                  </p:nvSpPr>
                  <p:spPr>
                    <a:xfrm>
                      <a:off x="3686192" y="2828468"/>
                      <a:ext cx="80944" cy="6361"/>
                    </a:xfrm>
                    <a:custGeom>
                      <a:avLst/>
                      <a:gdLst>
                        <a:gd name="connsiteX0" fmla="*/ 2575 w 80944"/>
                        <a:gd name="connsiteY0" fmla="*/ 6360 h 6361"/>
                        <a:gd name="connsiteX1" fmla="*/ 78376 w 80944"/>
                        <a:gd name="connsiteY1" fmla="*/ 5323 h 6361"/>
                        <a:gd name="connsiteX2" fmla="*/ 78376 w 80944"/>
                        <a:gd name="connsiteY2" fmla="*/ 1 h 6361"/>
                        <a:gd name="connsiteX3" fmla="*/ 2575 w 80944"/>
                        <a:gd name="connsiteY3" fmla="*/ 1038 h 6361"/>
                        <a:gd name="connsiteX4" fmla="*/ 2575 w 80944"/>
                        <a:gd name="connsiteY4" fmla="*/ 6360 h 6361"/>
                        <a:gd name="connsiteX5" fmla="*/ 2575 w 80944"/>
                        <a:gd name="connsiteY5" fmla="*/ 6360 h 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44" h="6361">
                          <a:moveTo>
                            <a:pt x="2575" y="6360"/>
                          </a:moveTo>
                          <a:cubicBezTo>
                            <a:pt x="27836" y="5617"/>
                            <a:pt x="53116" y="6047"/>
                            <a:pt x="78376" y="5323"/>
                          </a:cubicBezTo>
                          <a:cubicBezTo>
                            <a:pt x="81800" y="5226"/>
                            <a:pt x="81800" y="-97"/>
                            <a:pt x="78376" y="1"/>
                          </a:cubicBezTo>
                          <a:cubicBezTo>
                            <a:pt x="53116" y="745"/>
                            <a:pt x="27836" y="314"/>
                            <a:pt x="2575" y="1038"/>
                          </a:cubicBezTo>
                          <a:cubicBezTo>
                            <a:pt x="-849" y="1136"/>
                            <a:pt x="-868" y="6458"/>
                            <a:pt x="2575" y="6360"/>
                          </a:cubicBezTo>
                          <a:lnTo>
                            <a:pt x="2575" y="6360"/>
                          </a:lnTo>
                          <a:close/>
                        </a:path>
                      </a:pathLst>
                    </a:custGeom>
                    <a:solidFill>
                      <a:srgbClr val="DEA50B"/>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48170" name="Graphic 10"/>
                <p:cNvGrpSpPr>
                  <a:grpSpLocks/>
                </p:cNvGrpSpPr>
                <p:nvPr/>
              </p:nvGrpSpPr>
              <p:grpSpPr bwMode="auto">
                <a:xfrm>
                  <a:off x="3147102" y="2688807"/>
                  <a:ext cx="245837" cy="208602"/>
                  <a:chOff x="3147102" y="2688807"/>
                  <a:chExt cx="245837" cy="208602"/>
                </a:xfrm>
              </p:grpSpPr>
              <p:sp>
                <p:nvSpPr>
                  <p:cNvPr id="48176" name="Freeform: Shape 126"/>
                  <p:cNvSpPr>
                    <a:spLocks/>
                  </p:cNvSpPr>
                  <p:nvPr/>
                </p:nvSpPr>
                <p:spPr bwMode="auto">
                  <a:xfrm rot="-4602852">
                    <a:off x="3201944" y="2706414"/>
                    <a:ext cx="173391" cy="173392"/>
                  </a:xfrm>
                  <a:custGeom>
                    <a:avLst/>
                    <a:gdLst>
                      <a:gd name="T0" fmla="*/ 173392 w 173391"/>
                      <a:gd name="T1" fmla="*/ 86696 h 173392"/>
                      <a:gd name="T2" fmla="*/ 86696 w 173391"/>
                      <a:gd name="T3" fmla="*/ 173392 h 173392"/>
                      <a:gd name="T4" fmla="*/ 0 w 173391"/>
                      <a:gd name="T5" fmla="*/ 86696 h 173392"/>
                      <a:gd name="T6" fmla="*/ 86696 w 173391"/>
                      <a:gd name="T7" fmla="*/ 0 h 173392"/>
                      <a:gd name="T8" fmla="*/ 173392 w 173391"/>
                      <a:gd name="T9" fmla="*/ 86696 h 173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91" h="173392">
                        <a:moveTo>
                          <a:pt x="173392" y="86696"/>
                        </a:moveTo>
                        <a:cubicBezTo>
                          <a:pt x="173392" y="134577"/>
                          <a:pt x="134577" y="173392"/>
                          <a:pt x="86696" y="173392"/>
                        </a:cubicBezTo>
                        <a:cubicBezTo>
                          <a:pt x="38815" y="173392"/>
                          <a:pt x="0" y="134577"/>
                          <a:pt x="0" y="86696"/>
                        </a:cubicBezTo>
                        <a:cubicBezTo>
                          <a:pt x="0" y="38815"/>
                          <a:pt x="38815" y="0"/>
                          <a:pt x="86696" y="0"/>
                        </a:cubicBezTo>
                        <a:cubicBezTo>
                          <a:pt x="134577" y="0"/>
                          <a:pt x="173392" y="38815"/>
                          <a:pt x="173392" y="86696"/>
                        </a:cubicBezTo>
                        <a:close/>
                      </a:path>
                    </a:pathLst>
                  </a:custGeom>
                  <a:solidFill>
                    <a:srgbClr val="DEA50B"/>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48177" name="Graphic 10"/>
                  <p:cNvGrpSpPr>
                    <a:grpSpLocks/>
                  </p:cNvGrpSpPr>
                  <p:nvPr/>
                </p:nvGrpSpPr>
                <p:grpSpPr bwMode="auto">
                  <a:xfrm>
                    <a:off x="3147102" y="2688807"/>
                    <a:ext cx="208598" cy="208598"/>
                    <a:chOff x="3147102" y="2688807"/>
                    <a:chExt cx="208598" cy="208598"/>
                  </a:xfrm>
                </p:grpSpPr>
                <p:sp>
                  <p:nvSpPr>
                    <p:cNvPr id="48178" name="Freeform: Shape 128"/>
                    <p:cNvSpPr>
                      <a:spLocks/>
                    </p:cNvSpPr>
                    <p:nvPr/>
                  </p:nvSpPr>
                  <p:spPr bwMode="auto">
                    <a:xfrm rot="-4602852">
                      <a:off x="3164705" y="2706410"/>
                      <a:ext cx="173391" cy="173392"/>
                    </a:xfrm>
                    <a:custGeom>
                      <a:avLst/>
                      <a:gdLst>
                        <a:gd name="T0" fmla="*/ 173392 w 173391"/>
                        <a:gd name="T1" fmla="*/ 86696 h 173392"/>
                        <a:gd name="T2" fmla="*/ 86696 w 173391"/>
                        <a:gd name="T3" fmla="*/ 173392 h 173392"/>
                        <a:gd name="T4" fmla="*/ 0 w 173391"/>
                        <a:gd name="T5" fmla="*/ 86696 h 173392"/>
                        <a:gd name="T6" fmla="*/ 86696 w 173391"/>
                        <a:gd name="T7" fmla="*/ 0 h 173392"/>
                        <a:gd name="T8" fmla="*/ 173392 w 173391"/>
                        <a:gd name="T9" fmla="*/ 86696 h 173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91" h="173392">
                          <a:moveTo>
                            <a:pt x="173392" y="86696"/>
                          </a:moveTo>
                          <a:cubicBezTo>
                            <a:pt x="173392" y="134577"/>
                            <a:pt x="134577" y="173392"/>
                            <a:pt x="86696" y="173392"/>
                          </a:cubicBezTo>
                          <a:cubicBezTo>
                            <a:pt x="38815" y="173392"/>
                            <a:pt x="0" y="134577"/>
                            <a:pt x="0" y="86696"/>
                          </a:cubicBezTo>
                          <a:cubicBezTo>
                            <a:pt x="0" y="38815"/>
                            <a:pt x="38815" y="0"/>
                            <a:pt x="86696" y="0"/>
                          </a:cubicBezTo>
                          <a:cubicBezTo>
                            <a:pt x="134577" y="0"/>
                            <a:pt x="173392" y="38815"/>
                            <a:pt x="173392" y="86696"/>
                          </a:cubicBez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79" name="Freeform: Shape 129"/>
                    <p:cNvSpPr>
                      <a:spLocks/>
                    </p:cNvSpPr>
                    <p:nvPr/>
                  </p:nvSpPr>
                  <p:spPr bwMode="auto">
                    <a:xfrm>
                      <a:off x="3211775" y="2729071"/>
                      <a:ext cx="79263" cy="128004"/>
                    </a:xfrm>
                    <a:custGeom>
                      <a:avLst/>
                      <a:gdLst>
                        <a:gd name="T0" fmla="*/ 47527 w 79263"/>
                        <a:gd name="T1" fmla="*/ 112762 h 128004"/>
                        <a:gd name="T2" fmla="*/ 47527 w 79263"/>
                        <a:gd name="T3" fmla="*/ 128004 h 128004"/>
                        <a:gd name="T4" fmla="*/ 33909 w 79263"/>
                        <a:gd name="T5" fmla="*/ 128004 h 128004"/>
                        <a:gd name="T6" fmla="*/ 33909 w 79263"/>
                        <a:gd name="T7" fmla="*/ 113153 h 128004"/>
                        <a:gd name="T8" fmla="*/ 0 w 79263"/>
                        <a:gd name="T9" fmla="*/ 102255 h 128004"/>
                        <a:gd name="T10" fmla="*/ 7494 w 79263"/>
                        <a:gd name="T11" fmla="*/ 85643 h 128004"/>
                        <a:gd name="T12" fmla="*/ 33909 w 79263"/>
                        <a:gd name="T13" fmla="*/ 95309 h 128004"/>
                        <a:gd name="T14" fmla="*/ 33909 w 79263"/>
                        <a:gd name="T15" fmla="*/ 72572 h 128004"/>
                        <a:gd name="T16" fmla="*/ 1918 w 79263"/>
                        <a:gd name="T17" fmla="*/ 44377 h 128004"/>
                        <a:gd name="T18" fmla="*/ 33909 w 79263"/>
                        <a:gd name="T19" fmla="*/ 15105 h 128004"/>
                        <a:gd name="T20" fmla="*/ 33909 w 79263"/>
                        <a:gd name="T21" fmla="*/ 0 h 128004"/>
                        <a:gd name="T22" fmla="*/ 47527 w 79263"/>
                        <a:gd name="T23" fmla="*/ 0 h 128004"/>
                        <a:gd name="T24" fmla="*/ 47527 w 79263"/>
                        <a:gd name="T25" fmla="*/ 14851 h 128004"/>
                        <a:gd name="T26" fmla="*/ 75175 w 79263"/>
                        <a:gd name="T27" fmla="*/ 23147 h 128004"/>
                        <a:gd name="T28" fmla="*/ 68365 w 79263"/>
                        <a:gd name="T29" fmla="*/ 39896 h 128004"/>
                        <a:gd name="T30" fmla="*/ 47527 w 79263"/>
                        <a:gd name="T31" fmla="*/ 32813 h 128004"/>
                        <a:gd name="T32" fmla="*/ 47527 w 79263"/>
                        <a:gd name="T33" fmla="*/ 55960 h 128004"/>
                        <a:gd name="T34" fmla="*/ 79264 w 79263"/>
                        <a:gd name="T35" fmla="*/ 83745 h 128004"/>
                        <a:gd name="T36" fmla="*/ 47527 w 79263"/>
                        <a:gd name="T37" fmla="*/ 112762 h 128004"/>
                        <a:gd name="T38" fmla="*/ 33909 w 79263"/>
                        <a:gd name="T39" fmla="*/ 52556 h 128004"/>
                        <a:gd name="T40" fmla="*/ 33909 w 79263"/>
                        <a:gd name="T41" fmla="*/ 33224 h 128004"/>
                        <a:gd name="T42" fmla="*/ 23832 w 79263"/>
                        <a:gd name="T43" fmla="*/ 43301 h 128004"/>
                        <a:gd name="T44" fmla="*/ 33909 w 79263"/>
                        <a:gd name="T45" fmla="*/ 52556 h 128004"/>
                        <a:gd name="T46" fmla="*/ 57349 w 79263"/>
                        <a:gd name="T47" fmla="*/ 85369 h 128004"/>
                        <a:gd name="T48" fmla="*/ 47547 w 79263"/>
                        <a:gd name="T49" fmla="*/ 75977 h 128004"/>
                        <a:gd name="T50" fmla="*/ 47547 w 79263"/>
                        <a:gd name="T51" fmla="*/ 94761 h 128004"/>
                        <a:gd name="T52" fmla="*/ 57349 w 79263"/>
                        <a:gd name="T53" fmla="*/ 85369 h 1280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263" h="128004">
                          <a:moveTo>
                            <a:pt x="47527" y="112762"/>
                          </a:moveTo>
                          <a:lnTo>
                            <a:pt x="47527" y="128004"/>
                          </a:lnTo>
                          <a:lnTo>
                            <a:pt x="33909" y="128004"/>
                          </a:lnTo>
                          <a:lnTo>
                            <a:pt x="33909" y="113153"/>
                          </a:lnTo>
                          <a:cubicBezTo>
                            <a:pt x="20427" y="112331"/>
                            <a:pt x="7494" y="108105"/>
                            <a:pt x="0" y="102255"/>
                          </a:cubicBezTo>
                          <a:lnTo>
                            <a:pt x="7494" y="85643"/>
                          </a:lnTo>
                          <a:cubicBezTo>
                            <a:pt x="14303" y="90671"/>
                            <a:pt x="24106" y="94350"/>
                            <a:pt x="33909" y="95309"/>
                          </a:cubicBezTo>
                          <a:lnTo>
                            <a:pt x="33909" y="72572"/>
                          </a:lnTo>
                          <a:cubicBezTo>
                            <a:pt x="18784" y="68894"/>
                            <a:pt x="1918" y="63865"/>
                            <a:pt x="1918" y="44377"/>
                          </a:cubicBezTo>
                          <a:cubicBezTo>
                            <a:pt x="1918" y="29937"/>
                            <a:pt x="12405" y="17551"/>
                            <a:pt x="33909" y="15105"/>
                          </a:cubicBezTo>
                          <a:lnTo>
                            <a:pt x="33909" y="0"/>
                          </a:lnTo>
                          <a:lnTo>
                            <a:pt x="47527" y="0"/>
                          </a:lnTo>
                          <a:lnTo>
                            <a:pt x="47527" y="14851"/>
                          </a:lnTo>
                          <a:cubicBezTo>
                            <a:pt x="57741" y="15673"/>
                            <a:pt x="67681" y="18393"/>
                            <a:pt x="75175" y="23147"/>
                          </a:cubicBezTo>
                          <a:lnTo>
                            <a:pt x="68365" y="39896"/>
                          </a:lnTo>
                          <a:cubicBezTo>
                            <a:pt x="61419" y="35944"/>
                            <a:pt x="54336" y="33635"/>
                            <a:pt x="47527" y="32813"/>
                          </a:cubicBezTo>
                          <a:lnTo>
                            <a:pt x="47527" y="55960"/>
                          </a:lnTo>
                          <a:cubicBezTo>
                            <a:pt x="62632" y="59502"/>
                            <a:pt x="79264" y="64530"/>
                            <a:pt x="79264" y="83745"/>
                          </a:cubicBezTo>
                          <a:cubicBezTo>
                            <a:pt x="79264" y="97911"/>
                            <a:pt x="68913" y="110160"/>
                            <a:pt x="47527" y="112762"/>
                          </a:cubicBezTo>
                          <a:close/>
                          <a:moveTo>
                            <a:pt x="33909" y="52556"/>
                          </a:moveTo>
                          <a:lnTo>
                            <a:pt x="33909" y="33224"/>
                          </a:lnTo>
                          <a:cubicBezTo>
                            <a:pt x="26689" y="34868"/>
                            <a:pt x="23832" y="38800"/>
                            <a:pt x="23832" y="43301"/>
                          </a:cubicBezTo>
                          <a:cubicBezTo>
                            <a:pt x="23832" y="48055"/>
                            <a:pt x="27921" y="50658"/>
                            <a:pt x="33909" y="52556"/>
                          </a:cubicBezTo>
                          <a:close/>
                          <a:moveTo>
                            <a:pt x="57349" y="85369"/>
                          </a:moveTo>
                          <a:cubicBezTo>
                            <a:pt x="57349" y="80614"/>
                            <a:pt x="53397" y="78012"/>
                            <a:pt x="47547" y="75977"/>
                          </a:cubicBezTo>
                          <a:lnTo>
                            <a:pt x="47547" y="94761"/>
                          </a:lnTo>
                          <a:cubicBezTo>
                            <a:pt x="54336" y="93274"/>
                            <a:pt x="57349" y="89732"/>
                            <a:pt x="57349" y="85369"/>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grpSp>
              <p:nvGrpSpPr>
                <p:cNvPr id="48171" name="Graphic 10"/>
                <p:cNvGrpSpPr>
                  <a:grpSpLocks/>
                </p:cNvGrpSpPr>
                <p:nvPr/>
              </p:nvGrpSpPr>
              <p:grpSpPr bwMode="auto">
                <a:xfrm>
                  <a:off x="3322663" y="2670456"/>
                  <a:ext cx="264147" cy="245220"/>
                  <a:chOff x="3322663" y="2670456"/>
                  <a:chExt cx="264147" cy="245220"/>
                </a:xfrm>
              </p:grpSpPr>
              <p:sp>
                <p:nvSpPr>
                  <p:cNvPr id="48172" name="Freeform: Shape 131"/>
                  <p:cNvSpPr>
                    <a:spLocks/>
                  </p:cNvSpPr>
                  <p:nvPr/>
                </p:nvSpPr>
                <p:spPr bwMode="auto">
                  <a:xfrm rot="-4602852">
                    <a:off x="3395816" y="2706423"/>
                    <a:ext cx="173391" cy="173392"/>
                  </a:xfrm>
                  <a:custGeom>
                    <a:avLst/>
                    <a:gdLst>
                      <a:gd name="T0" fmla="*/ 173392 w 173391"/>
                      <a:gd name="T1" fmla="*/ 86696 h 173392"/>
                      <a:gd name="T2" fmla="*/ 86696 w 173391"/>
                      <a:gd name="T3" fmla="*/ 173392 h 173392"/>
                      <a:gd name="T4" fmla="*/ 0 w 173391"/>
                      <a:gd name="T5" fmla="*/ 86696 h 173392"/>
                      <a:gd name="T6" fmla="*/ 86696 w 173391"/>
                      <a:gd name="T7" fmla="*/ 0 h 173392"/>
                      <a:gd name="T8" fmla="*/ 173392 w 173391"/>
                      <a:gd name="T9" fmla="*/ 86696 h 173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91" h="173392">
                        <a:moveTo>
                          <a:pt x="173392" y="86696"/>
                        </a:moveTo>
                        <a:cubicBezTo>
                          <a:pt x="173392" y="134577"/>
                          <a:pt x="134577" y="173392"/>
                          <a:pt x="86696" y="173392"/>
                        </a:cubicBezTo>
                        <a:cubicBezTo>
                          <a:pt x="38815" y="173392"/>
                          <a:pt x="0" y="134577"/>
                          <a:pt x="0" y="86696"/>
                        </a:cubicBezTo>
                        <a:cubicBezTo>
                          <a:pt x="0" y="38815"/>
                          <a:pt x="38815" y="0"/>
                          <a:pt x="86696" y="0"/>
                        </a:cubicBezTo>
                        <a:cubicBezTo>
                          <a:pt x="134577" y="0"/>
                          <a:pt x="173392" y="38815"/>
                          <a:pt x="173392" y="86696"/>
                        </a:cubicBezTo>
                        <a:close/>
                      </a:path>
                    </a:pathLst>
                  </a:custGeom>
                  <a:solidFill>
                    <a:srgbClr val="DEA50B"/>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48173" name="Graphic 10"/>
                  <p:cNvGrpSpPr>
                    <a:grpSpLocks/>
                  </p:cNvGrpSpPr>
                  <p:nvPr/>
                </p:nvGrpSpPr>
                <p:grpSpPr bwMode="auto">
                  <a:xfrm>
                    <a:off x="3322663" y="2670456"/>
                    <a:ext cx="245219" cy="245220"/>
                    <a:chOff x="3322663" y="2670456"/>
                    <a:chExt cx="245219" cy="245220"/>
                  </a:xfrm>
                </p:grpSpPr>
                <p:sp>
                  <p:nvSpPr>
                    <p:cNvPr id="48174" name="Freeform: Shape 133"/>
                    <p:cNvSpPr>
                      <a:spLocks/>
                    </p:cNvSpPr>
                    <p:nvPr/>
                  </p:nvSpPr>
                  <p:spPr bwMode="auto">
                    <a:xfrm rot="-2700000">
                      <a:off x="3358575" y="2706368"/>
                      <a:ext cx="173396" cy="173396"/>
                    </a:xfrm>
                    <a:custGeom>
                      <a:avLst/>
                      <a:gdLst>
                        <a:gd name="T0" fmla="*/ 173397 w 173396"/>
                        <a:gd name="T1" fmla="*/ 86698 h 173396"/>
                        <a:gd name="T2" fmla="*/ 86698 w 173396"/>
                        <a:gd name="T3" fmla="*/ 173397 h 173396"/>
                        <a:gd name="T4" fmla="*/ 0 w 173396"/>
                        <a:gd name="T5" fmla="*/ 86698 h 173396"/>
                        <a:gd name="T6" fmla="*/ 86698 w 173396"/>
                        <a:gd name="T7" fmla="*/ 0 h 173396"/>
                        <a:gd name="T8" fmla="*/ 173397 w 173396"/>
                        <a:gd name="T9" fmla="*/ 86698 h 1733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396" h="173396">
                          <a:moveTo>
                            <a:pt x="173397" y="86698"/>
                          </a:moveTo>
                          <a:cubicBezTo>
                            <a:pt x="173397" y="134581"/>
                            <a:pt x="134581" y="173397"/>
                            <a:pt x="86698" y="173397"/>
                          </a:cubicBezTo>
                          <a:cubicBezTo>
                            <a:pt x="38816" y="173397"/>
                            <a:pt x="0" y="134581"/>
                            <a:pt x="0" y="86698"/>
                          </a:cubicBezTo>
                          <a:cubicBezTo>
                            <a:pt x="0" y="38816"/>
                            <a:pt x="38816" y="0"/>
                            <a:pt x="86698" y="0"/>
                          </a:cubicBezTo>
                          <a:cubicBezTo>
                            <a:pt x="134581" y="0"/>
                            <a:pt x="173397" y="38816"/>
                            <a:pt x="173397" y="86698"/>
                          </a:cubicBezTo>
                          <a:close/>
                        </a:path>
                      </a:pathLst>
                    </a:custGeom>
                    <a:solidFill>
                      <a:srgbClr val="F5CC00"/>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75" name="Freeform: Shape 134"/>
                    <p:cNvSpPr>
                      <a:spLocks/>
                    </p:cNvSpPr>
                    <p:nvPr/>
                  </p:nvSpPr>
                  <p:spPr bwMode="auto">
                    <a:xfrm>
                      <a:off x="3405640" y="2729071"/>
                      <a:ext cx="79263" cy="128004"/>
                    </a:xfrm>
                    <a:custGeom>
                      <a:avLst/>
                      <a:gdLst>
                        <a:gd name="T0" fmla="*/ 47527 w 79263"/>
                        <a:gd name="T1" fmla="*/ 112762 h 128004"/>
                        <a:gd name="T2" fmla="*/ 47527 w 79263"/>
                        <a:gd name="T3" fmla="*/ 128004 h 128004"/>
                        <a:gd name="T4" fmla="*/ 33909 w 79263"/>
                        <a:gd name="T5" fmla="*/ 128004 h 128004"/>
                        <a:gd name="T6" fmla="*/ 33909 w 79263"/>
                        <a:gd name="T7" fmla="*/ 113153 h 128004"/>
                        <a:gd name="T8" fmla="*/ 0 w 79263"/>
                        <a:gd name="T9" fmla="*/ 102255 h 128004"/>
                        <a:gd name="T10" fmla="*/ 7494 w 79263"/>
                        <a:gd name="T11" fmla="*/ 85643 h 128004"/>
                        <a:gd name="T12" fmla="*/ 33909 w 79263"/>
                        <a:gd name="T13" fmla="*/ 95309 h 128004"/>
                        <a:gd name="T14" fmla="*/ 33909 w 79263"/>
                        <a:gd name="T15" fmla="*/ 72572 h 128004"/>
                        <a:gd name="T16" fmla="*/ 1918 w 79263"/>
                        <a:gd name="T17" fmla="*/ 44377 h 128004"/>
                        <a:gd name="T18" fmla="*/ 33909 w 79263"/>
                        <a:gd name="T19" fmla="*/ 15105 h 128004"/>
                        <a:gd name="T20" fmla="*/ 33909 w 79263"/>
                        <a:gd name="T21" fmla="*/ 0 h 128004"/>
                        <a:gd name="T22" fmla="*/ 47527 w 79263"/>
                        <a:gd name="T23" fmla="*/ 0 h 128004"/>
                        <a:gd name="T24" fmla="*/ 47527 w 79263"/>
                        <a:gd name="T25" fmla="*/ 14851 h 128004"/>
                        <a:gd name="T26" fmla="*/ 75175 w 79263"/>
                        <a:gd name="T27" fmla="*/ 23147 h 128004"/>
                        <a:gd name="T28" fmla="*/ 68365 w 79263"/>
                        <a:gd name="T29" fmla="*/ 39896 h 128004"/>
                        <a:gd name="T30" fmla="*/ 47527 w 79263"/>
                        <a:gd name="T31" fmla="*/ 32813 h 128004"/>
                        <a:gd name="T32" fmla="*/ 47527 w 79263"/>
                        <a:gd name="T33" fmla="*/ 55960 h 128004"/>
                        <a:gd name="T34" fmla="*/ 79264 w 79263"/>
                        <a:gd name="T35" fmla="*/ 83745 h 128004"/>
                        <a:gd name="T36" fmla="*/ 47527 w 79263"/>
                        <a:gd name="T37" fmla="*/ 112762 h 128004"/>
                        <a:gd name="T38" fmla="*/ 33909 w 79263"/>
                        <a:gd name="T39" fmla="*/ 52556 h 128004"/>
                        <a:gd name="T40" fmla="*/ 33909 w 79263"/>
                        <a:gd name="T41" fmla="*/ 33224 h 128004"/>
                        <a:gd name="T42" fmla="*/ 23832 w 79263"/>
                        <a:gd name="T43" fmla="*/ 43301 h 128004"/>
                        <a:gd name="T44" fmla="*/ 33909 w 79263"/>
                        <a:gd name="T45" fmla="*/ 52556 h 128004"/>
                        <a:gd name="T46" fmla="*/ 57330 w 79263"/>
                        <a:gd name="T47" fmla="*/ 85369 h 128004"/>
                        <a:gd name="T48" fmla="*/ 47527 w 79263"/>
                        <a:gd name="T49" fmla="*/ 75977 h 128004"/>
                        <a:gd name="T50" fmla="*/ 47527 w 79263"/>
                        <a:gd name="T51" fmla="*/ 94761 h 128004"/>
                        <a:gd name="T52" fmla="*/ 57330 w 79263"/>
                        <a:gd name="T53" fmla="*/ 85369 h 1280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9263" h="128004">
                          <a:moveTo>
                            <a:pt x="47527" y="112762"/>
                          </a:moveTo>
                          <a:lnTo>
                            <a:pt x="47527" y="128004"/>
                          </a:lnTo>
                          <a:lnTo>
                            <a:pt x="33909" y="128004"/>
                          </a:lnTo>
                          <a:lnTo>
                            <a:pt x="33909" y="113153"/>
                          </a:lnTo>
                          <a:cubicBezTo>
                            <a:pt x="20427" y="112331"/>
                            <a:pt x="7494" y="108105"/>
                            <a:pt x="0" y="102255"/>
                          </a:cubicBezTo>
                          <a:lnTo>
                            <a:pt x="7494" y="85643"/>
                          </a:lnTo>
                          <a:cubicBezTo>
                            <a:pt x="14303" y="90671"/>
                            <a:pt x="24106" y="94350"/>
                            <a:pt x="33909" y="95309"/>
                          </a:cubicBezTo>
                          <a:lnTo>
                            <a:pt x="33909" y="72572"/>
                          </a:lnTo>
                          <a:cubicBezTo>
                            <a:pt x="18784" y="68894"/>
                            <a:pt x="1918" y="63865"/>
                            <a:pt x="1918" y="44377"/>
                          </a:cubicBezTo>
                          <a:cubicBezTo>
                            <a:pt x="1918" y="29937"/>
                            <a:pt x="12405" y="17551"/>
                            <a:pt x="33909" y="15105"/>
                          </a:cubicBezTo>
                          <a:lnTo>
                            <a:pt x="33909" y="0"/>
                          </a:lnTo>
                          <a:lnTo>
                            <a:pt x="47527" y="0"/>
                          </a:lnTo>
                          <a:lnTo>
                            <a:pt x="47527" y="14851"/>
                          </a:lnTo>
                          <a:cubicBezTo>
                            <a:pt x="57741" y="15673"/>
                            <a:pt x="67681" y="18393"/>
                            <a:pt x="75175" y="23147"/>
                          </a:cubicBezTo>
                          <a:lnTo>
                            <a:pt x="68365" y="39896"/>
                          </a:lnTo>
                          <a:cubicBezTo>
                            <a:pt x="61419" y="35944"/>
                            <a:pt x="54336" y="33635"/>
                            <a:pt x="47527" y="32813"/>
                          </a:cubicBezTo>
                          <a:lnTo>
                            <a:pt x="47527" y="55960"/>
                          </a:lnTo>
                          <a:cubicBezTo>
                            <a:pt x="62632" y="59502"/>
                            <a:pt x="79264" y="64530"/>
                            <a:pt x="79264" y="83745"/>
                          </a:cubicBezTo>
                          <a:cubicBezTo>
                            <a:pt x="79264" y="97911"/>
                            <a:pt x="68913" y="110160"/>
                            <a:pt x="47527" y="112762"/>
                          </a:cubicBezTo>
                          <a:close/>
                          <a:moveTo>
                            <a:pt x="33909" y="52556"/>
                          </a:moveTo>
                          <a:lnTo>
                            <a:pt x="33909" y="33224"/>
                          </a:lnTo>
                          <a:cubicBezTo>
                            <a:pt x="26689" y="34868"/>
                            <a:pt x="23832" y="38800"/>
                            <a:pt x="23832" y="43301"/>
                          </a:cubicBezTo>
                          <a:cubicBezTo>
                            <a:pt x="23832" y="48055"/>
                            <a:pt x="27921" y="50658"/>
                            <a:pt x="33909" y="52556"/>
                          </a:cubicBezTo>
                          <a:close/>
                          <a:moveTo>
                            <a:pt x="57330" y="85369"/>
                          </a:moveTo>
                          <a:cubicBezTo>
                            <a:pt x="57330" y="80614"/>
                            <a:pt x="53377" y="78012"/>
                            <a:pt x="47527" y="75977"/>
                          </a:cubicBezTo>
                          <a:lnTo>
                            <a:pt x="47527" y="94761"/>
                          </a:lnTo>
                          <a:cubicBezTo>
                            <a:pt x="54336" y="93274"/>
                            <a:pt x="57330" y="89732"/>
                            <a:pt x="57330" y="85369"/>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grpSp>
        </p:grpSp>
      </p:grpSp>
      <p:grpSp>
        <p:nvGrpSpPr>
          <p:cNvPr id="136" name="Graphic 10"/>
          <p:cNvGrpSpPr>
            <a:grpSpLocks/>
          </p:cNvGrpSpPr>
          <p:nvPr/>
        </p:nvGrpSpPr>
        <p:grpSpPr bwMode="auto">
          <a:xfrm>
            <a:off x="5484813" y="3211513"/>
            <a:ext cx="663575" cy="619125"/>
            <a:chOff x="5485521" y="3210760"/>
            <a:chExt cx="663421" cy="619084"/>
          </a:xfrm>
        </p:grpSpPr>
        <p:sp>
          <p:nvSpPr>
            <p:cNvPr id="48151" name="Freeform: Shape 136"/>
            <p:cNvSpPr>
              <a:spLocks/>
            </p:cNvSpPr>
            <p:nvPr/>
          </p:nvSpPr>
          <p:spPr bwMode="auto">
            <a:xfrm>
              <a:off x="5485521" y="3210760"/>
              <a:ext cx="663421" cy="162323"/>
            </a:xfrm>
            <a:custGeom>
              <a:avLst/>
              <a:gdLst>
                <a:gd name="T0" fmla="*/ 663422 w 663421"/>
                <a:gd name="T1" fmla="*/ 53084 h 162323"/>
                <a:gd name="T2" fmla="*/ 610338 w 663421"/>
                <a:gd name="T3" fmla="*/ 0 h 162323"/>
                <a:gd name="T4" fmla="*/ 53084 w 663421"/>
                <a:gd name="T5" fmla="*/ 0 h 162323"/>
                <a:gd name="T6" fmla="*/ 0 w 663421"/>
                <a:gd name="T7" fmla="*/ 53084 h 162323"/>
                <a:gd name="T8" fmla="*/ 0 w 663421"/>
                <a:gd name="T9" fmla="*/ 162324 h 162323"/>
                <a:gd name="T10" fmla="*/ 663403 w 663421"/>
                <a:gd name="T11" fmla="*/ 162324 h 162323"/>
                <a:gd name="T12" fmla="*/ 663403 w 663421"/>
                <a:gd name="T13" fmla="*/ 53084 h 162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3421" h="162323">
                  <a:moveTo>
                    <a:pt x="663422" y="53084"/>
                  </a:moveTo>
                  <a:cubicBezTo>
                    <a:pt x="663422" y="23773"/>
                    <a:pt x="639649" y="0"/>
                    <a:pt x="610338" y="0"/>
                  </a:cubicBezTo>
                  <a:lnTo>
                    <a:pt x="53084" y="0"/>
                  </a:lnTo>
                  <a:cubicBezTo>
                    <a:pt x="23773" y="0"/>
                    <a:pt x="0" y="23773"/>
                    <a:pt x="0" y="53084"/>
                  </a:cubicBezTo>
                  <a:lnTo>
                    <a:pt x="0" y="162324"/>
                  </a:lnTo>
                  <a:lnTo>
                    <a:pt x="663403" y="162324"/>
                  </a:lnTo>
                  <a:lnTo>
                    <a:pt x="663403" y="53084"/>
                  </a:lnTo>
                  <a:lnTo>
                    <a:pt x="663422" y="53084"/>
                  </a:ln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52" name="Freeform: Shape 137"/>
            <p:cNvSpPr>
              <a:spLocks/>
            </p:cNvSpPr>
            <p:nvPr/>
          </p:nvSpPr>
          <p:spPr bwMode="auto">
            <a:xfrm>
              <a:off x="5485521" y="3373084"/>
              <a:ext cx="663421" cy="456760"/>
            </a:xfrm>
            <a:custGeom>
              <a:avLst/>
              <a:gdLst>
                <a:gd name="T0" fmla="*/ 0 w 663421"/>
                <a:gd name="T1" fmla="*/ 0 h 456760"/>
                <a:gd name="T2" fmla="*/ 0 w 663421"/>
                <a:gd name="T3" fmla="*/ 403677 h 456760"/>
                <a:gd name="T4" fmla="*/ 53084 w 663421"/>
                <a:gd name="T5" fmla="*/ 456761 h 456760"/>
                <a:gd name="T6" fmla="*/ 610338 w 663421"/>
                <a:gd name="T7" fmla="*/ 456761 h 456760"/>
                <a:gd name="T8" fmla="*/ 663422 w 663421"/>
                <a:gd name="T9" fmla="*/ 403677 h 456760"/>
                <a:gd name="T10" fmla="*/ 663422 w 663421"/>
                <a:gd name="T11" fmla="*/ 0 h 456760"/>
                <a:gd name="T12" fmla="*/ 0 w 663421"/>
                <a:gd name="T13" fmla="*/ 0 h 4567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3421" h="456760">
                  <a:moveTo>
                    <a:pt x="0" y="0"/>
                  </a:moveTo>
                  <a:lnTo>
                    <a:pt x="0" y="403677"/>
                  </a:lnTo>
                  <a:cubicBezTo>
                    <a:pt x="0" y="432987"/>
                    <a:pt x="23773" y="456761"/>
                    <a:pt x="53084" y="456761"/>
                  </a:cubicBezTo>
                  <a:lnTo>
                    <a:pt x="610338" y="456761"/>
                  </a:lnTo>
                  <a:cubicBezTo>
                    <a:pt x="639649" y="456761"/>
                    <a:pt x="663422" y="432987"/>
                    <a:pt x="663422" y="403677"/>
                  </a:cubicBezTo>
                  <a:lnTo>
                    <a:pt x="663422" y="0"/>
                  </a:lnTo>
                  <a:lnTo>
                    <a:pt x="0" y="0"/>
                  </a:lnTo>
                  <a:close/>
                </a:path>
              </a:pathLst>
            </a:custGeom>
            <a:solidFill>
              <a:srgbClr val="00B3F3"/>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139" name="Graphic 10">
              <a:extLst>
                <a:ext uri="{FF2B5EF4-FFF2-40B4-BE49-F238E27FC236}">
                  <a16:creationId xmlns:a16="http://schemas.microsoft.com/office/drawing/2014/main" id="{23A50087-D1BE-409A-860E-939D05D43064}"/>
                </a:ext>
              </a:extLst>
            </p:cNvPr>
            <p:cNvGrpSpPr/>
            <p:nvPr/>
          </p:nvGrpSpPr>
          <p:grpSpPr>
            <a:xfrm>
              <a:off x="5754854" y="3425248"/>
              <a:ext cx="124756" cy="136006"/>
              <a:chOff x="5754854" y="3425248"/>
              <a:chExt cx="124756" cy="136006"/>
            </a:xfrm>
            <a:solidFill>
              <a:srgbClr val="013D55"/>
            </a:solidFill>
          </p:grpSpPr>
          <p:sp>
            <p:nvSpPr>
              <p:cNvPr id="140" name="Freeform: Shape 139">
                <a:extLst>
                  <a:ext uri="{FF2B5EF4-FFF2-40B4-BE49-F238E27FC236}">
                    <a16:creationId xmlns:a16="http://schemas.microsoft.com/office/drawing/2014/main" id="{8786B1D2-6686-4871-BAFF-0F022FC6E33D}"/>
                  </a:ext>
                </a:extLst>
              </p:cNvPr>
              <p:cNvSpPr/>
              <p:nvPr/>
            </p:nvSpPr>
            <p:spPr>
              <a:xfrm>
                <a:off x="5787198" y="3425248"/>
                <a:ext cx="60086" cy="60108"/>
              </a:xfrm>
              <a:custGeom>
                <a:avLst/>
                <a:gdLst>
                  <a:gd name="connsiteX0" fmla="*/ 57622 w 60086"/>
                  <a:gd name="connsiteY0" fmla="*/ 41990 h 60108"/>
                  <a:gd name="connsiteX1" fmla="*/ 51283 w 60086"/>
                  <a:gd name="connsiteY1" fmla="*/ 51303 h 60108"/>
                  <a:gd name="connsiteX2" fmla="*/ 8804 w 60086"/>
                  <a:gd name="connsiteY2" fmla="*/ 51303 h 60108"/>
                  <a:gd name="connsiteX3" fmla="*/ 2464 w 60086"/>
                  <a:gd name="connsiteY3" fmla="*/ 41990 h 60108"/>
                  <a:gd name="connsiteX4" fmla="*/ 8804 w 60086"/>
                  <a:gd name="connsiteY4" fmla="*/ 8805 h 60108"/>
                  <a:gd name="connsiteX5" fmla="*/ 51283 w 60086"/>
                  <a:gd name="connsiteY5" fmla="*/ 8805 h 60108"/>
                  <a:gd name="connsiteX6" fmla="*/ 57622 w 60086"/>
                  <a:gd name="connsiteY6" fmla="*/ 41990 h 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86" h="60108">
                    <a:moveTo>
                      <a:pt x="57622" y="41990"/>
                    </a:moveTo>
                    <a:cubicBezTo>
                      <a:pt x="56135" y="45355"/>
                      <a:pt x="54042" y="48525"/>
                      <a:pt x="51283" y="51303"/>
                    </a:cubicBezTo>
                    <a:cubicBezTo>
                      <a:pt x="39543" y="63043"/>
                      <a:pt x="20524" y="63043"/>
                      <a:pt x="8804" y="51303"/>
                    </a:cubicBezTo>
                    <a:cubicBezTo>
                      <a:pt x="6045" y="48545"/>
                      <a:pt x="3951" y="45375"/>
                      <a:pt x="2464" y="41990"/>
                    </a:cubicBezTo>
                    <a:cubicBezTo>
                      <a:pt x="-2290" y="31033"/>
                      <a:pt x="-158" y="17786"/>
                      <a:pt x="8804" y="8805"/>
                    </a:cubicBezTo>
                    <a:cubicBezTo>
                      <a:pt x="20544" y="-2935"/>
                      <a:pt x="39562" y="-2935"/>
                      <a:pt x="51283" y="8805"/>
                    </a:cubicBezTo>
                    <a:cubicBezTo>
                      <a:pt x="60244" y="17786"/>
                      <a:pt x="62377" y="31033"/>
                      <a:pt x="57622" y="41990"/>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41" name="Freeform: Shape 140">
                <a:extLst>
                  <a:ext uri="{FF2B5EF4-FFF2-40B4-BE49-F238E27FC236}">
                    <a16:creationId xmlns:a16="http://schemas.microsoft.com/office/drawing/2014/main" id="{93960869-B5CA-4AC8-9619-0B02F4572BDD}"/>
                  </a:ext>
                </a:extLst>
              </p:cNvPr>
              <p:cNvSpPr/>
              <p:nvPr/>
            </p:nvSpPr>
            <p:spPr>
              <a:xfrm>
                <a:off x="5754854" y="3492537"/>
                <a:ext cx="124756" cy="68717"/>
              </a:xfrm>
              <a:custGeom>
                <a:avLst/>
                <a:gdLst>
                  <a:gd name="connsiteX0" fmla="*/ 124756 w 124756"/>
                  <a:gd name="connsiteY0" fmla="*/ 50169 h 68717"/>
                  <a:gd name="connsiteX1" fmla="*/ 124756 w 124756"/>
                  <a:gd name="connsiteY1" fmla="*/ 68718 h 68717"/>
                  <a:gd name="connsiteX2" fmla="*/ 0 w 124756"/>
                  <a:gd name="connsiteY2" fmla="*/ 68718 h 68717"/>
                  <a:gd name="connsiteX3" fmla="*/ 0 w 124756"/>
                  <a:gd name="connsiteY3" fmla="*/ 50169 h 68717"/>
                  <a:gd name="connsiteX4" fmla="*/ 34789 w 124756"/>
                  <a:gd name="connsiteY4" fmla="*/ 0 h 68717"/>
                  <a:gd name="connsiteX5" fmla="*/ 41129 w 124756"/>
                  <a:gd name="connsiteY5" fmla="*/ 9314 h 68717"/>
                  <a:gd name="connsiteX6" fmla="*/ 83608 w 124756"/>
                  <a:gd name="connsiteY6" fmla="*/ 9314 h 68717"/>
                  <a:gd name="connsiteX7" fmla="*/ 89947 w 124756"/>
                  <a:gd name="connsiteY7" fmla="*/ 0 h 68717"/>
                  <a:gd name="connsiteX8" fmla="*/ 124756 w 124756"/>
                  <a:gd name="connsiteY8" fmla="*/ 50169 h 6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6" h="68717">
                    <a:moveTo>
                      <a:pt x="124756" y="50169"/>
                    </a:moveTo>
                    <a:lnTo>
                      <a:pt x="124756" y="68718"/>
                    </a:lnTo>
                    <a:lnTo>
                      <a:pt x="0" y="68718"/>
                    </a:lnTo>
                    <a:lnTo>
                      <a:pt x="0" y="50169"/>
                    </a:lnTo>
                    <a:cubicBezTo>
                      <a:pt x="0" y="27198"/>
                      <a:pt x="14460" y="7592"/>
                      <a:pt x="34789" y="0"/>
                    </a:cubicBezTo>
                    <a:cubicBezTo>
                      <a:pt x="36276" y="3366"/>
                      <a:pt x="38370" y="6535"/>
                      <a:pt x="41129" y="9314"/>
                    </a:cubicBezTo>
                    <a:cubicBezTo>
                      <a:pt x="52869" y="21054"/>
                      <a:pt x="71887" y="21054"/>
                      <a:pt x="83608" y="9314"/>
                    </a:cubicBezTo>
                    <a:cubicBezTo>
                      <a:pt x="86367" y="6555"/>
                      <a:pt x="88460" y="3385"/>
                      <a:pt x="89947" y="0"/>
                    </a:cubicBezTo>
                    <a:cubicBezTo>
                      <a:pt x="110296" y="7572"/>
                      <a:pt x="124756" y="27198"/>
                      <a:pt x="124756" y="50169"/>
                    </a:cubicBezTo>
                    <a:close/>
                  </a:path>
                </a:pathLst>
              </a:custGeom>
              <a:solidFill>
                <a:srgbClr val="013D55"/>
              </a:solidFill>
              <a:ln w="1954"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48154" name="Freeform: Shape 141"/>
            <p:cNvSpPr>
              <a:spLocks/>
            </p:cNvSpPr>
            <p:nvPr/>
          </p:nvSpPr>
          <p:spPr bwMode="auto">
            <a:xfrm>
              <a:off x="5552732" y="3256428"/>
              <a:ext cx="70948" cy="70948"/>
            </a:xfrm>
            <a:custGeom>
              <a:avLst/>
              <a:gdLst>
                <a:gd name="T0" fmla="*/ 35474 w 70948"/>
                <a:gd name="T1" fmla="*/ 70948 h 70948"/>
                <a:gd name="T2" fmla="*/ 0 w 70948"/>
                <a:gd name="T3" fmla="*/ 35474 h 70948"/>
                <a:gd name="T4" fmla="*/ 35474 w 70948"/>
                <a:gd name="T5" fmla="*/ 0 h 70948"/>
                <a:gd name="T6" fmla="*/ 70948 w 70948"/>
                <a:gd name="T7" fmla="*/ 35474 h 70948"/>
                <a:gd name="T8" fmla="*/ 35474 w 70948"/>
                <a:gd name="T9" fmla="*/ 70948 h 70948"/>
                <a:gd name="T10" fmla="*/ 35474 w 70948"/>
                <a:gd name="T11" fmla="*/ 7357 h 70948"/>
                <a:gd name="T12" fmla="*/ 7337 w 70948"/>
                <a:gd name="T13" fmla="*/ 35494 h 70948"/>
                <a:gd name="T14" fmla="*/ 35474 w 70948"/>
                <a:gd name="T15" fmla="*/ 63630 h 70948"/>
                <a:gd name="T16" fmla="*/ 63611 w 70948"/>
                <a:gd name="T17" fmla="*/ 35494 h 70948"/>
                <a:gd name="T18" fmla="*/ 35474 w 70948"/>
                <a:gd name="T19" fmla="*/ 7357 h 709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948" h="70948">
                  <a:moveTo>
                    <a:pt x="35474" y="70948"/>
                  </a:moveTo>
                  <a:cubicBezTo>
                    <a:pt x="15908" y="70948"/>
                    <a:pt x="0" y="55041"/>
                    <a:pt x="0" y="35474"/>
                  </a:cubicBezTo>
                  <a:cubicBezTo>
                    <a:pt x="0" y="15908"/>
                    <a:pt x="15908" y="0"/>
                    <a:pt x="35474" y="0"/>
                  </a:cubicBezTo>
                  <a:cubicBezTo>
                    <a:pt x="55041" y="0"/>
                    <a:pt x="70948" y="15908"/>
                    <a:pt x="70948" y="35474"/>
                  </a:cubicBezTo>
                  <a:cubicBezTo>
                    <a:pt x="70948" y="55041"/>
                    <a:pt x="55021" y="70948"/>
                    <a:pt x="35474" y="70948"/>
                  </a:cubicBezTo>
                  <a:close/>
                  <a:moveTo>
                    <a:pt x="35474" y="7357"/>
                  </a:moveTo>
                  <a:cubicBezTo>
                    <a:pt x="19958" y="7357"/>
                    <a:pt x="7337" y="19977"/>
                    <a:pt x="7337" y="35494"/>
                  </a:cubicBezTo>
                  <a:cubicBezTo>
                    <a:pt x="7337" y="51010"/>
                    <a:pt x="19958" y="63630"/>
                    <a:pt x="35474" y="63630"/>
                  </a:cubicBezTo>
                  <a:cubicBezTo>
                    <a:pt x="50990" y="63630"/>
                    <a:pt x="63611" y="51010"/>
                    <a:pt x="63611" y="35494"/>
                  </a:cubicBezTo>
                  <a:cubicBezTo>
                    <a:pt x="63591" y="19977"/>
                    <a:pt x="50971" y="7357"/>
                    <a:pt x="35474" y="7357"/>
                  </a:cubicBez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48155" name="Graphic 10"/>
            <p:cNvGrpSpPr>
              <a:grpSpLocks/>
            </p:cNvGrpSpPr>
            <p:nvPr/>
          </p:nvGrpSpPr>
          <p:grpSpPr bwMode="auto">
            <a:xfrm>
              <a:off x="5558562" y="3598607"/>
              <a:ext cx="517338" cy="175589"/>
              <a:chOff x="5558562" y="3598607"/>
              <a:chExt cx="517338" cy="175589"/>
            </a:xfrm>
          </p:grpSpPr>
          <p:grpSp>
            <p:nvGrpSpPr>
              <p:cNvPr id="48156" name="Graphic 10"/>
              <p:cNvGrpSpPr>
                <a:grpSpLocks/>
              </p:cNvGrpSpPr>
              <p:nvPr/>
            </p:nvGrpSpPr>
            <p:grpSpPr bwMode="auto">
              <a:xfrm>
                <a:off x="5558562" y="3598607"/>
                <a:ext cx="175589" cy="175589"/>
                <a:chOff x="5558562" y="3598607"/>
                <a:chExt cx="175589" cy="175589"/>
              </a:xfrm>
            </p:grpSpPr>
            <p:sp>
              <p:nvSpPr>
                <p:cNvPr id="48160" name="Freeform: Shape 144"/>
                <p:cNvSpPr>
                  <a:spLocks/>
                </p:cNvSpPr>
                <p:nvPr/>
              </p:nvSpPr>
              <p:spPr bwMode="auto">
                <a:xfrm>
                  <a:off x="5558562" y="3598607"/>
                  <a:ext cx="175589" cy="175589"/>
                </a:xfrm>
                <a:custGeom>
                  <a:avLst/>
                  <a:gdLst>
                    <a:gd name="T0" fmla="*/ 175590 w 175589"/>
                    <a:gd name="T1" fmla="*/ 87795 h 175589"/>
                    <a:gd name="T2" fmla="*/ 87795 w 175589"/>
                    <a:gd name="T3" fmla="*/ 175590 h 175589"/>
                    <a:gd name="T4" fmla="*/ 0 w 175589"/>
                    <a:gd name="T5" fmla="*/ 87795 h 175589"/>
                    <a:gd name="T6" fmla="*/ 87795 w 175589"/>
                    <a:gd name="T7" fmla="*/ 0 h 175589"/>
                    <a:gd name="T8" fmla="*/ 175590 w 175589"/>
                    <a:gd name="T9" fmla="*/ 87795 h 175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589" h="175589">
                      <a:moveTo>
                        <a:pt x="175590" y="87795"/>
                      </a:moveTo>
                      <a:cubicBezTo>
                        <a:pt x="175590" y="136283"/>
                        <a:pt x="136283" y="175590"/>
                        <a:pt x="87795" y="175590"/>
                      </a:cubicBezTo>
                      <a:cubicBezTo>
                        <a:pt x="39307" y="175590"/>
                        <a:pt x="0" y="136283"/>
                        <a:pt x="0" y="87795"/>
                      </a:cubicBezTo>
                      <a:cubicBezTo>
                        <a:pt x="0" y="39307"/>
                        <a:pt x="39307" y="0"/>
                        <a:pt x="87795" y="0"/>
                      </a:cubicBezTo>
                      <a:cubicBezTo>
                        <a:pt x="136283" y="0"/>
                        <a:pt x="175590" y="39307"/>
                        <a:pt x="175590" y="87795"/>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61" name="Freeform: Shape 145"/>
                <p:cNvSpPr>
                  <a:spLocks/>
                </p:cNvSpPr>
                <p:nvPr/>
              </p:nvSpPr>
              <p:spPr bwMode="auto">
                <a:xfrm>
                  <a:off x="5592866" y="3629266"/>
                  <a:ext cx="106995" cy="114259"/>
                </a:xfrm>
                <a:custGeom>
                  <a:avLst/>
                  <a:gdLst>
                    <a:gd name="T0" fmla="*/ 44804 w 106995"/>
                    <a:gd name="T1" fmla="*/ 39370 h 114259"/>
                    <a:gd name="T2" fmla="*/ 66072 w 106995"/>
                    <a:gd name="T3" fmla="*/ 66353 h 114259"/>
                    <a:gd name="T4" fmla="*/ 71394 w 106995"/>
                    <a:gd name="T5" fmla="*/ 67918 h 114259"/>
                    <a:gd name="T6" fmla="*/ 83643 w 106995"/>
                    <a:gd name="T7" fmla="*/ 63672 h 114259"/>
                    <a:gd name="T8" fmla="*/ 88867 w 106995"/>
                    <a:gd name="T9" fmla="*/ 65100 h 114259"/>
                    <a:gd name="T10" fmla="*/ 105871 w 106995"/>
                    <a:gd name="T11" fmla="*/ 85273 h 114259"/>
                    <a:gd name="T12" fmla="*/ 105127 w 106995"/>
                    <a:gd name="T13" fmla="*/ 92141 h 114259"/>
                    <a:gd name="T14" fmla="*/ 77597 w 106995"/>
                    <a:gd name="T15" fmla="*/ 113254 h 114259"/>
                    <a:gd name="T16" fmla="*/ 72197 w 106995"/>
                    <a:gd name="T17" fmla="*/ 113586 h 114259"/>
                    <a:gd name="T18" fmla="*/ 564 w 106995"/>
                    <a:gd name="T19" fmla="*/ 29822 h 114259"/>
                    <a:gd name="T20" fmla="*/ 1483 w 106995"/>
                    <a:gd name="T21" fmla="*/ 24089 h 114259"/>
                    <a:gd name="T22" fmla="*/ 25139 w 106995"/>
                    <a:gd name="T23" fmla="*/ 1333 h 114259"/>
                    <a:gd name="T24" fmla="*/ 31714 w 106995"/>
                    <a:gd name="T25" fmla="*/ 1294 h 114259"/>
                    <a:gd name="T26" fmla="*/ 49500 w 106995"/>
                    <a:gd name="T27" fmla="*/ 17945 h 114259"/>
                    <a:gd name="T28" fmla="*/ 50360 w 106995"/>
                    <a:gd name="T29" fmla="*/ 23835 h 114259"/>
                    <a:gd name="T30" fmla="*/ 44432 w 106995"/>
                    <a:gd name="T31" fmla="*/ 34029 h 114259"/>
                    <a:gd name="T32" fmla="*/ 44804 w 106995"/>
                    <a:gd name="T33" fmla="*/ 39370 h 114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995" h="114259">
                      <a:moveTo>
                        <a:pt x="44804" y="39370"/>
                      </a:moveTo>
                      <a:lnTo>
                        <a:pt x="66072" y="66353"/>
                      </a:lnTo>
                      <a:cubicBezTo>
                        <a:pt x="67325" y="67957"/>
                        <a:pt x="69477" y="68583"/>
                        <a:pt x="71394" y="67918"/>
                      </a:cubicBezTo>
                      <a:lnTo>
                        <a:pt x="83643" y="63672"/>
                      </a:lnTo>
                      <a:cubicBezTo>
                        <a:pt x="85521" y="63026"/>
                        <a:pt x="87596" y="63594"/>
                        <a:pt x="88867" y="65100"/>
                      </a:cubicBezTo>
                      <a:lnTo>
                        <a:pt x="105871" y="85273"/>
                      </a:lnTo>
                      <a:cubicBezTo>
                        <a:pt x="107632" y="87367"/>
                        <a:pt x="107279" y="90478"/>
                        <a:pt x="105127" y="92141"/>
                      </a:cubicBezTo>
                      <a:lnTo>
                        <a:pt x="77597" y="113254"/>
                      </a:lnTo>
                      <a:cubicBezTo>
                        <a:pt x="76032" y="114447"/>
                        <a:pt x="73879" y="114604"/>
                        <a:pt x="72197" y="113586"/>
                      </a:cubicBezTo>
                      <a:cubicBezTo>
                        <a:pt x="42632" y="95663"/>
                        <a:pt x="19817" y="65863"/>
                        <a:pt x="564" y="29822"/>
                      </a:cubicBezTo>
                      <a:cubicBezTo>
                        <a:pt x="-454" y="27924"/>
                        <a:pt x="-62" y="25576"/>
                        <a:pt x="1483" y="24089"/>
                      </a:cubicBezTo>
                      <a:lnTo>
                        <a:pt x="25139" y="1333"/>
                      </a:lnTo>
                      <a:cubicBezTo>
                        <a:pt x="26979" y="-428"/>
                        <a:pt x="29855" y="-447"/>
                        <a:pt x="31714" y="1294"/>
                      </a:cubicBezTo>
                      <a:lnTo>
                        <a:pt x="49500" y="17945"/>
                      </a:lnTo>
                      <a:cubicBezTo>
                        <a:pt x="51124" y="19471"/>
                        <a:pt x="51476" y="21917"/>
                        <a:pt x="50360" y="23835"/>
                      </a:cubicBezTo>
                      <a:lnTo>
                        <a:pt x="44432" y="34029"/>
                      </a:lnTo>
                      <a:cubicBezTo>
                        <a:pt x="43434" y="35711"/>
                        <a:pt x="43591" y="37844"/>
                        <a:pt x="44804" y="39370"/>
                      </a:cubicBezTo>
                      <a:close/>
                    </a:path>
                  </a:pathLst>
                </a:custGeom>
                <a:solidFill>
                  <a:srgbClr val="00B3F3"/>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nvGrpSpPr>
              <p:cNvPr id="48157" name="Graphic 10"/>
              <p:cNvGrpSpPr>
                <a:grpSpLocks/>
              </p:cNvGrpSpPr>
              <p:nvPr/>
            </p:nvGrpSpPr>
            <p:grpSpPr bwMode="auto">
              <a:xfrm>
                <a:off x="5900311" y="3598607"/>
                <a:ext cx="175589" cy="175589"/>
                <a:chOff x="5900311" y="3598607"/>
                <a:chExt cx="175589" cy="175589"/>
              </a:xfrm>
            </p:grpSpPr>
            <p:sp>
              <p:nvSpPr>
                <p:cNvPr id="48158" name="Freeform: Shape 147"/>
                <p:cNvSpPr>
                  <a:spLocks/>
                </p:cNvSpPr>
                <p:nvPr/>
              </p:nvSpPr>
              <p:spPr bwMode="auto">
                <a:xfrm>
                  <a:off x="5900311" y="3598607"/>
                  <a:ext cx="175589" cy="175589"/>
                </a:xfrm>
                <a:custGeom>
                  <a:avLst/>
                  <a:gdLst>
                    <a:gd name="T0" fmla="*/ 175590 w 175589"/>
                    <a:gd name="T1" fmla="*/ 87795 h 175589"/>
                    <a:gd name="T2" fmla="*/ 87795 w 175589"/>
                    <a:gd name="T3" fmla="*/ 175590 h 175589"/>
                    <a:gd name="T4" fmla="*/ 0 w 175589"/>
                    <a:gd name="T5" fmla="*/ 87795 h 175589"/>
                    <a:gd name="T6" fmla="*/ 87795 w 175589"/>
                    <a:gd name="T7" fmla="*/ 0 h 175589"/>
                    <a:gd name="T8" fmla="*/ 175590 w 175589"/>
                    <a:gd name="T9" fmla="*/ 87795 h 175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589" h="175589">
                      <a:moveTo>
                        <a:pt x="175590" y="87795"/>
                      </a:moveTo>
                      <a:cubicBezTo>
                        <a:pt x="175590" y="136283"/>
                        <a:pt x="136283" y="175590"/>
                        <a:pt x="87795" y="175590"/>
                      </a:cubicBezTo>
                      <a:cubicBezTo>
                        <a:pt x="39307" y="175590"/>
                        <a:pt x="0" y="136283"/>
                        <a:pt x="0" y="87795"/>
                      </a:cubicBezTo>
                      <a:cubicBezTo>
                        <a:pt x="0" y="39307"/>
                        <a:pt x="39307" y="0"/>
                        <a:pt x="87795" y="0"/>
                      </a:cubicBezTo>
                      <a:cubicBezTo>
                        <a:pt x="136283" y="0"/>
                        <a:pt x="175590" y="39307"/>
                        <a:pt x="175590" y="87795"/>
                      </a:cubicBez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59" name="Freeform: Shape 148"/>
                <p:cNvSpPr>
                  <a:spLocks/>
                </p:cNvSpPr>
                <p:nvPr/>
              </p:nvSpPr>
              <p:spPr bwMode="auto">
                <a:xfrm>
                  <a:off x="5941029" y="3643239"/>
                  <a:ext cx="94154" cy="86307"/>
                </a:xfrm>
                <a:custGeom>
                  <a:avLst/>
                  <a:gdLst>
                    <a:gd name="T0" fmla="*/ 65763 w 94154"/>
                    <a:gd name="T1" fmla="*/ 86308 h 86307"/>
                    <a:gd name="T2" fmla="*/ 46842 w 94154"/>
                    <a:gd name="T3" fmla="*/ 59834 h 86307"/>
                    <a:gd name="T4" fmla="*/ 27276 w 94154"/>
                    <a:gd name="T5" fmla="*/ 86308 h 86307"/>
                    <a:gd name="T6" fmla="*/ 0 w 94154"/>
                    <a:gd name="T7" fmla="*/ 86308 h 86307"/>
                    <a:gd name="T8" fmla="*/ 33204 w 94154"/>
                    <a:gd name="T9" fmla="*/ 42831 h 86307"/>
                    <a:gd name="T10" fmla="*/ 1115 w 94154"/>
                    <a:gd name="T11" fmla="*/ 0 h 86307"/>
                    <a:gd name="T12" fmla="*/ 29193 w 94154"/>
                    <a:gd name="T13" fmla="*/ 0 h 86307"/>
                    <a:gd name="T14" fmla="*/ 47488 w 94154"/>
                    <a:gd name="T15" fmla="*/ 25182 h 86307"/>
                    <a:gd name="T16" fmla="*/ 66252 w 94154"/>
                    <a:gd name="T17" fmla="*/ 0 h 86307"/>
                    <a:gd name="T18" fmla="*/ 92882 w 94154"/>
                    <a:gd name="T19" fmla="*/ 0 h 86307"/>
                    <a:gd name="T20" fmla="*/ 60793 w 94154"/>
                    <a:gd name="T21" fmla="*/ 42185 h 86307"/>
                    <a:gd name="T22" fmla="*/ 94154 w 94154"/>
                    <a:gd name="T23" fmla="*/ 86308 h 86307"/>
                    <a:gd name="T24" fmla="*/ 65763 w 94154"/>
                    <a:gd name="T25" fmla="*/ 86308 h 863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54" h="86307">
                      <a:moveTo>
                        <a:pt x="65763" y="86308"/>
                      </a:moveTo>
                      <a:lnTo>
                        <a:pt x="46842" y="59834"/>
                      </a:lnTo>
                      <a:lnTo>
                        <a:pt x="27276" y="86308"/>
                      </a:lnTo>
                      <a:lnTo>
                        <a:pt x="0" y="86308"/>
                      </a:lnTo>
                      <a:lnTo>
                        <a:pt x="33204" y="42831"/>
                      </a:lnTo>
                      <a:lnTo>
                        <a:pt x="1115" y="0"/>
                      </a:lnTo>
                      <a:lnTo>
                        <a:pt x="29193" y="0"/>
                      </a:lnTo>
                      <a:lnTo>
                        <a:pt x="47488" y="25182"/>
                      </a:lnTo>
                      <a:lnTo>
                        <a:pt x="66252" y="0"/>
                      </a:lnTo>
                      <a:lnTo>
                        <a:pt x="92882" y="0"/>
                      </a:lnTo>
                      <a:lnTo>
                        <a:pt x="60793" y="42185"/>
                      </a:lnTo>
                      <a:lnTo>
                        <a:pt x="94154" y="86308"/>
                      </a:lnTo>
                      <a:lnTo>
                        <a:pt x="65763" y="86308"/>
                      </a:lnTo>
                      <a:close/>
                    </a:path>
                  </a:pathLst>
                </a:custGeom>
                <a:solidFill>
                  <a:srgbClr val="EC5A62"/>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grpSp>
      </p:grpSp>
      <p:grpSp>
        <p:nvGrpSpPr>
          <p:cNvPr id="150" name="Graphic 10"/>
          <p:cNvGrpSpPr>
            <a:grpSpLocks/>
          </p:cNvGrpSpPr>
          <p:nvPr/>
        </p:nvGrpSpPr>
        <p:grpSpPr bwMode="auto">
          <a:xfrm>
            <a:off x="3333750" y="4386263"/>
            <a:ext cx="1057275" cy="587375"/>
            <a:chOff x="3334379" y="4386844"/>
            <a:chExt cx="1056591" cy="586995"/>
          </a:xfrm>
        </p:grpSpPr>
        <p:sp>
          <p:nvSpPr>
            <p:cNvPr id="48148" name="Freeform: Shape 150"/>
            <p:cNvSpPr>
              <a:spLocks/>
            </p:cNvSpPr>
            <p:nvPr/>
          </p:nvSpPr>
          <p:spPr bwMode="auto">
            <a:xfrm>
              <a:off x="3962953" y="4910249"/>
              <a:ext cx="428017" cy="63591"/>
            </a:xfrm>
            <a:custGeom>
              <a:avLst/>
              <a:gdLst>
                <a:gd name="T0" fmla="*/ 0 w 428017"/>
                <a:gd name="T1" fmla="*/ 0 h 63591"/>
                <a:gd name="T2" fmla="*/ 428017 w 428017"/>
                <a:gd name="T3" fmla="*/ 0 h 63591"/>
                <a:gd name="T4" fmla="*/ 428017 w 428017"/>
                <a:gd name="T5" fmla="*/ 63591 h 63591"/>
                <a:gd name="T6" fmla="*/ 0 w 428017"/>
                <a:gd name="T7" fmla="*/ 63591 h 635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8017" h="63591">
                  <a:moveTo>
                    <a:pt x="0" y="0"/>
                  </a:moveTo>
                  <a:lnTo>
                    <a:pt x="428017" y="0"/>
                  </a:lnTo>
                  <a:lnTo>
                    <a:pt x="428017" y="63591"/>
                  </a:lnTo>
                  <a:lnTo>
                    <a:pt x="0" y="63591"/>
                  </a:lnTo>
                  <a:lnTo>
                    <a:pt x="0" y="0"/>
                  </a:ln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49" name="Freeform: Shape 151"/>
            <p:cNvSpPr>
              <a:spLocks/>
            </p:cNvSpPr>
            <p:nvPr/>
          </p:nvSpPr>
          <p:spPr bwMode="auto">
            <a:xfrm>
              <a:off x="3334379" y="4386844"/>
              <a:ext cx="748418" cy="586995"/>
            </a:xfrm>
            <a:custGeom>
              <a:avLst/>
              <a:gdLst>
                <a:gd name="T0" fmla="*/ 748419 w 748418"/>
                <a:gd name="T1" fmla="*/ 586996 h 586995"/>
                <a:gd name="T2" fmla="*/ 102724 w 748418"/>
                <a:gd name="T3" fmla="*/ 586996 h 586995"/>
                <a:gd name="T4" fmla="*/ 0 w 748418"/>
                <a:gd name="T5" fmla="*/ 0 h 586995"/>
                <a:gd name="T6" fmla="*/ 645695 w 748418"/>
                <a:gd name="T7" fmla="*/ 0 h 5869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8418" h="586995">
                  <a:moveTo>
                    <a:pt x="748419" y="586996"/>
                  </a:moveTo>
                  <a:lnTo>
                    <a:pt x="102724" y="586996"/>
                  </a:lnTo>
                  <a:lnTo>
                    <a:pt x="0" y="0"/>
                  </a:lnTo>
                  <a:lnTo>
                    <a:pt x="645695" y="0"/>
                  </a:lnTo>
                  <a:lnTo>
                    <a:pt x="748419" y="586996"/>
                  </a:lnTo>
                  <a:close/>
                </a:path>
              </a:pathLst>
            </a:custGeom>
            <a:solidFill>
              <a:srgbClr val="FFFFFF"/>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50" name="Freeform: Shape 152"/>
            <p:cNvSpPr>
              <a:spLocks/>
            </p:cNvSpPr>
            <p:nvPr/>
          </p:nvSpPr>
          <p:spPr bwMode="auto">
            <a:xfrm>
              <a:off x="3656737" y="4639429"/>
              <a:ext cx="103722" cy="81827"/>
            </a:xfrm>
            <a:custGeom>
              <a:avLst/>
              <a:gdLst>
                <a:gd name="T0" fmla="*/ 103722 w 103722"/>
                <a:gd name="T1" fmla="*/ 81827 h 81827"/>
                <a:gd name="T2" fmla="*/ 14323 w 103722"/>
                <a:gd name="T3" fmla="*/ 81827 h 81827"/>
                <a:gd name="T4" fmla="*/ 0 w 103722"/>
                <a:gd name="T5" fmla="*/ 0 h 81827"/>
                <a:gd name="T6" fmla="*/ 89399 w 103722"/>
                <a:gd name="T7" fmla="*/ 0 h 81827"/>
                <a:gd name="T8" fmla="*/ 103722 w 103722"/>
                <a:gd name="T9" fmla="*/ 81827 h 81827"/>
                <a:gd name="T10" fmla="*/ 20486 w 103722"/>
                <a:gd name="T11" fmla="*/ 74490 h 81827"/>
                <a:gd name="T12" fmla="*/ 94976 w 103722"/>
                <a:gd name="T13" fmla="*/ 74490 h 81827"/>
                <a:gd name="T14" fmla="*/ 83216 w 103722"/>
                <a:gd name="T15" fmla="*/ 7337 h 81827"/>
                <a:gd name="T16" fmla="*/ 8727 w 103722"/>
                <a:gd name="T17" fmla="*/ 7337 h 81827"/>
                <a:gd name="T18" fmla="*/ 20486 w 103722"/>
                <a:gd name="T19" fmla="*/ 74490 h 818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3722" h="81827">
                  <a:moveTo>
                    <a:pt x="103722" y="81827"/>
                  </a:moveTo>
                  <a:lnTo>
                    <a:pt x="14323" y="81827"/>
                  </a:lnTo>
                  <a:lnTo>
                    <a:pt x="0" y="0"/>
                  </a:lnTo>
                  <a:lnTo>
                    <a:pt x="89399" y="0"/>
                  </a:lnTo>
                  <a:lnTo>
                    <a:pt x="103722" y="81827"/>
                  </a:lnTo>
                  <a:close/>
                  <a:moveTo>
                    <a:pt x="20486" y="74490"/>
                  </a:moveTo>
                  <a:lnTo>
                    <a:pt x="94976" y="74490"/>
                  </a:lnTo>
                  <a:lnTo>
                    <a:pt x="83216" y="7337"/>
                  </a:lnTo>
                  <a:lnTo>
                    <a:pt x="8727" y="7337"/>
                  </a:lnTo>
                  <a:lnTo>
                    <a:pt x="20486" y="74490"/>
                  </a:ln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sp>
        <p:nvSpPr>
          <p:cNvPr id="154" name="Freeform: Shape 153"/>
          <p:cNvSpPr>
            <a:spLocks/>
          </p:cNvSpPr>
          <p:nvPr/>
        </p:nvSpPr>
        <p:spPr bwMode="auto">
          <a:xfrm>
            <a:off x="2936875" y="4970463"/>
            <a:ext cx="3271838" cy="6350"/>
          </a:xfrm>
          <a:custGeom>
            <a:avLst/>
            <a:gdLst>
              <a:gd name="T0" fmla="*/ 0 w 3272341"/>
              <a:gd name="T1" fmla="*/ 0 h 7337"/>
              <a:gd name="T2" fmla="*/ 3272342 w 3272341"/>
              <a:gd name="T3" fmla="*/ 0 h 7337"/>
              <a:gd name="T4" fmla="*/ 3272342 w 3272341"/>
              <a:gd name="T5" fmla="*/ 7337 h 7337"/>
              <a:gd name="T6" fmla="*/ 0 w 3272341"/>
              <a:gd name="T7" fmla="*/ 7337 h 7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72341" h="7337">
                <a:moveTo>
                  <a:pt x="0" y="0"/>
                </a:moveTo>
                <a:lnTo>
                  <a:pt x="3272342" y="0"/>
                </a:lnTo>
                <a:lnTo>
                  <a:pt x="3272342" y="7337"/>
                </a:lnTo>
                <a:lnTo>
                  <a:pt x="0" y="7337"/>
                </a:lnTo>
                <a:lnTo>
                  <a:pt x="0" y="0"/>
                </a:lnTo>
                <a:close/>
              </a:path>
            </a:pathLst>
          </a:custGeom>
          <a:solidFill>
            <a:srgbClr val="013D55"/>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nvGrpSpPr>
          <p:cNvPr id="155" name="Graphic 10"/>
          <p:cNvGrpSpPr>
            <a:grpSpLocks/>
          </p:cNvGrpSpPr>
          <p:nvPr/>
        </p:nvGrpSpPr>
        <p:grpSpPr bwMode="auto">
          <a:xfrm>
            <a:off x="4741863" y="4808538"/>
            <a:ext cx="628650" cy="200025"/>
            <a:chOff x="4742538" y="4808551"/>
            <a:chExt cx="627971" cy="200256"/>
          </a:xfrm>
        </p:grpSpPr>
        <p:sp>
          <p:nvSpPr>
            <p:cNvPr id="48143" name="Freeform: Shape 155"/>
            <p:cNvSpPr>
              <a:spLocks/>
            </p:cNvSpPr>
            <p:nvPr/>
          </p:nvSpPr>
          <p:spPr bwMode="auto">
            <a:xfrm>
              <a:off x="4742538" y="4812312"/>
              <a:ext cx="614528" cy="196495"/>
            </a:xfrm>
            <a:custGeom>
              <a:avLst/>
              <a:gdLst>
                <a:gd name="T0" fmla="*/ 614529 w 614528"/>
                <a:gd name="T1" fmla="*/ 162780 h 196495"/>
                <a:gd name="T2" fmla="*/ 340246 w 614528"/>
                <a:gd name="T3" fmla="*/ 6 h 196495"/>
                <a:gd name="T4" fmla="*/ 766 w 614528"/>
                <a:gd name="T5" fmla="*/ 162741 h 196495"/>
                <a:gd name="T6" fmla="*/ 102141 w 614528"/>
                <a:gd name="T7" fmla="*/ 162780 h 196495"/>
                <a:gd name="T8" fmla="*/ 137262 w 614528"/>
                <a:gd name="T9" fmla="*/ 187258 h 196495"/>
                <a:gd name="T10" fmla="*/ 223199 w 614528"/>
                <a:gd name="T11" fmla="*/ 162780 h 196495"/>
                <a:gd name="T12" fmla="*/ 221242 w 614528"/>
                <a:gd name="T13" fmla="*/ 196004 h 196495"/>
                <a:gd name="T14" fmla="*/ 336743 w 614528"/>
                <a:gd name="T15" fmla="*/ 162760 h 196495"/>
                <a:gd name="T16" fmla="*/ 614529 w 614528"/>
                <a:gd name="T17" fmla="*/ 162780 h 1964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4528" h="196495">
                  <a:moveTo>
                    <a:pt x="614529" y="162780"/>
                  </a:moveTo>
                  <a:cubicBezTo>
                    <a:pt x="614529" y="162780"/>
                    <a:pt x="497521" y="1395"/>
                    <a:pt x="340246" y="6"/>
                  </a:cubicBezTo>
                  <a:cubicBezTo>
                    <a:pt x="215861" y="-1090"/>
                    <a:pt x="-14985" y="148751"/>
                    <a:pt x="766" y="162741"/>
                  </a:cubicBezTo>
                  <a:cubicBezTo>
                    <a:pt x="16517" y="176731"/>
                    <a:pt x="102141" y="162780"/>
                    <a:pt x="102141" y="162780"/>
                  </a:cubicBezTo>
                  <a:cubicBezTo>
                    <a:pt x="102141" y="162780"/>
                    <a:pt x="79522" y="199506"/>
                    <a:pt x="137262" y="187258"/>
                  </a:cubicBezTo>
                  <a:cubicBezTo>
                    <a:pt x="195003" y="175009"/>
                    <a:pt x="223199" y="162780"/>
                    <a:pt x="223199" y="162780"/>
                  </a:cubicBezTo>
                  <a:cubicBezTo>
                    <a:pt x="223199" y="162780"/>
                    <a:pt x="170506" y="201248"/>
                    <a:pt x="221242" y="196004"/>
                  </a:cubicBezTo>
                  <a:cubicBezTo>
                    <a:pt x="271998" y="190760"/>
                    <a:pt x="336743" y="162760"/>
                    <a:pt x="336743" y="162760"/>
                  </a:cubicBezTo>
                  <a:lnTo>
                    <a:pt x="614529" y="162780"/>
                  </a:lnTo>
                  <a:close/>
                </a:path>
              </a:pathLst>
            </a:custGeom>
            <a:solidFill>
              <a:srgbClr val="FFBA9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44" name="Freeform: Shape 156"/>
            <p:cNvSpPr>
              <a:spLocks/>
            </p:cNvSpPr>
            <p:nvPr/>
          </p:nvSpPr>
          <p:spPr bwMode="auto">
            <a:xfrm>
              <a:off x="4838556" y="4904028"/>
              <a:ext cx="96518" cy="75955"/>
            </a:xfrm>
            <a:custGeom>
              <a:avLst/>
              <a:gdLst>
                <a:gd name="T0" fmla="*/ 3677 w 96518"/>
                <a:gd name="T1" fmla="*/ 75956 h 75955"/>
                <a:gd name="T2" fmla="*/ 762 w 96518"/>
                <a:gd name="T3" fmla="*/ 74527 h 75955"/>
                <a:gd name="T4" fmla="*/ 1427 w 96518"/>
                <a:gd name="T5" fmla="*/ 69381 h 75955"/>
                <a:gd name="T6" fmla="*/ 90611 w 96518"/>
                <a:gd name="T7" fmla="*/ 762 h 75955"/>
                <a:gd name="T8" fmla="*/ 95757 w 96518"/>
                <a:gd name="T9" fmla="*/ 1427 h 75955"/>
                <a:gd name="T10" fmla="*/ 95092 w 96518"/>
                <a:gd name="T11" fmla="*/ 6573 h 75955"/>
                <a:gd name="T12" fmla="*/ 5908 w 96518"/>
                <a:gd name="T13" fmla="*/ 75193 h 75955"/>
                <a:gd name="T14" fmla="*/ 3677 w 96518"/>
                <a:gd name="T15" fmla="*/ 75956 h 759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518" h="75955">
                  <a:moveTo>
                    <a:pt x="3677" y="75956"/>
                  </a:moveTo>
                  <a:cubicBezTo>
                    <a:pt x="2581" y="75956"/>
                    <a:pt x="1485" y="75467"/>
                    <a:pt x="762" y="74527"/>
                  </a:cubicBezTo>
                  <a:cubicBezTo>
                    <a:pt x="-471" y="72923"/>
                    <a:pt x="-178" y="70614"/>
                    <a:pt x="1427" y="69381"/>
                  </a:cubicBezTo>
                  <a:lnTo>
                    <a:pt x="90611" y="762"/>
                  </a:lnTo>
                  <a:cubicBezTo>
                    <a:pt x="92215" y="-471"/>
                    <a:pt x="94524" y="-178"/>
                    <a:pt x="95757" y="1427"/>
                  </a:cubicBezTo>
                  <a:cubicBezTo>
                    <a:pt x="96990" y="3031"/>
                    <a:pt x="96696" y="5340"/>
                    <a:pt x="95092" y="6573"/>
                  </a:cubicBezTo>
                  <a:lnTo>
                    <a:pt x="5908" y="75193"/>
                  </a:lnTo>
                  <a:cubicBezTo>
                    <a:pt x="5242" y="75701"/>
                    <a:pt x="4460" y="75956"/>
                    <a:pt x="3677" y="75956"/>
                  </a:cubicBezTo>
                  <a:close/>
                </a:path>
              </a:pathLst>
            </a:custGeom>
            <a:solidFill>
              <a:srgbClr val="BF643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45" name="Freeform: Shape 157"/>
            <p:cNvSpPr>
              <a:spLocks/>
            </p:cNvSpPr>
            <p:nvPr/>
          </p:nvSpPr>
          <p:spPr bwMode="auto">
            <a:xfrm>
              <a:off x="4954749" y="4934658"/>
              <a:ext cx="72211" cy="47772"/>
            </a:xfrm>
            <a:custGeom>
              <a:avLst/>
              <a:gdLst>
                <a:gd name="T0" fmla="*/ 3669 w 72211"/>
                <a:gd name="T1" fmla="*/ 47772 h 47772"/>
                <a:gd name="T2" fmla="*/ 558 w 72211"/>
                <a:gd name="T3" fmla="*/ 46050 h 47772"/>
                <a:gd name="T4" fmla="*/ 1732 w 72211"/>
                <a:gd name="T5" fmla="*/ 41002 h 47772"/>
                <a:gd name="T6" fmla="*/ 66615 w 72211"/>
                <a:gd name="T7" fmla="*/ 558 h 47772"/>
                <a:gd name="T8" fmla="*/ 71663 w 72211"/>
                <a:gd name="T9" fmla="*/ 1732 h 47772"/>
                <a:gd name="T10" fmla="*/ 70489 w 72211"/>
                <a:gd name="T11" fmla="*/ 6780 h 47772"/>
                <a:gd name="T12" fmla="*/ 5606 w 72211"/>
                <a:gd name="T13" fmla="*/ 47224 h 47772"/>
                <a:gd name="T14" fmla="*/ 3669 w 72211"/>
                <a:gd name="T15" fmla="*/ 47772 h 477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211" h="47772">
                  <a:moveTo>
                    <a:pt x="3669" y="47772"/>
                  </a:moveTo>
                  <a:cubicBezTo>
                    <a:pt x="2436" y="47772"/>
                    <a:pt x="1243" y="47165"/>
                    <a:pt x="558" y="46050"/>
                  </a:cubicBezTo>
                  <a:cubicBezTo>
                    <a:pt x="-518" y="44328"/>
                    <a:pt x="10" y="42078"/>
                    <a:pt x="1732" y="41002"/>
                  </a:cubicBezTo>
                  <a:lnTo>
                    <a:pt x="66615" y="558"/>
                  </a:lnTo>
                  <a:cubicBezTo>
                    <a:pt x="68336" y="-518"/>
                    <a:pt x="70606" y="10"/>
                    <a:pt x="71663" y="1732"/>
                  </a:cubicBezTo>
                  <a:cubicBezTo>
                    <a:pt x="72719" y="3454"/>
                    <a:pt x="72211" y="5704"/>
                    <a:pt x="70489" y="6780"/>
                  </a:cubicBezTo>
                  <a:lnTo>
                    <a:pt x="5606" y="47224"/>
                  </a:lnTo>
                  <a:cubicBezTo>
                    <a:pt x="5000" y="47596"/>
                    <a:pt x="4315" y="47772"/>
                    <a:pt x="3669" y="47772"/>
                  </a:cubicBezTo>
                  <a:close/>
                </a:path>
              </a:pathLst>
            </a:custGeom>
            <a:solidFill>
              <a:srgbClr val="BF643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46" name="Freeform: Shape 158"/>
            <p:cNvSpPr>
              <a:spLocks/>
            </p:cNvSpPr>
            <p:nvPr/>
          </p:nvSpPr>
          <p:spPr bwMode="auto">
            <a:xfrm>
              <a:off x="5075602" y="4968968"/>
              <a:ext cx="294906" cy="9763"/>
            </a:xfrm>
            <a:custGeom>
              <a:avLst/>
              <a:gdLst>
                <a:gd name="T0" fmla="*/ 3679 w 294906"/>
                <a:gd name="T1" fmla="*/ 9764 h 9763"/>
                <a:gd name="T2" fmla="*/ 0 w 294906"/>
                <a:gd name="T3" fmla="*/ 6124 h 9763"/>
                <a:gd name="T4" fmla="*/ 3640 w 294906"/>
                <a:gd name="T5" fmla="*/ 2426 h 9763"/>
                <a:gd name="T6" fmla="*/ 291208 w 294906"/>
                <a:gd name="T7" fmla="*/ 0 h 9763"/>
                <a:gd name="T8" fmla="*/ 294907 w 294906"/>
                <a:gd name="T9" fmla="*/ 3639 h 9763"/>
                <a:gd name="T10" fmla="*/ 291267 w 294906"/>
                <a:gd name="T11" fmla="*/ 7337 h 9763"/>
                <a:gd name="T12" fmla="*/ 3698 w 294906"/>
                <a:gd name="T13" fmla="*/ 9764 h 9763"/>
                <a:gd name="T14" fmla="*/ 3679 w 294906"/>
                <a:gd name="T15" fmla="*/ 9764 h 97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4906" h="9763">
                  <a:moveTo>
                    <a:pt x="3679" y="9764"/>
                  </a:moveTo>
                  <a:cubicBezTo>
                    <a:pt x="1663" y="9764"/>
                    <a:pt x="20" y="8140"/>
                    <a:pt x="0" y="6124"/>
                  </a:cubicBezTo>
                  <a:cubicBezTo>
                    <a:pt x="-19" y="4089"/>
                    <a:pt x="1605" y="2446"/>
                    <a:pt x="3640" y="2426"/>
                  </a:cubicBezTo>
                  <a:lnTo>
                    <a:pt x="291208" y="0"/>
                  </a:lnTo>
                  <a:cubicBezTo>
                    <a:pt x="293322" y="98"/>
                    <a:pt x="294887" y="1624"/>
                    <a:pt x="294907" y="3639"/>
                  </a:cubicBezTo>
                  <a:cubicBezTo>
                    <a:pt x="294926" y="5674"/>
                    <a:pt x="293302" y="7318"/>
                    <a:pt x="291267" y="7337"/>
                  </a:cubicBezTo>
                  <a:lnTo>
                    <a:pt x="3698" y="9764"/>
                  </a:lnTo>
                  <a:cubicBezTo>
                    <a:pt x="3698" y="9764"/>
                    <a:pt x="3698" y="9764"/>
                    <a:pt x="3679" y="9764"/>
                  </a:cubicBezTo>
                  <a:close/>
                </a:path>
              </a:pathLst>
            </a:custGeom>
            <a:solidFill>
              <a:srgbClr val="BF643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sp>
          <p:nvSpPr>
            <p:cNvPr id="48147" name="Freeform: Shape 159"/>
            <p:cNvSpPr>
              <a:spLocks/>
            </p:cNvSpPr>
            <p:nvPr/>
          </p:nvSpPr>
          <p:spPr bwMode="auto">
            <a:xfrm>
              <a:off x="5079113" y="4808551"/>
              <a:ext cx="288938" cy="159614"/>
            </a:xfrm>
            <a:custGeom>
              <a:avLst/>
              <a:gdLst>
                <a:gd name="T0" fmla="*/ 285291 w 288938"/>
                <a:gd name="T1" fmla="*/ 159615 h 159614"/>
                <a:gd name="T2" fmla="*/ 282591 w 288938"/>
                <a:gd name="T3" fmla="*/ 158421 h 159614"/>
                <a:gd name="T4" fmla="*/ 3964 w 288938"/>
                <a:gd name="T5" fmla="*/ 7427 h 159614"/>
                <a:gd name="T6" fmla="*/ 11 w 288938"/>
                <a:gd name="T7" fmla="*/ 4081 h 159614"/>
                <a:gd name="T8" fmla="*/ 3357 w 288938"/>
                <a:gd name="T9" fmla="*/ 128 h 159614"/>
                <a:gd name="T10" fmla="*/ 287971 w 288938"/>
                <a:gd name="T11" fmla="*/ 153471 h 159614"/>
                <a:gd name="T12" fmla="*/ 287756 w 288938"/>
                <a:gd name="T13" fmla="*/ 158656 h 159614"/>
                <a:gd name="T14" fmla="*/ 285291 w 288938"/>
                <a:gd name="T15" fmla="*/ 159615 h 159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938" h="159614">
                  <a:moveTo>
                    <a:pt x="285291" y="159615"/>
                  </a:moveTo>
                  <a:cubicBezTo>
                    <a:pt x="284293" y="159615"/>
                    <a:pt x="283315" y="159224"/>
                    <a:pt x="282591" y="158421"/>
                  </a:cubicBezTo>
                  <a:cubicBezTo>
                    <a:pt x="135490" y="-1476"/>
                    <a:pt x="5255" y="7329"/>
                    <a:pt x="3964" y="7427"/>
                  </a:cubicBezTo>
                  <a:cubicBezTo>
                    <a:pt x="2007" y="7622"/>
                    <a:pt x="168" y="6096"/>
                    <a:pt x="11" y="4081"/>
                  </a:cubicBezTo>
                  <a:cubicBezTo>
                    <a:pt x="-145" y="2065"/>
                    <a:pt x="1342" y="285"/>
                    <a:pt x="3357" y="128"/>
                  </a:cubicBezTo>
                  <a:cubicBezTo>
                    <a:pt x="4688" y="-9"/>
                    <a:pt x="138483" y="-9029"/>
                    <a:pt x="287971" y="153471"/>
                  </a:cubicBezTo>
                  <a:cubicBezTo>
                    <a:pt x="289341" y="154958"/>
                    <a:pt x="289243" y="157287"/>
                    <a:pt x="287756" y="158656"/>
                  </a:cubicBezTo>
                  <a:cubicBezTo>
                    <a:pt x="287071" y="159282"/>
                    <a:pt x="286191" y="159615"/>
                    <a:pt x="285291" y="159615"/>
                  </a:cubicBezTo>
                  <a:close/>
                </a:path>
              </a:pathLst>
            </a:custGeom>
            <a:solidFill>
              <a:srgbClr val="BF643A"/>
            </a:solidFill>
            <a:ln>
              <a:noFill/>
            </a:ln>
            <a:extLst>
              <a:ext uri="{91240B29-F687-4F45-9708-019B960494DF}">
                <a14:hiddenLine xmlns:a14="http://schemas.microsoft.com/office/drawing/2010/main" w="1954"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6" presetClass="emph" presetSubtype="0" accel="50000" fill="hold" nodeType="withEffect">
                                  <p:stCondLst>
                                    <p:cond delay="0"/>
                                  </p:stCondLst>
                                  <p:childTnLst>
                                    <p:animScale>
                                      <p:cBhvr>
                                        <p:cTn id="9" dur="1500" fill="hold"/>
                                        <p:tgtEl>
                                          <p:spTgt spid="14"/>
                                        </p:tgtEl>
                                      </p:cBhvr>
                                      <p:by x="150000" y="150000"/>
                                      <p:from x="65854" y="65854"/>
                                      <p:to x="100000" y="100000"/>
                                    </p:animScale>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250"/>
                                        <p:tgtEl>
                                          <p:spTgt spid="155"/>
                                        </p:tgtEl>
                                      </p:cBhvr>
                                    </p:animEffect>
                                  </p:childTnLst>
                                </p:cTn>
                              </p:par>
                              <p:par>
                                <p:cTn id="13" presetID="6" presetClass="emph" presetSubtype="0" accel="50000" fill="hold" nodeType="withEffect">
                                  <p:stCondLst>
                                    <p:cond delay="0"/>
                                  </p:stCondLst>
                                  <p:childTnLst>
                                    <p:animScale>
                                      <p:cBhvr>
                                        <p:cTn id="14" dur="1500" fill="hold"/>
                                        <p:tgtEl>
                                          <p:spTgt spid="155"/>
                                        </p:tgtEl>
                                      </p:cBhvr>
                                      <p:by x="150000" y="150000"/>
                                      <p:from x="65854" y="65854"/>
                                      <p:to x="100000" y="100000"/>
                                    </p:animScale>
                                  </p:childTnLst>
                                </p:cTn>
                              </p:par>
                              <p:par>
                                <p:cTn id="15" presetID="10" presetClass="entr" presetSubtype="0" fill="hold" nodeType="withEffect">
                                  <p:stCondLst>
                                    <p:cond delay="25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50"/>
                                        <p:tgtEl>
                                          <p:spTgt spid="136"/>
                                        </p:tgtEl>
                                      </p:cBhvr>
                                    </p:animEffect>
                                  </p:childTnLst>
                                </p:cTn>
                              </p:par>
                              <p:par>
                                <p:cTn id="18" presetID="6" presetClass="emph" presetSubtype="0" accel="50000" fill="hold" nodeType="withEffect">
                                  <p:stCondLst>
                                    <p:cond delay="250"/>
                                  </p:stCondLst>
                                  <p:childTnLst>
                                    <p:animScale>
                                      <p:cBhvr>
                                        <p:cTn id="19" dur="1500" fill="hold"/>
                                        <p:tgtEl>
                                          <p:spTgt spid="136"/>
                                        </p:tgtEl>
                                      </p:cBhvr>
                                      <p:by x="150000" y="150000"/>
                                      <p:from x="65854" y="65854"/>
                                      <p:to x="100000" y="100000"/>
                                    </p:animScale>
                                  </p:childTnLst>
                                </p:cTn>
                              </p:par>
                              <p:par>
                                <p:cTn id="20" presetID="10" presetClass="entr" presetSubtype="0" fill="hold" nodeType="withEffect">
                                  <p:stCondLst>
                                    <p:cond delay="75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250"/>
                                        <p:tgtEl>
                                          <p:spTgt spid="71"/>
                                        </p:tgtEl>
                                      </p:cBhvr>
                                    </p:animEffect>
                                  </p:childTnLst>
                                </p:cTn>
                              </p:par>
                              <p:par>
                                <p:cTn id="23" presetID="6" presetClass="emph" presetSubtype="0" accel="50000" fill="hold" nodeType="withEffect">
                                  <p:stCondLst>
                                    <p:cond delay="750"/>
                                  </p:stCondLst>
                                  <p:childTnLst>
                                    <p:animScale>
                                      <p:cBhvr>
                                        <p:cTn id="24" dur="1500" fill="hold"/>
                                        <p:tgtEl>
                                          <p:spTgt spid="71"/>
                                        </p:tgtEl>
                                      </p:cBhvr>
                                      <p:by x="150000" y="150000"/>
                                      <p:from x="65854" y="65854"/>
                                      <p:to x="100000" y="100000"/>
                                    </p:animScale>
                                  </p:childTnLst>
                                </p:cTn>
                              </p:par>
                              <p:par>
                                <p:cTn id="25" presetID="10" presetClass="entr" presetSubtype="0" fill="hold" nodeType="withEffect">
                                  <p:stCondLst>
                                    <p:cond delay="75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250"/>
                                        <p:tgtEl>
                                          <p:spTgt spid="75"/>
                                        </p:tgtEl>
                                      </p:cBhvr>
                                    </p:animEffect>
                                  </p:childTnLst>
                                </p:cTn>
                              </p:par>
                              <p:par>
                                <p:cTn id="28" presetID="6" presetClass="emph" presetSubtype="0" accel="50000" fill="hold" nodeType="withEffect">
                                  <p:stCondLst>
                                    <p:cond delay="750"/>
                                  </p:stCondLst>
                                  <p:childTnLst>
                                    <p:animScale>
                                      <p:cBhvr>
                                        <p:cTn id="29" dur="1500" fill="hold"/>
                                        <p:tgtEl>
                                          <p:spTgt spid="75"/>
                                        </p:tgtEl>
                                      </p:cBhvr>
                                      <p:by x="150000" y="150000"/>
                                      <p:from x="65854" y="65854"/>
                                      <p:to x="100000" y="100000"/>
                                    </p:animScale>
                                  </p:childTnLst>
                                </p:cTn>
                              </p:par>
                              <p:par>
                                <p:cTn id="30" presetID="10" presetClass="entr" presetSubtype="0" fill="hold" nodeType="withEffect">
                                  <p:stCondLst>
                                    <p:cond delay="25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250"/>
                                        <p:tgtEl>
                                          <p:spTgt spid="61"/>
                                        </p:tgtEl>
                                      </p:cBhvr>
                                    </p:animEffect>
                                  </p:childTnLst>
                                </p:cTn>
                              </p:par>
                              <p:par>
                                <p:cTn id="33" presetID="6" presetClass="emph" presetSubtype="0" accel="50000" fill="hold" nodeType="withEffect">
                                  <p:stCondLst>
                                    <p:cond delay="250"/>
                                  </p:stCondLst>
                                  <p:childTnLst>
                                    <p:animScale>
                                      <p:cBhvr>
                                        <p:cTn id="34" dur="1500" fill="hold"/>
                                        <p:tgtEl>
                                          <p:spTgt spid="61"/>
                                        </p:tgtEl>
                                      </p:cBhvr>
                                      <p:by x="150000" y="150000"/>
                                      <p:from x="65854" y="65854"/>
                                      <p:to x="100000" y="100000"/>
                                    </p:animScale>
                                  </p:childTnLst>
                                </p:cTn>
                              </p:par>
                              <p:par>
                                <p:cTn id="35" presetID="10" presetClass="entr" presetSubtype="0" fill="hold" nodeType="withEffect">
                                  <p:stCondLst>
                                    <p:cond delay="25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50"/>
                                        <p:tgtEl>
                                          <p:spTgt spid="58"/>
                                        </p:tgtEl>
                                      </p:cBhvr>
                                    </p:animEffect>
                                  </p:childTnLst>
                                </p:cTn>
                              </p:par>
                              <p:par>
                                <p:cTn id="38" presetID="6" presetClass="emph" presetSubtype="0" accel="50000" fill="hold" nodeType="withEffect">
                                  <p:stCondLst>
                                    <p:cond delay="250"/>
                                  </p:stCondLst>
                                  <p:childTnLst>
                                    <p:animScale>
                                      <p:cBhvr>
                                        <p:cTn id="39" dur="1500" fill="hold"/>
                                        <p:tgtEl>
                                          <p:spTgt spid="58"/>
                                        </p:tgtEl>
                                      </p:cBhvr>
                                      <p:by x="150000" y="150000"/>
                                      <p:from x="65854" y="65854"/>
                                      <p:to x="100000" y="100000"/>
                                    </p:animScale>
                                  </p:childTnLst>
                                </p:cTn>
                              </p:par>
                              <p:par>
                                <p:cTn id="40" presetID="10" presetClass="entr" presetSubtype="0" fill="hold" nodeType="withEffect">
                                  <p:stCondLst>
                                    <p:cond delay="500"/>
                                  </p:stCondLst>
                                  <p:childTnLst>
                                    <p:set>
                                      <p:cBhvr>
                                        <p:cTn id="41" dur="1" fill="hold">
                                          <p:stCondLst>
                                            <p:cond delay="0"/>
                                          </p:stCondLst>
                                        </p:cTn>
                                        <p:tgtEl>
                                          <p:spTgt spid="150"/>
                                        </p:tgtEl>
                                        <p:attrNameLst>
                                          <p:attrName>style.visibility</p:attrName>
                                        </p:attrNameLst>
                                      </p:cBhvr>
                                      <p:to>
                                        <p:strVal val="visible"/>
                                      </p:to>
                                    </p:set>
                                    <p:animEffect transition="in" filter="fade">
                                      <p:cBhvr>
                                        <p:cTn id="42" dur="250"/>
                                        <p:tgtEl>
                                          <p:spTgt spid="150"/>
                                        </p:tgtEl>
                                      </p:cBhvr>
                                    </p:animEffect>
                                  </p:childTnLst>
                                </p:cTn>
                              </p:par>
                              <p:par>
                                <p:cTn id="43" presetID="6" presetClass="emph" presetSubtype="0" accel="50000" fill="hold" nodeType="withEffect">
                                  <p:stCondLst>
                                    <p:cond delay="500"/>
                                  </p:stCondLst>
                                  <p:childTnLst>
                                    <p:animScale>
                                      <p:cBhvr>
                                        <p:cTn id="44" dur="1500" fill="hold"/>
                                        <p:tgtEl>
                                          <p:spTgt spid="150"/>
                                        </p:tgtEl>
                                      </p:cBhvr>
                                      <p:by x="150000" y="150000"/>
                                      <p:from x="65854" y="65854"/>
                                      <p:to x="100000" y="100000"/>
                                    </p:animScale>
                                  </p:childTnLst>
                                </p:cTn>
                              </p:par>
                              <p:par>
                                <p:cTn id="45" presetID="10" presetClass="entr" presetSubtype="0" fill="hold" nodeType="with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250"/>
                                        <p:tgtEl>
                                          <p:spTgt spid="154"/>
                                        </p:tgtEl>
                                      </p:cBhvr>
                                    </p:animEffect>
                                  </p:childTnLst>
                                </p:cTn>
                              </p:par>
                              <p:par>
                                <p:cTn id="48" presetID="6" presetClass="emph" presetSubtype="0" accel="50000" fill="hold" nodeType="withEffect">
                                  <p:stCondLst>
                                    <p:cond delay="0"/>
                                  </p:stCondLst>
                                  <p:childTnLst>
                                    <p:animScale>
                                      <p:cBhvr>
                                        <p:cTn id="49" dur="1500" fill="hold"/>
                                        <p:tgtEl>
                                          <p:spTgt spid="154"/>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1F433F-4A9A-4722-B8CE-13258DB1084E}"/>
              </a:ext>
            </a:extLst>
          </p:cNvPr>
          <p:cNvSpPr txBox="1"/>
          <p:nvPr/>
        </p:nvSpPr>
        <p:spPr>
          <a:xfrm>
            <a:off x="1646238" y="1871663"/>
            <a:ext cx="5851525" cy="1200150"/>
          </a:xfrm>
          <a:prstGeom prst="rect">
            <a:avLst/>
          </a:prstGeom>
          <a:solidFill>
            <a:schemeClr val="tx2">
              <a:lumMod val="20000"/>
              <a:lumOff val="80000"/>
            </a:schemeClr>
          </a:solidFill>
          <a:ln>
            <a:solidFill>
              <a:schemeClr val="tx2"/>
            </a:solidFill>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a:latin typeface="Times New Roman" panose="02020603050405020304" pitchFamily="18" charset="0"/>
              </a:rPr>
              <a:t>Đọc ví dụ trong SGK – trang 5 và trả lời câu hỏi?</a:t>
            </a:r>
            <a:endParaRPr lang="vi-VN" altLang="en-US" sz="3600"/>
          </a:p>
        </p:txBody>
      </p:sp>
      <p:sp>
        <p:nvSpPr>
          <p:cNvPr id="128" name="TextBox 127">
            <a:extLst>
              <a:ext uri="{FF2B5EF4-FFF2-40B4-BE49-F238E27FC236}">
                <a16:creationId xmlns:a16="http://schemas.microsoft.com/office/drawing/2014/main" id="{829437BF-369F-454C-BD39-CE98B8F110D3}"/>
              </a:ext>
            </a:extLst>
          </p:cNvPr>
          <p:cNvSpPr txBox="1"/>
          <p:nvPr/>
        </p:nvSpPr>
        <p:spPr>
          <a:xfrm>
            <a:off x="142008" y="532189"/>
            <a:ext cx="8651472" cy="2246769"/>
          </a:xfrm>
          <a:prstGeom prst="rect">
            <a:avLst/>
          </a:prstGeom>
          <a:solidFill>
            <a:schemeClr val="tx2">
              <a:lumMod val="20000"/>
              <a:lumOff val="80000"/>
            </a:schemeClr>
          </a:solidFill>
          <a:ln>
            <a:solidFill>
              <a:schemeClr val="tx2"/>
            </a:solidFill>
          </a:ln>
        </p:spPr>
        <p:txBody>
          <a:bodyPr>
            <a:spAutoFit/>
          </a:bodyPr>
          <a:lstStyle/>
          <a:p>
            <a:pPr eaLnBrk="1" fontAlgn="auto" hangingPunct="1">
              <a:spcBef>
                <a:spcPts val="0"/>
              </a:spcBef>
              <a:spcAft>
                <a:spcPts val="0"/>
              </a:spcAft>
              <a:buClr>
                <a:srgbClr val="000000"/>
              </a:buClr>
              <a:buFont typeface="Arial"/>
              <a:buNone/>
              <a:defRPr/>
            </a:pPr>
            <a:r>
              <a:rPr lang="en-US" sz="2800" kern="0">
                <a:latin typeface="Times New Roman" panose="02020603050405020304" pitchFamily="18" charset="0"/>
                <a:ea typeface="Calibri" panose="020F0502020204030204" pitchFamily="34" charset="0"/>
                <a:cs typeface="Arial"/>
                <a:sym typeface="Arial"/>
              </a:rPr>
              <a:t>Bạn An nghe lời cô phát thanh viên mục dự báo thời tiết trên tivi thông báo thời tiết khu vực Hà Nội ít mây, trời nắng, nhiệt độ thấp nhất là 24</a:t>
            </a:r>
            <a:r>
              <a:rPr lang="en-US" sz="2800" kern="0" baseline="30000">
                <a:latin typeface="Times New Roman" panose="02020603050405020304" pitchFamily="18" charset="0"/>
                <a:ea typeface="Calibri" panose="020F0502020204030204" pitchFamily="34" charset="0"/>
                <a:cs typeface="Arial"/>
                <a:sym typeface="Arial"/>
              </a:rPr>
              <a:t>0</a:t>
            </a:r>
            <a:r>
              <a:rPr lang="en-US" sz="2800" kern="0">
                <a:latin typeface="Times New Roman" panose="02020603050405020304" pitchFamily="18" charset="0"/>
                <a:ea typeface="Calibri" panose="020F0502020204030204" pitchFamily="34" charset="0"/>
                <a:cs typeface="Arial"/>
                <a:sym typeface="Arial"/>
              </a:rPr>
              <a:t>C và nhiệt độ cao nhất là 31</a:t>
            </a:r>
            <a:r>
              <a:rPr lang="en-US" sz="2800" kern="0" baseline="30000">
                <a:latin typeface="Times New Roman" panose="02020603050405020304" pitchFamily="18" charset="0"/>
                <a:ea typeface="Calibri" panose="020F0502020204030204" pitchFamily="34" charset="0"/>
                <a:cs typeface="Arial"/>
                <a:sym typeface="Arial"/>
              </a:rPr>
              <a:t>0</a:t>
            </a:r>
            <a:r>
              <a:rPr lang="en-US" sz="2800" kern="0">
                <a:latin typeface="Times New Roman" panose="02020603050405020304" pitchFamily="18" charset="0"/>
                <a:ea typeface="Calibri" panose="020F0502020204030204" pitchFamily="34" charset="0"/>
                <a:cs typeface="Arial"/>
                <a:sym typeface="Arial"/>
              </a:rPr>
              <a:t>C. Vậy thông tin dưới dạng </a:t>
            </a:r>
            <a:r>
              <a:rPr lang="en-US" sz="2800" kern="0">
                <a:solidFill>
                  <a:schemeClr val="bg1"/>
                </a:solidFill>
                <a:effectLst>
                  <a:glow rad="101600">
                    <a:srgbClr val="0070C0">
                      <a:alpha val="60000"/>
                    </a:srgbClr>
                  </a:glow>
                </a:effectLst>
                <a:latin typeface="Times New Roman" panose="02020603050405020304" pitchFamily="18" charset="0"/>
                <a:ea typeface="Calibri" panose="020F0502020204030204" pitchFamily="34" charset="0"/>
                <a:cs typeface="Arial"/>
                <a:sym typeface="Arial"/>
              </a:rPr>
              <a:t>con số, văn bản, âm thanh, hình ảnh, kí hiệu </a:t>
            </a:r>
            <a:r>
              <a:rPr lang="en-US" sz="2800" kern="0">
                <a:latin typeface="Times New Roman" panose="02020603050405020304" pitchFamily="18" charset="0"/>
                <a:ea typeface="Calibri" panose="020F0502020204030204" pitchFamily="34" charset="0"/>
                <a:cs typeface="Arial"/>
                <a:sym typeface="Arial"/>
              </a:rPr>
              <a:t>đấy gọi là gì? Đâu là </a:t>
            </a:r>
            <a:r>
              <a:rPr lang="en-US" sz="2800" u="sng" kern="0">
                <a:latin typeface="Times New Roman" panose="02020603050405020304" pitchFamily="18" charset="0"/>
                <a:ea typeface="Calibri" panose="020F0502020204030204" pitchFamily="34" charset="0"/>
                <a:cs typeface="Arial"/>
                <a:sym typeface="Arial"/>
              </a:rPr>
              <a:t>vật mang tin</a:t>
            </a:r>
            <a:r>
              <a:rPr lang="en-US" sz="2800" kern="0">
                <a:latin typeface="Times New Roman" panose="02020603050405020304" pitchFamily="18" charset="0"/>
                <a:ea typeface="Calibri" panose="020F0502020204030204" pitchFamily="34" charset="0"/>
                <a:cs typeface="Arial"/>
                <a:sym typeface="Arial"/>
              </a:rPr>
              <a:t>?</a:t>
            </a:r>
            <a:endParaRPr lang="vi-VN" sz="2800" kern="0">
              <a:latin typeface="Arial"/>
              <a:ea typeface="Arial"/>
              <a:cs typeface="Arial"/>
              <a:sym typeface="Arial"/>
            </a:endParaRPr>
          </a:p>
        </p:txBody>
      </p:sp>
      <p:pic>
        <p:nvPicPr>
          <p:cNvPr id="66" name="Picture 65" descr="A picture containing text,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6263" y="257175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66">
            <a:extLst>
              <a:ext uri="{FF2B5EF4-FFF2-40B4-BE49-F238E27FC236}">
                <a16:creationId xmlns:a16="http://schemas.microsoft.com/office/drawing/2014/main" id="{8BC8DCB8-BDFB-4408-844E-EA9C578F62CA}"/>
              </a:ext>
            </a:extLst>
          </p:cNvPr>
          <p:cNvSpPr/>
          <p:nvPr/>
        </p:nvSpPr>
        <p:spPr>
          <a:xfrm>
            <a:off x="0" y="3071813"/>
            <a:ext cx="5503863" cy="210185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latin typeface="Times New Roman" panose="02020603050405020304" pitchFamily="18" charset="0"/>
                <a:cs typeface="Calibri" panose="020F0502020204030204" pitchFamily="34" charset="0"/>
              </a:rPr>
              <a:t>Thông tin dưới dạng con số, văn bản, âm thanh, hình ảnh, kí hiệu đấy gọi là </a:t>
            </a:r>
            <a:r>
              <a:rPr lang="en-US" altLang="en-US" sz="2500" b="1">
                <a:latin typeface="Times New Roman" panose="02020603050405020304" pitchFamily="18" charset="0"/>
                <a:cs typeface="Calibri" panose="020F0502020204030204" pitchFamily="34" charset="0"/>
              </a:rPr>
              <a:t>Dữ liệu</a:t>
            </a:r>
            <a:r>
              <a:rPr lang="en-US" altLang="en-US" sz="2500">
                <a:latin typeface="Times New Roman" panose="02020603050405020304" pitchFamily="18" charset="0"/>
                <a:cs typeface="Calibri" panose="020F0502020204030204" pitchFamily="34" charset="0"/>
              </a:rPr>
              <a:t>.</a:t>
            </a:r>
          </a:p>
          <a:p>
            <a:pPr algn="ctr" eaLnBrk="1" hangingPunct="1"/>
            <a:r>
              <a:rPr lang="en-US" altLang="en-US" sz="2500" b="1">
                <a:latin typeface="Times New Roman" panose="02020603050405020304" pitchFamily="18" charset="0"/>
                <a:cs typeface="Calibri" panose="020F0502020204030204" pitchFamily="34" charset="0"/>
              </a:rPr>
              <a:t>Vật mang tin </a:t>
            </a:r>
            <a:r>
              <a:rPr lang="en-US" altLang="en-US" sz="2500">
                <a:latin typeface="Times New Roman" panose="02020603050405020304" pitchFamily="18" charset="0"/>
                <a:cs typeface="Calibri" panose="020F0502020204030204" pitchFamily="34" charset="0"/>
              </a:rPr>
              <a:t>là cái Tivi.</a:t>
            </a:r>
            <a:endParaRPr lang="vi-VN" altLang="en-US" sz="2500"/>
          </a:p>
        </p:txBody>
      </p:sp>
      <p:sp>
        <p:nvSpPr>
          <p:cNvPr id="5" name="Rectangle: Diagonal Corners Rounded 4">
            <a:extLst>
              <a:ext uri="{FF2B5EF4-FFF2-40B4-BE49-F238E27FC236}">
                <a16:creationId xmlns:a16="http://schemas.microsoft.com/office/drawing/2014/main" id="{678FA2DB-87FB-41C2-88E0-97357F229E9E}"/>
              </a:ext>
            </a:extLst>
          </p:cNvPr>
          <p:cNvSpPr/>
          <p:nvPr/>
        </p:nvSpPr>
        <p:spPr>
          <a:xfrm>
            <a:off x="0" y="0"/>
            <a:ext cx="3689350"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2. Thông tin và dữ liệu</a:t>
            </a:r>
            <a:endParaRPr lang="vi-VN" altLang="en-US" sz="2800" b="1">
              <a:solidFill>
                <a:srgbClr val="005479"/>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down)">
                                      <p:cBhvr>
                                        <p:cTn id="10" dur="500"/>
                                        <p:tgtEl>
                                          <p:spTgt spid="128"/>
                                        </p:tgtEl>
                                      </p:cBhvr>
                                    </p:animEffect>
                                  </p:childTnLst>
                                </p:cTn>
                              </p:par>
                              <p:par>
                                <p:cTn id="11" presetID="42"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1000"/>
                                        <p:tgtEl>
                                          <p:spTgt spid="66"/>
                                        </p:tgtEl>
                                      </p:cBhvr>
                                    </p:animEffect>
                                    <p:anim calcmode="lin" valueType="num">
                                      <p:cBhvr>
                                        <p:cTn id="14" dur="1000" fill="hold"/>
                                        <p:tgtEl>
                                          <p:spTgt spid="66"/>
                                        </p:tgtEl>
                                        <p:attrNameLst>
                                          <p:attrName>ppt_x</p:attrName>
                                        </p:attrNameLst>
                                      </p:cBhvr>
                                      <p:tavLst>
                                        <p:tav tm="0">
                                          <p:val>
                                            <p:strVal val="#ppt_x"/>
                                          </p:val>
                                        </p:tav>
                                        <p:tav tm="100000">
                                          <p:val>
                                            <p:strVal val="#ppt_x"/>
                                          </p:val>
                                        </p:tav>
                                      </p:tavLst>
                                    </p:anim>
                                    <p:anim calcmode="lin" valueType="num">
                                      <p:cBhvr>
                                        <p:cTn id="1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down)">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4D813A-43E3-4D33-BB22-D19BD2022770}"/>
              </a:ext>
            </a:extLst>
          </p:cNvPr>
          <p:cNvSpPr/>
          <p:nvPr/>
        </p:nvSpPr>
        <p:spPr>
          <a:xfrm>
            <a:off x="1344613" y="65088"/>
            <a:ext cx="6454775" cy="768350"/>
          </a:xfrm>
          <a:prstGeom prst="rect">
            <a:avLst/>
          </a:prstGeom>
          <a:noFill/>
          <a:ln w="19050">
            <a:solidFill>
              <a:schemeClr val="bg2">
                <a:lumMod val="25000"/>
              </a:schemeClr>
            </a:solidFill>
            <a:prstDash val="lgDashDotDo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4400">
                <a:solidFill>
                  <a:schemeClr val="accent1"/>
                </a:solidFill>
                <a:effectLst>
                  <a:outerShdw blurRad="38100" dist="38100" dir="2700000" algn="tl">
                    <a:srgbClr val="000000"/>
                  </a:outerShdw>
                </a:effectLst>
              </a:rPr>
              <a:t>THẢO LUẬN NHÓM ĐÔI</a:t>
            </a:r>
          </a:p>
        </p:txBody>
      </p:sp>
      <p:sp>
        <p:nvSpPr>
          <p:cNvPr id="5" name="TextBox 4">
            <a:extLst>
              <a:ext uri="{FF2B5EF4-FFF2-40B4-BE49-F238E27FC236}">
                <a16:creationId xmlns:a16="http://schemas.microsoft.com/office/drawing/2014/main" id="{554DD3FD-AA81-4134-B064-CF1BF0FA5806}"/>
              </a:ext>
            </a:extLst>
          </p:cNvPr>
          <p:cNvSpPr txBox="1"/>
          <p:nvPr/>
        </p:nvSpPr>
        <p:spPr>
          <a:xfrm>
            <a:off x="2143125" y="1050925"/>
            <a:ext cx="4857750" cy="954088"/>
          </a:xfrm>
          <a:prstGeom prst="rect">
            <a:avLst/>
          </a:prstGeom>
          <a:solidFill>
            <a:schemeClr val="tx2">
              <a:lumMod val="20000"/>
              <a:lumOff val="80000"/>
            </a:schemeClr>
          </a:solidFill>
          <a:ln>
            <a:solidFill>
              <a:schemeClr val="tx2"/>
            </a:solidFill>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a:latin typeface="Times New Roman" panose="02020603050405020304" pitchFamily="18" charset="0"/>
              </a:rPr>
              <a:t>Học sinh thảo luận theo đôi và trả lời các câu hỏi dưới đây:</a:t>
            </a:r>
          </a:p>
        </p:txBody>
      </p:sp>
      <p:sp>
        <p:nvSpPr>
          <p:cNvPr id="7" name="TextBox 6">
            <a:extLst>
              <a:ext uri="{FF2B5EF4-FFF2-40B4-BE49-F238E27FC236}">
                <a16:creationId xmlns:a16="http://schemas.microsoft.com/office/drawing/2014/main" id="{0D3CA849-C4E7-42F7-90D1-2F999B0DB192}"/>
              </a:ext>
            </a:extLst>
          </p:cNvPr>
          <p:cNvSpPr txBox="1"/>
          <p:nvPr/>
        </p:nvSpPr>
        <p:spPr>
          <a:xfrm>
            <a:off x="92075" y="2376488"/>
            <a:ext cx="8959850" cy="2686050"/>
          </a:xfrm>
          <a:prstGeom prst="round2DiagRect">
            <a:avLst/>
          </a:prstGeom>
          <a:solidFill>
            <a:srgbClr val="B1EAED"/>
          </a:solidFill>
          <a:ln>
            <a:solidFill>
              <a:schemeClr val="tx2"/>
            </a:solidFill>
          </a:ln>
        </p:spPr>
        <p:txBody>
          <a:bodyPr>
            <a:spAutoFit/>
          </a:bodyPr>
          <a:lstStyle>
            <a:lvl1pPr marL="457200" indent="-4572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0000"/>
              </a:lnSpc>
              <a:buFont typeface="Arial" panose="020B0604020202020204" pitchFamily="34" charset="0"/>
              <a:buAutoNum type="arabicPeriod"/>
            </a:pPr>
            <a:r>
              <a:rPr lang="en-US" altLang="en-US" sz="2800">
                <a:latin typeface="Times New Roman" panose="02020603050405020304" pitchFamily="18" charset="0"/>
              </a:rPr>
              <a:t>Thông tin là gì?</a:t>
            </a:r>
          </a:p>
          <a:p>
            <a:pPr eaLnBrk="1" hangingPunct="1">
              <a:lnSpc>
                <a:spcPct val="110000"/>
              </a:lnSpc>
              <a:buFont typeface="Arial" panose="020B0604020202020204" pitchFamily="34" charset="0"/>
              <a:buAutoNum type="arabicPeriod"/>
            </a:pPr>
            <a:r>
              <a:rPr lang="vi-VN" altLang="en-US" sz="2800">
                <a:latin typeface="Times New Roman" panose="02020603050405020304" pitchFamily="18" charset="0"/>
              </a:rPr>
              <a:t>Thông tin dưới dạng con số, văn bản, âm thanh, hình ảnh, kí hiệu gọi là gì ?</a:t>
            </a:r>
          </a:p>
          <a:p>
            <a:pPr eaLnBrk="1" hangingPunct="1">
              <a:lnSpc>
                <a:spcPct val="110000"/>
              </a:lnSpc>
              <a:buFont typeface="Arial" panose="020B0604020202020204" pitchFamily="34" charset="0"/>
              <a:buAutoNum type="arabicPeriod"/>
            </a:pPr>
            <a:r>
              <a:rPr lang="vi-VN" altLang="en-US" sz="2800">
                <a:latin typeface="Times New Roman" panose="02020603050405020304" pitchFamily="18" charset="0"/>
              </a:rPr>
              <a:t>Dữ liệu là gì ?</a:t>
            </a:r>
          </a:p>
          <a:p>
            <a:pPr eaLnBrk="1" hangingPunct="1">
              <a:lnSpc>
                <a:spcPct val="110000"/>
              </a:lnSpc>
              <a:buFont typeface="Arial" panose="020B0604020202020204" pitchFamily="34" charset="0"/>
              <a:buAutoNum type="arabicPeriod"/>
            </a:pPr>
            <a:r>
              <a:rPr lang="vi-VN" altLang="en-US" sz="2800">
                <a:latin typeface="Times New Roman" panose="02020603050405020304" pitchFamily="18" charset="0"/>
              </a:rPr>
              <a:t>Đâu là vật mang tin ?</a:t>
            </a:r>
          </a:p>
        </p:txBody>
      </p:sp>
      <p:pic>
        <p:nvPicPr>
          <p:cNvPr id="8" name="y2mate.com - 5 Minute Countdown Timer with Music For Kids_1080p">
            <a:hlinkClick r:id="" action="ppaction://media"/>
            <a:extLst>
              <a:ext uri="{FF2B5EF4-FFF2-40B4-BE49-F238E27FC236}">
                <a16:creationId xmlns:a16="http://schemas.microsoft.com/office/drawing/2014/main" id="{9926CC0C-5F36-4E10-A7E9-2B1A70FDD7B6}"/>
              </a:ext>
            </a:extLst>
          </p:cNvPr>
          <p:cNvPicPr>
            <a:picLocks noChangeAspect="1"/>
          </p:cNvPicPr>
          <p:nvPr/>
        </p:nvPicPr>
        <p:blipFill>
          <a:blip r:embed="rId2"/>
          <a:stretch>
            <a:fillRect/>
          </a:stretch>
        </p:blipFill>
        <p:spPr>
          <a:xfrm>
            <a:off x="6190017" y="3547089"/>
            <a:ext cx="2560319" cy="144018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C533B-3B08-4942-A9C4-C6ED36A190CE}"/>
              </a:ext>
            </a:extLst>
          </p:cNvPr>
          <p:cNvSpPr/>
          <p:nvPr/>
        </p:nvSpPr>
        <p:spPr>
          <a:xfrm>
            <a:off x="1344613" y="65088"/>
            <a:ext cx="6454775" cy="768350"/>
          </a:xfrm>
          <a:prstGeom prst="rect">
            <a:avLst/>
          </a:prstGeom>
          <a:noFill/>
          <a:ln w="19050">
            <a:solidFill>
              <a:schemeClr val="bg2">
                <a:lumMod val="25000"/>
              </a:schemeClr>
            </a:solidFill>
            <a:prstDash val="lgDashDotDo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4400">
                <a:solidFill>
                  <a:schemeClr val="accent1"/>
                </a:solidFill>
                <a:effectLst>
                  <a:outerShdw blurRad="38100" dist="38100" dir="2700000" algn="tl">
                    <a:srgbClr val="000000"/>
                  </a:outerShdw>
                </a:effectLst>
              </a:rPr>
              <a:t>THẢO LUẬN NHÓM ĐÔI</a:t>
            </a:r>
          </a:p>
        </p:txBody>
      </p:sp>
      <p:sp>
        <p:nvSpPr>
          <p:cNvPr id="5" name="TextBox 4">
            <a:extLst>
              <a:ext uri="{FF2B5EF4-FFF2-40B4-BE49-F238E27FC236}">
                <a16:creationId xmlns:a16="http://schemas.microsoft.com/office/drawing/2014/main" id="{B43EC72D-659B-4781-B96E-B6CBB26C740E}"/>
              </a:ext>
            </a:extLst>
          </p:cNvPr>
          <p:cNvSpPr txBox="1"/>
          <p:nvPr/>
        </p:nvSpPr>
        <p:spPr>
          <a:xfrm>
            <a:off x="1722438" y="1187450"/>
            <a:ext cx="5699125" cy="954088"/>
          </a:xfrm>
          <a:prstGeom prst="rect">
            <a:avLst/>
          </a:prstGeom>
          <a:solidFill>
            <a:schemeClr val="tx2">
              <a:lumMod val="20000"/>
              <a:lumOff val="80000"/>
            </a:schemeClr>
          </a:solidFill>
          <a:ln>
            <a:solidFill>
              <a:schemeClr val="tx2"/>
            </a:solidFill>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a:latin typeface="Times New Roman" panose="02020603050405020304" pitchFamily="18" charset="0"/>
              </a:rPr>
              <a:t>Đại diện mỗi nhóm trả lời 1 câu hỏi, các nhóm khác lắng nghe và nhận xét.</a:t>
            </a:r>
          </a:p>
        </p:txBody>
      </p:sp>
      <p:grpSp>
        <p:nvGrpSpPr>
          <p:cNvPr id="52228" name="Graphic 6"/>
          <p:cNvGrpSpPr>
            <a:grpSpLocks/>
          </p:cNvGrpSpPr>
          <p:nvPr/>
        </p:nvGrpSpPr>
        <p:grpSpPr bwMode="auto">
          <a:xfrm>
            <a:off x="3149600" y="2601913"/>
            <a:ext cx="2846388" cy="2543175"/>
            <a:chOff x="3149600" y="2601659"/>
            <a:chExt cx="2845981" cy="2542918"/>
          </a:xfrm>
        </p:grpSpPr>
        <p:grpSp>
          <p:nvGrpSpPr>
            <p:cNvPr id="52229" name="Graphic 6"/>
            <p:cNvGrpSpPr>
              <a:grpSpLocks/>
            </p:cNvGrpSpPr>
            <p:nvPr/>
          </p:nvGrpSpPr>
          <p:grpSpPr bwMode="auto">
            <a:xfrm>
              <a:off x="3599715" y="2601659"/>
              <a:ext cx="2022919" cy="2535150"/>
              <a:chOff x="3599715" y="2601659"/>
              <a:chExt cx="2022919" cy="2535150"/>
            </a:xfrm>
          </p:grpSpPr>
          <p:sp>
            <p:nvSpPr>
              <p:cNvPr id="52264" name="Freeform: Shape 9"/>
              <p:cNvSpPr>
                <a:spLocks/>
              </p:cNvSpPr>
              <p:nvPr/>
            </p:nvSpPr>
            <p:spPr bwMode="auto">
              <a:xfrm rot="10800000">
                <a:off x="3989406" y="3052756"/>
                <a:ext cx="103265" cy="163062"/>
              </a:xfrm>
              <a:custGeom>
                <a:avLst/>
                <a:gdLst>
                  <a:gd name="T0" fmla="*/ 0 w 103265"/>
                  <a:gd name="T1" fmla="*/ 0 h 163062"/>
                  <a:gd name="T2" fmla="*/ 103265 w 103265"/>
                  <a:gd name="T3" fmla="*/ 0 h 163062"/>
                  <a:gd name="T4" fmla="*/ 103265 w 103265"/>
                  <a:gd name="T5" fmla="*/ 163062 h 163062"/>
                  <a:gd name="T6" fmla="*/ 0 w 103265"/>
                  <a:gd name="T7" fmla="*/ 163062 h 163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265" h="163062">
                    <a:moveTo>
                      <a:pt x="0" y="0"/>
                    </a:moveTo>
                    <a:lnTo>
                      <a:pt x="103265" y="0"/>
                    </a:lnTo>
                    <a:lnTo>
                      <a:pt x="103265" y="163062"/>
                    </a:lnTo>
                    <a:lnTo>
                      <a:pt x="0" y="163062"/>
                    </a:lnTo>
                    <a:lnTo>
                      <a:pt x="0" y="0"/>
                    </a:ln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5" name="Freeform: Shape 10"/>
              <p:cNvSpPr>
                <a:spLocks/>
              </p:cNvSpPr>
              <p:nvPr/>
            </p:nvSpPr>
            <p:spPr bwMode="auto">
              <a:xfrm>
                <a:off x="3989560" y="3030106"/>
                <a:ext cx="103111" cy="66328"/>
              </a:xfrm>
              <a:custGeom>
                <a:avLst/>
                <a:gdLst>
                  <a:gd name="T0" fmla="*/ 0 w 103111"/>
                  <a:gd name="T1" fmla="*/ 61826 h 66328"/>
                  <a:gd name="T2" fmla="*/ 0 w 103111"/>
                  <a:gd name="T3" fmla="*/ 0 h 66328"/>
                  <a:gd name="T4" fmla="*/ 103111 w 103111"/>
                  <a:gd name="T5" fmla="*/ 0 h 66328"/>
                  <a:gd name="T6" fmla="*/ 103111 w 103111"/>
                  <a:gd name="T7" fmla="*/ 52583 h 66328"/>
                  <a:gd name="T8" fmla="*/ 0 w 103111"/>
                  <a:gd name="T9" fmla="*/ 61826 h 66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111" h="66328">
                    <a:moveTo>
                      <a:pt x="0" y="61826"/>
                    </a:moveTo>
                    <a:lnTo>
                      <a:pt x="0" y="0"/>
                    </a:lnTo>
                    <a:lnTo>
                      <a:pt x="103111" y="0"/>
                    </a:lnTo>
                    <a:lnTo>
                      <a:pt x="103111" y="52583"/>
                    </a:lnTo>
                    <a:cubicBezTo>
                      <a:pt x="80928" y="64522"/>
                      <a:pt x="48064" y="71377"/>
                      <a:pt x="0" y="61826"/>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6" name="Freeform: Shape 11"/>
              <p:cNvSpPr>
                <a:spLocks/>
              </p:cNvSpPr>
              <p:nvPr/>
            </p:nvSpPr>
            <p:spPr bwMode="auto">
              <a:xfrm rot="10800000">
                <a:off x="3710195" y="4883770"/>
                <a:ext cx="614353" cy="20308"/>
              </a:xfrm>
              <a:custGeom>
                <a:avLst/>
                <a:gdLst>
                  <a:gd name="T0" fmla="*/ 0 w 614353"/>
                  <a:gd name="T1" fmla="*/ 0 h 20308"/>
                  <a:gd name="T2" fmla="*/ 614354 w 614353"/>
                  <a:gd name="T3" fmla="*/ 0 h 20308"/>
                  <a:gd name="T4" fmla="*/ 614354 w 614353"/>
                  <a:gd name="T5" fmla="*/ 20309 h 20308"/>
                  <a:gd name="T6" fmla="*/ 0 w 614353"/>
                  <a:gd name="T7" fmla="*/ 20309 h 20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4353" h="20308">
                    <a:moveTo>
                      <a:pt x="0" y="0"/>
                    </a:moveTo>
                    <a:lnTo>
                      <a:pt x="614354" y="0"/>
                    </a:lnTo>
                    <a:lnTo>
                      <a:pt x="614354" y="20309"/>
                    </a:lnTo>
                    <a:lnTo>
                      <a:pt x="0" y="20309"/>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7" name="Freeform: Shape 12"/>
              <p:cNvSpPr>
                <a:spLocks/>
              </p:cNvSpPr>
              <p:nvPr/>
            </p:nvSpPr>
            <p:spPr bwMode="auto">
              <a:xfrm rot="10800000">
                <a:off x="3710195" y="4660192"/>
                <a:ext cx="614353" cy="20308"/>
              </a:xfrm>
              <a:custGeom>
                <a:avLst/>
                <a:gdLst>
                  <a:gd name="T0" fmla="*/ 0 w 614353"/>
                  <a:gd name="T1" fmla="*/ 0 h 20308"/>
                  <a:gd name="T2" fmla="*/ 614354 w 614353"/>
                  <a:gd name="T3" fmla="*/ 0 h 20308"/>
                  <a:gd name="T4" fmla="*/ 614354 w 614353"/>
                  <a:gd name="T5" fmla="*/ 20309 h 20308"/>
                  <a:gd name="T6" fmla="*/ 0 w 614353"/>
                  <a:gd name="T7" fmla="*/ 20309 h 20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4353" h="20308">
                    <a:moveTo>
                      <a:pt x="0" y="0"/>
                    </a:moveTo>
                    <a:lnTo>
                      <a:pt x="614354" y="0"/>
                    </a:lnTo>
                    <a:lnTo>
                      <a:pt x="614354" y="20309"/>
                    </a:lnTo>
                    <a:lnTo>
                      <a:pt x="0" y="20309"/>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8" name="Freeform: Shape 13"/>
              <p:cNvSpPr>
                <a:spLocks/>
              </p:cNvSpPr>
              <p:nvPr/>
            </p:nvSpPr>
            <p:spPr bwMode="auto">
              <a:xfrm rot="10800000">
                <a:off x="4317344" y="4200043"/>
                <a:ext cx="42158" cy="934265"/>
              </a:xfrm>
              <a:custGeom>
                <a:avLst/>
                <a:gdLst>
                  <a:gd name="T0" fmla="*/ 0 w 42158"/>
                  <a:gd name="T1" fmla="*/ 0 h 934265"/>
                  <a:gd name="T2" fmla="*/ 42159 w 42158"/>
                  <a:gd name="T3" fmla="*/ 0 h 934265"/>
                  <a:gd name="T4" fmla="*/ 42159 w 42158"/>
                  <a:gd name="T5" fmla="*/ 934265 h 934265"/>
                  <a:gd name="T6" fmla="*/ 0 w 42158"/>
                  <a:gd name="T7" fmla="*/ 934265 h 934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58" h="934265">
                    <a:moveTo>
                      <a:pt x="0" y="0"/>
                    </a:moveTo>
                    <a:lnTo>
                      <a:pt x="42159" y="0"/>
                    </a:lnTo>
                    <a:lnTo>
                      <a:pt x="42159" y="934265"/>
                    </a:lnTo>
                    <a:lnTo>
                      <a:pt x="0" y="934265"/>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9" name="Freeform: Shape 14"/>
              <p:cNvSpPr>
                <a:spLocks/>
              </p:cNvSpPr>
              <p:nvPr/>
            </p:nvSpPr>
            <p:spPr bwMode="auto">
              <a:xfrm rot="10800000">
                <a:off x="3689079" y="4200043"/>
                <a:ext cx="42158" cy="934265"/>
              </a:xfrm>
              <a:custGeom>
                <a:avLst/>
                <a:gdLst>
                  <a:gd name="T0" fmla="*/ 0 w 42158"/>
                  <a:gd name="T1" fmla="*/ 0 h 934265"/>
                  <a:gd name="T2" fmla="*/ 42158 w 42158"/>
                  <a:gd name="T3" fmla="*/ 0 h 934265"/>
                  <a:gd name="T4" fmla="*/ 42158 w 42158"/>
                  <a:gd name="T5" fmla="*/ 934265 h 934265"/>
                  <a:gd name="T6" fmla="*/ 0 w 42158"/>
                  <a:gd name="T7" fmla="*/ 934265 h 934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58" h="934265">
                    <a:moveTo>
                      <a:pt x="0" y="0"/>
                    </a:moveTo>
                    <a:lnTo>
                      <a:pt x="42158" y="0"/>
                    </a:lnTo>
                    <a:lnTo>
                      <a:pt x="42158" y="934265"/>
                    </a:lnTo>
                    <a:lnTo>
                      <a:pt x="0" y="934265"/>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0" name="Freeform: Shape 15"/>
              <p:cNvSpPr>
                <a:spLocks/>
              </p:cNvSpPr>
              <p:nvPr/>
            </p:nvSpPr>
            <p:spPr bwMode="auto">
              <a:xfrm>
                <a:off x="3656939" y="4144174"/>
                <a:ext cx="737054" cy="74509"/>
              </a:xfrm>
              <a:custGeom>
                <a:avLst/>
                <a:gdLst>
                  <a:gd name="T0" fmla="*/ 31478 w 737054"/>
                  <a:gd name="T1" fmla="*/ 74509 h 74509"/>
                  <a:gd name="T2" fmla="*/ 705577 w 737054"/>
                  <a:gd name="T3" fmla="*/ 74509 h 74509"/>
                  <a:gd name="T4" fmla="*/ 737055 w 737054"/>
                  <a:gd name="T5" fmla="*/ 43031 h 74509"/>
                  <a:gd name="T6" fmla="*/ 737055 w 737054"/>
                  <a:gd name="T7" fmla="*/ 31478 h 74509"/>
                  <a:gd name="T8" fmla="*/ 705577 w 737054"/>
                  <a:gd name="T9" fmla="*/ 0 h 74509"/>
                  <a:gd name="T10" fmla="*/ 31478 w 737054"/>
                  <a:gd name="T11" fmla="*/ 0 h 74509"/>
                  <a:gd name="T12" fmla="*/ 0 w 737054"/>
                  <a:gd name="T13" fmla="*/ 31478 h 74509"/>
                  <a:gd name="T14" fmla="*/ 0 w 737054"/>
                  <a:gd name="T15" fmla="*/ 43031 h 74509"/>
                  <a:gd name="T16" fmla="*/ 31478 w 737054"/>
                  <a:gd name="T17" fmla="*/ 74509 h 745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7054" h="74509">
                    <a:moveTo>
                      <a:pt x="31478" y="74509"/>
                    </a:moveTo>
                    <a:lnTo>
                      <a:pt x="705577" y="74509"/>
                    </a:lnTo>
                    <a:cubicBezTo>
                      <a:pt x="722959" y="74509"/>
                      <a:pt x="737055" y="60413"/>
                      <a:pt x="737055" y="43031"/>
                    </a:cubicBezTo>
                    <a:lnTo>
                      <a:pt x="737055" y="31478"/>
                    </a:lnTo>
                    <a:cubicBezTo>
                      <a:pt x="737055" y="14096"/>
                      <a:pt x="722959" y="0"/>
                      <a:pt x="705577" y="0"/>
                    </a:cubicBezTo>
                    <a:lnTo>
                      <a:pt x="31478" y="0"/>
                    </a:lnTo>
                    <a:cubicBezTo>
                      <a:pt x="14096" y="0"/>
                      <a:pt x="0" y="14096"/>
                      <a:pt x="0" y="31478"/>
                    </a:cubicBezTo>
                    <a:lnTo>
                      <a:pt x="0" y="43031"/>
                    </a:lnTo>
                    <a:cubicBezTo>
                      <a:pt x="0" y="60413"/>
                      <a:pt x="14096" y="74509"/>
                      <a:pt x="31478" y="74509"/>
                    </a:cubicBezTo>
                    <a:close/>
                  </a:path>
                </a:pathLst>
              </a:custGeom>
              <a:solidFill>
                <a:srgbClr val="FEE4C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1" name="Freeform: Shape 16"/>
              <p:cNvSpPr>
                <a:spLocks/>
              </p:cNvSpPr>
              <p:nvPr/>
            </p:nvSpPr>
            <p:spPr bwMode="auto">
              <a:xfrm>
                <a:off x="3642510" y="3169059"/>
                <a:ext cx="800600" cy="381506"/>
              </a:xfrm>
              <a:custGeom>
                <a:avLst/>
                <a:gdLst>
                  <a:gd name="T0" fmla="*/ 80800 w 800600"/>
                  <a:gd name="T1" fmla="*/ 381506 h 381506"/>
                  <a:gd name="T2" fmla="*/ 719801 w 800600"/>
                  <a:gd name="T3" fmla="*/ 381506 h 381506"/>
                  <a:gd name="T4" fmla="*/ 800601 w 800600"/>
                  <a:gd name="T5" fmla="*/ 300707 h 381506"/>
                  <a:gd name="T6" fmla="*/ 800601 w 800600"/>
                  <a:gd name="T7" fmla="*/ 80800 h 381506"/>
                  <a:gd name="T8" fmla="*/ 719801 w 800600"/>
                  <a:gd name="T9" fmla="*/ 0 h 381506"/>
                  <a:gd name="T10" fmla="*/ 80800 w 800600"/>
                  <a:gd name="T11" fmla="*/ 0 h 381506"/>
                  <a:gd name="T12" fmla="*/ 0 w 800600"/>
                  <a:gd name="T13" fmla="*/ 80800 h 381506"/>
                  <a:gd name="T14" fmla="*/ 0 w 800600"/>
                  <a:gd name="T15" fmla="*/ 300707 h 381506"/>
                  <a:gd name="T16" fmla="*/ 80800 w 800600"/>
                  <a:gd name="T17" fmla="*/ 381506 h 3815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600" h="381506">
                    <a:moveTo>
                      <a:pt x="80800" y="381506"/>
                    </a:moveTo>
                    <a:lnTo>
                      <a:pt x="719801" y="381506"/>
                    </a:lnTo>
                    <a:cubicBezTo>
                      <a:pt x="764424" y="381506"/>
                      <a:pt x="800601" y="345330"/>
                      <a:pt x="800601" y="300707"/>
                    </a:cubicBezTo>
                    <a:lnTo>
                      <a:pt x="800601" y="80800"/>
                    </a:lnTo>
                    <a:cubicBezTo>
                      <a:pt x="800601" y="36176"/>
                      <a:pt x="764424" y="0"/>
                      <a:pt x="719801" y="0"/>
                    </a:cubicBezTo>
                    <a:lnTo>
                      <a:pt x="80800" y="0"/>
                    </a:lnTo>
                    <a:cubicBezTo>
                      <a:pt x="36176" y="0"/>
                      <a:pt x="0" y="36176"/>
                      <a:pt x="0" y="80800"/>
                    </a:cubicBezTo>
                    <a:lnTo>
                      <a:pt x="0" y="300707"/>
                    </a:lnTo>
                    <a:cubicBezTo>
                      <a:pt x="0" y="345330"/>
                      <a:pt x="36176" y="381506"/>
                      <a:pt x="80800" y="381506"/>
                    </a:cubicBezTo>
                    <a:close/>
                  </a:path>
                </a:pathLst>
              </a:custGeom>
              <a:solidFill>
                <a:srgbClr val="E2C2A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2" name="Freeform: Shape 17"/>
              <p:cNvSpPr>
                <a:spLocks/>
              </p:cNvSpPr>
              <p:nvPr/>
            </p:nvSpPr>
            <p:spPr bwMode="auto">
              <a:xfrm>
                <a:off x="3668755" y="2831085"/>
                <a:ext cx="331599" cy="643584"/>
              </a:xfrm>
              <a:custGeom>
                <a:avLst/>
                <a:gdLst>
                  <a:gd name="T0" fmla="*/ 235718 w 331599"/>
                  <a:gd name="T1" fmla="*/ 219 h 643584"/>
                  <a:gd name="T2" fmla="*/ 75736 w 331599"/>
                  <a:gd name="T3" fmla="*/ 60016 h 643584"/>
                  <a:gd name="T4" fmla="*/ 72450 w 331599"/>
                  <a:gd name="T5" fmla="*/ 420366 h 643584"/>
                  <a:gd name="T6" fmla="*/ 279853 w 331599"/>
                  <a:gd name="T7" fmla="*/ 643585 h 643584"/>
                  <a:gd name="T8" fmla="*/ 279853 w 331599"/>
                  <a:gd name="T9" fmla="*/ 394742 h 643584"/>
                  <a:gd name="T10" fmla="*/ 329663 w 331599"/>
                  <a:gd name="T11" fmla="*/ 437876 h 643584"/>
                  <a:gd name="T12" fmla="*/ 267966 w 331599"/>
                  <a:gd name="T13" fmla="*/ 267856 h 643584"/>
                  <a:gd name="T14" fmla="*/ 241418 w 331599"/>
                  <a:gd name="T15" fmla="*/ 93933 h 643584"/>
                  <a:gd name="T16" fmla="*/ 235718 w 331599"/>
                  <a:gd name="T17" fmla="*/ 219 h 643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599" h="643584">
                    <a:moveTo>
                      <a:pt x="235718" y="219"/>
                    </a:moveTo>
                    <a:cubicBezTo>
                      <a:pt x="235718" y="219"/>
                      <a:pt x="156330" y="-6893"/>
                      <a:pt x="75736" y="60016"/>
                    </a:cubicBezTo>
                    <a:cubicBezTo>
                      <a:pt x="-4883" y="126925"/>
                      <a:pt x="-42420" y="308063"/>
                      <a:pt x="72450" y="420366"/>
                    </a:cubicBezTo>
                    <a:cubicBezTo>
                      <a:pt x="187320" y="532669"/>
                      <a:pt x="249967" y="535262"/>
                      <a:pt x="279853" y="643585"/>
                    </a:cubicBezTo>
                    <a:cubicBezTo>
                      <a:pt x="279853" y="643585"/>
                      <a:pt x="359574" y="540140"/>
                      <a:pt x="279853" y="394742"/>
                    </a:cubicBezTo>
                    <a:cubicBezTo>
                      <a:pt x="279853" y="394742"/>
                      <a:pt x="311844" y="405859"/>
                      <a:pt x="329663" y="437876"/>
                    </a:cubicBezTo>
                    <a:cubicBezTo>
                      <a:pt x="329663" y="437876"/>
                      <a:pt x="348611" y="333353"/>
                      <a:pt x="267966" y="267856"/>
                    </a:cubicBezTo>
                    <a:cubicBezTo>
                      <a:pt x="187320" y="202359"/>
                      <a:pt x="178770" y="112213"/>
                      <a:pt x="241418" y="93933"/>
                    </a:cubicBezTo>
                    <a:cubicBezTo>
                      <a:pt x="304039" y="75678"/>
                      <a:pt x="235718" y="219"/>
                      <a:pt x="235718" y="219"/>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3" name="Freeform: Shape 18"/>
              <p:cNvSpPr>
                <a:spLocks/>
              </p:cNvSpPr>
              <p:nvPr/>
            </p:nvSpPr>
            <p:spPr bwMode="auto">
              <a:xfrm>
                <a:off x="3656932" y="3726589"/>
                <a:ext cx="737043" cy="596924"/>
              </a:xfrm>
              <a:custGeom>
                <a:avLst/>
                <a:gdLst>
                  <a:gd name="T0" fmla="*/ 341 w 737043"/>
                  <a:gd name="T1" fmla="*/ 372165 h 596924"/>
                  <a:gd name="T2" fmla="*/ 130385 w 737043"/>
                  <a:gd name="T3" fmla="*/ 38517 h 596924"/>
                  <a:gd name="T4" fmla="*/ 368471 w 737043"/>
                  <a:gd name="T5" fmla="*/ 56 h 596924"/>
                  <a:gd name="T6" fmla="*/ 368471 w 737043"/>
                  <a:gd name="T7" fmla="*/ 56 h 596924"/>
                  <a:gd name="T8" fmla="*/ 368522 w 737043"/>
                  <a:gd name="T9" fmla="*/ 56 h 596924"/>
                  <a:gd name="T10" fmla="*/ 368573 w 737043"/>
                  <a:gd name="T11" fmla="*/ 56 h 596924"/>
                  <a:gd name="T12" fmla="*/ 606658 w 737043"/>
                  <a:gd name="T13" fmla="*/ 38517 h 596924"/>
                  <a:gd name="T14" fmla="*/ 736703 w 737043"/>
                  <a:gd name="T15" fmla="*/ 372165 h 596924"/>
                  <a:gd name="T16" fmla="*/ 368522 w 737043"/>
                  <a:gd name="T17" fmla="*/ 596925 h 596924"/>
                  <a:gd name="T18" fmla="*/ 341 w 737043"/>
                  <a:gd name="T19" fmla="*/ 372165 h 596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7043" h="596924">
                    <a:moveTo>
                      <a:pt x="341" y="372165"/>
                    </a:moveTo>
                    <a:cubicBezTo>
                      <a:pt x="14539" y="201708"/>
                      <a:pt x="130385" y="38517"/>
                      <a:pt x="130385" y="38517"/>
                    </a:cubicBezTo>
                    <a:cubicBezTo>
                      <a:pt x="203354" y="8375"/>
                      <a:pt x="288467" y="-817"/>
                      <a:pt x="368471" y="56"/>
                    </a:cubicBezTo>
                    <a:cubicBezTo>
                      <a:pt x="368496" y="56"/>
                      <a:pt x="368522" y="56"/>
                      <a:pt x="368522" y="56"/>
                    </a:cubicBezTo>
                    <a:cubicBezTo>
                      <a:pt x="368548" y="56"/>
                      <a:pt x="368573" y="56"/>
                      <a:pt x="368573" y="56"/>
                    </a:cubicBezTo>
                    <a:cubicBezTo>
                      <a:pt x="368573" y="56"/>
                      <a:pt x="533690" y="8375"/>
                      <a:pt x="606658" y="38517"/>
                    </a:cubicBezTo>
                    <a:cubicBezTo>
                      <a:pt x="606658" y="38517"/>
                      <a:pt x="722479" y="201708"/>
                      <a:pt x="736703" y="372165"/>
                    </a:cubicBezTo>
                    <a:cubicBezTo>
                      <a:pt x="750002" y="531761"/>
                      <a:pt x="369985" y="596925"/>
                      <a:pt x="368522" y="596925"/>
                    </a:cubicBezTo>
                    <a:cubicBezTo>
                      <a:pt x="367058" y="596951"/>
                      <a:pt x="-12959" y="531787"/>
                      <a:pt x="341" y="372165"/>
                    </a:cubicBezTo>
                    <a:close/>
                  </a:path>
                </a:pathLst>
              </a:custGeom>
              <a:solidFill>
                <a:srgbClr val="3A264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4" name="Freeform: Shape 19"/>
              <p:cNvSpPr>
                <a:spLocks/>
              </p:cNvSpPr>
              <p:nvPr/>
            </p:nvSpPr>
            <p:spPr bwMode="auto">
              <a:xfrm>
                <a:off x="3787625" y="3489407"/>
                <a:ext cx="508289" cy="330310"/>
              </a:xfrm>
              <a:custGeom>
                <a:avLst/>
                <a:gdLst>
                  <a:gd name="T0" fmla="*/ 251077 w 508289"/>
                  <a:gd name="T1" fmla="*/ 0 h 330310"/>
                  <a:gd name="T2" fmla="*/ 251077 w 508289"/>
                  <a:gd name="T3" fmla="*/ 0 h 330310"/>
                  <a:gd name="T4" fmla="*/ 251077 w 508289"/>
                  <a:gd name="T5" fmla="*/ 0 h 330310"/>
                  <a:gd name="T6" fmla="*/ 251077 w 508289"/>
                  <a:gd name="T7" fmla="*/ 0 h 330310"/>
                  <a:gd name="T8" fmla="*/ 251077 w 508289"/>
                  <a:gd name="T9" fmla="*/ 0 h 330310"/>
                  <a:gd name="T10" fmla="*/ 508290 w 508289"/>
                  <a:gd name="T11" fmla="*/ 22260 h 330310"/>
                  <a:gd name="T12" fmla="*/ 486440 w 508289"/>
                  <a:gd name="T13" fmla="*/ 330310 h 330310"/>
                  <a:gd name="T14" fmla="*/ 251077 w 508289"/>
                  <a:gd name="T15" fmla="*/ 330310 h 330310"/>
                  <a:gd name="T16" fmla="*/ 251077 w 508289"/>
                  <a:gd name="T17" fmla="*/ 330310 h 330310"/>
                  <a:gd name="T18" fmla="*/ 15713 w 508289"/>
                  <a:gd name="T19" fmla="*/ 330310 h 330310"/>
                  <a:gd name="T20" fmla="*/ 0 w 508289"/>
                  <a:gd name="T21" fmla="*/ 36895 h 3303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8289" h="330310">
                    <a:moveTo>
                      <a:pt x="251077" y="0"/>
                    </a:moveTo>
                    <a:lnTo>
                      <a:pt x="251077" y="0"/>
                    </a:lnTo>
                    <a:lnTo>
                      <a:pt x="508290" y="22260"/>
                    </a:lnTo>
                    <a:lnTo>
                      <a:pt x="486440" y="330310"/>
                    </a:lnTo>
                    <a:lnTo>
                      <a:pt x="251077" y="330310"/>
                    </a:lnTo>
                    <a:lnTo>
                      <a:pt x="15713" y="330310"/>
                    </a:lnTo>
                    <a:lnTo>
                      <a:pt x="0" y="36895"/>
                    </a:lnTo>
                    <a:lnTo>
                      <a:pt x="251077" y="0"/>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5" name="Freeform: Shape 20"/>
              <p:cNvSpPr>
                <a:spLocks/>
              </p:cNvSpPr>
              <p:nvPr/>
            </p:nvSpPr>
            <p:spPr bwMode="auto">
              <a:xfrm>
                <a:off x="3599715" y="3102484"/>
                <a:ext cx="885151" cy="801961"/>
              </a:xfrm>
              <a:custGeom>
                <a:avLst/>
                <a:gdLst>
                  <a:gd name="T0" fmla="*/ 379 w 885151"/>
                  <a:gd name="T1" fmla="*/ 591400 h 801961"/>
                  <a:gd name="T2" fmla="*/ 181774 w 885151"/>
                  <a:gd name="T3" fmla="*/ 72301 h 801961"/>
                  <a:gd name="T4" fmla="*/ 377598 w 885151"/>
                  <a:gd name="T5" fmla="*/ 180 h 801961"/>
                  <a:gd name="T6" fmla="*/ 441195 w 885151"/>
                  <a:gd name="T7" fmla="*/ 35688 h 801961"/>
                  <a:gd name="T8" fmla="*/ 504895 w 885151"/>
                  <a:gd name="T9" fmla="*/ 0 h 801961"/>
                  <a:gd name="T10" fmla="*/ 703389 w 885151"/>
                  <a:gd name="T11" fmla="*/ 72327 h 801961"/>
                  <a:gd name="T12" fmla="*/ 884784 w 885151"/>
                  <a:gd name="T13" fmla="*/ 591426 h 801961"/>
                  <a:gd name="T14" fmla="*/ 664055 w 885151"/>
                  <a:gd name="T15" fmla="*/ 801807 h 801961"/>
                  <a:gd name="T16" fmla="*/ 597043 w 885151"/>
                  <a:gd name="T17" fmla="*/ 718569 h 801961"/>
                  <a:gd name="T18" fmla="*/ 735457 w 885151"/>
                  <a:gd name="T19" fmla="*/ 600592 h 801961"/>
                  <a:gd name="T20" fmla="*/ 678638 w 885151"/>
                  <a:gd name="T21" fmla="*/ 435424 h 801961"/>
                  <a:gd name="T22" fmla="*/ 442607 w 885151"/>
                  <a:gd name="T23" fmla="*/ 435424 h 801961"/>
                  <a:gd name="T24" fmla="*/ 206576 w 885151"/>
                  <a:gd name="T25" fmla="*/ 435424 h 801961"/>
                  <a:gd name="T26" fmla="*/ 149757 w 885151"/>
                  <a:gd name="T27" fmla="*/ 600592 h 801961"/>
                  <a:gd name="T28" fmla="*/ 288171 w 885151"/>
                  <a:gd name="T29" fmla="*/ 718569 h 801961"/>
                  <a:gd name="T30" fmla="*/ 217385 w 885151"/>
                  <a:gd name="T31" fmla="*/ 801962 h 801961"/>
                  <a:gd name="T32" fmla="*/ 379 w 885151"/>
                  <a:gd name="T33" fmla="*/ 591400 h 8019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5151" h="801961">
                    <a:moveTo>
                      <a:pt x="379" y="591400"/>
                    </a:moveTo>
                    <a:cubicBezTo>
                      <a:pt x="9135" y="536353"/>
                      <a:pt x="122773" y="139159"/>
                      <a:pt x="181774" y="72301"/>
                    </a:cubicBezTo>
                    <a:cubicBezTo>
                      <a:pt x="231686" y="15765"/>
                      <a:pt x="344066" y="2824"/>
                      <a:pt x="377598" y="180"/>
                    </a:cubicBezTo>
                    <a:cubicBezTo>
                      <a:pt x="389254" y="21208"/>
                      <a:pt x="413312" y="35688"/>
                      <a:pt x="441195" y="35688"/>
                    </a:cubicBezTo>
                    <a:cubicBezTo>
                      <a:pt x="469155" y="35688"/>
                      <a:pt x="493290" y="21131"/>
                      <a:pt x="504895" y="0"/>
                    </a:cubicBezTo>
                    <a:cubicBezTo>
                      <a:pt x="534550" y="2131"/>
                      <a:pt x="652039" y="14147"/>
                      <a:pt x="703389" y="72327"/>
                    </a:cubicBezTo>
                    <a:cubicBezTo>
                      <a:pt x="762390" y="139185"/>
                      <a:pt x="876054" y="536353"/>
                      <a:pt x="884784" y="591426"/>
                    </a:cubicBezTo>
                    <a:cubicBezTo>
                      <a:pt x="893513" y="646473"/>
                      <a:pt x="744906" y="772332"/>
                      <a:pt x="664055" y="801807"/>
                    </a:cubicBezTo>
                    <a:lnTo>
                      <a:pt x="597043" y="718569"/>
                    </a:lnTo>
                    <a:cubicBezTo>
                      <a:pt x="597043" y="718569"/>
                      <a:pt x="731093" y="626806"/>
                      <a:pt x="735457" y="600592"/>
                    </a:cubicBezTo>
                    <a:cubicBezTo>
                      <a:pt x="739822" y="574377"/>
                      <a:pt x="678638" y="435424"/>
                      <a:pt x="678638" y="435424"/>
                    </a:cubicBezTo>
                    <a:lnTo>
                      <a:pt x="442607" y="435424"/>
                    </a:lnTo>
                    <a:lnTo>
                      <a:pt x="206576" y="435424"/>
                    </a:lnTo>
                    <a:cubicBezTo>
                      <a:pt x="206576" y="435424"/>
                      <a:pt x="145392" y="574377"/>
                      <a:pt x="149757" y="600592"/>
                    </a:cubicBezTo>
                    <a:cubicBezTo>
                      <a:pt x="154122" y="626806"/>
                      <a:pt x="288171" y="718569"/>
                      <a:pt x="288171" y="718569"/>
                    </a:cubicBezTo>
                    <a:lnTo>
                      <a:pt x="217385" y="801962"/>
                    </a:lnTo>
                    <a:cubicBezTo>
                      <a:pt x="136483" y="772435"/>
                      <a:pt x="-8376" y="646447"/>
                      <a:pt x="379" y="591400"/>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6" name="Freeform: Shape 21"/>
              <p:cNvSpPr>
                <a:spLocks/>
              </p:cNvSpPr>
              <p:nvPr/>
            </p:nvSpPr>
            <p:spPr bwMode="auto">
              <a:xfrm>
                <a:off x="4033457" y="4021184"/>
                <a:ext cx="212492" cy="1008600"/>
              </a:xfrm>
              <a:custGeom>
                <a:avLst/>
                <a:gdLst>
                  <a:gd name="T0" fmla="*/ 87456 w 212492"/>
                  <a:gd name="T1" fmla="*/ 4755 h 1008600"/>
                  <a:gd name="T2" fmla="*/ 208309 w 212492"/>
                  <a:gd name="T3" fmla="*/ 293164 h 1008600"/>
                  <a:gd name="T4" fmla="*/ 116367 w 212492"/>
                  <a:gd name="T5" fmla="*/ 1008600 h 1008600"/>
                  <a:gd name="T6" fmla="*/ 16336 w 212492"/>
                  <a:gd name="T7" fmla="*/ 1008600 h 1008600"/>
                  <a:gd name="T8" fmla="*/ 87456 w 212492"/>
                  <a:gd name="T9" fmla="*/ 4755 h 100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492" h="1008600">
                    <a:moveTo>
                      <a:pt x="87456" y="4755"/>
                    </a:moveTo>
                    <a:cubicBezTo>
                      <a:pt x="87456" y="4755"/>
                      <a:pt x="239350" y="-60588"/>
                      <a:pt x="208309" y="293164"/>
                    </a:cubicBezTo>
                    <a:cubicBezTo>
                      <a:pt x="177268" y="646915"/>
                      <a:pt x="116367" y="1008600"/>
                      <a:pt x="116367" y="1008600"/>
                    </a:cubicBezTo>
                    <a:lnTo>
                      <a:pt x="16336" y="1008600"/>
                    </a:lnTo>
                    <a:cubicBezTo>
                      <a:pt x="16336" y="1008574"/>
                      <a:pt x="-50907" y="30713"/>
                      <a:pt x="87456" y="4755"/>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77" name="Freeform: Shape 22"/>
              <p:cNvSpPr>
                <a:spLocks/>
              </p:cNvSpPr>
              <p:nvPr/>
            </p:nvSpPr>
            <p:spPr bwMode="auto">
              <a:xfrm>
                <a:off x="3808193" y="4021184"/>
                <a:ext cx="214918" cy="1008600"/>
              </a:xfrm>
              <a:custGeom>
                <a:avLst/>
                <a:gdLst>
                  <a:gd name="T0" fmla="*/ 125036 w 214918"/>
                  <a:gd name="T1" fmla="*/ 4755 h 1008600"/>
                  <a:gd name="T2" fmla="*/ 4183 w 214918"/>
                  <a:gd name="T3" fmla="*/ 293164 h 1008600"/>
                  <a:gd name="T4" fmla="*/ 96100 w 214918"/>
                  <a:gd name="T5" fmla="*/ 1008600 h 1008600"/>
                  <a:gd name="T6" fmla="*/ 200752 w 214918"/>
                  <a:gd name="T7" fmla="*/ 1008600 h 1008600"/>
                  <a:gd name="T8" fmla="*/ 125036 w 214918"/>
                  <a:gd name="T9" fmla="*/ 4755 h 100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918" h="1008600">
                    <a:moveTo>
                      <a:pt x="125036" y="4755"/>
                    </a:moveTo>
                    <a:cubicBezTo>
                      <a:pt x="125036" y="4755"/>
                      <a:pt x="-26858" y="-60588"/>
                      <a:pt x="4183" y="293164"/>
                    </a:cubicBezTo>
                    <a:cubicBezTo>
                      <a:pt x="35224" y="646915"/>
                      <a:pt x="96100" y="1008600"/>
                      <a:pt x="96100" y="1008600"/>
                    </a:cubicBezTo>
                    <a:lnTo>
                      <a:pt x="200752" y="1008600"/>
                    </a:lnTo>
                    <a:cubicBezTo>
                      <a:pt x="200777" y="1008574"/>
                      <a:pt x="263425" y="30713"/>
                      <a:pt x="125036" y="4755"/>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nvGrpSpPr>
              <p:cNvPr id="24" name="Graphic 6">
                <a:extLst>
                  <a:ext uri="{FF2B5EF4-FFF2-40B4-BE49-F238E27FC236}">
                    <a16:creationId xmlns:a16="http://schemas.microsoft.com/office/drawing/2014/main" id="{EE7ADD32-90EC-4EFA-A976-787272459903}"/>
                  </a:ext>
                </a:extLst>
              </p:cNvPr>
              <p:cNvGrpSpPr/>
              <p:nvPr/>
            </p:nvGrpSpPr>
            <p:grpSpPr>
              <a:xfrm>
                <a:off x="4192855" y="3439854"/>
                <a:ext cx="106292" cy="464411"/>
                <a:chOff x="4192855" y="3439854"/>
                <a:chExt cx="106292" cy="464411"/>
              </a:xfrm>
              <a:solidFill>
                <a:srgbClr val="FFFFFF"/>
              </a:solidFill>
            </p:grpSpPr>
            <p:sp>
              <p:nvSpPr>
                <p:cNvPr id="25" name="Freeform: Shape 24">
                  <a:extLst>
                    <a:ext uri="{FF2B5EF4-FFF2-40B4-BE49-F238E27FC236}">
                      <a16:creationId xmlns:a16="http://schemas.microsoft.com/office/drawing/2014/main" id="{339A3E18-CD46-4340-A04E-681A612322E6}"/>
                    </a:ext>
                  </a:extLst>
                </p:cNvPr>
                <p:cNvSpPr/>
                <p:nvPr/>
              </p:nvSpPr>
              <p:spPr>
                <a:xfrm>
                  <a:off x="4192855" y="3760947"/>
                  <a:ext cx="85395" cy="143318"/>
                </a:xfrm>
                <a:custGeom>
                  <a:avLst/>
                  <a:gdLst>
                    <a:gd name="connsiteX0" fmla="*/ 2080 w 85395"/>
                    <a:gd name="connsiteY0" fmla="*/ 58103 h 143318"/>
                    <a:gd name="connsiteX1" fmla="*/ 22568 w 85395"/>
                    <a:gd name="connsiteY1" fmla="*/ 43211 h 143318"/>
                    <a:gd name="connsiteX2" fmla="*/ 43263 w 85395"/>
                    <a:gd name="connsiteY2" fmla="*/ 28525 h 143318"/>
                    <a:gd name="connsiteX3" fmla="*/ 64162 w 85395"/>
                    <a:gd name="connsiteY3" fmla="*/ 14070 h 143318"/>
                    <a:gd name="connsiteX4" fmla="*/ 85395 w 85395"/>
                    <a:gd name="connsiteY4" fmla="*/ 0 h 143318"/>
                    <a:gd name="connsiteX5" fmla="*/ 65882 w 85395"/>
                    <a:gd name="connsiteY5" fmla="*/ 15970 h 143318"/>
                    <a:gd name="connsiteX6" fmla="*/ 46035 w 85395"/>
                    <a:gd name="connsiteY6" fmla="*/ 31555 h 143318"/>
                    <a:gd name="connsiteX7" fmla="*/ 25958 w 85395"/>
                    <a:gd name="connsiteY7" fmla="*/ 46908 h 143318"/>
                    <a:gd name="connsiteX8" fmla="*/ 7754 w 85395"/>
                    <a:gd name="connsiteY8" fmla="*/ 60516 h 143318"/>
                    <a:gd name="connsiteX9" fmla="*/ 39257 w 85395"/>
                    <a:gd name="connsiteY9" fmla="*/ 100492 h 143318"/>
                    <a:gd name="connsiteX10" fmla="*/ 55330 w 85395"/>
                    <a:gd name="connsiteY10" fmla="*/ 121751 h 143318"/>
                    <a:gd name="connsiteX11" fmla="*/ 70915 w 85395"/>
                    <a:gd name="connsiteY11" fmla="*/ 143318 h 143318"/>
                    <a:gd name="connsiteX12" fmla="*/ 52993 w 85395"/>
                    <a:gd name="connsiteY12" fmla="*/ 123266 h 143318"/>
                    <a:gd name="connsiteX13" fmla="*/ 35560 w 85395"/>
                    <a:gd name="connsiteY13" fmla="*/ 102906 h 143318"/>
                    <a:gd name="connsiteX14" fmla="*/ 1592 w 85395"/>
                    <a:gd name="connsiteY14" fmla="*/ 61595 h 143318"/>
                    <a:gd name="connsiteX15" fmla="*/ 0 w 85395"/>
                    <a:gd name="connsiteY15" fmla="*/ 59643 h 143318"/>
                    <a:gd name="connsiteX16" fmla="*/ 2080 w 85395"/>
                    <a:gd name="connsiteY16" fmla="*/ 58103 h 1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395" h="143318">
                      <a:moveTo>
                        <a:pt x="2080" y="58103"/>
                      </a:moveTo>
                      <a:cubicBezTo>
                        <a:pt x="8909" y="53147"/>
                        <a:pt x="15688" y="48115"/>
                        <a:pt x="22568" y="43211"/>
                      </a:cubicBezTo>
                      <a:cubicBezTo>
                        <a:pt x="29449" y="38307"/>
                        <a:pt x="36305" y="33352"/>
                        <a:pt x="43263" y="28525"/>
                      </a:cubicBezTo>
                      <a:cubicBezTo>
                        <a:pt x="50169" y="23647"/>
                        <a:pt x="57153" y="18846"/>
                        <a:pt x="64162" y="14070"/>
                      </a:cubicBezTo>
                      <a:cubicBezTo>
                        <a:pt x="71248" y="9371"/>
                        <a:pt x="78206" y="4570"/>
                        <a:pt x="85395" y="0"/>
                      </a:cubicBezTo>
                      <a:cubicBezTo>
                        <a:pt x="79002" y="5443"/>
                        <a:pt x="72378" y="10630"/>
                        <a:pt x="65882" y="15970"/>
                      </a:cubicBezTo>
                      <a:cubicBezTo>
                        <a:pt x="59309" y="21208"/>
                        <a:pt x="52711" y="26420"/>
                        <a:pt x="46035" y="31555"/>
                      </a:cubicBezTo>
                      <a:cubicBezTo>
                        <a:pt x="39411" y="36741"/>
                        <a:pt x="32684" y="41799"/>
                        <a:pt x="25958" y="46908"/>
                      </a:cubicBezTo>
                      <a:cubicBezTo>
                        <a:pt x="19924" y="51504"/>
                        <a:pt x="13813" y="55997"/>
                        <a:pt x="7754" y="60516"/>
                      </a:cubicBezTo>
                      <a:cubicBezTo>
                        <a:pt x="18409" y="73739"/>
                        <a:pt x="28936" y="87039"/>
                        <a:pt x="39257" y="100492"/>
                      </a:cubicBezTo>
                      <a:cubicBezTo>
                        <a:pt x="44675" y="107527"/>
                        <a:pt x="50015" y="114639"/>
                        <a:pt x="55330" y="121751"/>
                      </a:cubicBezTo>
                      <a:cubicBezTo>
                        <a:pt x="60516" y="128940"/>
                        <a:pt x="65882" y="136027"/>
                        <a:pt x="70915" y="143318"/>
                      </a:cubicBezTo>
                      <a:cubicBezTo>
                        <a:pt x="64778" y="136746"/>
                        <a:pt x="58976" y="129942"/>
                        <a:pt x="52993" y="123266"/>
                      </a:cubicBezTo>
                      <a:cubicBezTo>
                        <a:pt x="47140" y="116514"/>
                        <a:pt x="41311" y="109735"/>
                        <a:pt x="35560" y="102906"/>
                      </a:cubicBezTo>
                      <a:cubicBezTo>
                        <a:pt x="24032" y="89272"/>
                        <a:pt x="12761" y="75459"/>
                        <a:pt x="1592" y="61595"/>
                      </a:cubicBezTo>
                      <a:lnTo>
                        <a:pt x="0" y="59643"/>
                      </a:lnTo>
                      <a:lnTo>
                        <a:pt x="2080" y="58103"/>
                      </a:lnTo>
                      <a:close/>
                    </a:path>
                  </a:pathLst>
                </a:custGeom>
                <a:solidFill>
                  <a:srgbClr val="FFFFFF"/>
                </a:solidFill>
                <a:ln w="2562"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6" name="Freeform: Shape 25">
                  <a:extLst>
                    <a:ext uri="{FF2B5EF4-FFF2-40B4-BE49-F238E27FC236}">
                      <a16:creationId xmlns:a16="http://schemas.microsoft.com/office/drawing/2014/main" id="{430E365F-C363-47FD-B4E5-911AE9FDC005}"/>
                    </a:ext>
                  </a:extLst>
                </p:cNvPr>
                <p:cNvSpPr/>
                <p:nvPr/>
              </p:nvSpPr>
              <p:spPr>
                <a:xfrm>
                  <a:off x="4287231" y="3439854"/>
                  <a:ext cx="11917" cy="193898"/>
                </a:xfrm>
                <a:custGeom>
                  <a:avLst/>
                  <a:gdLst>
                    <a:gd name="connsiteX0" fmla="*/ 3113 w 11917"/>
                    <a:gd name="connsiteY0" fmla="*/ 96821 h 193898"/>
                    <a:gd name="connsiteX1" fmla="*/ 6708 w 11917"/>
                    <a:gd name="connsiteY1" fmla="*/ 48372 h 193898"/>
                    <a:gd name="connsiteX2" fmla="*/ 11894 w 11917"/>
                    <a:gd name="connsiteY2" fmla="*/ 0 h 193898"/>
                    <a:gd name="connsiteX3" fmla="*/ 11150 w 11917"/>
                    <a:gd name="connsiteY3" fmla="*/ 48577 h 193898"/>
                    <a:gd name="connsiteX4" fmla="*/ 8813 w 11917"/>
                    <a:gd name="connsiteY4" fmla="*/ 97078 h 193898"/>
                    <a:gd name="connsiteX5" fmla="*/ 5219 w 11917"/>
                    <a:gd name="connsiteY5" fmla="*/ 145526 h 193898"/>
                    <a:gd name="connsiteX6" fmla="*/ 32 w 11917"/>
                    <a:gd name="connsiteY6" fmla="*/ 193898 h 193898"/>
                    <a:gd name="connsiteX7" fmla="*/ 777 w 11917"/>
                    <a:gd name="connsiteY7" fmla="*/ 145321 h 193898"/>
                    <a:gd name="connsiteX8" fmla="*/ 3113 w 11917"/>
                    <a:gd name="connsiteY8" fmla="*/ 96821 h 19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7" h="193898">
                      <a:moveTo>
                        <a:pt x="3113" y="96821"/>
                      </a:moveTo>
                      <a:cubicBezTo>
                        <a:pt x="4166" y="80671"/>
                        <a:pt x="5270" y="64522"/>
                        <a:pt x="6708" y="48372"/>
                      </a:cubicBezTo>
                      <a:cubicBezTo>
                        <a:pt x="8069" y="32222"/>
                        <a:pt x="9789" y="16098"/>
                        <a:pt x="11894" y="0"/>
                      </a:cubicBezTo>
                      <a:cubicBezTo>
                        <a:pt x="11997" y="16227"/>
                        <a:pt x="11766" y="32402"/>
                        <a:pt x="11150" y="48577"/>
                      </a:cubicBezTo>
                      <a:cubicBezTo>
                        <a:pt x="10610" y="64753"/>
                        <a:pt x="9737" y="80928"/>
                        <a:pt x="8813" y="97078"/>
                      </a:cubicBezTo>
                      <a:cubicBezTo>
                        <a:pt x="7760" y="113227"/>
                        <a:pt x="6656" y="129402"/>
                        <a:pt x="5219" y="145526"/>
                      </a:cubicBezTo>
                      <a:cubicBezTo>
                        <a:pt x="3858" y="161676"/>
                        <a:pt x="2112" y="177800"/>
                        <a:pt x="32" y="193898"/>
                      </a:cubicBezTo>
                      <a:cubicBezTo>
                        <a:pt x="-96" y="177672"/>
                        <a:pt x="161" y="161496"/>
                        <a:pt x="777" y="145321"/>
                      </a:cubicBezTo>
                      <a:cubicBezTo>
                        <a:pt x="1316" y="129146"/>
                        <a:pt x="2189" y="112970"/>
                        <a:pt x="3113" y="96821"/>
                      </a:cubicBezTo>
                      <a:close/>
                    </a:path>
                  </a:pathLst>
                </a:custGeom>
                <a:solidFill>
                  <a:srgbClr val="FFFFFF"/>
                </a:solidFill>
                <a:ln w="2562"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52279" name="Freeform: Shape 26"/>
              <p:cNvSpPr>
                <a:spLocks/>
              </p:cNvSpPr>
              <p:nvPr/>
            </p:nvSpPr>
            <p:spPr bwMode="auto">
              <a:xfrm>
                <a:off x="3800129" y="3739432"/>
                <a:ext cx="87834" cy="164988"/>
              </a:xfrm>
              <a:custGeom>
                <a:avLst/>
                <a:gdLst>
                  <a:gd name="T0" fmla="*/ 85755 w 87834"/>
                  <a:gd name="T1" fmla="*/ 70273 h 164988"/>
                  <a:gd name="T2" fmla="*/ 65266 w 87834"/>
                  <a:gd name="T3" fmla="*/ 53712 h 164988"/>
                  <a:gd name="T4" fmla="*/ 44572 w 87834"/>
                  <a:gd name="T5" fmla="*/ 37383 h 164988"/>
                  <a:gd name="T6" fmla="*/ 23672 w 87834"/>
                  <a:gd name="T7" fmla="*/ 21336 h 164988"/>
                  <a:gd name="T8" fmla="*/ 0 w 87834"/>
                  <a:gd name="T9" fmla="*/ 0 h 164988"/>
                  <a:gd name="T10" fmla="*/ 21978 w 87834"/>
                  <a:gd name="T11" fmla="*/ 23416 h 164988"/>
                  <a:gd name="T12" fmla="*/ 41825 w 87834"/>
                  <a:gd name="T13" fmla="*/ 40746 h 164988"/>
                  <a:gd name="T14" fmla="*/ 61903 w 87834"/>
                  <a:gd name="T15" fmla="*/ 57820 h 164988"/>
                  <a:gd name="T16" fmla="*/ 80106 w 87834"/>
                  <a:gd name="T17" fmla="*/ 72969 h 164988"/>
                  <a:gd name="T18" fmla="*/ 48603 w 87834"/>
                  <a:gd name="T19" fmla="*/ 117386 h 164988"/>
                  <a:gd name="T20" fmla="*/ 32530 w 87834"/>
                  <a:gd name="T21" fmla="*/ 141008 h 164988"/>
                  <a:gd name="T22" fmla="*/ 16946 w 87834"/>
                  <a:gd name="T23" fmla="*/ 164988 h 164988"/>
                  <a:gd name="T24" fmla="*/ 34867 w 87834"/>
                  <a:gd name="T25" fmla="*/ 142702 h 164988"/>
                  <a:gd name="T26" fmla="*/ 52300 w 87834"/>
                  <a:gd name="T27" fmla="*/ 120057 h 164988"/>
                  <a:gd name="T28" fmla="*/ 86268 w 87834"/>
                  <a:gd name="T29" fmla="*/ 74124 h 164988"/>
                  <a:gd name="T30" fmla="*/ 87834 w 87834"/>
                  <a:gd name="T31" fmla="*/ 71942 h 164988"/>
                  <a:gd name="T32" fmla="*/ 85755 w 87834"/>
                  <a:gd name="T33" fmla="*/ 70273 h 1649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834" h="164988">
                    <a:moveTo>
                      <a:pt x="85755" y="70273"/>
                    </a:moveTo>
                    <a:cubicBezTo>
                      <a:pt x="78925" y="64753"/>
                      <a:pt x="72147" y="59181"/>
                      <a:pt x="65266" y="53712"/>
                    </a:cubicBezTo>
                    <a:cubicBezTo>
                      <a:pt x="58385" y="48243"/>
                      <a:pt x="51530" y="42749"/>
                      <a:pt x="44572" y="37383"/>
                    </a:cubicBezTo>
                    <a:cubicBezTo>
                      <a:pt x="37665" y="31965"/>
                      <a:pt x="30425" y="26933"/>
                      <a:pt x="23672" y="21336"/>
                    </a:cubicBezTo>
                    <a:cubicBezTo>
                      <a:pt x="16586" y="15431"/>
                      <a:pt x="0" y="0"/>
                      <a:pt x="0" y="0"/>
                    </a:cubicBezTo>
                    <a:cubicBezTo>
                      <a:pt x="6393" y="6034"/>
                      <a:pt x="5905" y="8961"/>
                      <a:pt x="21978" y="23416"/>
                    </a:cubicBezTo>
                    <a:cubicBezTo>
                      <a:pt x="28499" y="29295"/>
                      <a:pt x="35149" y="35046"/>
                      <a:pt x="41825" y="40746"/>
                    </a:cubicBezTo>
                    <a:cubicBezTo>
                      <a:pt x="48449" y="46498"/>
                      <a:pt x="55201" y="52146"/>
                      <a:pt x="61903" y="57820"/>
                    </a:cubicBezTo>
                    <a:cubicBezTo>
                      <a:pt x="67936" y="62930"/>
                      <a:pt x="74047" y="67911"/>
                      <a:pt x="80106" y="72969"/>
                    </a:cubicBezTo>
                    <a:cubicBezTo>
                      <a:pt x="69451" y="87655"/>
                      <a:pt x="58924" y="102444"/>
                      <a:pt x="48603" y="117386"/>
                    </a:cubicBezTo>
                    <a:cubicBezTo>
                      <a:pt x="43186" y="125217"/>
                      <a:pt x="37845" y="133100"/>
                      <a:pt x="32530" y="141008"/>
                    </a:cubicBezTo>
                    <a:cubicBezTo>
                      <a:pt x="27344" y="149018"/>
                      <a:pt x="21978" y="156875"/>
                      <a:pt x="16946" y="164988"/>
                    </a:cubicBezTo>
                    <a:cubicBezTo>
                      <a:pt x="23082" y="157671"/>
                      <a:pt x="28884" y="150122"/>
                      <a:pt x="34867" y="142702"/>
                    </a:cubicBezTo>
                    <a:cubicBezTo>
                      <a:pt x="40721" y="135205"/>
                      <a:pt x="46549" y="127656"/>
                      <a:pt x="52300" y="120057"/>
                    </a:cubicBezTo>
                    <a:cubicBezTo>
                      <a:pt x="63828" y="104883"/>
                      <a:pt x="75100" y="89555"/>
                      <a:pt x="86268" y="74124"/>
                    </a:cubicBezTo>
                    <a:lnTo>
                      <a:pt x="87834" y="71942"/>
                    </a:lnTo>
                    <a:lnTo>
                      <a:pt x="85755" y="70273"/>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0" name="Freeform: Shape 27"/>
              <p:cNvSpPr>
                <a:spLocks/>
              </p:cNvSpPr>
              <p:nvPr/>
            </p:nvSpPr>
            <p:spPr bwMode="auto">
              <a:xfrm>
                <a:off x="3781671" y="3439983"/>
                <a:ext cx="11917" cy="193898"/>
              </a:xfrm>
              <a:custGeom>
                <a:avLst/>
                <a:gdLst>
                  <a:gd name="T0" fmla="*/ 8804 w 11917"/>
                  <a:gd name="T1" fmla="*/ 96821 h 193898"/>
                  <a:gd name="T2" fmla="*/ 5210 w 11917"/>
                  <a:gd name="T3" fmla="*/ 48372 h 193898"/>
                  <a:gd name="T4" fmla="*/ 24 w 11917"/>
                  <a:gd name="T5" fmla="*/ 0 h 193898"/>
                  <a:gd name="T6" fmla="*/ 768 w 11917"/>
                  <a:gd name="T7" fmla="*/ 48577 h 193898"/>
                  <a:gd name="T8" fmla="*/ 3105 w 11917"/>
                  <a:gd name="T9" fmla="*/ 97078 h 193898"/>
                  <a:gd name="T10" fmla="*/ 6699 w 11917"/>
                  <a:gd name="T11" fmla="*/ 145526 h 193898"/>
                  <a:gd name="T12" fmla="*/ 11885 w 11917"/>
                  <a:gd name="T13" fmla="*/ 193898 h 193898"/>
                  <a:gd name="T14" fmla="*/ 11141 w 11917"/>
                  <a:gd name="T15" fmla="*/ 145321 h 193898"/>
                  <a:gd name="T16" fmla="*/ 8804 w 11917"/>
                  <a:gd name="T17" fmla="*/ 96821 h 1938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17" h="193898">
                    <a:moveTo>
                      <a:pt x="8804" y="96821"/>
                    </a:moveTo>
                    <a:cubicBezTo>
                      <a:pt x="7752" y="80671"/>
                      <a:pt x="6648" y="64522"/>
                      <a:pt x="5210" y="48372"/>
                    </a:cubicBezTo>
                    <a:cubicBezTo>
                      <a:pt x="3849" y="32222"/>
                      <a:pt x="2103" y="16098"/>
                      <a:pt x="24" y="0"/>
                    </a:cubicBezTo>
                    <a:cubicBezTo>
                      <a:pt x="-79" y="16227"/>
                      <a:pt x="152" y="32402"/>
                      <a:pt x="768" y="48577"/>
                    </a:cubicBezTo>
                    <a:cubicBezTo>
                      <a:pt x="1307" y="64753"/>
                      <a:pt x="2180" y="80928"/>
                      <a:pt x="3105" y="97078"/>
                    </a:cubicBezTo>
                    <a:cubicBezTo>
                      <a:pt x="4157" y="113227"/>
                      <a:pt x="5261" y="129377"/>
                      <a:pt x="6699" y="145526"/>
                    </a:cubicBezTo>
                    <a:cubicBezTo>
                      <a:pt x="8060" y="161676"/>
                      <a:pt x="9806" y="177800"/>
                      <a:pt x="11885" y="193898"/>
                    </a:cubicBezTo>
                    <a:cubicBezTo>
                      <a:pt x="12014" y="177672"/>
                      <a:pt x="11757" y="161496"/>
                      <a:pt x="11141" y="145321"/>
                    </a:cubicBezTo>
                    <a:cubicBezTo>
                      <a:pt x="10602" y="129146"/>
                      <a:pt x="9729" y="112996"/>
                      <a:pt x="8804" y="96821"/>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1" name="Freeform: Shape 28"/>
              <p:cNvSpPr>
                <a:spLocks/>
              </p:cNvSpPr>
              <p:nvPr/>
            </p:nvSpPr>
            <p:spPr bwMode="auto">
              <a:xfrm>
                <a:off x="3793146" y="3598886"/>
                <a:ext cx="494271" cy="142315"/>
              </a:xfrm>
              <a:custGeom>
                <a:avLst/>
                <a:gdLst>
                  <a:gd name="T0" fmla="*/ 494271 w 494271"/>
                  <a:gd name="T1" fmla="*/ 2131 h 142315"/>
                  <a:gd name="T2" fmla="*/ 487288 w 494271"/>
                  <a:gd name="T3" fmla="*/ 111610 h 142315"/>
                  <a:gd name="T4" fmla="*/ 5238 w 494271"/>
                  <a:gd name="T5" fmla="*/ 108375 h 142315"/>
                  <a:gd name="T6" fmla="*/ 0 w 494271"/>
                  <a:gd name="T7" fmla="*/ 0 h 142315"/>
                  <a:gd name="T8" fmla="*/ 494271 w 494271"/>
                  <a:gd name="T9" fmla="*/ 2131 h 1423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271" h="142315">
                    <a:moveTo>
                      <a:pt x="494271" y="2131"/>
                    </a:moveTo>
                    <a:lnTo>
                      <a:pt x="487288" y="111610"/>
                    </a:lnTo>
                    <a:cubicBezTo>
                      <a:pt x="268947" y="175926"/>
                      <a:pt x="54842" y="121263"/>
                      <a:pt x="5238" y="108375"/>
                    </a:cubicBezTo>
                    <a:lnTo>
                      <a:pt x="0" y="0"/>
                    </a:lnTo>
                    <a:cubicBezTo>
                      <a:pt x="313647" y="48911"/>
                      <a:pt x="459353" y="13223"/>
                      <a:pt x="494271" y="2131"/>
                    </a:cubicBezTo>
                    <a:close/>
                  </a:path>
                </a:pathLst>
              </a:custGeom>
              <a:solidFill>
                <a:srgbClr val="97C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2" name="Freeform: Shape 29"/>
              <p:cNvSpPr>
                <a:spLocks/>
              </p:cNvSpPr>
              <p:nvPr/>
            </p:nvSpPr>
            <p:spPr bwMode="auto">
              <a:xfrm>
                <a:off x="3823776" y="3814788"/>
                <a:ext cx="181319" cy="168416"/>
              </a:xfrm>
              <a:custGeom>
                <a:avLst/>
                <a:gdLst>
                  <a:gd name="T0" fmla="*/ 11220 w 181319"/>
                  <a:gd name="T1" fmla="*/ 67346 h 168416"/>
                  <a:gd name="T2" fmla="*/ 28653 w 181319"/>
                  <a:gd name="T3" fmla="*/ 44700 h 168416"/>
                  <a:gd name="T4" fmla="*/ 61723 w 181319"/>
                  <a:gd name="T5" fmla="*/ 0 h 168416"/>
                  <a:gd name="T6" fmla="*/ 158159 w 181319"/>
                  <a:gd name="T7" fmla="*/ 15456 h 168416"/>
                  <a:gd name="T8" fmla="*/ 108862 w 181319"/>
                  <a:gd name="T9" fmla="*/ 36818 h 168416"/>
                  <a:gd name="T10" fmla="*/ 107065 w 181319"/>
                  <a:gd name="T11" fmla="*/ 43853 h 168416"/>
                  <a:gd name="T12" fmla="*/ 181189 w 181319"/>
                  <a:gd name="T13" fmla="*/ 120853 h 168416"/>
                  <a:gd name="T14" fmla="*/ 117335 w 181319"/>
                  <a:gd name="T15" fmla="*/ 84137 h 168416"/>
                  <a:gd name="T16" fmla="*/ 159057 w 181319"/>
                  <a:gd name="T17" fmla="*/ 138979 h 168416"/>
                  <a:gd name="T18" fmla="*/ 103163 w 181319"/>
                  <a:gd name="T19" fmla="*/ 105319 h 168416"/>
                  <a:gd name="T20" fmla="*/ 140186 w 181319"/>
                  <a:gd name="T21" fmla="*/ 158544 h 168416"/>
                  <a:gd name="T22" fmla="*/ 85087 w 181319"/>
                  <a:gd name="T23" fmla="*/ 122547 h 168416"/>
                  <a:gd name="T24" fmla="*/ 101571 w 181319"/>
                  <a:gd name="T25" fmla="*/ 167556 h 168416"/>
                  <a:gd name="T26" fmla="*/ 15020 w 181319"/>
                  <a:gd name="T27" fmla="*/ 95306 h 168416"/>
                  <a:gd name="T28" fmla="*/ 0 w 181319"/>
                  <a:gd name="T29" fmla="*/ 81339 h 168416"/>
                  <a:gd name="T30" fmla="*/ 11220 w 181319"/>
                  <a:gd name="T31" fmla="*/ 67346 h 1684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1319" h="168416">
                    <a:moveTo>
                      <a:pt x="11220" y="67346"/>
                    </a:moveTo>
                    <a:cubicBezTo>
                      <a:pt x="17074" y="59849"/>
                      <a:pt x="22902" y="52300"/>
                      <a:pt x="28653" y="44700"/>
                    </a:cubicBezTo>
                    <a:cubicBezTo>
                      <a:pt x="39873" y="29937"/>
                      <a:pt x="50862" y="15020"/>
                      <a:pt x="61723" y="0"/>
                    </a:cubicBezTo>
                    <a:cubicBezTo>
                      <a:pt x="103419" y="5135"/>
                      <a:pt x="156490" y="12273"/>
                      <a:pt x="158159" y="15456"/>
                    </a:cubicBezTo>
                    <a:cubicBezTo>
                      <a:pt x="160752" y="20489"/>
                      <a:pt x="157696" y="24340"/>
                      <a:pt x="108862" y="36818"/>
                    </a:cubicBezTo>
                    <a:cubicBezTo>
                      <a:pt x="105679" y="37640"/>
                      <a:pt x="104652" y="41645"/>
                      <a:pt x="107065" y="43853"/>
                    </a:cubicBezTo>
                    <a:cubicBezTo>
                      <a:pt x="125808" y="60953"/>
                      <a:pt x="184450" y="115101"/>
                      <a:pt x="181189" y="120853"/>
                    </a:cubicBezTo>
                    <a:cubicBezTo>
                      <a:pt x="177312" y="127708"/>
                      <a:pt x="123728" y="80594"/>
                      <a:pt x="117335" y="84137"/>
                    </a:cubicBezTo>
                    <a:cubicBezTo>
                      <a:pt x="110942" y="87681"/>
                      <a:pt x="164372" y="132330"/>
                      <a:pt x="159057" y="138979"/>
                    </a:cubicBezTo>
                    <a:cubicBezTo>
                      <a:pt x="153717" y="145629"/>
                      <a:pt x="106372" y="103291"/>
                      <a:pt x="103163" y="105319"/>
                    </a:cubicBezTo>
                    <a:cubicBezTo>
                      <a:pt x="99927" y="107348"/>
                      <a:pt x="140956" y="152741"/>
                      <a:pt x="140186" y="158544"/>
                    </a:cubicBezTo>
                    <a:cubicBezTo>
                      <a:pt x="139390" y="164346"/>
                      <a:pt x="89709" y="121186"/>
                      <a:pt x="85087" y="122547"/>
                    </a:cubicBezTo>
                    <a:cubicBezTo>
                      <a:pt x="80491" y="123882"/>
                      <a:pt x="104883" y="165065"/>
                      <a:pt x="101571" y="167556"/>
                    </a:cubicBezTo>
                    <a:cubicBezTo>
                      <a:pt x="98284" y="170046"/>
                      <a:pt x="96513" y="172280"/>
                      <a:pt x="15020" y="95306"/>
                    </a:cubicBezTo>
                    <a:lnTo>
                      <a:pt x="0" y="81339"/>
                    </a:lnTo>
                    <a:cubicBezTo>
                      <a:pt x="3749" y="76691"/>
                      <a:pt x="7471" y="72019"/>
                      <a:pt x="11220" y="67346"/>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3" name="Freeform: Shape 30"/>
              <p:cNvSpPr>
                <a:spLocks/>
              </p:cNvSpPr>
              <p:nvPr/>
            </p:nvSpPr>
            <p:spPr bwMode="auto">
              <a:xfrm>
                <a:off x="4065710" y="3813658"/>
                <a:ext cx="187096" cy="169571"/>
              </a:xfrm>
              <a:custGeom>
                <a:avLst/>
                <a:gdLst>
                  <a:gd name="T0" fmla="*/ 74255 w 187096"/>
                  <a:gd name="T1" fmla="*/ 45008 h 169571"/>
                  <a:gd name="T2" fmla="*/ 72458 w 187096"/>
                  <a:gd name="T3" fmla="*/ 37973 h 169571"/>
                  <a:gd name="T4" fmla="*/ 23161 w 187096"/>
                  <a:gd name="T5" fmla="*/ 16612 h 169571"/>
                  <a:gd name="T6" fmla="*/ 128891 w 187096"/>
                  <a:gd name="T7" fmla="*/ 0 h 169571"/>
                  <a:gd name="T8" fmla="*/ 162680 w 187096"/>
                  <a:gd name="T9" fmla="*/ 45676 h 169571"/>
                  <a:gd name="T10" fmla="*/ 180113 w 187096"/>
                  <a:gd name="T11" fmla="*/ 68321 h 169571"/>
                  <a:gd name="T12" fmla="*/ 187097 w 187096"/>
                  <a:gd name="T13" fmla="*/ 77102 h 169571"/>
                  <a:gd name="T14" fmla="*/ 166274 w 187096"/>
                  <a:gd name="T15" fmla="*/ 96461 h 169571"/>
                  <a:gd name="T16" fmla="*/ 79724 w 187096"/>
                  <a:gd name="T17" fmla="*/ 168711 h 169571"/>
                  <a:gd name="T18" fmla="*/ 96233 w 187096"/>
                  <a:gd name="T19" fmla="*/ 123703 h 169571"/>
                  <a:gd name="T20" fmla="*/ 41134 w 187096"/>
                  <a:gd name="T21" fmla="*/ 159699 h 169571"/>
                  <a:gd name="T22" fmla="*/ 78157 w 187096"/>
                  <a:gd name="T23" fmla="*/ 106475 h 169571"/>
                  <a:gd name="T24" fmla="*/ 22263 w 187096"/>
                  <a:gd name="T25" fmla="*/ 140135 h 169571"/>
                  <a:gd name="T26" fmla="*/ 63985 w 187096"/>
                  <a:gd name="T27" fmla="*/ 85293 h 169571"/>
                  <a:gd name="T28" fmla="*/ 131 w 187096"/>
                  <a:gd name="T29" fmla="*/ 122008 h 169571"/>
                  <a:gd name="T30" fmla="*/ 74255 w 187096"/>
                  <a:gd name="T31" fmla="*/ 45008 h 1695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096" h="169571">
                    <a:moveTo>
                      <a:pt x="74255" y="45008"/>
                    </a:moveTo>
                    <a:cubicBezTo>
                      <a:pt x="76668" y="42800"/>
                      <a:pt x="75641" y="38795"/>
                      <a:pt x="72458" y="37973"/>
                    </a:cubicBezTo>
                    <a:cubicBezTo>
                      <a:pt x="23624" y="25470"/>
                      <a:pt x="20568" y="21644"/>
                      <a:pt x="23161" y="16612"/>
                    </a:cubicBezTo>
                    <a:cubicBezTo>
                      <a:pt x="24933" y="13171"/>
                      <a:pt x="86271" y="5161"/>
                      <a:pt x="128891" y="0"/>
                    </a:cubicBezTo>
                    <a:cubicBezTo>
                      <a:pt x="139983" y="15354"/>
                      <a:pt x="151203" y="30579"/>
                      <a:pt x="162680" y="45676"/>
                    </a:cubicBezTo>
                    <a:cubicBezTo>
                      <a:pt x="168431" y="53276"/>
                      <a:pt x="174259" y="60799"/>
                      <a:pt x="180113" y="68321"/>
                    </a:cubicBezTo>
                    <a:cubicBezTo>
                      <a:pt x="182450" y="71248"/>
                      <a:pt x="184786" y="74175"/>
                      <a:pt x="187097" y="77102"/>
                    </a:cubicBezTo>
                    <a:lnTo>
                      <a:pt x="166274" y="96461"/>
                    </a:lnTo>
                    <a:cubicBezTo>
                      <a:pt x="84807" y="173435"/>
                      <a:pt x="83010" y="171201"/>
                      <a:pt x="79724" y="168711"/>
                    </a:cubicBezTo>
                    <a:cubicBezTo>
                      <a:pt x="76437" y="166195"/>
                      <a:pt x="100828" y="125038"/>
                      <a:pt x="96233" y="123703"/>
                    </a:cubicBezTo>
                    <a:cubicBezTo>
                      <a:pt x="91637" y="122368"/>
                      <a:pt x="41930" y="165502"/>
                      <a:pt x="41134" y="159699"/>
                    </a:cubicBezTo>
                    <a:cubicBezTo>
                      <a:pt x="40338" y="153897"/>
                      <a:pt x="81367" y="108503"/>
                      <a:pt x="78157" y="106475"/>
                    </a:cubicBezTo>
                    <a:cubicBezTo>
                      <a:pt x="74922" y="104446"/>
                      <a:pt x="27577" y="146784"/>
                      <a:pt x="22263" y="140135"/>
                    </a:cubicBezTo>
                    <a:cubicBezTo>
                      <a:pt x="16922" y="133485"/>
                      <a:pt x="70352" y="88862"/>
                      <a:pt x="63985" y="85293"/>
                    </a:cubicBezTo>
                    <a:cubicBezTo>
                      <a:pt x="57592" y="81724"/>
                      <a:pt x="4033" y="128838"/>
                      <a:pt x="131" y="122008"/>
                    </a:cubicBezTo>
                    <a:cubicBezTo>
                      <a:pt x="-3130" y="116257"/>
                      <a:pt x="55512" y="62108"/>
                      <a:pt x="74255" y="45008"/>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4" name="Freeform: Shape 31"/>
              <p:cNvSpPr>
                <a:spLocks/>
              </p:cNvSpPr>
              <p:nvPr/>
            </p:nvSpPr>
            <p:spPr bwMode="auto">
              <a:xfrm>
                <a:off x="3935283" y="3105334"/>
                <a:ext cx="215773" cy="78257"/>
              </a:xfrm>
              <a:custGeom>
                <a:avLst/>
                <a:gdLst>
                  <a:gd name="T0" fmla="*/ 0 w 215773"/>
                  <a:gd name="T1" fmla="*/ 2465 h 78257"/>
                  <a:gd name="T2" fmla="*/ 16817 w 215773"/>
                  <a:gd name="T3" fmla="*/ 0 h 78257"/>
                  <a:gd name="T4" fmla="*/ 106885 w 215773"/>
                  <a:gd name="T5" fmla="*/ 62853 h 78257"/>
                  <a:gd name="T6" fmla="*/ 107014 w 215773"/>
                  <a:gd name="T7" fmla="*/ 62853 h 78257"/>
                  <a:gd name="T8" fmla="*/ 198340 w 215773"/>
                  <a:gd name="T9" fmla="*/ 154 h 78257"/>
                  <a:gd name="T10" fmla="*/ 215773 w 215773"/>
                  <a:gd name="T11" fmla="*/ 2747 h 78257"/>
                  <a:gd name="T12" fmla="*/ 107014 w 215773"/>
                  <a:gd name="T13" fmla="*/ 78258 h 78257"/>
                  <a:gd name="T14" fmla="*/ 106885 w 215773"/>
                  <a:gd name="T15" fmla="*/ 78258 h 78257"/>
                  <a:gd name="T16" fmla="*/ 0 w 215773"/>
                  <a:gd name="T17" fmla="*/ 2465 h 78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73" h="78257">
                    <a:moveTo>
                      <a:pt x="0" y="2465"/>
                    </a:moveTo>
                    <a:cubicBezTo>
                      <a:pt x="5982" y="1489"/>
                      <a:pt x="11605" y="693"/>
                      <a:pt x="16817" y="0"/>
                    </a:cubicBezTo>
                    <a:cubicBezTo>
                      <a:pt x="24212" y="21978"/>
                      <a:pt x="46112" y="62853"/>
                      <a:pt x="106885" y="62853"/>
                    </a:cubicBezTo>
                    <a:cubicBezTo>
                      <a:pt x="106937" y="62853"/>
                      <a:pt x="106962" y="62853"/>
                      <a:pt x="107014" y="62853"/>
                    </a:cubicBezTo>
                    <a:cubicBezTo>
                      <a:pt x="159365" y="62801"/>
                      <a:pt x="187274" y="21747"/>
                      <a:pt x="198340" y="154"/>
                    </a:cubicBezTo>
                    <a:cubicBezTo>
                      <a:pt x="203732" y="873"/>
                      <a:pt x="209586" y="1720"/>
                      <a:pt x="215773" y="2747"/>
                    </a:cubicBezTo>
                    <a:cubicBezTo>
                      <a:pt x="204528" y="26112"/>
                      <a:pt x="172126" y="78206"/>
                      <a:pt x="107014" y="78258"/>
                    </a:cubicBezTo>
                    <a:cubicBezTo>
                      <a:pt x="106962" y="78258"/>
                      <a:pt x="106911" y="78258"/>
                      <a:pt x="106885" y="78258"/>
                    </a:cubicBezTo>
                    <a:cubicBezTo>
                      <a:pt x="34276" y="78258"/>
                      <a:pt x="8396" y="27652"/>
                      <a:pt x="0" y="2465"/>
                    </a:cubicBezTo>
                    <a:close/>
                  </a:path>
                </a:pathLst>
              </a:custGeom>
              <a:solidFill>
                <a:srgbClr val="97C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5" name="Freeform: Shape 32"/>
              <p:cNvSpPr>
                <a:spLocks/>
              </p:cNvSpPr>
              <p:nvPr/>
            </p:nvSpPr>
            <p:spPr bwMode="auto">
              <a:xfrm>
                <a:off x="4033456" y="4478617"/>
                <a:ext cx="192006" cy="551167"/>
              </a:xfrm>
              <a:custGeom>
                <a:avLst/>
                <a:gdLst>
                  <a:gd name="T0" fmla="*/ 192007 w 192006"/>
                  <a:gd name="T1" fmla="*/ 0 h 551167"/>
                  <a:gd name="T2" fmla="*/ 116368 w 192006"/>
                  <a:gd name="T3" fmla="*/ 551167 h 551167"/>
                  <a:gd name="T4" fmla="*/ 16338 w 192006"/>
                  <a:gd name="T5" fmla="*/ 551167 h 551167"/>
                  <a:gd name="T6" fmla="*/ 471 w 192006"/>
                  <a:gd name="T7" fmla="*/ 0 h 551167"/>
                  <a:gd name="T8" fmla="*/ 192007 w 192006"/>
                  <a:gd name="T9" fmla="*/ 0 h 551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006" h="551167">
                    <a:moveTo>
                      <a:pt x="192007" y="0"/>
                    </a:moveTo>
                    <a:cubicBezTo>
                      <a:pt x="159810" y="293261"/>
                      <a:pt x="116368" y="551167"/>
                      <a:pt x="116368" y="551167"/>
                    </a:cubicBezTo>
                    <a:lnTo>
                      <a:pt x="16338" y="551167"/>
                    </a:lnTo>
                    <a:cubicBezTo>
                      <a:pt x="16338" y="551167"/>
                      <a:pt x="-3252" y="266302"/>
                      <a:pt x="471" y="0"/>
                    </a:cubicBezTo>
                    <a:cubicBezTo>
                      <a:pt x="91283" y="22004"/>
                      <a:pt x="192007" y="0"/>
                      <a:pt x="192007" y="0"/>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86" name="Freeform: Shape 33"/>
              <p:cNvSpPr>
                <a:spLocks/>
              </p:cNvSpPr>
              <p:nvPr/>
            </p:nvSpPr>
            <p:spPr bwMode="auto">
              <a:xfrm>
                <a:off x="3828577" y="4478592"/>
                <a:ext cx="195087" cy="546519"/>
              </a:xfrm>
              <a:custGeom>
                <a:avLst/>
                <a:gdLst>
                  <a:gd name="T0" fmla="*/ 194540 w 195087"/>
                  <a:gd name="T1" fmla="*/ 26 h 546519"/>
                  <a:gd name="T2" fmla="*/ 180650 w 195087"/>
                  <a:gd name="T3" fmla="*/ 546520 h 546519"/>
                  <a:gd name="T4" fmla="*/ 74304 w 195087"/>
                  <a:gd name="T5" fmla="*/ 544543 h 546519"/>
                  <a:gd name="T6" fmla="*/ 0 w 195087"/>
                  <a:gd name="T7" fmla="*/ 0 h 546519"/>
                  <a:gd name="T8" fmla="*/ 194540 w 195087"/>
                  <a:gd name="T9" fmla="*/ 26 h 54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087" h="546519">
                    <a:moveTo>
                      <a:pt x="194540" y="26"/>
                    </a:moveTo>
                    <a:cubicBezTo>
                      <a:pt x="198391" y="266328"/>
                      <a:pt x="180650" y="546520"/>
                      <a:pt x="180650" y="546520"/>
                    </a:cubicBezTo>
                    <a:lnTo>
                      <a:pt x="74304" y="544543"/>
                    </a:lnTo>
                    <a:cubicBezTo>
                      <a:pt x="74304" y="544543"/>
                      <a:pt x="33249" y="293261"/>
                      <a:pt x="0" y="0"/>
                    </a:cubicBezTo>
                    <a:cubicBezTo>
                      <a:pt x="114947" y="29655"/>
                      <a:pt x="194540" y="26"/>
                      <a:pt x="194540" y="26"/>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nvGrpSpPr>
              <p:cNvPr id="52287" name="Graphic 6"/>
              <p:cNvGrpSpPr>
                <a:grpSpLocks/>
              </p:cNvGrpSpPr>
              <p:nvPr/>
            </p:nvGrpSpPr>
            <p:grpSpPr bwMode="auto">
              <a:xfrm>
                <a:off x="4031065" y="5017167"/>
                <a:ext cx="238382" cy="119642"/>
                <a:chOff x="4031065" y="5017167"/>
                <a:chExt cx="238382" cy="119642"/>
              </a:xfrm>
            </p:grpSpPr>
            <p:sp>
              <p:nvSpPr>
                <p:cNvPr id="52353" name="Freeform: Shape 35"/>
                <p:cNvSpPr>
                  <a:spLocks/>
                </p:cNvSpPr>
                <p:nvPr/>
              </p:nvSpPr>
              <p:spPr bwMode="auto">
                <a:xfrm>
                  <a:off x="4031065" y="5101743"/>
                  <a:ext cx="237517" cy="35067"/>
                </a:xfrm>
                <a:custGeom>
                  <a:avLst/>
                  <a:gdLst>
                    <a:gd name="T0" fmla="*/ 229033 w 237517"/>
                    <a:gd name="T1" fmla="*/ 35056 h 35067"/>
                    <a:gd name="T2" fmla="*/ 7278 w 237517"/>
                    <a:gd name="T3" fmla="*/ 23862 h 35067"/>
                    <a:gd name="T4" fmla="*/ 12 w 237517"/>
                    <a:gd name="T5" fmla="*/ 15825 h 35067"/>
                    <a:gd name="T6" fmla="*/ 448 w 237517"/>
                    <a:gd name="T7" fmla="*/ 7275 h 35067"/>
                    <a:gd name="T8" fmla="*/ 8484 w 237517"/>
                    <a:gd name="T9" fmla="*/ 9 h 35067"/>
                    <a:gd name="T10" fmla="*/ 230240 w 237517"/>
                    <a:gd name="T11" fmla="*/ 11204 h 35067"/>
                    <a:gd name="T12" fmla="*/ 237506 w 237517"/>
                    <a:gd name="T13" fmla="*/ 19240 h 35067"/>
                    <a:gd name="T14" fmla="*/ 237070 w 237517"/>
                    <a:gd name="T15" fmla="*/ 27790 h 35067"/>
                    <a:gd name="T16" fmla="*/ 229033 w 237517"/>
                    <a:gd name="T17" fmla="*/ 35056 h 350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517" h="35067">
                      <a:moveTo>
                        <a:pt x="229033" y="35056"/>
                      </a:moveTo>
                      <a:lnTo>
                        <a:pt x="7278" y="23862"/>
                      </a:lnTo>
                      <a:cubicBezTo>
                        <a:pt x="3041" y="23656"/>
                        <a:pt x="-220" y="20036"/>
                        <a:pt x="12" y="15825"/>
                      </a:cubicBezTo>
                      <a:lnTo>
                        <a:pt x="448" y="7275"/>
                      </a:lnTo>
                      <a:cubicBezTo>
                        <a:pt x="653" y="3039"/>
                        <a:pt x="4274" y="-196"/>
                        <a:pt x="8484" y="9"/>
                      </a:cubicBezTo>
                      <a:lnTo>
                        <a:pt x="230240" y="11204"/>
                      </a:lnTo>
                      <a:cubicBezTo>
                        <a:pt x="234477" y="11409"/>
                        <a:pt x="237737" y="15029"/>
                        <a:pt x="237506" y="19240"/>
                      </a:cubicBezTo>
                      <a:lnTo>
                        <a:pt x="237070" y="27790"/>
                      </a:lnTo>
                      <a:cubicBezTo>
                        <a:pt x="236864" y="32026"/>
                        <a:pt x="233270" y="35287"/>
                        <a:pt x="229033" y="35056"/>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54" name="Freeform: Shape 36"/>
                <p:cNvSpPr>
                  <a:spLocks/>
                </p:cNvSpPr>
                <p:nvPr/>
              </p:nvSpPr>
              <p:spPr bwMode="auto">
                <a:xfrm>
                  <a:off x="4034945" y="5017167"/>
                  <a:ext cx="234502" cy="104885"/>
                </a:xfrm>
                <a:custGeom>
                  <a:avLst/>
                  <a:gdLst>
                    <a:gd name="T0" fmla="*/ 11460 w 234502"/>
                    <a:gd name="T1" fmla="*/ 12284 h 104885"/>
                    <a:gd name="T2" fmla="*/ 265 w 234502"/>
                    <a:gd name="T3" fmla="*/ 78243 h 104885"/>
                    <a:gd name="T4" fmla="*/ 9098 w 234502"/>
                    <a:gd name="T5" fmla="*/ 94341 h 104885"/>
                    <a:gd name="T6" fmla="*/ 217990 w 234502"/>
                    <a:gd name="T7" fmla="*/ 104868 h 104885"/>
                    <a:gd name="T8" fmla="*/ 232111 w 234502"/>
                    <a:gd name="T9" fmla="*/ 95805 h 104885"/>
                    <a:gd name="T10" fmla="*/ 227747 w 234502"/>
                    <a:gd name="T11" fmla="*/ 65919 h 104885"/>
                    <a:gd name="T12" fmla="*/ 122838 w 234502"/>
                    <a:gd name="T13" fmla="*/ 6892 h 104885"/>
                    <a:gd name="T14" fmla="*/ 116882 w 234502"/>
                    <a:gd name="T15" fmla="*/ 4735 h 104885"/>
                    <a:gd name="T16" fmla="*/ 23013 w 234502"/>
                    <a:gd name="T17" fmla="*/ 11 h 104885"/>
                    <a:gd name="T18" fmla="*/ 11460 w 234502"/>
                    <a:gd name="T19" fmla="*/ 12284 h 104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502" h="104885">
                      <a:moveTo>
                        <a:pt x="11460" y="12284"/>
                      </a:moveTo>
                      <a:lnTo>
                        <a:pt x="265" y="78243"/>
                      </a:lnTo>
                      <a:cubicBezTo>
                        <a:pt x="-1121" y="86382"/>
                        <a:pt x="3090" y="94033"/>
                        <a:pt x="9098" y="94341"/>
                      </a:cubicBezTo>
                      <a:lnTo>
                        <a:pt x="217990" y="104868"/>
                      </a:lnTo>
                      <a:cubicBezTo>
                        <a:pt x="223408" y="105151"/>
                        <a:pt x="228953" y="102018"/>
                        <a:pt x="232111" y="95805"/>
                      </a:cubicBezTo>
                      <a:cubicBezTo>
                        <a:pt x="235372" y="89412"/>
                        <a:pt x="236450" y="79629"/>
                        <a:pt x="227747" y="65919"/>
                      </a:cubicBezTo>
                      <a:cubicBezTo>
                        <a:pt x="210852" y="39294"/>
                        <a:pt x="152647" y="29537"/>
                        <a:pt x="122838" y="6892"/>
                      </a:cubicBezTo>
                      <a:cubicBezTo>
                        <a:pt x="121118" y="5582"/>
                        <a:pt x="119038" y="4838"/>
                        <a:pt x="116882" y="4735"/>
                      </a:cubicBezTo>
                      <a:lnTo>
                        <a:pt x="23013" y="11"/>
                      </a:lnTo>
                      <a:cubicBezTo>
                        <a:pt x="17622" y="-271"/>
                        <a:pt x="12718" y="4915"/>
                        <a:pt x="11460" y="12284"/>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88" name="Graphic 6"/>
              <p:cNvGrpSpPr>
                <a:grpSpLocks/>
              </p:cNvGrpSpPr>
              <p:nvPr/>
            </p:nvGrpSpPr>
            <p:grpSpPr bwMode="auto">
              <a:xfrm>
                <a:off x="3787057" y="5017167"/>
                <a:ext cx="238408" cy="119642"/>
                <a:chOff x="3787057" y="5017167"/>
                <a:chExt cx="238408" cy="119642"/>
              </a:xfrm>
            </p:grpSpPr>
            <p:sp>
              <p:nvSpPr>
                <p:cNvPr id="52351" name="Freeform: Shape 38"/>
                <p:cNvSpPr>
                  <a:spLocks/>
                </p:cNvSpPr>
                <p:nvPr/>
              </p:nvSpPr>
              <p:spPr bwMode="auto">
                <a:xfrm>
                  <a:off x="3787950" y="5101743"/>
                  <a:ext cx="237515" cy="35067"/>
                </a:xfrm>
                <a:custGeom>
                  <a:avLst/>
                  <a:gdLst>
                    <a:gd name="T0" fmla="*/ 8482 w 237515"/>
                    <a:gd name="T1" fmla="*/ 35056 h 35067"/>
                    <a:gd name="T2" fmla="*/ 230238 w 237515"/>
                    <a:gd name="T3" fmla="*/ 23862 h 35067"/>
                    <a:gd name="T4" fmla="*/ 237504 w 237515"/>
                    <a:gd name="T5" fmla="*/ 15825 h 35067"/>
                    <a:gd name="T6" fmla="*/ 237067 w 237515"/>
                    <a:gd name="T7" fmla="*/ 7275 h 35067"/>
                    <a:gd name="T8" fmla="*/ 229031 w 237515"/>
                    <a:gd name="T9" fmla="*/ 9 h 35067"/>
                    <a:gd name="T10" fmla="*/ 7275 w 237515"/>
                    <a:gd name="T11" fmla="*/ 11204 h 35067"/>
                    <a:gd name="T12" fmla="*/ 9 w 237515"/>
                    <a:gd name="T13" fmla="*/ 19240 h 35067"/>
                    <a:gd name="T14" fmla="*/ 446 w 237515"/>
                    <a:gd name="T15" fmla="*/ 27790 h 35067"/>
                    <a:gd name="T16" fmla="*/ 8482 w 237515"/>
                    <a:gd name="T17" fmla="*/ 35056 h 350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515" h="35067">
                      <a:moveTo>
                        <a:pt x="8482" y="35056"/>
                      </a:moveTo>
                      <a:lnTo>
                        <a:pt x="230238" y="23862"/>
                      </a:lnTo>
                      <a:cubicBezTo>
                        <a:pt x="234474" y="23656"/>
                        <a:pt x="237735" y="20036"/>
                        <a:pt x="237504" y="15825"/>
                      </a:cubicBezTo>
                      <a:lnTo>
                        <a:pt x="237067" y="7275"/>
                      </a:lnTo>
                      <a:cubicBezTo>
                        <a:pt x="236862" y="3039"/>
                        <a:pt x="233242" y="-196"/>
                        <a:pt x="229031" y="9"/>
                      </a:cubicBezTo>
                      <a:lnTo>
                        <a:pt x="7275" y="11204"/>
                      </a:lnTo>
                      <a:cubicBezTo>
                        <a:pt x="3039" y="11409"/>
                        <a:pt x="-196" y="15029"/>
                        <a:pt x="9" y="19240"/>
                      </a:cubicBezTo>
                      <a:lnTo>
                        <a:pt x="446" y="27790"/>
                      </a:lnTo>
                      <a:cubicBezTo>
                        <a:pt x="651" y="32026"/>
                        <a:pt x="4246" y="35287"/>
                        <a:pt x="8482" y="35056"/>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52" name="Freeform: Shape 39"/>
                <p:cNvSpPr>
                  <a:spLocks/>
                </p:cNvSpPr>
                <p:nvPr/>
              </p:nvSpPr>
              <p:spPr bwMode="auto">
                <a:xfrm>
                  <a:off x="3787057" y="5017167"/>
                  <a:ext cx="234502" cy="104885"/>
                </a:xfrm>
                <a:custGeom>
                  <a:avLst/>
                  <a:gdLst>
                    <a:gd name="T0" fmla="*/ 223043 w 234502"/>
                    <a:gd name="T1" fmla="*/ 12284 h 104885"/>
                    <a:gd name="T2" fmla="*/ 234238 w 234502"/>
                    <a:gd name="T3" fmla="*/ 78243 h 104885"/>
                    <a:gd name="T4" fmla="*/ 225405 w 234502"/>
                    <a:gd name="T5" fmla="*/ 94341 h 104885"/>
                    <a:gd name="T6" fmla="*/ 16513 w 234502"/>
                    <a:gd name="T7" fmla="*/ 104868 h 104885"/>
                    <a:gd name="T8" fmla="*/ 2392 w 234502"/>
                    <a:gd name="T9" fmla="*/ 95805 h 104885"/>
                    <a:gd name="T10" fmla="*/ 6756 w 234502"/>
                    <a:gd name="T11" fmla="*/ 65919 h 104885"/>
                    <a:gd name="T12" fmla="*/ 111665 w 234502"/>
                    <a:gd name="T13" fmla="*/ 6892 h 104885"/>
                    <a:gd name="T14" fmla="*/ 117621 w 234502"/>
                    <a:gd name="T15" fmla="*/ 4735 h 104885"/>
                    <a:gd name="T16" fmla="*/ 211490 w 234502"/>
                    <a:gd name="T17" fmla="*/ 11 h 104885"/>
                    <a:gd name="T18" fmla="*/ 223043 w 234502"/>
                    <a:gd name="T19" fmla="*/ 12284 h 104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502" h="104885">
                      <a:moveTo>
                        <a:pt x="223043" y="12284"/>
                      </a:moveTo>
                      <a:lnTo>
                        <a:pt x="234238" y="78243"/>
                      </a:lnTo>
                      <a:cubicBezTo>
                        <a:pt x="235624" y="86382"/>
                        <a:pt x="231413" y="94033"/>
                        <a:pt x="225405" y="94341"/>
                      </a:cubicBezTo>
                      <a:lnTo>
                        <a:pt x="16513" y="104868"/>
                      </a:lnTo>
                      <a:cubicBezTo>
                        <a:pt x="11095" y="105151"/>
                        <a:pt x="5550" y="102018"/>
                        <a:pt x="2392" y="95805"/>
                      </a:cubicBezTo>
                      <a:cubicBezTo>
                        <a:pt x="-869" y="89412"/>
                        <a:pt x="-1947" y="79629"/>
                        <a:pt x="6756" y="65919"/>
                      </a:cubicBezTo>
                      <a:cubicBezTo>
                        <a:pt x="23651" y="39294"/>
                        <a:pt x="81856" y="29537"/>
                        <a:pt x="111665" y="6892"/>
                      </a:cubicBezTo>
                      <a:cubicBezTo>
                        <a:pt x="113385" y="5582"/>
                        <a:pt x="115465" y="4838"/>
                        <a:pt x="117621" y="4735"/>
                      </a:cubicBezTo>
                      <a:lnTo>
                        <a:pt x="211490" y="11"/>
                      </a:lnTo>
                      <a:cubicBezTo>
                        <a:pt x="216907" y="-271"/>
                        <a:pt x="221811" y="4915"/>
                        <a:pt x="223043" y="12284"/>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sp>
            <p:nvSpPr>
              <p:cNvPr id="52289" name="Freeform: Shape 40"/>
              <p:cNvSpPr>
                <a:spLocks/>
              </p:cNvSpPr>
              <p:nvPr/>
            </p:nvSpPr>
            <p:spPr bwMode="auto">
              <a:xfrm>
                <a:off x="4033696" y="4601858"/>
                <a:ext cx="176952" cy="42415"/>
              </a:xfrm>
              <a:custGeom>
                <a:avLst/>
                <a:gdLst>
                  <a:gd name="T0" fmla="*/ 385 w 176952"/>
                  <a:gd name="T1" fmla="*/ 32299 h 42415"/>
                  <a:gd name="T2" fmla="*/ 0 w 176952"/>
                  <a:gd name="T3" fmla="*/ 0 h 42415"/>
                  <a:gd name="T4" fmla="*/ 176953 w 176952"/>
                  <a:gd name="T5" fmla="*/ 3338 h 42415"/>
                  <a:gd name="T6" fmla="*/ 172845 w 176952"/>
                  <a:gd name="T7" fmla="*/ 36202 h 42415"/>
                  <a:gd name="T8" fmla="*/ 97463 w 176952"/>
                  <a:gd name="T9" fmla="*/ 42415 h 42415"/>
                  <a:gd name="T10" fmla="*/ 385 w 176952"/>
                  <a:gd name="T11" fmla="*/ 32299 h 424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952" h="42415">
                    <a:moveTo>
                      <a:pt x="385" y="32299"/>
                    </a:moveTo>
                    <a:cubicBezTo>
                      <a:pt x="231" y="21593"/>
                      <a:pt x="103" y="10835"/>
                      <a:pt x="0" y="0"/>
                    </a:cubicBezTo>
                    <a:cubicBezTo>
                      <a:pt x="76512" y="17331"/>
                      <a:pt x="141701" y="10167"/>
                      <a:pt x="176953" y="3338"/>
                    </a:cubicBezTo>
                    <a:cubicBezTo>
                      <a:pt x="175592" y="14404"/>
                      <a:pt x="174206" y="25367"/>
                      <a:pt x="172845" y="36202"/>
                    </a:cubicBezTo>
                    <a:cubicBezTo>
                      <a:pt x="153203" y="39540"/>
                      <a:pt x="127528" y="42415"/>
                      <a:pt x="97463" y="42415"/>
                    </a:cubicBezTo>
                    <a:cubicBezTo>
                      <a:pt x="68655" y="42415"/>
                      <a:pt x="35791" y="39745"/>
                      <a:pt x="385" y="32299"/>
                    </a:cubicBezTo>
                    <a:close/>
                  </a:path>
                </a:pathLst>
              </a:custGeom>
              <a:solidFill>
                <a:srgbClr val="C0E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0" name="Freeform: Shape 41"/>
              <p:cNvSpPr>
                <a:spLocks/>
              </p:cNvSpPr>
              <p:nvPr/>
            </p:nvSpPr>
            <p:spPr bwMode="auto">
              <a:xfrm>
                <a:off x="3843597" y="4601652"/>
                <a:ext cx="179879" cy="42620"/>
              </a:xfrm>
              <a:custGeom>
                <a:avLst/>
                <a:gdLst>
                  <a:gd name="T0" fmla="*/ 4134 w 179879"/>
                  <a:gd name="T1" fmla="*/ 35765 h 42620"/>
                  <a:gd name="T2" fmla="*/ 0 w 179879"/>
                  <a:gd name="T3" fmla="*/ 2978 h 42620"/>
                  <a:gd name="T4" fmla="*/ 179880 w 179879"/>
                  <a:gd name="T5" fmla="*/ 0 h 42620"/>
                  <a:gd name="T6" fmla="*/ 179572 w 179879"/>
                  <a:gd name="T7" fmla="*/ 32453 h 42620"/>
                  <a:gd name="T8" fmla="*/ 84214 w 179879"/>
                  <a:gd name="T9" fmla="*/ 42621 h 42620"/>
                  <a:gd name="T10" fmla="*/ 4134 w 179879"/>
                  <a:gd name="T11" fmla="*/ 35765 h 426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9879" h="42620">
                    <a:moveTo>
                      <a:pt x="4134" y="35765"/>
                    </a:moveTo>
                    <a:cubicBezTo>
                      <a:pt x="2747" y="24956"/>
                      <a:pt x="1386" y="14044"/>
                      <a:pt x="0" y="2978"/>
                    </a:cubicBezTo>
                    <a:cubicBezTo>
                      <a:pt x="84471" y="19359"/>
                      <a:pt x="153229" y="6599"/>
                      <a:pt x="179880" y="0"/>
                    </a:cubicBezTo>
                    <a:cubicBezTo>
                      <a:pt x="179803" y="10886"/>
                      <a:pt x="179700" y="21721"/>
                      <a:pt x="179572" y="32453"/>
                    </a:cubicBezTo>
                    <a:cubicBezTo>
                      <a:pt x="159160" y="37049"/>
                      <a:pt x="125911" y="42621"/>
                      <a:pt x="84214" y="42621"/>
                    </a:cubicBezTo>
                    <a:cubicBezTo>
                      <a:pt x="60080" y="42621"/>
                      <a:pt x="33095" y="40746"/>
                      <a:pt x="4134" y="35765"/>
                    </a:cubicBezTo>
                    <a:close/>
                  </a:path>
                </a:pathLst>
              </a:custGeom>
              <a:solidFill>
                <a:srgbClr val="C0E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1" name="Freeform: Shape 42"/>
              <p:cNvSpPr>
                <a:spLocks/>
              </p:cNvSpPr>
              <p:nvPr/>
            </p:nvSpPr>
            <p:spPr bwMode="auto">
              <a:xfrm>
                <a:off x="4063237" y="2831085"/>
                <a:ext cx="331599" cy="643584"/>
              </a:xfrm>
              <a:custGeom>
                <a:avLst/>
                <a:gdLst>
                  <a:gd name="T0" fmla="*/ 95882 w 331599"/>
                  <a:gd name="T1" fmla="*/ 219 h 643584"/>
                  <a:gd name="T2" fmla="*/ 255863 w 331599"/>
                  <a:gd name="T3" fmla="*/ 60016 h 643584"/>
                  <a:gd name="T4" fmla="*/ 259150 w 331599"/>
                  <a:gd name="T5" fmla="*/ 420366 h 643584"/>
                  <a:gd name="T6" fmla="*/ 51746 w 331599"/>
                  <a:gd name="T7" fmla="*/ 643585 h 643584"/>
                  <a:gd name="T8" fmla="*/ 51746 w 331599"/>
                  <a:gd name="T9" fmla="*/ 394742 h 643584"/>
                  <a:gd name="T10" fmla="*/ 1937 w 331599"/>
                  <a:gd name="T11" fmla="*/ 437876 h 643584"/>
                  <a:gd name="T12" fmla="*/ 63634 w 331599"/>
                  <a:gd name="T13" fmla="*/ 267856 h 643584"/>
                  <a:gd name="T14" fmla="*/ 90182 w 331599"/>
                  <a:gd name="T15" fmla="*/ 93933 h 643584"/>
                  <a:gd name="T16" fmla="*/ 95882 w 331599"/>
                  <a:gd name="T17" fmla="*/ 219 h 643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1599" h="643584">
                    <a:moveTo>
                      <a:pt x="95882" y="219"/>
                    </a:moveTo>
                    <a:cubicBezTo>
                      <a:pt x="95882" y="219"/>
                      <a:pt x="175243" y="-6893"/>
                      <a:pt x="255863" y="60016"/>
                    </a:cubicBezTo>
                    <a:cubicBezTo>
                      <a:pt x="336483" y="126925"/>
                      <a:pt x="374020" y="308063"/>
                      <a:pt x="259150" y="420366"/>
                    </a:cubicBezTo>
                    <a:cubicBezTo>
                      <a:pt x="144279" y="532669"/>
                      <a:pt x="81632" y="535262"/>
                      <a:pt x="51746" y="643585"/>
                    </a:cubicBezTo>
                    <a:cubicBezTo>
                      <a:pt x="51746" y="643585"/>
                      <a:pt x="-27975" y="540140"/>
                      <a:pt x="51746" y="394742"/>
                    </a:cubicBezTo>
                    <a:cubicBezTo>
                      <a:pt x="51746" y="394742"/>
                      <a:pt x="19755" y="405859"/>
                      <a:pt x="1937" y="437876"/>
                    </a:cubicBezTo>
                    <a:cubicBezTo>
                      <a:pt x="1937" y="437876"/>
                      <a:pt x="-17012" y="333353"/>
                      <a:pt x="63634" y="267856"/>
                    </a:cubicBezTo>
                    <a:cubicBezTo>
                      <a:pt x="144279" y="202359"/>
                      <a:pt x="152829" y="112213"/>
                      <a:pt x="90182" y="93933"/>
                    </a:cubicBezTo>
                    <a:cubicBezTo>
                      <a:pt x="27535" y="75678"/>
                      <a:pt x="95882" y="219"/>
                      <a:pt x="95882" y="219"/>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2" name="Freeform: Shape 43"/>
              <p:cNvSpPr>
                <a:spLocks/>
              </p:cNvSpPr>
              <p:nvPr/>
            </p:nvSpPr>
            <p:spPr bwMode="auto">
              <a:xfrm>
                <a:off x="3858605" y="2601659"/>
                <a:ext cx="406794" cy="264074"/>
              </a:xfrm>
              <a:custGeom>
                <a:avLst/>
                <a:gdLst>
                  <a:gd name="T0" fmla="*/ 398694 w 406794"/>
                  <a:gd name="T1" fmla="*/ 264075 h 264074"/>
                  <a:gd name="T2" fmla="*/ 344905 w 406794"/>
                  <a:gd name="T3" fmla="*/ 44630 h 264074"/>
                  <a:gd name="T4" fmla="*/ 87076 w 406794"/>
                  <a:gd name="T5" fmla="*/ 27324 h 264074"/>
                  <a:gd name="T6" fmla="*/ 10102 w 406794"/>
                  <a:gd name="T7" fmla="*/ 259427 h 264074"/>
                  <a:gd name="T8" fmla="*/ 232191 w 406794"/>
                  <a:gd name="T9" fmla="*/ 191286 h 264074"/>
                  <a:gd name="T10" fmla="*/ 398694 w 406794"/>
                  <a:gd name="T11" fmla="*/ 264075 h 264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6794" h="264074">
                    <a:moveTo>
                      <a:pt x="398694" y="264075"/>
                    </a:moveTo>
                    <a:cubicBezTo>
                      <a:pt x="398694" y="264075"/>
                      <a:pt x="437592" y="104427"/>
                      <a:pt x="344905" y="44630"/>
                    </a:cubicBezTo>
                    <a:cubicBezTo>
                      <a:pt x="252218" y="-15168"/>
                      <a:pt x="153985" y="-8518"/>
                      <a:pt x="87076" y="27324"/>
                    </a:cubicBezTo>
                    <a:cubicBezTo>
                      <a:pt x="20167" y="63141"/>
                      <a:pt x="-19887" y="188051"/>
                      <a:pt x="10102" y="259427"/>
                    </a:cubicBezTo>
                    <a:lnTo>
                      <a:pt x="232191" y="191286"/>
                    </a:lnTo>
                    <a:lnTo>
                      <a:pt x="398694" y="264075"/>
                    </a:ln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3" name="Freeform: Shape 44"/>
              <p:cNvSpPr>
                <a:spLocks/>
              </p:cNvSpPr>
              <p:nvPr/>
            </p:nvSpPr>
            <p:spPr bwMode="auto">
              <a:xfrm>
                <a:off x="3825756" y="2685161"/>
                <a:ext cx="438781" cy="382342"/>
              </a:xfrm>
              <a:custGeom>
                <a:avLst/>
                <a:gdLst>
                  <a:gd name="T0" fmla="*/ 19151 w 438781"/>
                  <a:gd name="T1" fmla="*/ 167453 h 382342"/>
                  <a:gd name="T2" fmla="*/ 50860 w 438781"/>
                  <a:gd name="T3" fmla="*/ 168711 h 382342"/>
                  <a:gd name="T4" fmla="*/ 219391 w 438781"/>
                  <a:gd name="T5" fmla="*/ 103 h 382342"/>
                  <a:gd name="T6" fmla="*/ 387922 w 438781"/>
                  <a:gd name="T7" fmla="*/ 168711 h 382342"/>
                  <a:gd name="T8" fmla="*/ 419631 w 438781"/>
                  <a:gd name="T9" fmla="*/ 167453 h 382342"/>
                  <a:gd name="T10" fmla="*/ 432777 w 438781"/>
                  <a:gd name="T11" fmla="*/ 227250 h 382342"/>
                  <a:gd name="T12" fmla="*/ 377318 w 438781"/>
                  <a:gd name="T13" fmla="*/ 253208 h 382342"/>
                  <a:gd name="T14" fmla="*/ 370232 w 438781"/>
                  <a:gd name="T15" fmla="*/ 248329 h 382342"/>
                  <a:gd name="T16" fmla="*/ 219391 w 438781"/>
                  <a:gd name="T17" fmla="*/ 382328 h 382342"/>
                  <a:gd name="T18" fmla="*/ 68550 w 438781"/>
                  <a:gd name="T19" fmla="*/ 248329 h 382342"/>
                  <a:gd name="T20" fmla="*/ 61463 w 438781"/>
                  <a:gd name="T21" fmla="*/ 253208 h 382342"/>
                  <a:gd name="T22" fmla="*/ 6005 w 438781"/>
                  <a:gd name="T23" fmla="*/ 227250 h 382342"/>
                  <a:gd name="T24" fmla="*/ 19151 w 438781"/>
                  <a:gd name="T25" fmla="*/ 167453 h 38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8781" h="382342">
                    <a:moveTo>
                      <a:pt x="19151" y="167453"/>
                    </a:moveTo>
                    <a:cubicBezTo>
                      <a:pt x="29036" y="162575"/>
                      <a:pt x="40487" y="163448"/>
                      <a:pt x="50860" y="168711"/>
                    </a:cubicBezTo>
                    <a:cubicBezTo>
                      <a:pt x="47291" y="75331"/>
                      <a:pt x="123443" y="-3235"/>
                      <a:pt x="219391" y="103"/>
                    </a:cubicBezTo>
                    <a:cubicBezTo>
                      <a:pt x="315313" y="-3209"/>
                      <a:pt x="391465" y="75331"/>
                      <a:pt x="387922" y="168711"/>
                    </a:cubicBezTo>
                    <a:cubicBezTo>
                      <a:pt x="398295" y="163448"/>
                      <a:pt x="409746" y="162575"/>
                      <a:pt x="419631" y="167453"/>
                    </a:cubicBezTo>
                    <a:cubicBezTo>
                      <a:pt x="438579" y="176799"/>
                      <a:pt x="444459" y="203578"/>
                      <a:pt x="432777" y="227250"/>
                    </a:cubicBezTo>
                    <a:cubicBezTo>
                      <a:pt x="421094" y="250923"/>
                      <a:pt x="396267" y="262553"/>
                      <a:pt x="377318" y="253208"/>
                    </a:cubicBezTo>
                    <a:cubicBezTo>
                      <a:pt x="374699" y="251898"/>
                      <a:pt x="372337" y="250255"/>
                      <a:pt x="370232" y="248329"/>
                    </a:cubicBezTo>
                    <a:cubicBezTo>
                      <a:pt x="359371" y="325534"/>
                      <a:pt x="294978" y="383406"/>
                      <a:pt x="219391" y="382328"/>
                    </a:cubicBezTo>
                    <a:cubicBezTo>
                      <a:pt x="143829" y="383406"/>
                      <a:pt x="79410" y="325534"/>
                      <a:pt x="68550" y="248329"/>
                    </a:cubicBezTo>
                    <a:cubicBezTo>
                      <a:pt x="66444" y="250255"/>
                      <a:pt x="64082" y="251898"/>
                      <a:pt x="61463" y="253208"/>
                    </a:cubicBezTo>
                    <a:cubicBezTo>
                      <a:pt x="42515" y="262553"/>
                      <a:pt x="17687" y="250923"/>
                      <a:pt x="6005" y="227250"/>
                    </a:cubicBezTo>
                    <a:cubicBezTo>
                      <a:pt x="-5677" y="203578"/>
                      <a:pt x="203" y="176799"/>
                      <a:pt x="19151" y="167453"/>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4" name="Freeform: Shape 45"/>
              <p:cNvSpPr>
                <a:spLocks/>
              </p:cNvSpPr>
              <p:nvPr/>
            </p:nvSpPr>
            <p:spPr bwMode="auto">
              <a:xfrm>
                <a:off x="4087694" y="2873622"/>
                <a:ext cx="28390" cy="28387"/>
              </a:xfrm>
              <a:custGeom>
                <a:avLst/>
                <a:gdLst>
                  <a:gd name="T0" fmla="*/ 22 w 28390"/>
                  <a:gd name="T1" fmla="*/ 13422 h 28387"/>
                  <a:gd name="T2" fmla="*/ 13425 w 28390"/>
                  <a:gd name="T3" fmla="*/ 28365 h 28387"/>
                  <a:gd name="T4" fmla="*/ 28368 w 28390"/>
                  <a:gd name="T5" fmla="*/ 14963 h 28387"/>
                  <a:gd name="T6" fmla="*/ 14965 w 28390"/>
                  <a:gd name="T7" fmla="*/ 20 h 28387"/>
                  <a:gd name="T8" fmla="*/ 22 w 28390"/>
                  <a:gd name="T9" fmla="*/ 13422 h 28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390" h="28387">
                    <a:moveTo>
                      <a:pt x="22" y="13422"/>
                    </a:moveTo>
                    <a:cubicBezTo>
                      <a:pt x="-414" y="21253"/>
                      <a:pt x="5594" y="27929"/>
                      <a:pt x="13425" y="28365"/>
                    </a:cubicBezTo>
                    <a:cubicBezTo>
                      <a:pt x="21256" y="28802"/>
                      <a:pt x="27931" y="22794"/>
                      <a:pt x="28368" y="14963"/>
                    </a:cubicBezTo>
                    <a:cubicBezTo>
                      <a:pt x="28804" y="7132"/>
                      <a:pt x="22796" y="456"/>
                      <a:pt x="14965" y="20"/>
                    </a:cubicBezTo>
                    <a:cubicBezTo>
                      <a:pt x="7134" y="-391"/>
                      <a:pt x="459" y="5617"/>
                      <a:pt x="22" y="13422"/>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5" name="Freeform: Shape 46"/>
              <p:cNvSpPr>
                <a:spLocks/>
              </p:cNvSpPr>
              <p:nvPr/>
            </p:nvSpPr>
            <p:spPr bwMode="auto">
              <a:xfrm>
                <a:off x="3965609" y="2874957"/>
                <a:ext cx="28390" cy="28387"/>
              </a:xfrm>
              <a:custGeom>
                <a:avLst/>
                <a:gdLst>
                  <a:gd name="T0" fmla="*/ 22 w 28390"/>
                  <a:gd name="T1" fmla="*/ 13422 h 28387"/>
                  <a:gd name="T2" fmla="*/ 13425 w 28390"/>
                  <a:gd name="T3" fmla="*/ 28365 h 28387"/>
                  <a:gd name="T4" fmla="*/ 28368 w 28390"/>
                  <a:gd name="T5" fmla="*/ 14963 h 28387"/>
                  <a:gd name="T6" fmla="*/ 14965 w 28390"/>
                  <a:gd name="T7" fmla="*/ 20 h 28387"/>
                  <a:gd name="T8" fmla="*/ 22 w 28390"/>
                  <a:gd name="T9" fmla="*/ 13422 h 28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390" h="28387">
                    <a:moveTo>
                      <a:pt x="22" y="13422"/>
                    </a:moveTo>
                    <a:cubicBezTo>
                      <a:pt x="-414" y="21253"/>
                      <a:pt x="5594" y="27929"/>
                      <a:pt x="13425" y="28365"/>
                    </a:cubicBezTo>
                    <a:cubicBezTo>
                      <a:pt x="21256" y="28802"/>
                      <a:pt x="27931" y="22794"/>
                      <a:pt x="28368" y="14963"/>
                    </a:cubicBezTo>
                    <a:cubicBezTo>
                      <a:pt x="28804" y="7132"/>
                      <a:pt x="22796" y="456"/>
                      <a:pt x="14965" y="20"/>
                    </a:cubicBezTo>
                    <a:cubicBezTo>
                      <a:pt x="7134" y="-391"/>
                      <a:pt x="433" y="5591"/>
                      <a:pt x="22" y="13422"/>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6" name="Freeform: Shape 47"/>
              <p:cNvSpPr>
                <a:spLocks/>
              </p:cNvSpPr>
              <p:nvPr/>
            </p:nvSpPr>
            <p:spPr bwMode="auto">
              <a:xfrm>
                <a:off x="4072157" y="2841083"/>
                <a:ext cx="78694" cy="24959"/>
              </a:xfrm>
              <a:custGeom>
                <a:avLst/>
                <a:gdLst>
                  <a:gd name="T0" fmla="*/ 0 w 78694"/>
                  <a:gd name="T1" fmla="*/ 16948 h 24959"/>
                  <a:gd name="T2" fmla="*/ 20591 w 78694"/>
                  <a:gd name="T3" fmla="*/ 11351 h 24959"/>
                  <a:gd name="T4" fmla="*/ 40413 w 78694"/>
                  <a:gd name="T5" fmla="*/ 10530 h 24959"/>
                  <a:gd name="T6" fmla="*/ 59541 w 78694"/>
                  <a:gd name="T7" fmla="*/ 15408 h 24959"/>
                  <a:gd name="T8" fmla="*/ 61954 w 78694"/>
                  <a:gd name="T9" fmla="*/ 16307 h 24959"/>
                  <a:gd name="T10" fmla="*/ 64265 w 78694"/>
                  <a:gd name="T11" fmla="*/ 17436 h 24959"/>
                  <a:gd name="T12" fmla="*/ 69015 w 78694"/>
                  <a:gd name="T13" fmla="*/ 19747 h 24959"/>
                  <a:gd name="T14" fmla="*/ 78694 w 78694"/>
                  <a:gd name="T15" fmla="*/ 24959 h 24959"/>
                  <a:gd name="T16" fmla="*/ 72147 w 78694"/>
                  <a:gd name="T17" fmla="*/ 15742 h 24959"/>
                  <a:gd name="T18" fmla="*/ 63417 w 78694"/>
                  <a:gd name="T19" fmla="*/ 8270 h 24959"/>
                  <a:gd name="T20" fmla="*/ 41440 w 78694"/>
                  <a:gd name="T21" fmla="*/ 260 h 24959"/>
                  <a:gd name="T22" fmla="*/ 18306 w 78694"/>
                  <a:gd name="T23" fmla="*/ 3572 h 24959"/>
                  <a:gd name="T24" fmla="*/ 0 w 78694"/>
                  <a:gd name="T25" fmla="*/ 16948 h 249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694" h="24959">
                    <a:moveTo>
                      <a:pt x="0" y="16948"/>
                    </a:moveTo>
                    <a:cubicBezTo>
                      <a:pt x="7086" y="14484"/>
                      <a:pt x="13839" y="12558"/>
                      <a:pt x="20591" y="11351"/>
                    </a:cubicBezTo>
                    <a:cubicBezTo>
                      <a:pt x="27318" y="10145"/>
                      <a:pt x="33942" y="9836"/>
                      <a:pt x="40413" y="10530"/>
                    </a:cubicBezTo>
                    <a:cubicBezTo>
                      <a:pt x="46857" y="11300"/>
                      <a:pt x="53353" y="12635"/>
                      <a:pt x="59541" y="15408"/>
                    </a:cubicBezTo>
                    <a:lnTo>
                      <a:pt x="61954" y="16307"/>
                    </a:lnTo>
                    <a:cubicBezTo>
                      <a:pt x="62750" y="16615"/>
                      <a:pt x="63469" y="17103"/>
                      <a:pt x="64265" y="17436"/>
                    </a:cubicBezTo>
                    <a:lnTo>
                      <a:pt x="69015" y="19747"/>
                    </a:lnTo>
                    <a:cubicBezTo>
                      <a:pt x="72198" y="21339"/>
                      <a:pt x="75151" y="23367"/>
                      <a:pt x="78694" y="24959"/>
                    </a:cubicBezTo>
                    <a:cubicBezTo>
                      <a:pt x="76794" y="21750"/>
                      <a:pt x="74638" y="18617"/>
                      <a:pt x="72147" y="15742"/>
                    </a:cubicBezTo>
                    <a:cubicBezTo>
                      <a:pt x="69374" y="13200"/>
                      <a:pt x="66807" y="10196"/>
                      <a:pt x="63417" y="8270"/>
                    </a:cubicBezTo>
                    <a:cubicBezTo>
                      <a:pt x="57127" y="3674"/>
                      <a:pt x="49296" y="1133"/>
                      <a:pt x="41440" y="260"/>
                    </a:cubicBezTo>
                    <a:cubicBezTo>
                      <a:pt x="33532" y="-588"/>
                      <a:pt x="25470" y="670"/>
                      <a:pt x="18306" y="3572"/>
                    </a:cubicBezTo>
                    <a:cubicBezTo>
                      <a:pt x="11194" y="6576"/>
                      <a:pt x="4647" y="10940"/>
                      <a:pt x="0" y="16948"/>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7" name="Freeform: Shape 48"/>
              <p:cNvSpPr>
                <a:spLocks/>
              </p:cNvSpPr>
              <p:nvPr/>
            </p:nvSpPr>
            <p:spPr bwMode="auto">
              <a:xfrm>
                <a:off x="3936207" y="2840600"/>
                <a:ext cx="78771" cy="24671"/>
              </a:xfrm>
              <a:custGeom>
                <a:avLst/>
                <a:gdLst>
                  <a:gd name="T0" fmla="*/ 78771 w 78771"/>
                  <a:gd name="T1" fmla="*/ 17200 h 24671"/>
                  <a:gd name="T2" fmla="*/ 60568 w 78771"/>
                  <a:gd name="T3" fmla="*/ 3721 h 24671"/>
                  <a:gd name="T4" fmla="*/ 37460 w 78771"/>
                  <a:gd name="T5" fmla="*/ 229 h 24671"/>
                  <a:gd name="T6" fmla="*/ 15405 w 78771"/>
                  <a:gd name="T7" fmla="*/ 8085 h 24671"/>
                  <a:gd name="T8" fmla="*/ 6624 w 78771"/>
                  <a:gd name="T9" fmla="*/ 15505 h 24671"/>
                  <a:gd name="T10" fmla="*/ 0 w 78771"/>
                  <a:gd name="T11" fmla="*/ 24671 h 24671"/>
                  <a:gd name="T12" fmla="*/ 9705 w 78771"/>
                  <a:gd name="T13" fmla="*/ 19536 h 24671"/>
                  <a:gd name="T14" fmla="*/ 14455 w 78771"/>
                  <a:gd name="T15" fmla="*/ 17277 h 24671"/>
                  <a:gd name="T16" fmla="*/ 16792 w 78771"/>
                  <a:gd name="T17" fmla="*/ 16147 h 24671"/>
                  <a:gd name="T18" fmla="*/ 19205 w 78771"/>
                  <a:gd name="T19" fmla="*/ 15274 h 24671"/>
                  <a:gd name="T20" fmla="*/ 38384 w 78771"/>
                  <a:gd name="T21" fmla="*/ 10524 h 24671"/>
                  <a:gd name="T22" fmla="*/ 58205 w 78771"/>
                  <a:gd name="T23" fmla="*/ 11500 h 24671"/>
                  <a:gd name="T24" fmla="*/ 78771 w 78771"/>
                  <a:gd name="T25" fmla="*/ 17200 h 246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771" h="24671">
                    <a:moveTo>
                      <a:pt x="78771" y="17200"/>
                    </a:moveTo>
                    <a:cubicBezTo>
                      <a:pt x="74175" y="11141"/>
                      <a:pt x="67680" y="6750"/>
                      <a:pt x="60568" y="3721"/>
                    </a:cubicBezTo>
                    <a:cubicBezTo>
                      <a:pt x="53430" y="742"/>
                      <a:pt x="45368" y="-567"/>
                      <a:pt x="37460" y="229"/>
                    </a:cubicBezTo>
                    <a:cubicBezTo>
                      <a:pt x="29603" y="1050"/>
                      <a:pt x="21747" y="3541"/>
                      <a:pt x="15405" y="8085"/>
                    </a:cubicBezTo>
                    <a:cubicBezTo>
                      <a:pt x="12016" y="9985"/>
                      <a:pt x="9423" y="12989"/>
                      <a:pt x="6624" y="15505"/>
                    </a:cubicBezTo>
                    <a:cubicBezTo>
                      <a:pt x="4108" y="18355"/>
                      <a:pt x="1926" y="21488"/>
                      <a:pt x="0" y="24671"/>
                    </a:cubicBezTo>
                    <a:cubicBezTo>
                      <a:pt x="3543" y="23105"/>
                      <a:pt x="6521" y="21103"/>
                      <a:pt x="9705" y="19536"/>
                    </a:cubicBezTo>
                    <a:lnTo>
                      <a:pt x="14455" y="17277"/>
                    </a:lnTo>
                    <a:cubicBezTo>
                      <a:pt x="15251" y="16943"/>
                      <a:pt x="15970" y="16455"/>
                      <a:pt x="16792" y="16147"/>
                    </a:cubicBezTo>
                    <a:lnTo>
                      <a:pt x="19205" y="15274"/>
                    </a:lnTo>
                    <a:cubicBezTo>
                      <a:pt x="25444" y="12527"/>
                      <a:pt x="31940" y="11243"/>
                      <a:pt x="38384" y="10524"/>
                    </a:cubicBezTo>
                    <a:cubicBezTo>
                      <a:pt x="44880" y="9883"/>
                      <a:pt x="51504" y="10242"/>
                      <a:pt x="58205" y="11500"/>
                    </a:cubicBezTo>
                    <a:cubicBezTo>
                      <a:pt x="64958" y="12707"/>
                      <a:pt x="71711" y="14684"/>
                      <a:pt x="78771" y="17200"/>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8" name="Freeform: Shape 49"/>
              <p:cNvSpPr>
                <a:spLocks/>
              </p:cNvSpPr>
              <p:nvPr/>
            </p:nvSpPr>
            <p:spPr bwMode="auto">
              <a:xfrm>
                <a:off x="4013881" y="2887840"/>
                <a:ext cx="27601" cy="79515"/>
              </a:xfrm>
              <a:custGeom>
                <a:avLst/>
                <a:gdLst>
                  <a:gd name="T0" fmla="*/ 27260 w 27601"/>
                  <a:gd name="T1" fmla="*/ 0 h 79515"/>
                  <a:gd name="T2" fmla="*/ 25899 w 27601"/>
                  <a:gd name="T3" fmla="*/ 24828 h 79515"/>
                  <a:gd name="T4" fmla="*/ 22407 w 27601"/>
                  <a:gd name="T5" fmla="*/ 37101 h 79515"/>
                  <a:gd name="T6" fmla="*/ 15013 w 27601"/>
                  <a:gd name="T7" fmla="*/ 48680 h 79515"/>
                  <a:gd name="T8" fmla="*/ 13472 w 27601"/>
                  <a:gd name="T9" fmla="*/ 49887 h 79515"/>
                  <a:gd name="T10" fmla="*/ 12112 w 27601"/>
                  <a:gd name="T11" fmla="*/ 50914 h 79515"/>
                  <a:gd name="T12" fmla="*/ 10289 w 27601"/>
                  <a:gd name="T13" fmla="*/ 52352 h 79515"/>
                  <a:gd name="T14" fmla="*/ 7798 w 27601"/>
                  <a:gd name="T15" fmla="*/ 55843 h 79515"/>
                  <a:gd name="T16" fmla="*/ 8440 w 27601"/>
                  <a:gd name="T17" fmla="*/ 64830 h 79515"/>
                  <a:gd name="T18" fmla="*/ 25591 w 27601"/>
                  <a:gd name="T19" fmla="*/ 79516 h 79515"/>
                  <a:gd name="T20" fmla="*/ 3074 w 27601"/>
                  <a:gd name="T21" fmla="*/ 67885 h 79515"/>
                  <a:gd name="T22" fmla="*/ 738 w 27601"/>
                  <a:gd name="T23" fmla="*/ 53379 h 79515"/>
                  <a:gd name="T24" fmla="*/ 2432 w 27601"/>
                  <a:gd name="T25" fmla="*/ 49784 h 79515"/>
                  <a:gd name="T26" fmla="*/ 4871 w 27601"/>
                  <a:gd name="T27" fmla="*/ 46729 h 79515"/>
                  <a:gd name="T28" fmla="*/ 7798 w 27601"/>
                  <a:gd name="T29" fmla="*/ 44341 h 79515"/>
                  <a:gd name="T30" fmla="*/ 8851 w 27601"/>
                  <a:gd name="T31" fmla="*/ 43494 h 79515"/>
                  <a:gd name="T32" fmla="*/ 9698 w 27601"/>
                  <a:gd name="T33" fmla="*/ 42800 h 79515"/>
                  <a:gd name="T34" fmla="*/ 15578 w 27601"/>
                  <a:gd name="T35" fmla="*/ 34045 h 79515"/>
                  <a:gd name="T36" fmla="*/ 19968 w 27601"/>
                  <a:gd name="T37" fmla="*/ 23185 h 79515"/>
                  <a:gd name="T38" fmla="*/ 27260 w 27601"/>
                  <a:gd name="T39" fmla="*/ 0 h 79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601" h="79515">
                    <a:moveTo>
                      <a:pt x="27260" y="0"/>
                    </a:moveTo>
                    <a:cubicBezTo>
                      <a:pt x="28030" y="8293"/>
                      <a:pt x="27465" y="16612"/>
                      <a:pt x="25899" y="24828"/>
                    </a:cubicBezTo>
                    <a:cubicBezTo>
                      <a:pt x="25103" y="28962"/>
                      <a:pt x="23999" y="33044"/>
                      <a:pt x="22407" y="37101"/>
                    </a:cubicBezTo>
                    <a:cubicBezTo>
                      <a:pt x="20739" y="41106"/>
                      <a:pt x="18710" y="45188"/>
                      <a:pt x="15013" y="48680"/>
                    </a:cubicBezTo>
                    <a:lnTo>
                      <a:pt x="13472" y="49887"/>
                    </a:lnTo>
                    <a:lnTo>
                      <a:pt x="12112" y="50914"/>
                    </a:lnTo>
                    <a:cubicBezTo>
                      <a:pt x="11521" y="51402"/>
                      <a:pt x="10751" y="51761"/>
                      <a:pt x="10289" y="52352"/>
                    </a:cubicBezTo>
                    <a:cubicBezTo>
                      <a:pt x="9159" y="53353"/>
                      <a:pt x="8337" y="54534"/>
                      <a:pt x="7798" y="55843"/>
                    </a:cubicBezTo>
                    <a:cubicBezTo>
                      <a:pt x="6566" y="58437"/>
                      <a:pt x="7105" y="61697"/>
                      <a:pt x="8440" y="64830"/>
                    </a:cubicBezTo>
                    <a:cubicBezTo>
                      <a:pt x="11393" y="71197"/>
                      <a:pt x="18171" y="75998"/>
                      <a:pt x="25591" y="79516"/>
                    </a:cubicBezTo>
                    <a:cubicBezTo>
                      <a:pt x="17426" y="79131"/>
                      <a:pt x="8414" y="75870"/>
                      <a:pt x="3074" y="67885"/>
                    </a:cubicBezTo>
                    <a:cubicBezTo>
                      <a:pt x="455" y="64008"/>
                      <a:pt x="-957" y="58539"/>
                      <a:pt x="738" y="53379"/>
                    </a:cubicBezTo>
                    <a:cubicBezTo>
                      <a:pt x="1148" y="52095"/>
                      <a:pt x="1662" y="50862"/>
                      <a:pt x="2432" y="49784"/>
                    </a:cubicBezTo>
                    <a:cubicBezTo>
                      <a:pt x="3074" y="48603"/>
                      <a:pt x="3973" y="47679"/>
                      <a:pt x="4871" y="46729"/>
                    </a:cubicBezTo>
                    <a:cubicBezTo>
                      <a:pt x="5744" y="45727"/>
                      <a:pt x="6823" y="45137"/>
                      <a:pt x="7798" y="44341"/>
                    </a:cubicBezTo>
                    <a:cubicBezTo>
                      <a:pt x="8414" y="43904"/>
                      <a:pt x="8517" y="43750"/>
                      <a:pt x="8851" y="43494"/>
                    </a:cubicBezTo>
                    <a:lnTo>
                      <a:pt x="9698" y="42800"/>
                    </a:lnTo>
                    <a:cubicBezTo>
                      <a:pt x="11983" y="40695"/>
                      <a:pt x="13883" y="37409"/>
                      <a:pt x="15578" y="34045"/>
                    </a:cubicBezTo>
                    <a:cubicBezTo>
                      <a:pt x="17349" y="30656"/>
                      <a:pt x="18556" y="26882"/>
                      <a:pt x="19968" y="23185"/>
                    </a:cubicBezTo>
                    <a:cubicBezTo>
                      <a:pt x="22536" y="15713"/>
                      <a:pt x="24795" y="7908"/>
                      <a:pt x="27260" y="0"/>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99" name="Freeform: Shape 50"/>
              <p:cNvSpPr>
                <a:spLocks/>
              </p:cNvSpPr>
              <p:nvPr/>
            </p:nvSpPr>
            <p:spPr bwMode="auto">
              <a:xfrm>
                <a:off x="4001345" y="2983179"/>
                <a:ext cx="68963" cy="32241"/>
              </a:xfrm>
              <a:custGeom>
                <a:avLst/>
                <a:gdLst>
                  <a:gd name="T0" fmla="*/ 68963 w 68963"/>
                  <a:gd name="T1" fmla="*/ 4383 h 32241"/>
                  <a:gd name="T2" fmla="*/ 33198 w 68963"/>
                  <a:gd name="T3" fmla="*/ 6668 h 32241"/>
                  <a:gd name="T4" fmla="*/ 0 w 68963"/>
                  <a:gd name="T5" fmla="*/ 3870 h 32241"/>
                  <a:gd name="T6" fmla="*/ 35560 w 68963"/>
                  <a:gd name="T7" fmla="*/ 32241 h 32241"/>
                  <a:gd name="T8" fmla="*/ 68963 w 68963"/>
                  <a:gd name="T9" fmla="*/ 4383 h 32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963" h="32241">
                    <a:moveTo>
                      <a:pt x="68963" y="4383"/>
                    </a:moveTo>
                    <a:cubicBezTo>
                      <a:pt x="68963" y="4383"/>
                      <a:pt x="51145" y="-3422"/>
                      <a:pt x="33198" y="6668"/>
                    </a:cubicBezTo>
                    <a:cubicBezTo>
                      <a:pt x="33198" y="6668"/>
                      <a:pt x="15405" y="-6246"/>
                      <a:pt x="0" y="3870"/>
                    </a:cubicBezTo>
                    <a:cubicBezTo>
                      <a:pt x="0" y="3870"/>
                      <a:pt x="4904" y="32010"/>
                      <a:pt x="35560" y="32241"/>
                    </a:cubicBezTo>
                    <a:cubicBezTo>
                      <a:pt x="66190" y="32446"/>
                      <a:pt x="68963" y="4383"/>
                      <a:pt x="68963" y="4383"/>
                    </a:cubicBezTo>
                    <a:close/>
                  </a:path>
                </a:pathLst>
              </a:custGeom>
              <a:solidFill>
                <a:srgbClr val="F99893">
                  <a:alpha val="20000"/>
                </a:srgbClr>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0" name="Freeform: Shape 51"/>
              <p:cNvSpPr>
                <a:spLocks/>
              </p:cNvSpPr>
              <p:nvPr/>
            </p:nvSpPr>
            <p:spPr bwMode="auto">
              <a:xfrm>
                <a:off x="3989920" y="2978037"/>
                <a:ext cx="97051" cy="21285"/>
              </a:xfrm>
              <a:custGeom>
                <a:avLst/>
                <a:gdLst>
                  <a:gd name="T0" fmla="*/ 97052 w 97051"/>
                  <a:gd name="T1" fmla="*/ 719 h 21285"/>
                  <a:gd name="T2" fmla="*/ 85703 w 97051"/>
                  <a:gd name="T3" fmla="*/ 7600 h 21285"/>
                  <a:gd name="T4" fmla="*/ 73662 w 97051"/>
                  <a:gd name="T5" fmla="*/ 12966 h 21285"/>
                  <a:gd name="T6" fmla="*/ 48166 w 97051"/>
                  <a:gd name="T7" fmla="*/ 17947 h 21285"/>
                  <a:gd name="T8" fmla="*/ 22722 w 97051"/>
                  <a:gd name="T9" fmla="*/ 13351 h 21285"/>
                  <a:gd name="T10" fmla="*/ 0 w 97051"/>
                  <a:gd name="T11" fmla="*/ 0 h 21285"/>
                  <a:gd name="T12" fmla="*/ 10065 w 97051"/>
                  <a:gd name="T13" fmla="*/ 8858 h 21285"/>
                  <a:gd name="T14" fmla="*/ 21721 w 97051"/>
                  <a:gd name="T15" fmla="*/ 15713 h 21285"/>
                  <a:gd name="T16" fmla="*/ 34636 w 97051"/>
                  <a:gd name="T17" fmla="*/ 20001 h 21285"/>
                  <a:gd name="T18" fmla="*/ 48243 w 97051"/>
                  <a:gd name="T19" fmla="*/ 21285 h 21285"/>
                  <a:gd name="T20" fmla="*/ 74637 w 97051"/>
                  <a:gd name="T21" fmla="*/ 15328 h 21285"/>
                  <a:gd name="T22" fmla="*/ 97052 w 97051"/>
                  <a:gd name="T23" fmla="*/ 719 h 212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051" h="21285">
                    <a:moveTo>
                      <a:pt x="97052" y="719"/>
                    </a:moveTo>
                    <a:cubicBezTo>
                      <a:pt x="93406" y="3286"/>
                      <a:pt x="89632" y="5597"/>
                      <a:pt x="85703" y="7600"/>
                    </a:cubicBezTo>
                    <a:cubicBezTo>
                      <a:pt x="81801" y="9680"/>
                      <a:pt x="77795" y="11502"/>
                      <a:pt x="73662" y="12966"/>
                    </a:cubicBezTo>
                    <a:cubicBezTo>
                      <a:pt x="65420" y="15919"/>
                      <a:pt x="56819" y="17819"/>
                      <a:pt x="48166" y="17947"/>
                    </a:cubicBezTo>
                    <a:cubicBezTo>
                      <a:pt x="39488" y="18127"/>
                      <a:pt x="30861" y="16458"/>
                      <a:pt x="22722" y="13351"/>
                    </a:cubicBezTo>
                    <a:cubicBezTo>
                      <a:pt x="14609" y="10116"/>
                      <a:pt x="7061" y="5443"/>
                      <a:pt x="0" y="0"/>
                    </a:cubicBezTo>
                    <a:cubicBezTo>
                      <a:pt x="3081" y="3209"/>
                      <a:pt x="6444" y="6188"/>
                      <a:pt x="10065" y="8858"/>
                    </a:cubicBezTo>
                    <a:cubicBezTo>
                      <a:pt x="13685" y="11554"/>
                      <a:pt x="17639" y="13736"/>
                      <a:pt x="21721" y="15713"/>
                    </a:cubicBezTo>
                    <a:cubicBezTo>
                      <a:pt x="25855" y="17587"/>
                      <a:pt x="30194" y="19051"/>
                      <a:pt x="34636" y="20001"/>
                    </a:cubicBezTo>
                    <a:cubicBezTo>
                      <a:pt x="39103" y="20900"/>
                      <a:pt x="43673" y="21310"/>
                      <a:pt x="48243" y="21285"/>
                    </a:cubicBezTo>
                    <a:cubicBezTo>
                      <a:pt x="57358" y="21054"/>
                      <a:pt x="66370" y="18974"/>
                      <a:pt x="74637" y="15328"/>
                    </a:cubicBezTo>
                    <a:cubicBezTo>
                      <a:pt x="82879" y="11708"/>
                      <a:pt x="90607" y="6907"/>
                      <a:pt x="97052" y="719"/>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1" name="Freeform: Shape 52"/>
              <p:cNvSpPr>
                <a:spLocks/>
              </p:cNvSpPr>
              <p:nvPr/>
            </p:nvSpPr>
            <p:spPr bwMode="auto">
              <a:xfrm>
                <a:off x="3923354" y="2654860"/>
                <a:ext cx="297589" cy="210386"/>
              </a:xfrm>
              <a:custGeom>
                <a:avLst/>
                <a:gdLst>
                  <a:gd name="T0" fmla="*/ 278564 w 297589"/>
                  <a:gd name="T1" fmla="*/ 210386 h 210386"/>
                  <a:gd name="T2" fmla="*/ 94037 w 297589"/>
                  <a:gd name="T3" fmla="*/ 87685 h 210386"/>
                  <a:gd name="T4" fmla="*/ 108980 w 297589"/>
                  <a:gd name="T5" fmla="*/ 142502 h 210386"/>
                  <a:gd name="T6" fmla="*/ 2198 w 297589"/>
                  <a:gd name="T7" fmla="*/ 48531 h 210386"/>
                  <a:gd name="T8" fmla="*/ 96862 w 297589"/>
                  <a:gd name="T9" fmla="*/ 9376 h 210386"/>
                  <a:gd name="T10" fmla="*/ 164490 w 297589"/>
                  <a:gd name="T11" fmla="*/ 133 h 210386"/>
                  <a:gd name="T12" fmla="*/ 215737 w 297589"/>
                  <a:gd name="T13" fmla="*/ 31457 h 210386"/>
                  <a:gd name="T14" fmla="*/ 278539 w 297589"/>
                  <a:gd name="T15" fmla="*/ 119728 h 210386"/>
                  <a:gd name="T16" fmla="*/ 294021 w 297589"/>
                  <a:gd name="T17" fmla="*/ 151770 h 210386"/>
                  <a:gd name="T18" fmla="*/ 297590 w 297589"/>
                  <a:gd name="T19" fmla="*/ 195906 h 210386"/>
                  <a:gd name="T20" fmla="*/ 278564 w 297589"/>
                  <a:gd name="T21" fmla="*/ 210386 h 210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7589" h="210386">
                    <a:moveTo>
                      <a:pt x="278564" y="210386"/>
                    </a:moveTo>
                    <a:cubicBezTo>
                      <a:pt x="278564" y="210386"/>
                      <a:pt x="158097" y="161706"/>
                      <a:pt x="94037" y="87685"/>
                    </a:cubicBezTo>
                    <a:cubicBezTo>
                      <a:pt x="94037" y="87685"/>
                      <a:pt x="95450" y="128252"/>
                      <a:pt x="108980" y="142502"/>
                    </a:cubicBezTo>
                    <a:cubicBezTo>
                      <a:pt x="104718" y="145351"/>
                      <a:pt x="21480" y="112205"/>
                      <a:pt x="2198" y="48531"/>
                    </a:cubicBezTo>
                    <a:cubicBezTo>
                      <a:pt x="-17084" y="-15144"/>
                      <a:pt x="96862" y="9376"/>
                      <a:pt x="96862" y="9376"/>
                    </a:cubicBezTo>
                    <a:cubicBezTo>
                      <a:pt x="96862" y="9376"/>
                      <a:pt x="161640" y="-1305"/>
                      <a:pt x="164490" y="133"/>
                    </a:cubicBezTo>
                    <a:cubicBezTo>
                      <a:pt x="167340" y="1545"/>
                      <a:pt x="213606" y="29326"/>
                      <a:pt x="215737" y="31457"/>
                    </a:cubicBezTo>
                    <a:cubicBezTo>
                      <a:pt x="217868" y="33588"/>
                      <a:pt x="278539" y="119728"/>
                      <a:pt x="278539" y="119728"/>
                    </a:cubicBezTo>
                    <a:lnTo>
                      <a:pt x="294021" y="151770"/>
                    </a:lnTo>
                    <a:lnTo>
                      <a:pt x="297590" y="195906"/>
                    </a:lnTo>
                    <a:lnTo>
                      <a:pt x="278564" y="210386"/>
                    </a:ln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nvGrpSpPr>
              <p:cNvPr id="52302" name="Graphic 6"/>
              <p:cNvGrpSpPr>
                <a:grpSpLocks/>
              </p:cNvGrpSpPr>
              <p:nvPr/>
            </p:nvGrpSpPr>
            <p:grpSpPr bwMode="auto">
              <a:xfrm>
                <a:off x="4745057" y="2635219"/>
                <a:ext cx="877577" cy="2501590"/>
                <a:chOff x="4745057" y="2635219"/>
                <a:chExt cx="877577" cy="2501590"/>
              </a:xfrm>
            </p:grpSpPr>
            <p:grpSp>
              <p:nvGrpSpPr>
                <p:cNvPr id="52316" name="Graphic 6"/>
                <p:cNvGrpSpPr>
                  <a:grpSpLocks/>
                </p:cNvGrpSpPr>
                <p:nvPr/>
              </p:nvGrpSpPr>
              <p:grpSpPr bwMode="auto">
                <a:xfrm>
                  <a:off x="4745057" y="2685161"/>
                  <a:ext cx="877577" cy="2451648"/>
                  <a:chOff x="4745057" y="2685161"/>
                  <a:chExt cx="877577" cy="2451648"/>
                </a:xfrm>
              </p:grpSpPr>
              <p:sp>
                <p:nvSpPr>
                  <p:cNvPr id="52318" name="Freeform: Shape 55"/>
                  <p:cNvSpPr>
                    <a:spLocks/>
                  </p:cNvSpPr>
                  <p:nvPr/>
                </p:nvSpPr>
                <p:spPr bwMode="auto">
                  <a:xfrm>
                    <a:off x="5015434" y="4968472"/>
                    <a:ext cx="97128" cy="101134"/>
                  </a:xfrm>
                  <a:custGeom>
                    <a:avLst/>
                    <a:gdLst>
                      <a:gd name="T0" fmla="*/ 0 w 97128"/>
                      <a:gd name="T1" fmla="*/ 0 h 101134"/>
                      <a:gd name="T2" fmla="*/ 97129 w 97128"/>
                      <a:gd name="T3" fmla="*/ 0 h 101134"/>
                      <a:gd name="T4" fmla="*/ 97129 w 97128"/>
                      <a:gd name="T5" fmla="*/ 101134 h 101134"/>
                      <a:gd name="T6" fmla="*/ 0 w 97128"/>
                      <a:gd name="T7" fmla="*/ 101134 h 101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128" h="101134">
                        <a:moveTo>
                          <a:pt x="0" y="0"/>
                        </a:moveTo>
                        <a:lnTo>
                          <a:pt x="97129" y="0"/>
                        </a:lnTo>
                        <a:lnTo>
                          <a:pt x="97129" y="101134"/>
                        </a:lnTo>
                        <a:lnTo>
                          <a:pt x="0" y="101134"/>
                        </a:lnTo>
                        <a:lnTo>
                          <a:pt x="0" y="0"/>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9" name="Freeform: Shape 56"/>
                  <p:cNvSpPr>
                    <a:spLocks/>
                  </p:cNvSpPr>
                  <p:nvPr/>
                </p:nvSpPr>
                <p:spPr bwMode="auto">
                  <a:xfrm>
                    <a:off x="5298913" y="4968472"/>
                    <a:ext cx="97128" cy="101134"/>
                  </a:xfrm>
                  <a:custGeom>
                    <a:avLst/>
                    <a:gdLst>
                      <a:gd name="T0" fmla="*/ 0 w 97128"/>
                      <a:gd name="T1" fmla="*/ 0 h 101134"/>
                      <a:gd name="T2" fmla="*/ 97129 w 97128"/>
                      <a:gd name="T3" fmla="*/ 0 h 101134"/>
                      <a:gd name="T4" fmla="*/ 97129 w 97128"/>
                      <a:gd name="T5" fmla="*/ 101134 h 101134"/>
                      <a:gd name="T6" fmla="*/ 0 w 97128"/>
                      <a:gd name="T7" fmla="*/ 101134 h 101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128" h="101134">
                        <a:moveTo>
                          <a:pt x="0" y="0"/>
                        </a:moveTo>
                        <a:lnTo>
                          <a:pt x="97129" y="0"/>
                        </a:lnTo>
                        <a:lnTo>
                          <a:pt x="97129" y="101134"/>
                        </a:lnTo>
                        <a:lnTo>
                          <a:pt x="0" y="101134"/>
                        </a:lnTo>
                        <a:lnTo>
                          <a:pt x="0" y="0"/>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0" name="Freeform: Shape 57"/>
                  <p:cNvSpPr>
                    <a:spLocks/>
                  </p:cNvSpPr>
                  <p:nvPr/>
                </p:nvSpPr>
                <p:spPr bwMode="auto">
                  <a:xfrm>
                    <a:off x="4866083" y="3701041"/>
                    <a:ext cx="672617" cy="466420"/>
                  </a:xfrm>
                  <a:custGeom>
                    <a:avLst/>
                    <a:gdLst>
                      <a:gd name="T0" fmla="*/ 78668 w 672617"/>
                      <a:gd name="T1" fmla="*/ 68559 h 466420"/>
                      <a:gd name="T2" fmla="*/ 57126 w 672617"/>
                      <a:gd name="T3" fmla="*/ 411912 h 466420"/>
                      <a:gd name="T4" fmla="*/ 330823 w 672617"/>
                      <a:gd name="T5" fmla="*/ 466420 h 466420"/>
                      <a:gd name="T6" fmla="*/ 562387 w 672617"/>
                      <a:gd name="T7" fmla="*/ 458025 h 466420"/>
                      <a:gd name="T8" fmla="*/ 671994 w 672617"/>
                      <a:gd name="T9" fmla="*/ 359509 h 466420"/>
                      <a:gd name="T10" fmla="*/ 516274 w 672617"/>
                      <a:gd name="T11" fmla="*/ 49842 h 466420"/>
                      <a:gd name="T12" fmla="*/ 259241 w 672617"/>
                      <a:gd name="T13" fmla="*/ 1059 h 466420"/>
                      <a:gd name="T14" fmla="*/ 78668 w 672617"/>
                      <a:gd name="T15" fmla="*/ 68559 h 4664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617" h="466420">
                        <a:moveTo>
                          <a:pt x="78668" y="68559"/>
                        </a:moveTo>
                        <a:cubicBezTo>
                          <a:pt x="78668" y="68559"/>
                          <a:pt x="-82957" y="376275"/>
                          <a:pt x="57126" y="411912"/>
                        </a:cubicBezTo>
                        <a:cubicBezTo>
                          <a:pt x="197210" y="447549"/>
                          <a:pt x="330823" y="466420"/>
                          <a:pt x="330823" y="466420"/>
                        </a:cubicBezTo>
                        <a:cubicBezTo>
                          <a:pt x="330823" y="466420"/>
                          <a:pt x="558638" y="462235"/>
                          <a:pt x="562387" y="458025"/>
                        </a:cubicBezTo>
                        <a:cubicBezTo>
                          <a:pt x="566135" y="453840"/>
                          <a:pt x="667783" y="429345"/>
                          <a:pt x="671994" y="359509"/>
                        </a:cubicBezTo>
                        <a:cubicBezTo>
                          <a:pt x="679337" y="237938"/>
                          <a:pt x="621542" y="111180"/>
                          <a:pt x="516274" y="49842"/>
                        </a:cubicBezTo>
                        <a:cubicBezTo>
                          <a:pt x="411006" y="-11496"/>
                          <a:pt x="268895" y="1059"/>
                          <a:pt x="259241" y="1059"/>
                        </a:cubicBezTo>
                        <a:cubicBezTo>
                          <a:pt x="249613" y="1059"/>
                          <a:pt x="78668" y="68559"/>
                          <a:pt x="78668" y="68559"/>
                        </a:cubicBezTo>
                        <a:close/>
                      </a:path>
                    </a:pathLst>
                  </a:custGeom>
                  <a:solidFill>
                    <a:srgbClr val="2B1C3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1" name="Freeform: Shape 58"/>
                  <p:cNvSpPr>
                    <a:spLocks/>
                  </p:cNvSpPr>
                  <p:nvPr/>
                </p:nvSpPr>
                <p:spPr bwMode="auto">
                  <a:xfrm>
                    <a:off x="4897816" y="4883745"/>
                    <a:ext cx="614353" cy="20308"/>
                  </a:xfrm>
                  <a:custGeom>
                    <a:avLst/>
                    <a:gdLst>
                      <a:gd name="T0" fmla="*/ 0 w 614353"/>
                      <a:gd name="T1" fmla="*/ 0 h 20308"/>
                      <a:gd name="T2" fmla="*/ 614354 w 614353"/>
                      <a:gd name="T3" fmla="*/ 0 h 20308"/>
                      <a:gd name="T4" fmla="*/ 614354 w 614353"/>
                      <a:gd name="T5" fmla="*/ 20309 h 20308"/>
                      <a:gd name="T6" fmla="*/ 0 w 614353"/>
                      <a:gd name="T7" fmla="*/ 20309 h 20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4353" h="20308">
                        <a:moveTo>
                          <a:pt x="0" y="0"/>
                        </a:moveTo>
                        <a:lnTo>
                          <a:pt x="614354" y="0"/>
                        </a:lnTo>
                        <a:lnTo>
                          <a:pt x="614354" y="20309"/>
                        </a:lnTo>
                        <a:lnTo>
                          <a:pt x="0" y="20309"/>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2" name="Freeform: Shape 59"/>
                  <p:cNvSpPr>
                    <a:spLocks/>
                  </p:cNvSpPr>
                  <p:nvPr/>
                </p:nvSpPr>
                <p:spPr bwMode="auto">
                  <a:xfrm>
                    <a:off x="4897816" y="4660192"/>
                    <a:ext cx="614353" cy="20308"/>
                  </a:xfrm>
                  <a:custGeom>
                    <a:avLst/>
                    <a:gdLst>
                      <a:gd name="T0" fmla="*/ 0 w 614353"/>
                      <a:gd name="T1" fmla="*/ 0 h 20308"/>
                      <a:gd name="T2" fmla="*/ 614354 w 614353"/>
                      <a:gd name="T3" fmla="*/ 0 h 20308"/>
                      <a:gd name="T4" fmla="*/ 614354 w 614353"/>
                      <a:gd name="T5" fmla="*/ 20309 h 20308"/>
                      <a:gd name="T6" fmla="*/ 0 w 614353"/>
                      <a:gd name="T7" fmla="*/ 20309 h 20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4353" h="20308">
                        <a:moveTo>
                          <a:pt x="0" y="0"/>
                        </a:moveTo>
                        <a:lnTo>
                          <a:pt x="614354" y="0"/>
                        </a:lnTo>
                        <a:lnTo>
                          <a:pt x="614354" y="20309"/>
                        </a:lnTo>
                        <a:lnTo>
                          <a:pt x="0" y="20309"/>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3" name="Freeform: Shape 60"/>
                  <p:cNvSpPr>
                    <a:spLocks/>
                  </p:cNvSpPr>
                  <p:nvPr/>
                </p:nvSpPr>
                <p:spPr bwMode="auto">
                  <a:xfrm>
                    <a:off x="4862873" y="4200043"/>
                    <a:ext cx="42158" cy="934265"/>
                  </a:xfrm>
                  <a:custGeom>
                    <a:avLst/>
                    <a:gdLst>
                      <a:gd name="T0" fmla="*/ 0 w 42158"/>
                      <a:gd name="T1" fmla="*/ 0 h 934265"/>
                      <a:gd name="T2" fmla="*/ 42158 w 42158"/>
                      <a:gd name="T3" fmla="*/ 0 h 934265"/>
                      <a:gd name="T4" fmla="*/ 42158 w 42158"/>
                      <a:gd name="T5" fmla="*/ 934265 h 934265"/>
                      <a:gd name="T6" fmla="*/ 0 w 42158"/>
                      <a:gd name="T7" fmla="*/ 934265 h 934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58" h="934265">
                        <a:moveTo>
                          <a:pt x="0" y="0"/>
                        </a:moveTo>
                        <a:lnTo>
                          <a:pt x="42158" y="0"/>
                        </a:lnTo>
                        <a:lnTo>
                          <a:pt x="42158" y="934265"/>
                        </a:lnTo>
                        <a:lnTo>
                          <a:pt x="0" y="934265"/>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4" name="Freeform: Shape 61"/>
                  <p:cNvSpPr>
                    <a:spLocks/>
                  </p:cNvSpPr>
                  <p:nvPr/>
                </p:nvSpPr>
                <p:spPr bwMode="auto">
                  <a:xfrm>
                    <a:off x="5491116" y="4200043"/>
                    <a:ext cx="42158" cy="934265"/>
                  </a:xfrm>
                  <a:custGeom>
                    <a:avLst/>
                    <a:gdLst>
                      <a:gd name="T0" fmla="*/ 0 w 42158"/>
                      <a:gd name="T1" fmla="*/ 0 h 934265"/>
                      <a:gd name="T2" fmla="*/ 42158 w 42158"/>
                      <a:gd name="T3" fmla="*/ 0 h 934265"/>
                      <a:gd name="T4" fmla="*/ 42158 w 42158"/>
                      <a:gd name="T5" fmla="*/ 934265 h 934265"/>
                      <a:gd name="T6" fmla="*/ 0 w 42158"/>
                      <a:gd name="T7" fmla="*/ 934265 h 934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58" h="934265">
                        <a:moveTo>
                          <a:pt x="0" y="0"/>
                        </a:moveTo>
                        <a:lnTo>
                          <a:pt x="42158" y="0"/>
                        </a:lnTo>
                        <a:lnTo>
                          <a:pt x="42158" y="934265"/>
                        </a:lnTo>
                        <a:lnTo>
                          <a:pt x="0" y="934265"/>
                        </a:lnTo>
                        <a:lnTo>
                          <a:pt x="0" y="0"/>
                        </a:lnTo>
                        <a:close/>
                      </a:path>
                    </a:pathLst>
                  </a:custGeom>
                  <a:solidFill>
                    <a:srgbClr val="3D3A5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5" name="Freeform: Shape 62"/>
                  <p:cNvSpPr>
                    <a:spLocks/>
                  </p:cNvSpPr>
                  <p:nvPr/>
                </p:nvSpPr>
                <p:spPr bwMode="auto">
                  <a:xfrm>
                    <a:off x="4828365" y="4144174"/>
                    <a:ext cx="737054" cy="74509"/>
                  </a:xfrm>
                  <a:custGeom>
                    <a:avLst/>
                    <a:gdLst>
                      <a:gd name="T0" fmla="*/ 705577 w 737054"/>
                      <a:gd name="T1" fmla="*/ 74509 h 74509"/>
                      <a:gd name="T2" fmla="*/ 31478 w 737054"/>
                      <a:gd name="T3" fmla="*/ 74509 h 74509"/>
                      <a:gd name="T4" fmla="*/ 0 w 737054"/>
                      <a:gd name="T5" fmla="*/ 43031 h 74509"/>
                      <a:gd name="T6" fmla="*/ 0 w 737054"/>
                      <a:gd name="T7" fmla="*/ 31478 h 74509"/>
                      <a:gd name="T8" fmla="*/ 31478 w 737054"/>
                      <a:gd name="T9" fmla="*/ 0 h 74509"/>
                      <a:gd name="T10" fmla="*/ 705577 w 737054"/>
                      <a:gd name="T11" fmla="*/ 0 h 74509"/>
                      <a:gd name="T12" fmla="*/ 737055 w 737054"/>
                      <a:gd name="T13" fmla="*/ 31478 h 74509"/>
                      <a:gd name="T14" fmla="*/ 737055 w 737054"/>
                      <a:gd name="T15" fmla="*/ 43031 h 74509"/>
                      <a:gd name="T16" fmla="*/ 705577 w 737054"/>
                      <a:gd name="T17" fmla="*/ 74509 h 745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7054" h="74509">
                        <a:moveTo>
                          <a:pt x="705577" y="74509"/>
                        </a:moveTo>
                        <a:lnTo>
                          <a:pt x="31478" y="74509"/>
                        </a:lnTo>
                        <a:cubicBezTo>
                          <a:pt x="14096" y="74509"/>
                          <a:pt x="0" y="60413"/>
                          <a:pt x="0" y="43031"/>
                        </a:cubicBezTo>
                        <a:lnTo>
                          <a:pt x="0" y="31478"/>
                        </a:lnTo>
                        <a:cubicBezTo>
                          <a:pt x="0" y="14096"/>
                          <a:pt x="14096" y="0"/>
                          <a:pt x="31478" y="0"/>
                        </a:cubicBezTo>
                        <a:lnTo>
                          <a:pt x="705577" y="0"/>
                        </a:lnTo>
                        <a:cubicBezTo>
                          <a:pt x="722959" y="0"/>
                          <a:pt x="737055" y="14096"/>
                          <a:pt x="737055" y="31478"/>
                        </a:cubicBezTo>
                        <a:lnTo>
                          <a:pt x="737055" y="43031"/>
                        </a:lnTo>
                        <a:cubicBezTo>
                          <a:pt x="737055" y="60413"/>
                          <a:pt x="722959" y="74509"/>
                          <a:pt x="705577" y="74509"/>
                        </a:cubicBezTo>
                        <a:close/>
                      </a:path>
                    </a:pathLst>
                  </a:custGeom>
                  <a:solidFill>
                    <a:srgbClr val="FEE4C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6" name="Freeform: Shape 63"/>
                  <p:cNvSpPr>
                    <a:spLocks/>
                  </p:cNvSpPr>
                  <p:nvPr/>
                </p:nvSpPr>
                <p:spPr bwMode="auto">
                  <a:xfrm>
                    <a:off x="4779274" y="3169059"/>
                    <a:ext cx="800549" cy="381506"/>
                  </a:xfrm>
                  <a:custGeom>
                    <a:avLst/>
                    <a:gdLst>
                      <a:gd name="T0" fmla="*/ 719776 w 800549"/>
                      <a:gd name="T1" fmla="*/ 381506 h 381506"/>
                      <a:gd name="T2" fmla="*/ 80774 w 800549"/>
                      <a:gd name="T3" fmla="*/ 381506 h 381506"/>
                      <a:gd name="T4" fmla="*/ 0 w 800549"/>
                      <a:gd name="T5" fmla="*/ 300707 h 381506"/>
                      <a:gd name="T6" fmla="*/ 0 w 800549"/>
                      <a:gd name="T7" fmla="*/ 80800 h 381506"/>
                      <a:gd name="T8" fmla="*/ 80774 w 800549"/>
                      <a:gd name="T9" fmla="*/ 0 h 381506"/>
                      <a:gd name="T10" fmla="*/ 719776 w 800549"/>
                      <a:gd name="T11" fmla="*/ 0 h 381506"/>
                      <a:gd name="T12" fmla="*/ 800549 w 800549"/>
                      <a:gd name="T13" fmla="*/ 80800 h 381506"/>
                      <a:gd name="T14" fmla="*/ 800549 w 800549"/>
                      <a:gd name="T15" fmla="*/ 300707 h 381506"/>
                      <a:gd name="T16" fmla="*/ 719776 w 800549"/>
                      <a:gd name="T17" fmla="*/ 381506 h 3815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0549" h="381506">
                        <a:moveTo>
                          <a:pt x="719776" y="381506"/>
                        </a:moveTo>
                        <a:lnTo>
                          <a:pt x="80774" y="381506"/>
                        </a:lnTo>
                        <a:cubicBezTo>
                          <a:pt x="36151" y="381506"/>
                          <a:pt x="0" y="345330"/>
                          <a:pt x="0" y="300707"/>
                        </a:cubicBezTo>
                        <a:lnTo>
                          <a:pt x="0" y="80800"/>
                        </a:lnTo>
                        <a:cubicBezTo>
                          <a:pt x="0" y="36176"/>
                          <a:pt x="36176" y="0"/>
                          <a:pt x="80774" y="0"/>
                        </a:cubicBezTo>
                        <a:lnTo>
                          <a:pt x="719776" y="0"/>
                        </a:lnTo>
                        <a:cubicBezTo>
                          <a:pt x="764399" y="0"/>
                          <a:pt x="800549" y="36176"/>
                          <a:pt x="800549" y="80800"/>
                        </a:cubicBezTo>
                        <a:lnTo>
                          <a:pt x="800549" y="300707"/>
                        </a:lnTo>
                        <a:cubicBezTo>
                          <a:pt x="800575" y="345330"/>
                          <a:pt x="764399" y="381506"/>
                          <a:pt x="719776" y="381506"/>
                        </a:cubicBezTo>
                        <a:close/>
                      </a:path>
                    </a:pathLst>
                  </a:custGeom>
                  <a:solidFill>
                    <a:srgbClr val="E2C2A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7" name="Freeform: Shape 64"/>
                  <p:cNvSpPr>
                    <a:spLocks/>
                  </p:cNvSpPr>
                  <p:nvPr/>
                </p:nvSpPr>
                <p:spPr bwMode="auto">
                  <a:xfrm>
                    <a:off x="5129688" y="3052725"/>
                    <a:ext cx="103265" cy="163062"/>
                  </a:xfrm>
                  <a:custGeom>
                    <a:avLst/>
                    <a:gdLst>
                      <a:gd name="T0" fmla="*/ 0 w 103265"/>
                      <a:gd name="T1" fmla="*/ 0 h 163062"/>
                      <a:gd name="T2" fmla="*/ 103265 w 103265"/>
                      <a:gd name="T3" fmla="*/ 0 h 163062"/>
                      <a:gd name="T4" fmla="*/ 103265 w 103265"/>
                      <a:gd name="T5" fmla="*/ 163062 h 163062"/>
                      <a:gd name="T6" fmla="*/ 0 w 103265"/>
                      <a:gd name="T7" fmla="*/ 163062 h 163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265" h="163062">
                        <a:moveTo>
                          <a:pt x="0" y="0"/>
                        </a:moveTo>
                        <a:lnTo>
                          <a:pt x="103265" y="0"/>
                        </a:lnTo>
                        <a:lnTo>
                          <a:pt x="103265" y="163062"/>
                        </a:lnTo>
                        <a:lnTo>
                          <a:pt x="0" y="163062"/>
                        </a:lnTo>
                        <a:lnTo>
                          <a:pt x="0" y="0"/>
                        </a:ln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8" name="Freeform: Shape 65"/>
                  <p:cNvSpPr>
                    <a:spLocks/>
                  </p:cNvSpPr>
                  <p:nvPr/>
                </p:nvSpPr>
                <p:spPr bwMode="auto">
                  <a:xfrm>
                    <a:off x="5129688" y="3030106"/>
                    <a:ext cx="103111" cy="66328"/>
                  </a:xfrm>
                  <a:custGeom>
                    <a:avLst/>
                    <a:gdLst>
                      <a:gd name="T0" fmla="*/ 103111 w 103111"/>
                      <a:gd name="T1" fmla="*/ 61826 h 66328"/>
                      <a:gd name="T2" fmla="*/ 103111 w 103111"/>
                      <a:gd name="T3" fmla="*/ 0 h 66328"/>
                      <a:gd name="T4" fmla="*/ 0 w 103111"/>
                      <a:gd name="T5" fmla="*/ 0 h 66328"/>
                      <a:gd name="T6" fmla="*/ 0 w 103111"/>
                      <a:gd name="T7" fmla="*/ 52583 h 66328"/>
                      <a:gd name="T8" fmla="*/ 103111 w 103111"/>
                      <a:gd name="T9" fmla="*/ 61826 h 66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111" h="66328">
                        <a:moveTo>
                          <a:pt x="103111" y="61826"/>
                        </a:moveTo>
                        <a:lnTo>
                          <a:pt x="103111" y="0"/>
                        </a:lnTo>
                        <a:lnTo>
                          <a:pt x="0" y="0"/>
                        </a:lnTo>
                        <a:lnTo>
                          <a:pt x="0" y="52583"/>
                        </a:lnTo>
                        <a:cubicBezTo>
                          <a:pt x="22209" y="64522"/>
                          <a:pt x="55073" y="71377"/>
                          <a:pt x="103111" y="61826"/>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29" name="Freeform: Shape 66"/>
                  <p:cNvSpPr>
                    <a:spLocks/>
                  </p:cNvSpPr>
                  <p:nvPr/>
                </p:nvSpPr>
                <p:spPr bwMode="auto">
                  <a:xfrm>
                    <a:off x="4957848" y="2685161"/>
                    <a:ext cx="438770" cy="382342"/>
                  </a:xfrm>
                  <a:custGeom>
                    <a:avLst/>
                    <a:gdLst>
                      <a:gd name="T0" fmla="*/ 419605 w 438770"/>
                      <a:gd name="T1" fmla="*/ 167453 h 382342"/>
                      <a:gd name="T2" fmla="*/ 387896 w 438770"/>
                      <a:gd name="T3" fmla="*/ 168711 h 382342"/>
                      <a:gd name="T4" fmla="*/ 219391 w 438770"/>
                      <a:gd name="T5" fmla="*/ 103 h 382342"/>
                      <a:gd name="T6" fmla="*/ 50860 w 438770"/>
                      <a:gd name="T7" fmla="*/ 168711 h 382342"/>
                      <a:gd name="T8" fmla="*/ 19151 w 438770"/>
                      <a:gd name="T9" fmla="*/ 167453 h 382342"/>
                      <a:gd name="T10" fmla="*/ 6005 w 438770"/>
                      <a:gd name="T11" fmla="*/ 227250 h 382342"/>
                      <a:gd name="T12" fmla="*/ 61463 w 438770"/>
                      <a:gd name="T13" fmla="*/ 253208 h 382342"/>
                      <a:gd name="T14" fmla="*/ 68575 w 438770"/>
                      <a:gd name="T15" fmla="*/ 248329 h 382342"/>
                      <a:gd name="T16" fmla="*/ 219416 w 438770"/>
                      <a:gd name="T17" fmla="*/ 382328 h 382342"/>
                      <a:gd name="T18" fmla="*/ 370258 w 438770"/>
                      <a:gd name="T19" fmla="*/ 248329 h 382342"/>
                      <a:gd name="T20" fmla="*/ 377344 w 438770"/>
                      <a:gd name="T21" fmla="*/ 253208 h 382342"/>
                      <a:gd name="T22" fmla="*/ 432802 w 438770"/>
                      <a:gd name="T23" fmla="*/ 227250 h 382342"/>
                      <a:gd name="T24" fmla="*/ 419605 w 438770"/>
                      <a:gd name="T25" fmla="*/ 167453 h 382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8770" h="382342">
                        <a:moveTo>
                          <a:pt x="419605" y="167453"/>
                        </a:moveTo>
                        <a:cubicBezTo>
                          <a:pt x="409720" y="162575"/>
                          <a:pt x="398269" y="163448"/>
                          <a:pt x="387896" y="168711"/>
                        </a:cubicBezTo>
                        <a:cubicBezTo>
                          <a:pt x="391465" y="75331"/>
                          <a:pt x="315287" y="-3235"/>
                          <a:pt x="219391" y="103"/>
                        </a:cubicBezTo>
                        <a:cubicBezTo>
                          <a:pt x="123469" y="-3209"/>
                          <a:pt x="47316" y="75331"/>
                          <a:pt x="50860" y="168711"/>
                        </a:cubicBezTo>
                        <a:cubicBezTo>
                          <a:pt x="40487" y="163448"/>
                          <a:pt x="29010" y="162575"/>
                          <a:pt x="19151" y="167453"/>
                        </a:cubicBezTo>
                        <a:cubicBezTo>
                          <a:pt x="203" y="176799"/>
                          <a:pt x="-5677" y="203578"/>
                          <a:pt x="6005" y="227250"/>
                        </a:cubicBezTo>
                        <a:cubicBezTo>
                          <a:pt x="17687" y="250923"/>
                          <a:pt x="42515" y="262553"/>
                          <a:pt x="61463" y="253208"/>
                        </a:cubicBezTo>
                        <a:cubicBezTo>
                          <a:pt x="64108" y="251898"/>
                          <a:pt x="66444" y="250255"/>
                          <a:pt x="68575" y="248329"/>
                        </a:cubicBezTo>
                        <a:cubicBezTo>
                          <a:pt x="79436" y="325534"/>
                          <a:pt x="143829" y="383406"/>
                          <a:pt x="219416" y="382328"/>
                        </a:cubicBezTo>
                        <a:cubicBezTo>
                          <a:pt x="294978" y="383406"/>
                          <a:pt x="359397" y="325534"/>
                          <a:pt x="370258" y="248329"/>
                        </a:cubicBezTo>
                        <a:cubicBezTo>
                          <a:pt x="372363" y="250255"/>
                          <a:pt x="374725" y="251898"/>
                          <a:pt x="377344" y="253208"/>
                        </a:cubicBezTo>
                        <a:cubicBezTo>
                          <a:pt x="396292" y="262553"/>
                          <a:pt x="421120" y="250923"/>
                          <a:pt x="432802" y="227250"/>
                        </a:cubicBezTo>
                        <a:cubicBezTo>
                          <a:pt x="444433" y="203578"/>
                          <a:pt x="438553" y="176799"/>
                          <a:pt x="419605" y="167453"/>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0" name="Freeform: Shape 67"/>
                  <p:cNvSpPr>
                    <a:spLocks/>
                  </p:cNvSpPr>
                  <p:nvPr/>
                </p:nvSpPr>
                <p:spPr bwMode="auto">
                  <a:xfrm>
                    <a:off x="5106276" y="2873622"/>
                    <a:ext cx="28390" cy="28387"/>
                  </a:xfrm>
                  <a:custGeom>
                    <a:avLst/>
                    <a:gdLst>
                      <a:gd name="T0" fmla="*/ 28368 w 28390"/>
                      <a:gd name="T1" fmla="*/ 13422 h 28387"/>
                      <a:gd name="T2" fmla="*/ 14965 w 28390"/>
                      <a:gd name="T3" fmla="*/ 28365 h 28387"/>
                      <a:gd name="T4" fmla="*/ 22 w 28390"/>
                      <a:gd name="T5" fmla="*/ 14963 h 28387"/>
                      <a:gd name="T6" fmla="*/ 13425 w 28390"/>
                      <a:gd name="T7" fmla="*/ 20 h 28387"/>
                      <a:gd name="T8" fmla="*/ 28368 w 28390"/>
                      <a:gd name="T9" fmla="*/ 13422 h 28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390" h="28387">
                        <a:moveTo>
                          <a:pt x="28368" y="13422"/>
                        </a:moveTo>
                        <a:cubicBezTo>
                          <a:pt x="28804" y="21253"/>
                          <a:pt x="22796" y="27929"/>
                          <a:pt x="14965" y="28365"/>
                        </a:cubicBezTo>
                        <a:cubicBezTo>
                          <a:pt x="7134" y="28802"/>
                          <a:pt x="459" y="22794"/>
                          <a:pt x="22" y="14963"/>
                        </a:cubicBezTo>
                        <a:cubicBezTo>
                          <a:pt x="-414" y="7132"/>
                          <a:pt x="5594" y="456"/>
                          <a:pt x="13425" y="20"/>
                        </a:cubicBezTo>
                        <a:cubicBezTo>
                          <a:pt x="21256" y="-391"/>
                          <a:pt x="27931" y="5617"/>
                          <a:pt x="28368" y="13422"/>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1" name="Freeform: Shape 68"/>
                  <p:cNvSpPr>
                    <a:spLocks/>
                  </p:cNvSpPr>
                  <p:nvPr/>
                </p:nvSpPr>
                <p:spPr bwMode="auto">
                  <a:xfrm>
                    <a:off x="5228412" y="2874957"/>
                    <a:ext cx="28364" cy="28387"/>
                  </a:xfrm>
                  <a:custGeom>
                    <a:avLst/>
                    <a:gdLst>
                      <a:gd name="T0" fmla="*/ 28342 w 28364"/>
                      <a:gd name="T1" fmla="*/ 13422 h 28387"/>
                      <a:gd name="T2" fmla="*/ 14965 w 28364"/>
                      <a:gd name="T3" fmla="*/ 28365 h 28387"/>
                      <a:gd name="T4" fmla="*/ 22 w 28364"/>
                      <a:gd name="T5" fmla="*/ 14963 h 28387"/>
                      <a:gd name="T6" fmla="*/ 13425 w 28364"/>
                      <a:gd name="T7" fmla="*/ 20 h 28387"/>
                      <a:gd name="T8" fmla="*/ 28342 w 28364"/>
                      <a:gd name="T9" fmla="*/ 13422 h 28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364" h="28387">
                        <a:moveTo>
                          <a:pt x="28342" y="13422"/>
                        </a:moveTo>
                        <a:cubicBezTo>
                          <a:pt x="28778" y="21253"/>
                          <a:pt x="22771" y="27929"/>
                          <a:pt x="14965" y="28365"/>
                        </a:cubicBezTo>
                        <a:cubicBezTo>
                          <a:pt x="7134" y="28802"/>
                          <a:pt x="459" y="22794"/>
                          <a:pt x="22" y="14963"/>
                        </a:cubicBezTo>
                        <a:cubicBezTo>
                          <a:pt x="-414" y="7132"/>
                          <a:pt x="5594" y="456"/>
                          <a:pt x="13425" y="20"/>
                        </a:cubicBezTo>
                        <a:cubicBezTo>
                          <a:pt x="21204" y="-391"/>
                          <a:pt x="27906" y="5591"/>
                          <a:pt x="28342" y="13422"/>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2" name="Freeform: Shape 69"/>
                  <p:cNvSpPr>
                    <a:spLocks/>
                  </p:cNvSpPr>
                  <p:nvPr/>
                </p:nvSpPr>
                <p:spPr bwMode="auto">
                  <a:xfrm>
                    <a:off x="5071508" y="2841083"/>
                    <a:ext cx="78694" cy="24959"/>
                  </a:xfrm>
                  <a:custGeom>
                    <a:avLst/>
                    <a:gdLst>
                      <a:gd name="T0" fmla="*/ 78694 w 78694"/>
                      <a:gd name="T1" fmla="*/ 16948 h 24959"/>
                      <a:gd name="T2" fmla="*/ 58103 w 78694"/>
                      <a:gd name="T3" fmla="*/ 11351 h 24959"/>
                      <a:gd name="T4" fmla="*/ 38282 w 78694"/>
                      <a:gd name="T5" fmla="*/ 10530 h 24959"/>
                      <a:gd name="T6" fmla="*/ 19154 w 78694"/>
                      <a:gd name="T7" fmla="*/ 15408 h 24959"/>
                      <a:gd name="T8" fmla="*/ 16740 w 78694"/>
                      <a:gd name="T9" fmla="*/ 16307 h 24959"/>
                      <a:gd name="T10" fmla="*/ 14429 w 78694"/>
                      <a:gd name="T11" fmla="*/ 17436 h 24959"/>
                      <a:gd name="T12" fmla="*/ 9680 w 78694"/>
                      <a:gd name="T13" fmla="*/ 19747 h 24959"/>
                      <a:gd name="T14" fmla="*/ 0 w 78694"/>
                      <a:gd name="T15" fmla="*/ 24959 h 24959"/>
                      <a:gd name="T16" fmla="*/ 6547 w 78694"/>
                      <a:gd name="T17" fmla="*/ 15742 h 24959"/>
                      <a:gd name="T18" fmla="*/ 15277 w 78694"/>
                      <a:gd name="T19" fmla="*/ 8270 h 24959"/>
                      <a:gd name="T20" fmla="*/ 37255 w 78694"/>
                      <a:gd name="T21" fmla="*/ 260 h 24959"/>
                      <a:gd name="T22" fmla="*/ 60388 w 78694"/>
                      <a:gd name="T23" fmla="*/ 3572 h 24959"/>
                      <a:gd name="T24" fmla="*/ 78694 w 78694"/>
                      <a:gd name="T25" fmla="*/ 16948 h 249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694" h="24959">
                        <a:moveTo>
                          <a:pt x="78694" y="16948"/>
                        </a:moveTo>
                        <a:cubicBezTo>
                          <a:pt x="71608" y="14484"/>
                          <a:pt x="64855" y="12558"/>
                          <a:pt x="58103" y="11351"/>
                        </a:cubicBezTo>
                        <a:cubicBezTo>
                          <a:pt x="51376" y="10145"/>
                          <a:pt x="44752" y="9836"/>
                          <a:pt x="38282" y="10530"/>
                        </a:cubicBezTo>
                        <a:cubicBezTo>
                          <a:pt x="31837" y="11300"/>
                          <a:pt x="25341" y="12635"/>
                          <a:pt x="19154" y="15408"/>
                        </a:cubicBezTo>
                        <a:lnTo>
                          <a:pt x="16740" y="16307"/>
                        </a:lnTo>
                        <a:cubicBezTo>
                          <a:pt x="15944" y="16615"/>
                          <a:pt x="15225" y="17103"/>
                          <a:pt x="14429" y="17436"/>
                        </a:cubicBezTo>
                        <a:lnTo>
                          <a:pt x="9680" y="19747"/>
                        </a:lnTo>
                        <a:cubicBezTo>
                          <a:pt x="6496" y="21339"/>
                          <a:pt x="3543" y="23367"/>
                          <a:pt x="0" y="24959"/>
                        </a:cubicBezTo>
                        <a:cubicBezTo>
                          <a:pt x="1900" y="21750"/>
                          <a:pt x="4057" y="18617"/>
                          <a:pt x="6547" y="15742"/>
                        </a:cubicBezTo>
                        <a:cubicBezTo>
                          <a:pt x="9320" y="13200"/>
                          <a:pt x="11888" y="10196"/>
                          <a:pt x="15277" y="8270"/>
                        </a:cubicBezTo>
                        <a:cubicBezTo>
                          <a:pt x="21567" y="3674"/>
                          <a:pt x="29398" y="1133"/>
                          <a:pt x="37255" y="260"/>
                        </a:cubicBezTo>
                        <a:cubicBezTo>
                          <a:pt x="45163" y="-588"/>
                          <a:pt x="53225" y="670"/>
                          <a:pt x="60388" y="3572"/>
                        </a:cubicBezTo>
                        <a:cubicBezTo>
                          <a:pt x="67525" y="6576"/>
                          <a:pt x="74047" y="10940"/>
                          <a:pt x="78694" y="16948"/>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3" name="Freeform: Shape 70"/>
                  <p:cNvSpPr>
                    <a:spLocks/>
                  </p:cNvSpPr>
                  <p:nvPr/>
                </p:nvSpPr>
                <p:spPr bwMode="auto">
                  <a:xfrm>
                    <a:off x="5207381" y="2840600"/>
                    <a:ext cx="78771" cy="24671"/>
                  </a:xfrm>
                  <a:custGeom>
                    <a:avLst/>
                    <a:gdLst>
                      <a:gd name="T0" fmla="*/ 0 w 78771"/>
                      <a:gd name="T1" fmla="*/ 17200 h 24671"/>
                      <a:gd name="T2" fmla="*/ 18204 w 78771"/>
                      <a:gd name="T3" fmla="*/ 3721 h 24671"/>
                      <a:gd name="T4" fmla="*/ 41311 w 78771"/>
                      <a:gd name="T5" fmla="*/ 229 h 24671"/>
                      <a:gd name="T6" fmla="*/ 63366 w 78771"/>
                      <a:gd name="T7" fmla="*/ 8085 h 24671"/>
                      <a:gd name="T8" fmla="*/ 72147 w 78771"/>
                      <a:gd name="T9" fmla="*/ 15505 h 24671"/>
                      <a:gd name="T10" fmla="*/ 78771 w 78771"/>
                      <a:gd name="T11" fmla="*/ 24671 h 24671"/>
                      <a:gd name="T12" fmla="*/ 69066 w 78771"/>
                      <a:gd name="T13" fmla="*/ 19536 h 24671"/>
                      <a:gd name="T14" fmla="*/ 64316 w 78771"/>
                      <a:gd name="T15" fmla="*/ 17277 h 24671"/>
                      <a:gd name="T16" fmla="*/ 61980 w 78771"/>
                      <a:gd name="T17" fmla="*/ 16147 h 24671"/>
                      <a:gd name="T18" fmla="*/ 59541 w 78771"/>
                      <a:gd name="T19" fmla="*/ 15249 h 24671"/>
                      <a:gd name="T20" fmla="*/ 40361 w 78771"/>
                      <a:gd name="T21" fmla="*/ 10499 h 24671"/>
                      <a:gd name="T22" fmla="*/ 20540 w 78771"/>
                      <a:gd name="T23" fmla="*/ 11474 h 24671"/>
                      <a:gd name="T24" fmla="*/ 0 w 78771"/>
                      <a:gd name="T25" fmla="*/ 17200 h 246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771" h="24671">
                        <a:moveTo>
                          <a:pt x="0" y="17200"/>
                        </a:moveTo>
                        <a:cubicBezTo>
                          <a:pt x="4596" y="11141"/>
                          <a:pt x="11117" y="6750"/>
                          <a:pt x="18204" y="3721"/>
                        </a:cubicBezTo>
                        <a:cubicBezTo>
                          <a:pt x="25341" y="742"/>
                          <a:pt x="33403" y="-567"/>
                          <a:pt x="41311" y="229"/>
                        </a:cubicBezTo>
                        <a:cubicBezTo>
                          <a:pt x="49168" y="1050"/>
                          <a:pt x="57024" y="3541"/>
                          <a:pt x="63366" y="8085"/>
                        </a:cubicBezTo>
                        <a:cubicBezTo>
                          <a:pt x="66781" y="9985"/>
                          <a:pt x="69348" y="12989"/>
                          <a:pt x="72147" y="15505"/>
                        </a:cubicBezTo>
                        <a:cubicBezTo>
                          <a:pt x="74663" y="18355"/>
                          <a:pt x="76846" y="21488"/>
                          <a:pt x="78771" y="24671"/>
                        </a:cubicBezTo>
                        <a:cubicBezTo>
                          <a:pt x="75228" y="23105"/>
                          <a:pt x="72250" y="21103"/>
                          <a:pt x="69066" y="19536"/>
                        </a:cubicBezTo>
                        <a:lnTo>
                          <a:pt x="64316" y="17277"/>
                        </a:lnTo>
                        <a:cubicBezTo>
                          <a:pt x="63520" y="16943"/>
                          <a:pt x="62801" y="16455"/>
                          <a:pt x="61980" y="16147"/>
                        </a:cubicBezTo>
                        <a:lnTo>
                          <a:pt x="59541" y="15249"/>
                        </a:lnTo>
                        <a:cubicBezTo>
                          <a:pt x="53302" y="12501"/>
                          <a:pt x="46806" y="11218"/>
                          <a:pt x="40361" y="10499"/>
                        </a:cubicBezTo>
                        <a:cubicBezTo>
                          <a:pt x="33865" y="9857"/>
                          <a:pt x="27241" y="10216"/>
                          <a:pt x="20540" y="11474"/>
                        </a:cubicBezTo>
                        <a:cubicBezTo>
                          <a:pt x="13813" y="12707"/>
                          <a:pt x="7061" y="14684"/>
                          <a:pt x="0" y="17200"/>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4" name="Freeform: Shape 71"/>
                  <p:cNvSpPr>
                    <a:spLocks/>
                  </p:cNvSpPr>
                  <p:nvPr/>
                </p:nvSpPr>
                <p:spPr bwMode="auto">
                  <a:xfrm>
                    <a:off x="5158965" y="2881010"/>
                    <a:ext cx="27576" cy="79515"/>
                  </a:xfrm>
                  <a:custGeom>
                    <a:avLst/>
                    <a:gdLst>
                      <a:gd name="T0" fmla="*/ 27234 w 27576"/>
                      <a:gd name="T1" fmla="*/ 0 h 79515"/>
                      <a:gd name="T2" fmla="*/ 25874 w 27576"/>
                      <a:gd name="T3" fmla="*/ 24828 h 79515"/>
                      <a:gd name="T4" fmla="*/ 22382 w 27576"/>
                      <a:gd name="T5" fmla="*/ 37101 h 79515"/>
                      <a:gd name="T6" fmla="*/ 14987 w 27576"/>
                      <a:gd name="T7" fmla="*/ 48680 h 79515"/>
                      <a:gd name="T8" fmla="*/ 13447 w 27576"/>
                      <a:gd name="T9" fmla="*/ 49887 h 79515"/>
                      <a:gd name="T10" fmla="*/ 12086 w 27576"/>
                      <a:gd name="T11" fmla="*/ 50914 h 79515"/>
                      <a:gd name="T12" fmla="*/ 10263 w 27576"/>
                      <a:gd name="T13" fmla="*/ 52352 h 79515"/>
                      <a:gd name="T14" fmla="*/ 7773 w 27576"/>
                      <a:gd name="T15" fmla="*/ 55843 h 79515"/>
                      <a:gd name="T16" fmla="*/ 8414 w 27576"/>
                      <a:gd name="T17" fmla="*/ 64830 h 79515"/>
                      <a:gd name="T18" fmla="*/ 25565 w 27576"/>
                      <a:gd name="T19" fmla="*/ 79516 h 79515"/>
                      <a:gd name="T20" fmla="*/ 3074 w 27576"/>
                      <a:gd name="T21" fmla="*/ 67885 h 79515"/>
                      <a:gd name="T22" fmla="*/ 738 w 27576"/>
                      <a:gd name="T23" fmla="*/ 53378 h 79515"/>
                      <a:gd name="T24" fmla="*/ 2432 w 27576"/>
                      <a:gd name="T25" fmla="*/ 49784 h 79515"/>
                      <a:gd name="T26" fmla="*/ 4871 w 27576"/>
                      <a:gd name="T27" fmla="*/ 46729 h 79515"/>
                      <a:gd name="T28" fmla="*/ 7798 w 27576"/>
                      <a:gd name="T29" fmla="*/ 44341 h 79515"/>
                      <a:gd name="T30" fmla="*/ 8851 w 27576"/>
                      <a:gd name="T31" fmla="*/ 43494 h 79515"/>
                      <a:gd name="T32" fmla="*/ 9698 w 27576"/>
                      <a:gd name="T33" fmla="*/ 42800 h 79515"/>
                      <a:gd name="T34" fmla="*/ 15578 w 27576"/>
                      <a:gd name="T35" fmla="*/ 34045 h 79515"/>
                      <a:gd name="T36" fmla="*/ 19968 w 27576"/>
                      <a:gd name="T37" fmla="*/ 23185 h 79515"/>
                      <a:gd name="T38" fmla="*/ 27234 w 27576"/>
                      <a:gd name="T39" fmla="*/ 0 h 79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576" h="79515">
                        <a:moveTo>
                          <a:pt x="27234" y="0"/>
                        </a:moveTo>
                        <a:cubicBezTo>
                          <a:pt x="28005" y="8293"/>
                          <a:pt x="27440" y="16612"/>
                          <a:pt x="25874" y="24828"/>
                        </a:cubicBezTo>
                        <a:cubicBezTo>
                          <a:pt x="25078" y="28962"/>
                          <a:pt x="23974" y="33044"/>
                          <a:pt x="22382" y="37101"/>
                        </a:cubicBezTo>
                        <a:cubicBezTo>
                          <a:pt x="20713" y="41106"/>
                          <a:pt x="18685" y="45188"/>
                          <a:pt x="14987" y="48680"/>
                        </a:cubicBezTo>
                        <a:lnTo>
                          <a:pt x="13447" y="49887"/>
                        </a:lnTo>
                        <a:lnTo>
                          <a:pt x="12086" y="50914"/>
                        </a:lnTo>
                        <a:cubicBezTo>
                          <a:pt x="11496" y="51402"/>
                          <a:pt x="10725" y="51761"/>
                          <a:pt x="10263" y="52352"/>
                        </a:cubicBezTo>
                        <a:cubicBezTo>
                          <a:pt x="9133" y="53353"/>
                          <a:pt x="8312" y="54534"/>
                          <a:pt x="7773" y="55843"/>
                        </a:cubicBezTo>
                        <a:cubicBezTo>
                          <a:pt x="6540" y="58436"/>
                          <a:pt x="7079" y="61697"/>
                          <a:pt x="8414" y="64830"/>
                        </a:cubicBezTo>
                        <a:cubicBezTo>
                          <a:pt x="11367" y="71197"/>
                          <a:pt x="18145" y="75998"/>
                          <a:pt x="25565" y="79516"/>
                        </a:cubicBezTo>
                        <a:cubicBezTo>
                          <a:pt x="17401" y="79131"/>
                          <a:pt x="8414" y="75870"/>
                          <a:pt x="3074" y="67885"/>
                        </a:cubicBezTo>
                        <a:cubicBezTo>
                          <a:pt x="455" y="64008"/>
                          <a:pt x="-957" y="58539"/>
                          <a:pt x="738" y="53378"/>
                        </a:cubicBezTo>
                        <a:cubicBezTo>
                          <a:pt x="1148" y="52095"/>
                          <a:pt x="1662" y="50862"/>
                          <a:pt x="2432" y="49784"/>
                        </a:cubicBezTo>
                        <a:cubicBezTo>
                          <a:pt x="3074" y="48603"/>
                          <a:pt x="3973" y="47679"/>
                          <a:pt x="4871" y="46729"/>
                        </a:cubicBezTo>
                        <a:cubicBezTo>
                          <a:pt x="5744" y="45727"/>
                          <a:pt x="6823" y="45137"/>
                          <a:pt x="7798" y="44341"/>
                        </a:cubicBezTo>
                        <a:cubicBezTo>
                          <a:pt x="8414" y="43904"/>
                          <a:pt x="8517" y="43750"/>
                          <a:pt x="8851" y="43494"/>
                        </a:cubicBezTo>
                        <a:lnTo>
                          <a:pt x="9698" y="42800"/>
                        </a:lnTo>
                        <a:cubicBezTo>
                          <a:pt x="11983" y="40695"/>
                          <a:pt x="13883" y="37409"/>
                          <a:pt x="15578" y="34045"/>
                        </a:cubicBezTo>
                        <a:cubicBezTo>
                          <a:pt x="17349" y="30656"/>
                          <a:pt x="18556" y="26882"/>
                          <a:pt x="19968" y="23185"/>
                        </a:cubicBezTo>
                        <a:cubicBezTo>
                          <a:pt x="22510" y="15713"/>
                          <a:pt x="24770" y="7934"/>
                          <a:pt x="27234" y="0"/>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5" name="Freeform: Shape 72"/>
                  <p:cNvSpPr>
                    <a:spLocks/>
                  </p:cNvSpPr>
                  <p:nvPr/>
                </p:nvSpPr>
                <p:spPr bwMode="auto">
                  <a:xfrm>
                    <a:off x="4926444" y="3489407"/>
                    <a:ext cx="508315" cy="330310"/>
                  </a:xfrm>
                  <a:custGeom>
                    <a:avLst/>
                    <a:gdLst>
                      <a:gd name="T0" fmla="*/ 257213 w 508315"/>
                      <a:gd name="T1" fmla="*/ 0 h 330310"/>
                      <a:gd name="T2" fmla="*/ 257213 w 508315"/>
                      <a:gd name="T3" fmla="*/ 0 h 330310"/>
                      <a:gd name="T4" fmla="*/ 257213 w 508315"/>
                      <a:gd name="T5" fmla="*/ 0 h 330310"/>
                      <a:gd name="T6" fmla="*/ 257213 w 508315"/>
                      <a:gd name="T7" fmla="*/ 0 h 330310"/>
                      <a:gd name="T8" fmla="*/ 257213 w 508315"/>
                      <a:gd name="T9" fmla="*/ 0 h 330310"/>
                      <a:gd name="T10" fmla="*/ 0 w 508315"/>
                      <a:gd name="T11" fmla="*/ 22260 h 330310"/>
                      <a:gd name="T12" fmla="*/ 21850 w 508315"/>
                      <a:gd name="T13" fmla="*/ 330310 h 330310"/>
                      <a:gd name="T14" fmla="*/ 257213 w 508315"/>
                      <a:gd name="T15" fmla="*/ 330310 h 330310"/>
                      <a:gd name="T16" fmla="*/ 257213 w 508315"/>
                      <a:gd name="T17" fmla="*/ 330310 h 330310"/>
                      <a:gd name="T18" fmla="*/ 492577 w 508315"/>
                      <a:gd name="T19" fmla="*/ 330310 h 330310"/>
                      <a:gd name="T20" fmla="*/ 508316 w 508315"/>
                      <a:gd name="T21" fmla="*/ 36895 h 3303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8315" h="330310">
                        <a:moveTo>
                          <a:pt x="257213" y="0"/>
                        </a:moveTo>
                        <a:lnTo>
                          <a:pt x="257213" y="0"/>
                        </a:lnTo>
                        <a:lnTo>
                          <a:pt x="0" y="22260"/>
                        </a:lnTo>
                        <a:lnTo>
                          <a:pt x="21850" y="330310"/>
                        </a:lnTo>
                        <a:lnTo>
                          <a:pt x="257213" y="330310"/>
                        </a:lnTo>
                        <a:lnTo>
                          <a:pt x="492577" y="330310"/>
                        </a:lnTo>
                        <a:lnTo>
                          <a:pt x="508316" y="36895"/>
                        </a:lnTo>
                        <a:lnTo>
                          <a:pt x="257213" y="0"/>
                        </a:lnTo>
                        <a:close/>
                      </a:path>
                    </a:pathLst>
                  </a:custGeom>
                  <a:solidFill>
                    <a:srgbClr val="07085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6" name="Freeform: Shape 73"/>
                  <p:cNvSpPr>
                    <a:spLocks/>
                  </p:cNvSpPr>
                  <p:nvPr/>
                </p:nvSpPr>
                <p:spPr bwMode="auto">
                  <a:xfrm>
                    <a:off x="4745057" y="3102484"/>
                    <a:ext cx="877577" cy="809715"/>
                  </a:xfrm>
                  <a:custGeom>
                    <a:avLst/>
                    <a:gdLst>
                      <a:gd name="T0" fmla="*/ 877207 w 877577"/>
                      <a:gd name="T1" fmla="*/ 591400 h 809715"/>
                      <a:gd name="T2" fmla="*/ 695813 w 877577"/>
                      <a:gd name="T3" fmla="*/ 72301 h 809715"/>
                      <a:gd name="T4" fmla="*/ 499989 w 877577"/>
                      <a:gd name="T5" fmla="*/ 180 h 809715"/>
                      <a:gd name="T6" fmla="*/ 436392 w 877577"/>
                      <a:gd name="T7" fmla="*/ 35688 h 809715"/>
                      <a:gd name="T8" fmla="*/ 372692 w 877577"/>
                      <a:gd name="T9" fmla="*/ 0 h 809715"/>
                      <a:gd name="T10" fmla="*/ 174198 w 877577"/>
                      <a:gd name="T11" fmla="*/ 72327 h 809715"/>
                      <a:gd name="T12" fmla="*/ 891 w 877577"/>
                      <a:gd name="T13" fmla="*/ 600694 h 809715"/>
                      <a:gd name="T14" fmla="*/ 325039 w 877577"/>
                      <a:gd name="T15" fmla="*/ 612685 h 809715"/>
                      <a:gd name="T16" fmla="*/ 323884 w 877577"/>
                      <a:gd name="T17" fmla="*/ 505902 h 809715"/>
                      <a:gd name="T18" fmla="*/ 157304 w 877577"/>
                      <a:gd name="T19" fmla="*/ 519099 h 809715"/>
                      <a:gd name="T20" fmla="*/ 182876 w 877577"/>
                      <a:gd name="T21" fmla="*/ 448082 h 809715"/>
                      <a:gd name="T22" fmla="*/ 435005 w 877577"/>
                      <a:gd name="T23" fmla="*/ 435398 h 809715"/>
                      <a:gd name="T24" fmla="*/ 671037 w 877577"/>
                      <a:gd name="T25" fmla="*/ 435398 h 809715"/>
                      <a:gd name="T26" fmla="*/ 727855 w 877577"/>
                      <a:gd name="T27" fmla="*/ 600566 h 809715"/>
                      <a:gd name="T28" fmla="*/ 589441 w 877577"/>
                      <a:gd name="T29" fmla="*/ 718543 h 809715"/>
                      <a:gd name="T30" fmla="*/ 656504 w 877577"/>
                      <a:gd name="T31" fmla="*/ 809715 h 809715"/>
                      <a:gd name="T32" fmla="*/ 877207 w 877577"/>
                      <a:gd name="T33" fmla="*/ 591400 h 8097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7577" h="809715">
                        <a:moveTo>
                          <a:pt x="877207" y="591400"/>
                        </a:moveTo>
                        <a:cubicBezTo>
                          <a:pt x="868478" y="536353"/>
                          <a:pt x="754814" y="139159"/>
                          <a:pt x="695813" y="72301"/>
                        </a:cubicBezTo>
                        <a:cubicBezTo>
                          <a:pt x="645900" y="15765"/>
                          <a:pt x="533521" y="2824"/>
                          <a:pt x="499989" y="180"/>
                        </a:cubicBezTo>
                        <a:cubicBezTo>
                          <a:pt x="488332" y="21208"/>
                          <a:pt x="464275" y="35688"/>
                          <a:pt x="436392" y="35688"/>
                        </a:cubicBezTo>
                        <a:cubicBezTo>
                          <a:pt x="408432" y="35688"/>
                          <a:pt x="384297" y="21131"/>
                          <a:pt x="372692" y="0"/>
                        </a:cubicBezTo>
                        <a:cubicBezTo>
                          <a:pt x="343037" y="2131"/>
                          <a:pt x="225548" y="14147"/>
                          <a:pt x="174198" y="72327"/>
                        </a:cubicBezTo>
                        <a:cubicBezTo>
                          <a:pt x="115196" y="139185"/>
                          <a:pt x="-11844" y="571219"/>
                          <a:pt x="891" y="600694"/>
                        </a:cubicBezTo>
                        <a:cubicBezTo>
                          <a:pt x="11905" y="626241"/>
                          <a:pt x="51728" y="654150"/>
                          <a:pt x="325039" y="612685"/>
                        </a:cubicBezTo>
                        <a:lnTo>
                          <a:pt x="323884" y="505902"/>
                        </a:lnTo>
                        <a:cubicBezTo>
                          <a:pt x="323884" y="505902"/>
                          <a:pt x="171066" y="524825"/>
                          <a:pt x="157304" y="519099"/>
                        </a:cubicBezTo>
                        <a:lnTo>
                          <a:pt x="182876" y="448082"/>
                        </a:lnTo>
                        <a:lnTo>
                          <a:pt x="435005" y="435398"/>
                        </a:lnTo>
                        <a:lnTo>
                          <a:pt x="671037" y="435398"/>
                        </a:lnTo>
                        <a:cubicBezTo>
                          <a:pt x="671037" y="435398"/>
                          <a:pt x="732220" y="574352"/>
                          <a:pt x="727855" y="600566"/>
                        </a:cubicBezTo>
                        <a:cubicBezTo>
                          <a:pt x="723491" y="626780"/>
                          <a:pt x="589441" y="718543"/>
                          <a:pt x="589441" y="718543"/>
                        </a:cubicBezTo>
                        <a:lnTo>
                          <a:pt x="656504" y="809715"/>
                        </a:lnTo>
                        <a:cubicBezTo>
                          <a:pt x="737381" y="780240"/>
                          <a:pt x="885963" y="646447"/>
                          <a:pt x="877207" y="591400"/>
                        </a:cubicBezTo>
                        <a:close/>
                      </a:path>
                    </a:pathLst>
                  </a:custGeom>
                  <a:solidFill>
                    <a:srgbClr val="97C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7" name="Freeform: Shape 74"/>
                  <p:cNvSpPr>
                    <a:spLocks/>
                  </p:cNvSpPr>
                  <p:nvPr/>
                </p:nvSpPr>
                <p:spPr bwMode="auto">
                  <a:xfrm>
                    <a:off x="4874933" y="3904876"/>
                    <a:ext cx="291960" cy="1085292"/>
                  </a:xfrm>
                  <a:custGeom>
                    <a:avLst/>
                    <a:gdLst>
                      <a:gd name="T0" fmla="*/ 154981 w 291960"/>
                      <a:gd name="T1" fmla="*/ 5655 h 1085292"/>
                      <a:gd name="T2" fmla="*/ 6759 w 291960"/>
                      <a:gd name="T3" fmla="*/ 320431 h 1085292"/>
                      <a:gd name="T4" fmla="*/ 85967 w 291960"/>
                      <a:gd name="T5" fmla="*/ 1085292 h 1085292"/>
                      <a:gd name="T6" fmla="*/ 287285 w 291960"/>
                      <a:gd name="T7" fmla="*/ 1080902 h 1085292"/>
                      <a:gd name="T8" fmla="*/ 154981 w 291960"/>
                      <a:gd name="T9" fmla="*/ 5655 h 1085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960" h="1085292">
                        <a:moveTo>
                          <a:pt x="154981" y="5655"/>
                        </a:moveTo>
                        <a:cubicBezTo>
                          <a:pt x="154981" y="5655"/>
                          <a:pt x="-38095" y="-68521"/>
                          <a:pt x="6759" y="320431"/>
                        </a:cubicBezTo>
                        <a:cubicBezTo>
                          <a:pt x="51613" y="709357"/>
                          <a:pt x="85967" y="1085292"/>
                          <a:pt x="85967" y="1085292"/>
                        </a:cubicBezTo>
                        <a:lnTo>
                          <a:pt x="287285" y="1080902"/>
                        </a:lnTo>
                        <a:cubicBezTo>
                          <a:pt x="287285" y="1080902"/>
                          <a:pt x="330368" y="36336"/>
                          <a:pt x="154981" y="5655"/>
                        </a:cubicBezTo>
                        <a:close/>
                      </a:path>
                    </a:pathLst>
                  </a:custGeom>
                  <a:solidFill>
                    <a:srgbClr val="3A264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8" name="Freeform: Shape 75"/>
                  <p:cNvSpPr>
                    <a:spLocks/>
                  </p:cNvSpPr>
                  <p:nvPr/>
                </p:nvSpPr>
                <p:spPr bwMode="auto">
                  <a:xfrm>
                    <a:off x="5236390" y="3904876"/>
                    <a:ext cx="291936" cy="1085292"/>
                  </a:xfrm>
                  <a:custGeom>
                    <a:avLst/>
                    <a:gdLst>
                      <a:gd name="T0" fmla="*/ 136955 w 291936"/>
                      <a:gd name="T1" fmla="*/ 5655 h 1085292"/>
                      <a:gd name="T2" fmla="*/ 285177 w 291936"/>
                      <a:gd name="T3" fmla="*/ 320431 h 1085292"/>
                      <a:gd name="T4" fmla="*/ 205995 w 291936"/>
                      <a:gd name="T5" fmla="*/ 1085292 h 1085292"/>
                      <a:gd name="T6" fmla="*/ 4677 w 291936"/>
                      <a:gd name="T7" fmla="*/ 1080902 h 1085292"/>
                      <a:gd name="T8" fmla="*/ 136955 w 291936"/>
                      <a:gd name="T9" fmla="*/ 5655 h 1085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936" h="1085292">
                        <a:moveTo>
                          <a:pt x="136955" y="5655"/>
                        </a:moveTo>
                        <a:cubicBezTo>
                          <a:pt x="136955" y="5655"/>
                          <a:pt x="330031" y="-68521"/>
                          <a:pt x="285177" y="320431"/>
                        </a:cubicBezTo>
                        <a:cubicBezTo>
                          <a:pt x="240348" y="709357"/>
                          <a:pt x="205995" y="1085292"/>
                          <a:pt x="205995" y="1085292"/>
                        </a:cubicBezTo>
                        <a:lnTo>
                          <a:pt x="4677" y="1080902"/>
                        </a:lnTo>
                        <a:cubicBezTo>
                          <a:pt x="4677" y="1080902"/>
                          <a:pt x="-38406" y="36336"/>
                          <a:pt x="136955" y="5655"/>
                        </a:cubicBezTo>
                        <a:close/>
                      </a:path>
                    </a:pathLst>
                  </a:custGeom>
                  <a:solidFill>
                    <a:srgbClr val="3A2645"/>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39" name="Freeform: Shape 76"/>
                  <p:cNvSpPr>
                    <a:spLocks/>
                  </p:cNvSpPr>
                  <p:nvPr/>
                </p:nvSpPr>
                <p:spPr bwMode="auto">
                  <a:xfrm>
                    <a:off x="5217263" y="3814814"/>
                    <a:ext cx="176878" cy="168416"/>
                  </a:xfrm>
                  <a:custGeom>
                    <a:avLst/>
                    <a:gdLst>
                      <a:gd name="T0" fmla="*/ 166377 w 176878"/>
                      <a:gd name="T1" fmla="*/ 69477 h 168416"/>
                      <a:gd name="T2" fmla="*/ 152667 w 176878"/>
                      <a:gd name="T3" fmla="*/ 44700 h 168416"/>
                      <a:gd name="T4" fmla="*/ 119597 w 176878"/>
                      <a:gd name="T5" fmla="*/ 0 h 168416"/>
                      <a:gd name="T6" fmla="*/ 23161 w 176878"/>
                      <a:gd name="T7" fmla="*/ 15456 h 168416"/>
                      <a:gd name="T8" fmla="*/ 72457 w 176878"/>
                      <a:gd name="T9" fmla="*/ 36818 h 168416"/>
                      <a:gd name="T10" fmla="*/ 74255 w 176878"/>
                      <a:gd name="T11" fmla="*/ 43853 h 168416"/>
                      <a:gd name="T12" fmla="*/ 131 w 176878"/>
                      <a:gd name="T13" fmla="*/ 120853 h 168416"/>
                      <a:gd name="T14" fmla="*/ 63985 w 176878"/>
                      <a:gd name="T15" fmla="*/ 84137 h 168416"/>
                      <a:gd name="T16" fmla="*/ 22263 w 176878"/>
                      <a:gd name="T17" fmla="*/ 138979 h 168416"/>
                      <a:gd name="T18" fmla="*/ 78157 w 176878"/>
                      <a:gd name="T19" fmla="*/ 105319 h 168416"/>
                      <a:gd name="T20" fmla="*/ 41134 w 176878"/>
                      <a:gd name="T21" fmla="*/ 158544 h 168416"/>
                      <a:gd name="T22" fmla="*/ 96233 w 176878"/>
                      <a:gd name="T23" fmla="*/ 122547 h 168416"/>
                      <a:gd name="T24" fmla="*/ 79749 w 176878"/>
                      <a:gd name="T25" fmla="*/ 167556 h 168416"/>
                      <a:gd name="T26" fmla="*/ 166300 w 176878"/>
                      <a:gd name="T27" fmla="*/ 95306 h 168416"/>
                      <a:gd name="T28" fmla="*/ 176878 w 176878"/>
                      <a:gd name="T29" fmla="*/ 84189 h 168416"/>
                      <a:gd name="T30" fmla="*/ 166377 w 176878"/>
                      <a:gd name="T31" fmla="*/ 69477 h 1684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878" h="168416">
                        <a:moveTo>
                          <a:pt x="166377" y="69477"/>
                        </a:moveTo>
                        <a:cubicBezTo>
                          <a:pt x="160523" y="61980"/>
                          <a:pt x="158418" y="52274"/>
                          <a:pt x="152667" y="44700"/>
                        </a:cubicBezTo>
                        <a:cubicBezTo>
                          <a:pt x="141446" y="29937"/>
                          <a:pt x="130458" y="15020"/>
                          <a:pt x="119597" y="0"/>
                        </a:cubicBezTo>
                        <a:cubicBezTo>
                          <a:pt x="77901" y="5135"/>
                          <a:pt x="24804" y="12273"/>
                          <a:pt x="23161" y="15456"/>
                        </a:cubicBezTo>
                        <a:cubicBezTo>
                          <a:pt x="20568" y="20489"/>
                          <a:pt x="23624" y="24340"/>
                          <a:pt x="72457" y="36818"/>
                        </a:cubicBezTo>
                        <a:cubicBezTo>
                          <a:pt x="75641" y="37640"/>
                          <a:pt x="76668" y="41645"/>
                          <a:pt x="74255" y="43853"/>
                        </a:cubicBezTo>
                        <a:cubicBezTo>
                          <a:pt x="55512" y="60953"/>
                          <a:pt x="-3130" y="115101"/>
                          <a:pt x="131" y="120853"/>
                        </a:cubicBezTo>
                        <a:cubicBezTo>
                          <a:pt x="4008" y="127708"/>
                          <a:pt x="57592" y="80594"/>
                          <a:pt x="63985" y="84137"/>
                        </a:cubicBezTo>
                        <a:cubicBezTo>
                          <a:pt x="70378" y="87680"/>
                          <a:pt x="16948" y="132329"/>
                          <a:pt x="22263" y="138979"/>
                        </a:cubicBezTo>
                        <a:cubicBezTo>
                          <a:pt x="27603" y="145629"/>
                          <a:pt x="74948" y="103291"/>
                          <a:pt x="78157" y="105319"/>
                        </a:cubicBezTo>
                        <a:cubicBezTo>
                          <a:pt x="81392" y="107348"/>
                          <a:pt x="40364" y="152741"/>
                          <a:pt x="41134" y="158544"/>
                        </a:cubicBezTo>
                        <a:cubicBezTo>
                          <a:pt x="41930" y="164346"/>
                          <a:pt x="91611" y="121186"/>
                          <a:pt x="96233" y="122547"/>
                        </a:cubicBezTo>
                        <a:cubicBezTo>
                          <a:pt x="100854" y="123882"/>
                          <a:pt x="76437" y="165065"/>
                          <a:pt x="79749" y="167556"/>
                        </a:cubicBezTo>
                        <a:cubicBezTo>
                          <a:pt x="83036" y="170046"/>
                          <a:pt x="84807" y="172280"/>
                          <a:pt x="166300" y="95306"/>
                        </a:cubicBezTo>
                        <a:lnTo>
                          <a:pt x="176878" y="84189"/>
                        </a:lnTo>
                        <a:cubicBezTo>
                          <a:pt x="173130" y="79541"/>
                          <a:pt x="170126" y="74124"/>
                          <a:pt x="166377" y="69477"/>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40" name="Freeform: Shape 77"/>
                  <p:cNvSpPr>
                    <a:spLocks/>
                  </p:cNvSpPr>
                  <p:nvPr/>
                </p:nvSpPr>
                <p:spPr bwMode="auto">
                  <a:xfrm>
                    <a:off x="5071303" y="3105334"/>
                    <a:ext cx="215773" cy="78257"/>
                  </a:xfrm>
                  <a:custGeom>
                    <a:avLst/>
                    <a:gdLst>
                      <a:gd name="T0" fmla="*/ 215774 w 215773"/>
                      <a:gd name="T1" fmla="*/ 2465 h 78257"/>
                      <a:gd name="T2" fmla="*/ 198956 w 215773"/>
                      <a:gd name="T3" fmla="*/ 0 h 78257"/>
                      <a:gd name="T4" fmla="*/ 108888 w 215773"/>
                      <a:gd name="T5" fmla="*/ 62853 h 78257"/>
                      <a:gd name="T6" fmla="*/ 108760 w 215773"/>
                      <a:gd name="T7" fmla="*/ 62853 h 78257"/>
                      <a:gd name="T8" fmla="*/ 17433 w 215773"/>
                      <a:gd name="T9" fmla="*/ 154 h 78257"/>
                      <a:gd name="T10" fmla="*/ 0 w 215773"/>
                      <a:gd name="T11" fmla="*/ 2747 h 78257"/>
                      <a:gd name="T12" fmla="*/ 108760 w 215773"/>
                      <a:gd name="T13" fmla="*/ 78258 h 78257"/>
                      <a:gd name="T14" fmla="*/ 108888 w 215773"/>
                      <a:gd name="T15" fmla="*/ 78258 h 78257"/>
                      <a:gd name="T16" fmla="*/ 215774 w 215773"/>
                      <a:gd name="T17" fmla="*/ 2465 h 78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73" h="78257">
                        <a:moveTo>
                          <a:pt x="215774" y="2465"/>
                        </a:moveTo>
                        <a:cubicBezTo>
                          <a:pt x="209817" y="1489"/>
                          <a:pt x="204168" y="693"/>
                          <a:pt x="198956" y="0"/>
                        </a:cubicBezTo>
                        <a:cubicBezTo>
                          <a:pt x="191562" y="21978"/>
                          <a:pt x="169661" y="62853"/>
                          <a:pt x="108888" y="62853"/>
                        </a:cubicBezTo>
                        <a:cubicBezTo>
                          <a:pt x="108837" y="62853"/>
                          <a:pt x="108811" y="62853"/>
                          <a:pt x="108760" y="62853"/>
                        </a:cubicBezTo>
                        <a:cubicBezTo>
                          <a:pt x="56408" y="62801"/>
                          <a:pt x="28499" y="21747"/>
                          <a:pt x="17433" y="154"/>
                        </a:cubicBezTo>
                        <a:cubicBezTo>
                          <a:pt x="12042" y="873"/>
                          <a:pt x="6188" y="1720"/>
                          <a:pt x="0" y="2747"/>
                        </a:cubicBezTo>
                        <a:cubicBezTo>
                          <a:pt x="11246" y="26112"/>
                          <a:pt x="43648" y="78206"/>
                          <a:pt x="108760" y="78258"/>
                        </a:cubicBezTo>
                        <a:cubicBezTo>
                          <a:pt x="108811" y="78258"/>
                          <a:pt x="108862" y="78258"/>
                          <a:pt x="108888" y="78258"/>
                        </a:cubicBezTo>
                        <a:cubicBezTo>
                          <a:pt x="181497" y="78258"/>
                          <a:pt x="207378" y="27652"/>
                          <a:pt x="215774" y="2465"/>
                        </a:cubicBezTo>
                        <a:close/>
                      </a:path>
                    </a:pathLst>
                  </a:custGeom>
                  <a:solidFill>
                    <a:srgbClr val="C0E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nvGrpSpPr>
                  <p:cNvPr id="52341" name="Graphic 6"/>
                  <p:cNvGrpSpPr>
                    <a:grpSpLocks/>
                  </p:cNvGrpSpPr>
                  <p:nvPr/>
                </p:nvGrpSpPr>
                <p:grpSpPr bwMode="auto">
                  <a:xfrm>
                    <a:off x="4897838" y="5017167"/>
                    <a:ext cx="238380" cy="119642"/>
                    <a:chOff x="4897838" y="5017167"/>
                    <a:chExt cx="238380" cy="119642"/>
                  </a:xfrm>
                </p:grpSpPr>
                <p:sp>
                  <p:nvSpPr>
                    <p:cNvPr id="52349" name="Freeform: Shape 79"/>
                    <p:cNvSpPr>
                      <a:spLocks/>
                    </p:cNvSpPr>
                    <p:nvPr/>
                  </p:nvSpPr>
                  <p:spPr bwMode="auto">
                    <a:xfrm>
                      <a:off x="4898703" y="5101743"/>
                      <a:ext cx="237515" cy="35067"/>
                    </a:xfrm>
                    <a:custGeom>
                      <a:avLst/>
                      <a:gdLst>
                        <a:gd name="T0" fmla="*/ 8484 w 237515"/>
                        <a:gd name="T1" fmla="*/ 35056 h 35067"/>
                        <a:gd name="T2" fmla="*/ 230240 w 237515"/>
                        <a:gd name="T3" fmla="*/ 23862 h 35067"/>
                        <a:gd name="T4" fmla="*/ 237506 w 237515"/>
                        <a:gd name="T5" fmla="*/ 15825 h 35067"/>
                        <a:gd name="T6" fmla="*/ 237070 w 237515"/>
                        <a:gd name="T7" fmla="*/ 7275 h 35067"/>
                        <a:gd name="T8" fmla="*/ 229033 w 237515"/>
                        <a:gd name="T9" fmla="*/ 9 h 35067"/>
                        <a:gd name="T10" fmla="*/ 7278 w 237515"/>
                        <a:gd name="T11" fmla="*/ 11204 h 35067"/>
                        <a:gd name="T12" fmla="*/ 12 w 237515"/>
                        <a:gd name="T13" fmla="*/ 19240 h 35067"/>
                        <a:gd name="T14" fmla="*/ 448 w 237515"/>
                        <a:gd name="T15" fmla="*/ 27790 h 35067"/>
                        <a:gd name="T16" fmla="*/ 8484 w 237515"/>
                        <a:gd name="T17" fmla="*/ 35056 h 350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515" h="35067">
                          <a:moveTo>
                            <a:pt x="8484" y="35056"/>
                          </a:moveTo>
                          <a:lnTo>
                            <a:pt x="230240" y="23862"/>
                          </a:lnTo>
                          <a:cubicBezTo>
                            <a:pt x="234477" y="23656"/>
                            <a:pt x="237712" y="20036"/>
                            <a:pt x="237506" y="15825"/>
                          </a:cubicBezTo>
                          <a:lnTo>
                            <a:pt x="237070" y="7275"/>
                          </a:lnTo>
                          <a:cubicBezTo>
                            <a:pt x="236864" y="3039"/>
                            <a:pt x="233244" y="-196"/>
                            <a:pt x="229033" y="9"/>
                          </a:cubicBezTo>
                          <a:lnTo>
                            <a:pt x="7278" y="11204"/>
                          </a:lnTo>
                          <a:cubicBezTo>
                            <a:pt x="3041" y="11409"/>
                            <a:pt x="-220" y="15029"/>
                            <a:pt x="12" y="19240"/>
                          </a:cubicBezTo>
                          <a:lnTo>
                            <a:pt x="448" y="27790"/>
                          </a:lnTo>
                          <a:cubicBezTo>
                            <a:pt x="653" y="32026"/>
                            <a:pt x="4248" y="35287"/>
                            <a:pt x="8484" y="35056"/>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50" name="Freeform: Shape 80"/>
                    <p:cNvSpPr>
                      <a:spLocks/>
                    </p:cNvSpPr>
                    <p:nvPr/>
                  </p:nvSpPr>
                  <p:spPr bwMode="auto">
                    <a:xfrm>
                      <a:off x="4897838" y="5017167"/>
                      <a:ext cx="234502" cy="104885"/>
                    </a:xfrm>
                    <a:custGeom>
                      <a:avLst/>
                      <a:gdLst>
                        <a:gd name="T0" fmla="*/ 223043 w 234502"/>
                        <a:gd name="T1" fmla="*/ 12284 h 104885"/>
                        <a:gd name="T2" fmla="*/ 234238 w 234502"/>
                        <a:gd name="T3" fmla="*/ 78243 h 104885"/>
                        <a:gd name="T4" fmla="*/ 225405 w 234502"/>
                        <a:gd name="T5" fmla="*/ 94341 h 104885"/>
                        <a:gd name="T6" fmla="*/ 16513 w 234502"/>
                        <a:gd name="T7" fmla="*/ 104868 h 104885"/>
                        <a:gd name="T8" fmla="*/ 2392 w 234502"/>
                        <a:gd name="T9" fmla="*/ 95805 h 104885"/>
                        <a:gd name="T10" fmla="*/ 6756 w 234502"/>
                        <a:gd name="T11" fmla="*/ 65919 h 104885"/>
                        <a:gd name="T12" fmla="*/ 111665 w 234502"/>
                        <a:gd name="T13" fmla="*/ 6892 h 104885"/>
                        <a:gd name="T14" fmla="*/ 117621 w 234502"/>
                        <a:gd name="T15" fmla="*/ 4735 h 104885"/>
                        <a:gd name="T16" fmla="*/ 211490 w 234502"/>
                        <a:gd name="T17" fmla="*/ 11 h 104885"/>
                        <a:gd name="T18" fmla="*/ 223043 w 234502"/>
                        <a:gd name="T19" fmla="*/ 12284 h 104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502" h="104885">
                          <a:moveTo>
                            <a:pt x="223043" y="12284"/>
                          </a:moveTo>
                          <a:lnTo>
                            <a:pt x="234238" y="78243"/>
                          </a:lnTo>
                          <a:cubicBezTo>
                            <a:pt x="235624" y="86382"/>
                            <a:pt x="231413" y="94033"/>
                            <a:pt x="225405" y="94341"/>
                          </a:cubicBezTo>
                          <a:lnTo>
                            <a:pt x="16513" y="104868"/>
                          </a:lnTo>
                          <a:cubicBezTo>
                            <a:pt x="11095" y="105151"/>
                            <a:pt x="5550" y="102018"/>
                            <a:pt x="2392" y="95805"/>
                          </a:cubicBezTo>
                          <a:cubicBezTo>
                            <a:pt x="-869" y="89412"/>
                            <a:pt x="-1947" y="79629"/>
                            <a:pt x="6756" y="65919"/>
                          </a:cubicBezTo>
                          <a:cubicBezTo>
                            <a:pt x="23651" y="39294"/>
                            <a:pt x="81856" y="29537"/>
                            <a:pt x="111665" y="6892"/>
                          </a:cubicBezTo>
                          <a:cubicBezTo>
                            <a:pt x="113385" y="5582"/>
                            <a:pt x="115465" y="4838"/>
                            <a:pt x="117621" y="4735"/>
                          </a:cubicBezTo>
                          <a:lnTo>
                            <a:pt x="211490" y="11"/>
                          </a:lnTo>
                          <a:cubicBezTo>
                            <a:pt x="216881" y="-271"/>
                            <a:pt x="221785" y="4915"/>
                            <a:pt x="223043" y="12284"/>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342" name="Graphic 6"/>
                  <p:cNvGrpSpPr>
                    <a:grpSpLocks/>
                  </p:cNvGrpSpPr>
                  <p:nvPr/>
                </p:nvGrpSpPr>
                <p:grpSpPr bwMode="auto">
                  <a:xfrm>
                    <a:off x="5274895" y="5017167"/>
                    <a:ext cx="238408" cy="119642"/>
                    <a:chOff x="5274895" y="5017167"/>
                    <a:chExt cx="238408" cy="119642"/>
                  </a:xfrm>
                </p:grpSpPr>
                <p:sp>
                  <p:nvSpPr>
                    <p:cNvPr id="52347" name="Freeform: Shape 82"/>
                    <p:cNvSpPr>
                      <a:spLocks/>
                    </p:cNvSpPr>
                    <p:nvPr/>
                  </p:nvSpPr>
                  <p:spPr bwMode="auto">
                    <a:xfrm>
                      <a:off x="5274895" y="5101743"/>
                      <a:ext cx="237515" cy="35067"/>
                    </a:xfrm>
                    <a:custGeom>
                      <a:avLst/>
                      <a:gdLst>
                        <a:gd name="T0" fmla="*/ 229033 w 237515"/>
                        <a:gd name="T1" fmla="*/ 35056 h 35067"/>
                        <a:gd name="T2" fmla="*/ 7278 w 237515"/>
                        <a:gd name="T3" fmla="*/ 23862 h 35067"/>
                        <a:gd name="T4" fmla="*/ 12 w 237515"/>
                        <a:gd name="T5" fmla="*/ 15825 h 35067"/>
                        <a:gd name="T6" fmla="*/ 448 w 237515"/>
                        <a:gd name="T7" fmla="*/ 7275 h 35067"/>
                        <a:gd name="T8" fmla="*/ 8484 w 237515"/>
                        <a:gd name="T9" fmla="*/ 9 h 35067"/>
                        <a:gd name="T10" fmla="*/ 230240 w 237515"/>
                        <a:gd name="T11" fmla="*/ 11204 h 35067"/>
                        <a:gd name="T12" fmla="*/ 237506 w 237515"/>
                        <a:gd name="T13" fmla="*/ 19240 h 35067"/>
                        <a:gd name="T14" fmla="*/ 237070 w 237515"/>
                        <a:gd name="T15" fmla="*/ 27790 h 35067"/>
                        <a:gd name="T16" fmla="*/ 229033 w 237515"/>
                        <a:gd name="T17" fmla="*/ 35056 h 350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515" h="35067">
                          <a:moveTo>
                            <a:pt x="229033" y="35056"/>
                          </a:moveTo>
                          <a:lnTo>
                            <a:pt x="7278" y="23862"/>
                          </a:lnTo>
                          <a:cubicBezTo>
                            <a:pt x="3041" y="23656"/>
                            <a:pt x="-220" y="20036"/>
                            <a:pt x="12" y="15825"/>
                          </a:cubicBezTo>
                          <a:lnTo>
                            <a:pt x="448" y="7275"/>
                          </a:lnTo>
                          <a:cubicBezTo>
                            <a:pt x="653" y="3039"/>
                            <a:pt x="4274" y="-196"/>
                            <a:pt x="8484" y="9"/>
                          </a:cubicBezTo>
                          <a:lnTo>
                            <a:pt x="230240" y="11204"/>
                          </a:lnTo>
                          <a:cubicBezTo>
                            <a:pt x="234477" y="11409"/>
                            <a:pt x="237711" y="15029"/>
                            <a:pt x="237506" y="19240"/>
                          </a:cubicBezTo>
                          <a:lnTo>
                            <a:pt x="237070" y="27790"/>
                          </a:lnTo>
                          <a:cubicBezTo>
                            <a:pt x="236890" y="32026"/>
                            <a:pt x="233270" y="35287"/>
                            <a:pt x="229033" y="35056"/>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48" name="Freeform: Shape 83"/>
                    <p:cNvSpPr>
                      <a:spLocks/>
                    </p:cNvSpPr>
                    <p:nvPr/>
                  </p:nvSpPr>
                  <p:spPr bwMode="auto">
                    <a:xfrm>
                      <a:off x="5278801" y="5017167"/>
                      <a:ext cx="234502" cy="104885"/>
                    </a:xfrm>
                    <a:custGeom>
                      <a:avLst/>
                      <a:gdLst>
                        <a:gd name="T0" fmla="*/ 11460 w 234502"/>
                        <a:gd name="T1" fmla="*/ 12284 h 104885"/>
                        <a:gd name="T2" fmla="*/ 265 w 234502"/>
                        <a:gd name="T3" fmla="*/ 78243 h 104885"/>
                        <a:gd name="T4" fmla="*/ 9098 w 234502"/>
                        <a:gd name="T5" fmla="*/ 94341 h 104885"/>
                        <a:gd name="T6" fmla="*/ 217990 w 234502"/>
                        <a:gd name="T7" fmla="*/ 104868 h 104885"/>
                        <a:gd name="T8" fmla="*/ 232111 w 234502"/>
                        <a:gd name="T9" fmla="*/ 95805 h 104885"/>
                        <a:gd name="T10" fmla="*/ 227747 w 234502"/>
                        <a:gd name="T11" fmla="*/ 65919 h 104885"/>
                        <a:gd name="T12" fmla="*/ 122838 w 234502"/>
                        <a:gd name="T13" fmla="*/ 6892 h 104885"/>
                        <a:gd name="T14" fmla="*/ 116882 w 234502"/>
                        <a:gd name="T15" fmla="*/ 4735 h 104885"/>
                        <a:gd name="T16" fmla="*/ 23013 w 234502"/>
                        <a:gd name="T17" fmla="*/ 11 h 104885"/>
                        <a:gd name="T18" fmla="*/ 11460 w 234502"/>
                        <a:gd name="T19" fmla="*/ 12284 h 1048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502" h="104885">
                          <a:moveTo>
                            <a:pt x="11460" y="12284"/>
                          </a:moveTo>
                          <a:lnTo>
                            <a:pt x="265" y="78243"/>
                          </a:lnTo>
                          <a:cubicBezTo>
                            <a:pt x="-1121" y="86382"/>
                            <a:pt x="3090" y="94033"/>
                            <a:pt x="9098" y="94341"/>
                          </a:cubicBezTo>
                          <a:lnTo>
                            <a:pt x="217990" y="104868"/>
                          </a:lnTo>
                          <a:cubicBezTo>
                            <a:pt x="223407" y="105151"/>
                            <a:pt x="228953" y="102018"/>
                            <a:pt x="232111" y="95805"/>
                          </a:cubicBezTo>
                          <a:cubicBezTo>
                            <a:pt x="235372" y="89412"/>
                            <a:pt x="236450" y="79629"/>
                            <a:pt x="227747" y="65919"/>
                          </a:cubicBezTo>
                          <a:cubicBezTo>
                            <a:pt x="210852" y="39294"/>
                            <a:pt x="152647" y="29537"/>
                            <a:pt x="122838" y="6892"/>
                          </a:cubicBezTo>
                          <a:cubicBezTo>
                            <a:pt x="121118" y="5582"/>
                            <a:pt x="119038" y="4838"/>
                            <a:pt x="116882" y="4735"/>
                          </a:cubicBezTo>
                          <a:lnTo>
                            <a:pt x="23013" y="11"/>
                          </a:lnTo>
                          <a:cubicBezTo>
                            <a:pt x="17596" y="-271"/>
                            <a:pt x="12692" y="4915"/>
                            <a:pt x="11460" y="12284"/>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sp>
                <p:nvSpPr>
                  <p:cNvPr id="52343" name="Freeform: Shape 84"/>
                  <p:cNvSpPr>
                    <a:spLocks/>
                  </p:cNvSpPr>
                  <p:nvPr/>
                </p:nvSpPr>
                <p:spPr bwMode="auto">
                  <a:xfrm>
                    <a:off x="4907547" y="3102510"/>
                    <a:ext cx="540902" cy="488903"/>
                  </a:xfrm>
                  <a:custGeom>
                    <a:avLst/>
                    <a:gdLst>
                      <a:gd name="T0" fmla="*/ 540384 w 540902"/>
                      <a:gd name="T1" fmla="*/ 81493 h 488903"/>
                      <a:gd name="T2" fmla="*/ 533323 w 540902"/>
                      <a:gd name="T3" fmla="*/ 72301 h 488903"/>
                      <a:gd name="T4" fmla="*/ 337499 w 540902"/>
                      <a:gd name="T5" fmla="*/ 180 h 488903"/>
                      <a:gd name="T6" fmla="*/ 273902 w 540902"/>
                      <a:gd name="T7" fmla="*/ 35688 h 488903"/>
                      <a:gd name="T8" fmla="*/ 210202 w 540902"/>
                      <a:gd name="T9" fmla="*/ 0 h 488903"/>
                      <a:gd name="T10" fmla="*/ 11708 w 540902"/>
                      <a:gd name="T11" fmla="*/ 72327 h 488903"/>
                      <a:gd name="T12" fmla="*/ 0 w 540902"/>
                      <a:gd name="T13" fmla="*/ 88630 h 488903"/>
                      <a:gd name="T14" fmla="*/ 23005 w 540902"/>
                      <a:gd name="T15" fmla="*/ 467569 h 488903"/>
                      <a:gd name="T16" fmla="*/ 40798 w 540902"/>
                      <a:gd name="T17" fmla="*/ 488212 h 488903"/>
                      <a:gd name="T18" fmla="*/ 272490 w 540902"/>
                      <a:gd name="T19" fmla="*/ 435424 h 488903"/>
                      <a:gd name="T20" fmla="*/ 523798 w 540902"/>
                      <a:gd name="T21" fmla="*/ 471497 h 488903"/>
                      <a:gd name="T22" fmla="*/ 540384 w 540902"/>
                      <a:gd name="T23" fmla="*/ 81493 h 4889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0902" h="488903">
                        <a:moveTo>
                          <a:pt x="540384" y="81493"/>
                        </a:moveTo>
                        <a:cubicBezTo>
                          <a:pt x="537970" y="77975"/>
                          <a:pt x="535608" y="74869"/>
                          <a:pt x="533323" y="72301"/>
                        </a:cubicBezTo>
                        <a:cubicBezTo>
                          <a:pt x="483411" y="15765"/>
                          <a:pt x="371031" y="2824"/>
                          <a:pt x="337499" y="180"/>
                        </a:cubicBezTo>
                        <a:cubicBezTo>
                          <a:pt x="325843" y="21208"/>
                          <a:pt x="301785" y="35688"/>
                          <a:pt x="273902" y="35688"/>
                        </a:cubicBezTo>
                        <a:cubicBezTo>
                          <a:pt x="245942" y="35688"/>
                          <a:pt x="221807" y="21131"/>
                          <a:pt x="210202" y="0"/>
                        </a:cubicBezTo>
                        <a:cubicBezTo>
                          <a:pt x="180547" y="2131"/>
                          <a:pt x="63058" y="14147"/>
                          <a:pt x="11708" y="72327"/>
                        </a:cubicBezTo>
                        <a:cubicBezTo>
                          <a:pt x="8011" y="76512"/>
                          <a:pt x="4108" y="82006"/>
                          <a:pt x="0" y="88630"/>
                        </a:cubicBezTo>
                        <a:cubicBezTo>
                          <a:pt x="0" y="88630"/>
                          <a:pt x="2028" y="321760"/>
                          <a:pt x="23005" y="467569"/>
                        </a:cubicBezTo>
                        <a:cubicBezTo>
                          <a:pt x="30014" y="494759"/>
                          <a:pt x="40798" y="488212"/>
                          <a:pt x="40798" y="488212"/>
                        </a:cubicBezTo>
                        <a:lnTo>
                          <a:pt x="272490" y="435424"/>
                        </a:lnTo>
                        <a:lnTo>
                          <a:pt x="523798" y="471497"/>
                        </a:lnTo>
                        <a:cubicBezTo>
                          <a:pt x="545467" y="293030"/>
                          <a:pt x="540384" y="81493"/>
                          <a:pt x="540384" y="81493"/>
                        </a:cubicBezTo>
                        <a:close/>
                      </a:path>
                    </a:pathLst>
                  </a:custGeom>
                  <a:solidFill>
                    <a:srgbClr val="07085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44" name="Freeform: Shape 85"/>
                  <p:cNvSpPr>
                    <a:spLocks/>
                  </p:cNvSpPr>
                  <p:nvPr/>
                </p:nvSpPr>
                <p:spPr bwMode="auto">
                  <a:xfrm>
                    <a:off x="5068219" y="3097502"/>
                    <a:ext cx="114205" cy="90178"/>
                  </a:xfrm>
                  <a:custGeom>
                    <a:avLst/>
                    <a:gdLst>
                      <a:gd name="T0" fmla="*/ 61598 w 114205"/>
                      <a:gd name="T1" fmla="*/ 1952 h 90178"/>
                      <a:gd name="T2" fmla="*/ 114206 w 114205"/>
                      <a:gd name="T3" fmla="*/ 40670 h 90178"/>
                      <a:gd name="T4" fmla="*/ 87889 w 114205"/>
                      <a:gd name="T5" fmla="*/ 89992 h 90178"/>
                      <a:gd name="T6" fmla="*/ 4753 w 114205"/>
                      <a:gd name="T7" fmla="*/ 10348 h 90178"/>
                      <a:gd name="T8" fmla="*/ 61598 w 114205"/>
                      <a:gd name="T9" fmla="*/ 1952 h 90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205" h="90178">
                        <a:moveTo>
                          <a:pt x="61598" y="1952"/>
                        </a:moveTo>
                        <a:cubicBezTo>
                          <a:pt x="61598" y="1952"/>
                          <a:pt x="70327" y="19103"/>
                          <a:pt x="114206" y="40670"/>
                        </a:cubicBezTo>
                        <a:cubicBezTo>
                          <a:pt x="114206" y="40670"/>
                          <a:pt x="104501" y="86346"/>
                          <a:pt x="87889" y="89992"/>
                        </a:cubicBezTo>
                        <a:cubicBezTo>
                          <a:pt x="71303" y="93664"/>
                          <a:pt x="-21872" y="42313"/>
                          <a:pt x="4753" y="10348"/>
                        </a:cubicBezTo>
                        <a:cubicBezTo>
                          <a:pt x="4779" y="10348"/>
                          <a:pt x="15690" y="-5391"/>
                          <a:pt x="61598" y="1952"/>
                        </a:cubicBezTo>
                        <a:close/>
                      </a:path>
                    </a:pathLst>
                  </a:custGeom>
                  <a:solidFill>
                    <a:srgbClr val="97C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45" name="Freeform: Shape 86"/>
                  <p:cNvSpPr>
                    <a:spLocks/>
                  </p:cNvSpPr>
                  <p:nvPr/>
                </p:nvSpPr>
                <p:spPr bwMode="auto">
                  <a:xfrm>
                    <a:off x="5181834" y="3097502"/>
                    <a:ext cx="114224" cy="90178"/>
                  </a:xfrm>
                  <a:custGeom>
                    <a:avLst/>
                    <a:gdLst>
                      <a:gd name="T0" fmla="*/ 52608 w 114224"/>
                      <a:gd name="T1" fmla="*/ 1952 h 90178"/>
                      <a:gd name="T2" fmla="*/ 0 w 114224"/>
                      <a:gd name="T3" fmla="*/ 40670 h 90178"/>
                      <a:gd name="T4" fmla="*/ 26317 w 114224"/>
                      <a:gd name="T5" fmla="*/ 89992 h 90178"/>
                      <a:gd name="T6" fmla="*/ 109478 w 114224"/>
                      <a:gd name="T7" fmla="*/ 10348 h 90178"/>
                      <a:gd name="T8" fmla="*/ 52608 w 114224"/>
                      <a:gd name="T9" fmla="*/ 1952 h 90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224" h="90178">
                        <a:moveTo>
                          <a:pt x="52608" y="1952"/>
                        </a:moveTo>
                        <a:cubicBezTo>
                          <a:pt x="52608" y="1952"/>
                          <a:pt x="43879" y="19103"/>
                          <a:pt x="0" y="40670"/>
                        </a:cubicBezTo>
                        <a:cubicBezTo>
                          <a:pt x="0" y="40670"/>
                          <a:pt x="9705" y="86346"/>
                          <a:pt x="26317" y="89992"/>
                        </a:cubicBezTo>
                        <a:cubicBezTo>
                          <a:pt x="42929" y="93664"/>
                          <a:pt x="136078" y="42313"/>
                          <a:pt x="109478" y="10348"/>
                        </a:cubicBezTo>
                        <a:cubicBezTo>
                          <a:pt x="109453" y="10348"/>
                          <a:pt x="98541" y="-5391"/>
                          <a:pt x="52608" y="1952"/>
                        </a:cubicBezTo>
                        <a:close/>
                      </a:path>
                    </a:pathLst>
                  </a:custGeom>
                  <a:solidFill>
                    <a:srgbClr val="97C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46" name="Freeform: Shape 87"/>
                  <p:cNvSpPr>
                    <a:spLocks/>
                  </p:cNvSpPr>
                  <p:nvPr/>
                </p:nvSpPr>
                <p:spPr bwMode="auto">
                  <a:xfrm>
                    <a:off x="5131331" y="2970565"/>
                    <a:ext cx="97051" cy="21285"/>
                  </a:xfrm>
                  <a:custGeom>
                    <a:avLst/>
                    <a:gdLst>
                      <a:gd name="T0" fmla="*/ 0 w 97051"/>
                      <a:gd name="T1" fmla="*/ 719 h 21285"/>
                      <a:gd name="T2" fmla="*/ 11349 w 97051"/>
                      <a:gd name="T3" fmla="*/ 7600 h 21285"/>
                      <a:gd name="T4" fmla="*/ 23390 w 97051"/>
                      <a:gd name="T5" fmla="*/ 12966 h 21285"/>
                      <a:gd name="T6" fmla="*/ 48885 w 97051"/>
                      <a:gd name="T7" fmla="*/ 17947 h 21285"/>
                      <a:gd name="T8" fmla="*/ 74329 w 97051"/>
                      <a:gd name="T9" fmla="*/ 13351 h 21285"/>
                      <a:gd name="T10" fmla="*/ 97052 w 97051"/>
                      <a:gd name="T11" fmla="*/ 0 h 21285"/>
                      <a:gd name="T12" fmla="*/ 86987 w 97051"/>
                      <a:gd name="T13" fmla="*/ 8858 h 21285"/>
                      <a:gd name="T14" fmla="*/ 75331 w 97051"/>
                      <a:gd name="T15" fmla="*/ 15713 h 21285"/>
                      <a:gd name="T16" fmla="*/ 62416 w 97051"/>
                      <a:gd name="T17" fmla="*/ 20001 h 21285"/>
                      <a:gd name="T18" fmla="*/ 48834 w 97051"/>
                      <a:gd name="T19" fmla="*/ 21285 h 21285"/>
                      <a:gd name="T20" fmla="*/ 22440 w 97051"/>
                      <a:gd name="T21" fmla="*/ 15328 h 21285"/>
                      <a:gd name="T22" fmla="*/ 0 w 97051"/>
                      <a:gd name="T23" fmla="*/ 719 h 212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051" h="21285">
                        <a:moveTo>
                          <a:pt x="0" y="719"/>
                        </a:moveTo>
                        <a:cubicBezTo>
                          <a:pt x="3646" y="3286"/>
                          <a:pt x="7420" y="5597"/>
                          <a:pt x="11349" y="7600"/>
                        </a:cubicBezTo>
                        <a:cubicBezTo>
                          <a:pt x="15251" y="9680"/>
                          <a:pt x="19256" y="11477"/>
                          <a:pt x="23390" y="12966"/>
                        </a:cubicBezTo>
                        <a:cubicBezTo>
                          <a:pt x="31632" y="15919"/>
                          <a:pt x="40233" y="17819"/>
                          <a:pt x="48885" y="17947"/>
                        </a:cubicBezTo>
                        <a:cubicBezTo>
                          <a:pt x="57564" y="18127"/>
                          <a:pt x="66190" y="16458"/>
                          <a:pt x="74329" y="13351"/>
                        </a:cubicBezTo>
                        <a:cubicBezTo>
                          <a:pt x="82443" y="10116"/>
                          <a:pt x="89991" y="5443"/>
                          <a:pt x="97052" y="0"/>
                        </a:cubicBezTo>
                        <a:cubicBezTo>
                          <a:pt x="93971" y="3209"/>
                          <a:pt x="90607" y="6188"/>
                          <a:pt x="86987" y="8858"/>
                        </a:cubicBezTo>
                        <a:cubicBezTo>
                          <a:pt x="83367" y="11554"/>
                          <a:pt x="79413" y="13736"/>
                          <a:pt x="75331" y="15713"/>
                        </a:cubicBezTo>
                        <a:cubicBezTo>
                          <a:pt x="71197" y="17587"/>
                          <a:pt x="66858" y="19051"/>
                          <a:pt x="62416" y="20001"/>
                        </a:cubicBezTo>
                        <a:cubicBezTo>
                          <a:pt x="57949" y="20900"/>
                          <a:pt x="53379" y="21310"/>
                          <a:pt x="48834" y="21285"/>
                        </a:cubicBezTo>
                        <a:cubicBezTo>
                          <a:pt x="39719" y="21054"/>
                          <a:pt x="30707" y="18974"/>
                          <a:pt x="22440" y="15328"/>
                        </a:cubicBezTo>
                        <a:cubicBezTo>
                          <a:pt x="14173" y="11734"/>
                          <a:pt x="6444" y="6907"/>
                          <a:pt x="0" y="719"/>
                        </a:cubicBezTo>
                        <a:close/>
                      </a:path>
                    </a:pathLst>
                  </a:custGeom>
                  <a:solidFill>
                    <a:srgbClr val="F9989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sp>
              <p:nvSpPr>
                <p:cNvPr id="52317" name="Freeform: Shape 88"/>
                <p:cNvSpPr>
                  <a:spLocks/>
                </p:cNvSpPr>
                <p:nvPr/>
              </p:nvSpPr>
              <p:spPr bwMode="auto">
                <a:xfrm>
                  <a:off x="4943313" y="2635219"/>
                  <a:ext cx="458094" cy="294086"/>
                </a:xfrm>
                <a:custGeom>
                  <a:avLst/>
                  <a:gdLst>
                    <a:gd name="T0" fmla="*/ 49348 w 458094"/>
                    <a:gd name="T1" fmla="*/ 194980 h 294086"/>
                    <a:gd name="T2" fmla="*/ 0 w 458094"/>
                    <a:gd name="T3" fmla="*/ 185121 h 294086"/>
                    <a:gd name="T4" fmla="*/ 54508 w 458094"/>
                    <a:gd name="T5" fmla="*/ 139291 h 294086"/>
                    <a:gd name="T6" fmla="*/ 154128 w 458094"/>
                    <a:gd name="T7" fmla="*/ 11301 h 294086"/>
                    <a:gd name="T8" fmla="*/ 372956 w 458094"/>
                    <a:gd name="T9" fmla="*/ 30223 h 294086"/>
                    <a:gd name="T10" fmla="*/ 428363 w 458094"/>
                    <a:gd name="T11" fmla="*/ 146865 h 294086"/>
                    <a:gd name="T12" fmla="*/ 458095 w 458094"/>
                    <a:gd name="T13" fmla="*/ 211181 h 294086"/>
                    <a:gd name="T14" fmla="*/ 431547 w 458094"/>
                    <a:gd name="T15" fmla="*/ 214416 h 294086"/>
                    <a:gd name="T16" fmla="*/ 450675 w 458094"/>
                    <a:gd name="T17" fmla="*/ 237986 h 294086"/>
                    <a:gd name="T18" fmla="*/ 404845 w 458094"/>
                    <a:gd name="T19" fmla="*/ 216368 h 294086"/>
                    <a:gd name="T20" fmla="*/ 424666 w 458094"/>
                    <a:gd name="T21" fmla="*/ 279349 h 294086"/>
                    <a:gd name="T22" fmla="*/ 372391 w 458094"/>
                    <a:gd name="T23" fmla="*/ 184120 h 294086"/>
                    <a:gd name="T24" fmla="*/ 194746 w 458094"/>
                    <a:gd name="T25" fmla="*/ 71791 h 294086"/>
                    <a:gd name="T26" fmla="*/ 253362 w 458094"/>
                    <a:gd name="T27" fmla="*/ 156391 h 294086"/>
                    <a:gd name="T28" fmla="*/ 146708 w 458094"/>
                    <a:gd name="T29" fmla="*/ 104039 h 294086"/>
                    <a:gd name="T30" fmla="*/ 97078 w 458094"/>
                    <a:gd name="T31" fmla="*/ 185172 h 294086"/>
                    <a:gd name="T32" fmla="*/ 93303 w 458094"/>
                    <a:gd name="T33" fmla="*/ 294086 h 294086"/>
                    <a:gd name="T34" fmla="*/ 54970 w 458094"/>
                    <a:gd name="T35" fmla="*/ 217446 h 294086"/>
                    <a:gd name="T36" fmla="*/ 9243 w 458094"/>
                    <a:gd name="T37" fmla="*/ 230540 h 294086"/>
                    <a:gd name="T38" fmla="*/ 49348 w 458094"/>
                    <a:gd name="T39" fmla="*/ 194980 h 2940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8094" h="294086">
                      <a:moveTo>
                        <a:pt x="49348" y="194980"/>
                      </a:moveTo>
                      <a:cubicBezTo>
                        <a:pt x="49348" y="194980"/>
                        <a:pt x="14224" y="198344"/>
                        <a:pt x="0" y="185121"/>
                      </a:cubicBezTo>
                      <a:cubicBezTo>
                        <a:pt x="0" y="185121"/>
                        <a:pt x="46061" y="193440"/>
                        <a:pt x="54508" y="139291"/>
                      </a:cubicBezTo>
                      <a:cubicBezTo>
                        <a:pt x="62853" y="85912"/>
                        <a:pt x="97309" y="30531"/>
                        <a:pt x="154128" y="11301"/>
                      </a:cubicBezTo>
                      <a:cubicBezTo>
                        <a:pt x="207249" y="-6672"/>
                        <a:pt x="337345" y="-5183"/>
                        <a:pt x="372956" y="30223"/>
                      </a:cubicBezTo>
                      <a:cubicBezTo>
                        <a:pt x="407027" y="64089"/>
                        <a:pt x="422689" y="97928"/>
                        <a:pt x="428363" y="146865"/>
                      </a:cubicBezTo>
                      <a:cubicBezTo>
                        <a:pt x="434012" y="195648"/>
                        <a:pt x="447851" y="213235"/>
                        <a:pt x="458095" y="211181"/>
                      </a:cubicBezTo>
                      <a:cubicBezTo>
                        <a:pt x="458095" y="211181"/>
                        <a:pt x="446541" y="221246"/>
                        <a:pt x="431547" y="214416"/>
                      </a:cubicBezTo>
                      <a:cubicBezTo>
                        <a:pt x="431547" y="214416"/>
                        <a:pt x="436066" y="235341"/>
                        <a:pt x="450675" y="237986"/>
                      </a:cubicBezTo>
                      <a:cubicBezTo>
                        <a:pt x="450675" y="237986"/>
                        <a:pt x="416886" y="242428"/>
                        <a:pt x="404845" y="216368"/>
                      </a:cubicBezTo>
                      <a:cubicBezTo>
                        <a:pt x="404845" y="216368"/>
                        <a:pt x="413959" y="269772"/>
                        <a:pt x="424666" y="279349"/>
                      </a:cubicBezTo>
                      <a:cubicBezTo>
                        <a:pt x="424666" y="279349"/>
                        <a:pt x="394729" y="271903"/>
                        <a:pt x="372391" y="184120"/>
                      </a:cubicBezTo>
                      <a:cubicBezTo>
                        <a:pt x="372391" y="184120"/>
                        <a:pt x="233335" y="147147"/>
                        <a:pt x="194746" y="71791"/>
                      </a:cubicBezTo>
                      <a:cubicBezTo>
                        <a:pt x="194746" y="71791"/>
                        <a:pt x="228970" y="147995"/>
                        <a:pt x="253362" y="156391"/>
                      </a:cubicBezTo>
                      <a:cubicBezTo>
                        <a:pt x="253362" y="156391"/>
                        <a:pt x="194001" y="170666"/>
                        <a:pt x="146708" y="104039"/>
                      </a:cubicBezTo>
                      <a:cubicBezTo>
                        <a:pt x="146708" y="104039"/>
                        <a:pt x="105088" y="153797"/>
                        <a:pt x="97078" y="185172"/>
                      </a:cubicBezTo>
                      <a:cubicBezTo>
                        <a:pt x="89272" y="215803"/>
                        <a:pt x="92430" y="288977"/>
                        <a:pt x="93303" y="294086"/>
                      </a:cubicBezTo>
                      <a:lnTo>
                        <a:pt x="54970" y="217446"/>
                      </a:lnTo>
                      <a:cubicBezTo>
                        <a:pt x="54970" y="217446"/>
                        <a:pt x="39026" y="237113"/>
                        <a:pt x="9243" y="230540"/>
                      </a:cubicBezTo>
                      <a:cubicBezTo>
                        <a:pt x="9269" y="230566"/>
                        <a:pt x="45907" y="212080"/>
                        <a:pt x="49348" y="194980"/>
                      </a:cubicBezTo>
                      <a:close/>
                    </a:path>
                  </a:pathLst>
                </a:custGeom>
                <a:solidFill>
                  <a:srgbClr val="333333"/>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303" name="Graphic 6"/>
              <p:cNvGrpSpPr>
                <a:grpSpLocks/>
              </p:cNvGrpSpPr>
              <p:nvPr/>
            </p:nvGrpSpPr>
            <p:grpSpPr bwMode="auto">
              <a:xfrm>
                <a:off x="5094205" y="3339465"/>
                <a:ext cx="331311" cy="459391"/>
                <a:chOff x="5094205" y="3339465"/>
                <a:chExt cx="331311" cy="459391"/>
              </a:xfrm>
            </p:grpSpPr>
            <p:sp>
              <p:nvSpPr>
                <p:cNvPr id="52305" name="Freeform: Shape 90"/>
                <p:cNvSpPr>
                  <a:spLocks/>
                </p:cNvSpPr>
                <p:nvPr/>
              </p:nvSpPr>
              <p:spPr bwMode="auto">
                <a:xfrm>
                  <a:off x="5172925" y="3371687"/>
                  <a:ext cx="176978" cy="106834"/>
                </a:xfrm>
                <a:custGeom>
                  <a:avLst/>
                  <a:gdLst>
                    <a:gd name="T0" fmla="*/ 176978 w 176978"/>
                    <a:gd name="T1" fmla="*/ 80851 h 106834"/>
                    <a:gd name="T2" fmla="*/ 0 w 176978"/>
                    <a:gd name="T3" fmla="*/ 0 h 106834"/>
                    <a:gd name="T4" fmla="*/ 0 w 176978"/>
                    <a:gd name="T5" fmla="*/ 50708 h 106834"/>
                    <a:gd name="T6" fmla="*/ 160546 w 176978"/>
                    <a:gd name="T7" fmla="*/ 106834 h 106834"/>
                    <a:gd name="T8" fmla="*/ 176978 w 176978"/>
                    <a:gd name="T9" fmla="*/ 80851 h 1068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78" h="106834">
                      <a:moveTo>
                        <a:pt x="176978" y="80851"/>
                      </a:moveTo>
                      <a:cubicBezTo>
                        <a:pt x="157722" y="50888"/>
                        <a:pt x="0" y="0"/>
                        <a:pt x="0" y="0"/>
                      </a:cubicBezTo>
                      <a:cubicBezTo>
                        <a:pt x="0" y="48629"/>
                        <a:pt x="0" y="50708"/>
                        <a:pt x="0" y="50708"/>
                      </a:cubicBezTo>
                      <a:lnTo>
                        <a:pt x="160546" y="106834"/>
                      </a:lnTo>
                      <a:lnTo>
                        <a:pt x="176978" y="80851"/>
                      </a:lnTo>
                      <a:close/>
                    </a:path>
                  </a:pathLst>
                </a:custGeom>
                <a:solidFill>
                  <a:srgbClr val="EDEDED"/>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6" name="Freeform: Shape 91"/>
                <p:cNvSpPr>
                  <a:spLocks/>
                </p:cNvSpPr>
                <p:nvPr/>
              </p:nvSpPr>
              <p:spPr bwMode="auto">
                <a:xfrm>
                  <a:off x="5172925" y="3371687"/>
                  <a:ext cx="176978" cy="106834"/>
                </a:xfrm>
                <a:custGeom>
                  <a:avLst/>
                  <a:gdLst>
                    <a:gd name="T0" fmla="*/ 176978 w 176978"/>
                    <a:gd name="T1" fmla="*/ 80851 h 106834"/>
                    <a:gd name="T2" fmla="*/ 0 w 176978"/>
                    <a:gd name="T3" fmla="*/ 0 h 106834"/>
                    <a:gd name="T4" fmla="*/ 0 w 176978"/>
                    <a:gd name="T5" fmla="*/ 50708 h 106834"/>
                    <a:gd name="T6" fmla="*/ 160546 w 176978"/>
                    <a:gd name="T7" fmla="*/ 106834 h 106834"/>
                    <a:gd name="T8" fmla="*/ 176978 w 176978"/>
                    <a:gd name="T9" fmla="*/ 80851 h 1068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978" h="106834">
                      <a:moveTo>
                        <a:pt x="176978" y="80851"/>
                      </a:moveTo>
                      <a:cubicBezTo>
                        <a:pt x="157722" y="50888"/>
                        <a:pt x="0" y="0"/>
                        <a:pt x="0" y="0"/>
                      </a:cubicBezTo>
                      <a:cubicBezTo>
                        <a:pt x="0" y="48629"/>
                        <a:pt x="0" y="50708"/>
                        <a:pt x="0" y="50708"/>
                      </a:cubicBezTo>
                      <a:lnTo>
                        <a:pt x="160546" y="106834"/>
                      </a:lnTo>
                      <a:lnTo>
                        <a:pt x="176978" y="80851"/>
                      </a:lnTo>
                      <a:close/>
                    </a:path>
                  </a:pathLst>
                </a:custGeom>
                <a:solidFill>
                  <a:srgbClr val="EDEDED"/>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7" name="Freeform: Shape 92"/>
                <p:cNvSpPr>
                  <a:spLocks/>
                </p:cNvSpPr>
                <p:nvPr/>
              </p:nvSpPr>
              <p:spPr bwMode="auto">
                <a:xfrm>
                  <a:off x="5155389" y="3366039"/>
                  <a:ext cx="183166" cy="97231"/>
                </a:xfrm>
                <a:custGeom>
                  <a:avLst/>
                  <a:gdLst>
                    <a:gd name="T0" fmla="*/ 183166 w 183166"/>
                    <a:gd name="T1" fmla="*/ 84445 h 97231"/>
                    <a:gd name="T2" fmla="*/ 0 w 183166"/>
                    <a:gd name="T3" fmla="*/ 0 h 97231"/>
                    <a:gd name="T4" fmla="*/ 0 w 183166"/>
                    <a:gd name="T5" fmla="*/ 32787 h 97231"/>
                    <a:gd name="T6" fmla="*/ 178647 w 183166"/>
                    <a:gd name="T7" fmla="*/ 97232 h 972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166" h="97231">
                      <a:moveTo>
                        <a:pt x="183166" y="84445"/>
                      </a:moveTo>
                      <a:lnTo>
                        <a:pt x="0" y="0"/>
                      </a:lnTo>
                      <a:lnTo>
                        <a:pt x="0" y="32787"/>
                      </a:lnTo>
                      <a:lnTo>
                        <a:pt x="178647" y="97232"/>
                      </a:lnTo>
                      <a:lnTo>
                        <a:pt x="183166" y="84445"/>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8" name="Freeform: Shape 93"/>
                <p:cNvSpPr>
                  <a:spLocks/>
                </p:cNvSpPr>
                <p:nvPr/>
              </p:nvSpPr>
              <p:spPr bwMode="auto">
                <a:xfrm>
                  <a:off x="5135054" y="3377336"/>
                  <a:ext cx="193333" cy="85934"/>
                </a:xfrm>
                <a:custGeom>
                  <a:avLst/>
                  <a:gdLst>
                    <a:gd name="T0" fmla="*/ 193333 w 193333"/>
                    <a:gd name="T1" fmla="*/ 73148 h 85934"/>
                    <a:gd name="T2" fmla="*/ 0 w 193333"/>
                    <a:gd name="T3" fmla="*/ 0 h 85934"/>
                    <a:gd name="T4" fmla="*/ 0 w 193333"/>
                    <a:gd name="T5" fmla="*/ 56537 h 85934"/>
                    <a:gd name="T6" fmla="*/ 191382 w 193333"/>
                    <a:gd name="T7" fmla="*/ 85935 h 859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333" h="85934">
                      <a:moveTo>
                        <a:pt x="193333" y="73148"/>
                      </a:moveTo>
                      <a:lnTo>
                        <a:pt x="0" y="0"/>
                      </a:lnTo>
                      <a:lnTo>
                        <a:pt x="0" y="56537"/>
                      </a:lnTo>
                      <a:lnTo>
                        <a:pt x="191382" y="85935"/>
                      </a:lnTo>
                      <a:lnTo>
                        <a:pt x="193333" y="73148"/>
                      </a:lnTo>
                      <a:close/>
                    </a:path>
                  </a:pathLst>
                </a:custGeom>
                <a:solidFill>
                  <a:srgbClr val="EDEDED"/>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09" name="Freeform: Shape 94"/>
                <p:cNvSpPr>
                  <a:spLocks/>
                </p:cNvSpPr>
                <p:nvPr/>
              </p:nvSpPr>
              <p:spPr bwMode="auto">
                <a:xfrm>
                  <a:off x="5362792" y="3339465"/>
                  <a:ext cx="39642" cy="129453"/>
                </a:xfrm>
                <a:custGeom>
                  <a:avLst/>
                  <a:gdLst>
                    <a:gd name="T0" fmla="*/ 0 w 39642"/>
                    <a:gd name="T1" fmla="*/ 106064 h 129453"/>
                    <a:gd name="T2" fmla="*/ 39642 w 39642"/>
                    <a:gd name="T3" fmla="*/ 0 h 129453"/>
                    <a:gd name="T4" fmla="*/ 16458 w 39642"/>
                    <a:gd name="T5" fmla="*/ 129454 h 129453"/>
                    <a:gd name="T6" fmla="*/ 0 w 39642"/>
                    <a:gd name="T7" fmla="*/ 106064 h 129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642" h="129453">
                      <a:moveTo>
                        <a:pt x="0" y="106064"/>
                      </a:moveTo>
                      <a:cubicBezTo>
                        <a:pt x="7934" y="70170"/>
                        <a:pt x="22337" y="29937"/>
                        <a:pt x="39642" y="0"/>
                      </a:cubicBezTo>
                      <a:cubicBezTo>
                        <a:pt x="39642" y="57333"/>
                        <a:pt x="16458" y="129454"/>
                        <a:pt x="16458" y="129454"/>
                      </a:cubicBezTo>
                      <a:lnTo>
                        <a:pt x="0" y="106064"/>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0" name="Freeform: Shape 95"/>
                <p:cNvSpPr>
                  <a:spLocks/>
                </p:cNvSpPr>
                <p:nvPr/>
              </p:nvSpPr>
              <p:spPr bwMode="auto">
                <a:xfrm>
                  <a:off x="5370726" y="3339465"/>
                  <a:ext cx="40617" cy="123805"/>
                </a:xfrm>
                <a:custGeom>
                  <a:avLst/>
                  <a:gdLst>
                    <a:gd name="T0" fmla="*/ 0 w 40617"/>
                    <a:gd name="T1" fmla="*/ 109812 h 123805"/>
                    <a:gd name="T2" fmla="*/ 39642 w 40617"/>
                    <a:gd name="T3" fmla="*/ 0 h 123805"/>
                    <a:gd name="T4" fmla="*/ 40618 w 40617"/>
                    <a:gd name="T5" fmla="*/ 49322 h 123805"/>
                    <a:gd name="T6" fmla="*/ 9577 w 40617"/>
                    <a:gd name="T7" fmla="*/ 123805 h 123805"/>
                    <a:gd name="T8" fmla="*/ 0 w 40617"/>
                    <a:gd name="T9" fmla="*/ 109812 h 123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17" h="123805">
                      <a:moveTo>
                        <a:pt x="0" y="109812"/>
                      </a:moveTo>
                      <a:cubicBezTo>
                        <a:pt x="10732" y="63880"/>
                        <a:pt x="23621" y="30990"/>
                        <a:pt x="39642" y="0"/>
                      </a:cubicBezTo>
                      <a:lnTo>
                        <a:pt x="40618" y="49322"/>
                      </a:lnTo>
                      <a:lnTo>
                        <a:pt x="9577" y="123805"/>
                      </a:lnTo>
                      <a:lnTo>
                        <a:pt x="0" y="109812"/>
                      </a:lnTo>
                      <a:close/>
                    </a:path>
                  </a:pathLst>
                </a:custGeom>
                <a:solidFill>
                  <a:srgbClr val="EDEDED"/>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1" name="Freeform: Shape 96"/>
                <p:cNvSpPr>
                  <a:spLocks/>
                </p:cNvSpPr>
                <p:nvPr/>
              </p:nvSpPr>
              <p:spPr bwMode="auto">
                <a:xfrm>
                  <a:off x="5380328" y="3341159"/>
                  <a:ext cx="37100" cy="109324"/>
                </a:xfrm>
                <a:custGeom>
                  <a:avLst/>
                  <a:gdLst>
                    <a:gd name="T0" fmla="*/ 0 w 37100"/>
                    <a:gd name="T1" fmla="*/ 109325 h 109324"/>
                    <a:gd name="T2" fmla="*/ 37101 w 37100"/>
                    <a:gd name="T3" fmla="*/ 0 h 109324"/>
                    <a:gd name="T4" fmla="*/ 37101 w 37100"/>
                    <a:gd name="T5" fmla="*/ 39565 h 109324"/>
                    <a:gd name="T6" fmla="*/ 0 w 37100"/>
                    <a:gd name="T7" fmla="*/ 109325 h 109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00" h="109324">
                      <a:moveTo>
                        <a:pt x="0" y="109325"/>
                      </a:moveTo>
                      <a:cubicBezTo>
                        <a:pt x="8447" y="67603"/>
                        <a:pt x="26266" y="25085"/>
                        <a:pt x="37101" y="0"/>
                      </a:cubicBezTo>
                      <a:lnTo>
                        <a:pt x="37101" y="39565"/>
                      </a:lnTo>
                      <a:lnTo>
                        <a:pt x="0" y="109325"/>
                      </a:ln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2" name="Freeform: Shape 97"/>
                <p:cNvSpPr>
                  <a:spLocks/>
                </p:cNvSpPr>
                <p:nvPr/>
              </p:nvSpPr>
              <p:spPr bwMode="auto">
                <a:xfrm>
                  <a:off x="5380328" y="3346474"/>
                  <a:ext cx="45188" cy="446104"/>
                </a:xfrm>
                <a:custGeom>
                  <a:avLst/>
                  <a:gdLst>
                    <a:gd name="T0" fmla="*/ 0 w 45188"/>
                    <a:gd name="T1" fmla="*/ 446105 h 446104"/>
                    <a:gd name="T2" fmla="*/ 45188 w 45188"/>
                    <a:gd name="T3" fmla="*/ 342095 h 446104"/>
                    <a:gd name="T4" fmla="*/ 45188 w 45188"/>
                    <a:gd name="T5" fmla="*/ 0 h 446104"/>
                    <a:gd name="T6" fmla="*/ 0 w 45188"/>
                    <a:gd name="T7" fmla="*/ 104010 h 446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188" h="446104">
                      <a:moveTo>
                        <a:pt x="0" y="446105"/>
                      </a:moveTo>
                      <a:lnTo>
                        <a:pt x="45188" y="342095"/>
                      </a:lnTo>
                      <a:lnTo>
                        <a:pt x="45188" y="0"/>
                      </a:lnTo>
                      <a:lnTo>
                        <a:pt x="0" y="104010"/>
                      </a:lnTo>
                      <a:lnTo>
                        <a:pt x="0" y="446105"/>
                      </a:lnTo>
                      <a:close/>
                    </a:path>
                  </a:pathLst>
                </a:custGeom>
                <a:solidFill>
                  <a:srgbClr val="F5577A"/>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3" name="Freeform: Shape 98"/>
                <p:cNvSpPr>
                  <a:spLocks/>
                </p:cNvSpPr>
                <p:nvPr/>
              </p:nvSpPr>
              <p:spPr bwMode="auto">
                <a:xfrm>
                  <a:off x="5094205" y="3398800"/>
                  <a:ext cx="219881" cy="393778"/>
                </a:xfrm>
                <a:custGeom>
                  <a:avLst/>
                  <a:gdLst>
                    <a:gd name="T0" fmla="*/ 0 w 219881"/>
                    <a:gd name="T1" fmla="*/ 342121 h 393778"/>
                    <a:gd name="T2" fmla="*/ 219882 w 219881"/>
                    <a:gd name="T3" fmla="*/ 393779 h 393778"/>
                    <a:gd name="T4" fmla="*/ 219882 w 219881"/>
                    <a:gd name="T5" fmla="*/ 51684 h 393778"/>
                    <a:gd name="T6" fmla="*/ 0 w 219881"/>
                    <a:gd name="T7" fmla="*/ 0 h 3937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881" h="393778">
                      <a:moveTo>
                        <a:pt x="0" y="342121"/>
                      </a:moveTo>
                      <a:lnTo>
                        <a:pt x="219882" y="393779"/>
                      </a:lnTo>
                      <a:lnTo>
                        <a:pt x="219882" y="51684"/>
                      </a:lnTo>
                      <a:lnTo>
                        <a:pt x="0" y="0"/>
                      </a:lnTo>
                      <a:lnTo>
                        <a:pt x="0" y="342121"/>
                      </a:lnTo>
                      <a:close/>
                    </a:path>
                  </a:pathLst>
                </a:custGeom>
                <a:solidFill>
                  <a:srgbClr val="FF5B7E"/>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4" name="Freeform: Shape 99"/>
                <p:cNvSpPr>
                  <a:spLocks/>
                </p:cNvSpPr>
                <p:nvPr/>
              </p:nvSpPr>
              <p:spPr bwMode="auto">
                <a:xfrm>
                  <a:off x="5314087" y="3444691"/>
                  <a:ext cx="66216" cy="21942"/>
                </a:xfrm>
                <a:custGeom>
                  <a:avLst/>
                  <a:gdLst>
                    <a:gd name="T0" fmla="*/ 0 w 66216"/>
                    <a:gd name="T1" fmla="*/ 5793 h 21942"/>
                    <a:gd name="T2" fmla="*/ 66216 w 66216"/>
                    <a:gd name="T3" fmla="*/ 5793 h 21942"/>
                    <a:gd name="T4" fmla="*/ 0 w 66216"/>
                    <a:gd name="T5" fmla="*/ 5793 h 21942"/>
                    <a:gd name="T6" fmla="*/ 0 60000 65536"/>
                    <a:gd name="T7" fmla="*/ 0 60000 65536"/>
                    <a:gd name="T8" fmla="*/ 0 60000 65536"/>
                  </a:gdLst>
                  <a:ahLst/>
                  <a:cxnLst>
                    <a:cxn ang="T6">
                      <a:pos x="T0" y="T1"/>
                    </a:cxn>
                    <a:cxn ang="T7">
                      <a:pos x="T2" y="T3"/>
                    </a:cxn>
                    <a:cxn ang="T8">
                      <a:pos x="T4" y="T5"/>
                    </a:cxn>
                  </a:cxnLst>
                  <a:rect l="0" t="0" r="r" b="b"/>
                  <a:pathLst>
                    <a:path w="66216" h="21942">
                      <a:moveTo>
                        <a:pt x="0" y="5793"/>
                      </a:moveTo>
                      <a:cubicBezTo>
                        <a:pt x="19385" y="-3476"/>
                        <a:pt x="59926" y="-215"/>
                        <a:pt x="66216" y="5793"/>
                      </a:cubicBezTo>
                      <a:cubicBezTo>
                        <a:pt x="62904" y="25357"/>
                        <a:pt x="4930" y="29208"/>
                        <a:pt x="0" y="5793"/>
                      </a:cubicBezTo>
                      <a:close/>
                    </a:path>
                  </a:pathLst>
                </a:custGeom>
                <a:solidFill>
                  <a:srgbClr val="E0E0E0"/>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315" name="Freeform: Shape 100"/>
                <p:cNvSpPr>
                  <a:spLocks/>
                </p:cNvSpPr>
                <p:nvPr/>
              </p:nvSpPr>
              <p:spPr bwMode="auto">
                <a:xfrm>
                  <a:off x="5314087" y="3450484"/>
                  <a:ext cx="66524" cy="348372"/>
                </a:xfrm>
                <a:custGeom>
                  <a:avLst/>
                  <a:gdLst>
                    <a:gd name="T0" fmla="*/ 0 w 66524"/>
                    <a:gd name="T1" fmla="*/ 342095 h 348372"/>
                    <a:gd name="T2" fmla="*/ 66524 w 66524"/>
                    <a:gd name="T3" fmla="*/ 342095 h 348372"/>
                    <a:gd name="T4" fmla="*/ 66524 w 66524"/>
                    <a:gd name="T5" fmla="*/ 0 h 348372"/>
                    <a:gd name="T6" fmla="*/ 0 w 66524"/>
                    <a:gd name="T7" fmla="*/ 0 h 348372"/>
                    <a:gd name="T8" fmla="*/ 0 w 66524"/>
                    <a:gd name="T9" fmla="*/ 342095 h 348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24" h="348372">
                      <a:moveTo>
                        <a:pt x="0" y="342095"/>
                      </a:moveTo>
                      <a:cubicBezTo>
                        <a:pt x="0" y="350465"/>
                        <a:pt x="66524" y="350465"/>
                        <a:pt x="66524" y="342095"/>
                      </a:cubicBezTo>
                      <a:lnTo>
                        <a:pt x="66524" y="0"/>
                      </a:lnTo>
                      <a:cubicBezTo>
                        <a:pt x="59797" y="9962"/>
                        <a:pt x="7497" y="9679"/>
                        <a:pt x="0" y="0"/>
                      </a:cubicBezTo>
                      <a:lnTo>
                        <a:pt x="0" y="342095"/>
                      </a:lnTo>
                      <a:close/>
                    </a:path>
                  </a:pathLst>
                </a:custGeom>
                <a:solidFill>
                  <a:srgbClr val="DE4B6C"/>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sp>
            <p:nvSpPr>
              <p:cNvPr id="52304" name="Freeform: Shape 101"/>
              <p:cNvSpPr>
                <a:spLocks/>
              </p:cNvSpPr>
              <p:nvPr/>
            </p:nvSpPr>
            <p:spPr bwMode="auto">
              <a:xfrm>
                <a:off x="5069044" y="3568580"/>
                <a:ext cx="148925" cy="126091"/>
              </a:xfrm>
              <a:custGeom>
                <a:avLst/>
                <a:gdLst>
                  <a:gd name="T0" fmla="*/ 62570 w 148925"/>
                  <a:gd name="T1" fmla="*/ 37444 h 126091"/>
                  <a:gd name="T2" fmla="*/ 64855 w 148925"/>
                  <a:gd name="T3" fmla="*/ 42733 h 126091"/>
                  <a:gd name="T4" fmla="*/ 148916 w 148925"/>
                  <a:gd name="T5" fmla="*/ 55211 h 126091"/>
                  <a:gd name="T6" fmla="*/ 90890 w 148925"/>
                  <a:gd name="T7" fmla="*/ 63119 h 126091"/>
                  <a:gd name="T8" fmla="*/ 143781 w 148925"/>
                  <a:gd name="T9" fmla="*/ 77369 h 126091"/>
                  <a:gd name="T10" fmla="*/ 92251 w 148925"/>
                  <a:gd name="T11" fmla="*/ 83325 h 126091"/>
                  <a:gd name="T12" fmla="*/ 141393 w 148925"/>
                  <a:gd name="T13" fmla="*/ 98859 h 126091"/>
                  <a:gd name="T14" fmla="*/ 89246 w 148925"/>
                  <a:gd name="T15" fmla="*/ 102941 h 126091"/>
                  <a:gd name="T16" fmla="*/ 121494 w 148925"/>
                  <a:gd name="T17" fmla="*/ 123276 h 126091"/>
                  <a:gd name="T18" fmla="*/ 31940 w 148925"/>
                  <a:gd name="T19" fmla="*/ 119835 h 126091"/>
                  <a:gd name="T20" fmla="*/ 745 w 148925"/>
                  <a:gd name="T21" fmla="*/ 114854 h 126091"/>
                  <a:gd name="T22" fmla="*/ 0 w 148925"/>
                  <a:gd name="T23" fmla="*/ 46096 h 126091"/>
                  <a:gd name="T24" fmla="*/ 83239 w 148925"/>
                  <a:gd name="T25" fmla="*/ 61 h 126091"/>
                  <a:gd name="T26" fmla="*/ 62570 w 148925"/>
                  <a:gd name="T27" fmla="*/ 37444 h 1260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925" h="126091">
                    <a:moveTo>
                      <a:pt x="62570" y="37444"/>
                    </a:moveTo>
                    <a:cubicBezTo>
                      <a:pt x="60978" y="39498"/>
                      <a:pt x="62262" y="42528"/>
                      <a:pt x="64855" y="42733"/>
                    </a:cubicBezTo>
                    <a:cubicBezTo>
                      <a:pt x="84959" y="44376"/>
                      <a:pt x="148171" y="49999"/>
                      <a:pt x="148916" y="55211"/>
                    </a:cubicBezTo>
                    <a:cubicBezTo>
                      <a:pt x="149788" y="61399"/>
                      <a:pt x="93201" y="57779"/>
                      <a:pt x="90890" y="63119"/>
                    </a:cubicBezTo>
                    <a:cubicBezTo>
                      <a:pt x="88605" y="68459"/>
                      <a:pt x="143909" y="70616"/>
                      <a:pt x="143781" y="77369"/>
                    </a:cubicBezTo>
                    <a:cubicBezTo>
                      <a:pt x="143652" y="84147"/>
                      <a:pt x="93303" y="80501"/>
                      <a:pt x="92251" y="83325"/>
                    </a:cubicBezTo>
                    <a:cubicBezTo>
                      <a:pt x="91198" y="86175"/>
                      <a:pt x="139082" y="94828"/>
                      <a:pt x="141393" y="98859"/>
                    </a:cubicBezTo>
                    <a:cubicBezTo>
                      <a:pt x="143703" y="102890"/>
                      <a:pt x="91480" y="99860"/>
                      <a:pt x="89246" y="102941"/>
                    </a:cubicBezTo>
                    <a:cubicBezTo>
                      <a:pt x="86987" y="106022"/>
                      <a:pt x="122342" y="120092"/>
                      <a:pt x="121494" y="123276"/>
                    </a:cubicBezTo>
                    <a:cubicBezTo>
                      <a:pt x="120647" y="126459"/>
                      <a:pt x="120596" y="128719"/>
                      <a:pt x="31940" y="119835"/>
                    </a:cubicBezTo>
                    <a:lnTo>
                      <a:pt x="745" y="114854"/>
                    </a:lnTo>
                    <a:lnTo>
                      <a:pt x="0" y="46096"/>
                    </a:lnTo>
                    <a:cubicBezTo>
                      <a:pt x="0" y="46096"/>
                      <a:pt x="78976" y="-1942"/>
                      <a:pt x="83239" y="61"/>
                    </a:cubicBezTo>
                    <a:cubicBezTo>
                      <a:pt x="87321" y="1961"/>
                      <a:pt x="87244" y="5838"/>
                      <a:pt x="62570" y="37444"/>
                    </a:cubicBezTo>
                    <a:close/>
                  </a:path>
                </a:pathLst>
              </a:custGeom>
              <a:solidFill>
                <a:srgbClr val="FFC0B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30" name="Graphic 6"/>
            <p:cNvGrpSpPr>
              <a:grpSpLocks/>
            </p:cNvGrpSpPr>
            <p:nvPr/>
          </p:nvGrpSpPr>
          <p:grpSpPr bwMode="auto">
            <a:xfrm>
              <a:off x="3149600" y="3430380"/>
              <a:ext cx="2845981" cy="1714197"/>
              <a:chOff x="3149600" y="3430380"/>
              <a:chExt cx="2845981" cy="1714198"/>
            </a:xfrm>
          </p:grpSpPr>
          <p:grpSp>
            <p:nvGrpSpPr>
              <p:cNvPr id="52231" name="Graphic 6"/>
              <p:cNvGrpSpPr>
                <a:grpSpLocks/>
              </p:cNvGrpSpPr>
              <p:nvPr/>
            </p:nvGrpSpPr>
            <p:grpSpPr bwMode="auto">
              <a:xfrm>
                <a:off x="3149600" y="3698018"/>
                <a:ext cx="2845981" cy="1446560"/>
                <a:chOff x="3149600" y="3698018"/>
                <a:chExt cx="2845981" cy="1446560"/>
              </a:xfrm>
            </p:grpSpPr>
            <p:sp>
              <p:nvSpPr>
                <p:cNvPr id="52260" name="Freeform: Shape 104"/>
                <p:cNvSpPr>
                  <a:spLocks/>
                </p:cNvSpPr>
                <p:nvPr/>
              </p:nvSpPr>
              <p:spPr bwMode="auto">
                <a:xfrm>
                  <a:off x="3229500" y="3784414"/>
                  <a:ext cx="2686204" cy="898705"/>
                </a:xfrm>
                <a:custGeom>
                  <a:avLst/>
                  <a:gdLst>
                    <a:gd name="T0" fmla="*/ 0 w 2686204"/>
                    <a:gd name="T1" fmla="*/ 0 h 898705"/>
                    <a:gd name="T2" fmla="*/ 2686205 w 2686204"/>
                    <a:gd name="T3" fmla="*/ 0 h 898705"/>
                    <a:gd name="T4" fmla="*/ 2686205 w 2686204"/>
                    <a:gd name="T5" fmla="*/ 898705 h 898705"/>
                    <a:gd name="T6" fmla="*/ 0 w 2686204"/>
                    <a:gd name="T7" fmla="*/ 898705 h 8987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86204" h="898705">
                      <a:moveTo>
                        <a:pt x="0" y="0"/>
                      </a:moveTo>
                      <a:lnTo>
                        <a:pt x="2686205" y="0"/>
                      </a:lnTo>
                      <a:lnTo>
                        <a:pt x="2686205" y="898705"/>
                      </a:lnTo>
                      <a:lnTo>
                        <a:pt x="0" y="898705"/>
                      </a:lnTo>
                      <a:lnTo>
                        <a:pt x="0" y="0"/>
                      </a:lnTo>
                      <a:close/>
                    </a:path>
                  </a:pathLst>
                </a:custGeom>
                <a:solidFill>
                  <a:srgbClr val="E2C2A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1" name="Freeform: Shape 105"/>
                <p:cNvSpPr>
                  <a:spLocks/>
                </p:cNvSpPr>
                <p:nvPr/>
              </p:nvSpPr>
              <p:spPr bwMode="auto">
                <a:xfrm>
                  <a:off x="3229500" y="3769471"/>
                  <a:ext cx="56510" cy="1375106"/>
                </a:xfrm>
                <a:custGeom>
                  <a:avLst/>
                  <a:gdLst>
                    <a:gd name="T0" fmla="*/ 0 w 56510"/>
                    <a:gd name="T1" fmla="*/ 0 h 1375106"/>
                    <a:gd name="T2" fmla="*/ 56511 w 56510"/>
                    <a:gd name="T3" fmla="*/ 0 h 1375106"/>
                    <a:gd name="T4" fmla="*/ 56511 w 56510"/>
                    <a:gd name="T5" fmla="*/ 1375107 h 1375106"/>
                    <a:gd name="T6" fmla="*/ 0 w 56510"/>
                    <a:gd name="T7" fmla="*/ 1375107 h 1375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510" h="1375106">
                      <a:moveTo>
                        <a:pt x="0" y="0"/>
                      </a:moveTo>
                      <a:lnTo>
                        <a:pt x="56511" y="0"/>
                      </a:lnTo>
                      <a:lnTo>
                        <a:pt x="56511" y="1375107"/>
                      </a:lnTo>
                      <a:lnTo>
                        <a:pt x="0" y="1375107"/>
                      </a:lnTo>
                      <a:lnTo>
                        <a:pt x="0" y="0"/>
                      </a:lnTo>
                      <a:close/>
                    </a:path>
                  </a:pathLst>
                </a:custGeom>
                <a:solidFill>
                  <a:srgbClr val="18365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2" name="Freeform: Shape 106"/>
                <p:cNvSpPr>
                  <a:spLocks/>
                </p:cNvSpPr>
                <p:nvPr/>
              </p:nvSpPr>
              <p:spPr bwMode="auto">
                <a:xfrm>
                  <a:off x="5859194" y="3769471"/>
                  <a:ext cx="56510" cy="1375106"/>
                </a:xfrm>
                <a:custGeom>
                  <a:avLst/>
                  <a:gdLst>
                    <a:gd name="T0" fmla="*/ 0 w 56510"/>
                    <a:gd name="T1" fmla="*/ 0 h 1375106"/>
                    <a:gd name="T2" fmla="*/ 56511 w 56510"/>
                    <a:gd name="T3" fmla="*/ 0 h 1375106"/>
                    <a:gd name="T4" fmla="*/ 56511 w 56510"/>
                    <a:gd name="T5" fmla="*/ 1375107 h 1375106"/>
                    <a:gd name="T6" fmla="*/ 0 w 56510"/>
                    <a:gd name="T7" fmla="*/ 1375107 h 1375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510" h="1375106">
                      <a:moveTo>
                        <a:pt x="0" y="0"/>
                      </a:moveTo>
                      <a:lnTo>
                        <a:pt x="56511" y="0"/>
                      </a:lnTo>
                      <a:lnTo>
                        <a:pt x="56511" y="1375107"/>
                      </a:lnTo>
                      <a:lnTo>
                        <a:pt x="0" y="1375107"/>
                      </a:lnTo>
                      <a:lnTo>
                        <a:pt x="0" y="0"/>
                      </a:lnTo>
                      <a:close/>
                    </a:path>
                  </a:pathLst>
                </a:custGeom>
                <a:solidFill>
                  <a:srgbClr val="18365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63" name="Freeform: Shape 107"/>
                <p:cNvSpPr>
                  <a:spLocks/>
                </p:cNvSpPr>
                <p:nvPr/>
              </p:nvSpPr>
              <p:spPr bwMode="auto">
                <a:xfrm>
                  <a:off x="3149600" y="3698018"/>
                  <a:ext cx="2845981" cy="87680"/>
                </a:xfrm>
                <a:custGeom>
                  <a:avLst/>
                  <a:gdLst>
                    <a:gd name="T0" fmla="*/ 2824465 w 2845981"/>
                    <a:gd name="T1" fmla="*/ 0 h 87680"/>
                    <a:gd name="T2" fmla="*/ 29501 w 2845981"/>
                    <a:gd name="T3" fmla="*/ 0 h 87680"/>
                    <a:gd name="T4" fmla="*/ 0 w 2845981"/>
                    <a:gd name="T5" fmla="*/ 26240 h 87680"/>
                    <a:gd name="T6" fmla="*/ 0 w 2845981"/>
                    <a:gd name="T7" fmla="*/ 61466 h 87680"/>
                    <a:gd name="T8" fmla="*/ 29501 w 2845981"/>
                    <a:gd name="T9" fmla="*/ 87680 h 87680"/>
                    <a:gd name="T10" fmla="*/ 2824440 w 2845981"/>
                    <a:gd name="T11" fmla="*/ 87680 h 87680"/>
                    <a:gd name="T12" fmla="*/ 2845981 w 2845981"/>
                    <a:gd name="T13" fmla="*/ 68552 h 87680"/>
                    <a:gd name="T14" fmla="*/ 2845981 w 2845981"/>
                    <a:gd name="T15" fmla="*/ 19154 h 87680"/>
                    <a:gd name="T16" fmla="*/ 2824465 w 2845981"/>
                    <a:gd name="T17" fmla="*/ 0 h 87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45981" h="87680">
                      <a:moveTo>
                        <a:pt x="2824465" y="0"/>
                      </a:moveTo>
                      <a:lnTo>
                        <a:pt x="29501" y="0"/>
                      </a:lnTo>
                      <a:cubicBezTo>
                        <a:pt x="13223" y="0"/>
                        <a:pt x="0" y="11759"/>
                        <a:pt x="0" y="26240"/>
                      </a:cubicBezTo>
                      <a:lnTo>
                        <a:pt x="0" y="61466"/>
                      </a:lnTo>
                      <a:cubicBezTo>
                        <a:pt x="0" y="75947"/>
                        <a:pt x="13223" y="87680"/>
                        <a:pt x="29501" y="87680"/>
                      </a:cubicBezTo>
                      <a:lnTo>
                        <a:pt x="2824440" y="87680"/>
                      </a:lnTo>
                      <a:cubicBezTo>
                        <a:pt x="2836327" y="87680"/>
                        <a:pt x="2845981" y="79105"/>
                        <a:pt x="2845981" y="68552"/>
                      </a:cubicBezTo>
                      <a:lnTo>
                        <a:pt x="2845981" y="19154"/>
                      </a:lnTo>
                      <a:cubicBezTo>
                        <a:pt x="2846007" y="8575"/>
                        <a:pt x="2836353" y="0"/>
                        <a:pt x="2824465" y="0"/>
                      </a:cubicBezTo>
                      <a:close/>
                    </a:path>
                  </a:pathLst>
                </a:custGeom>
                <a:solidFill>
                  <a:srgbClr val="FEE4C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32" name="Graphic 6"/>
              <p:cNvGrpSpPr>
                <a:grpSpLocks/>
              </p:cNvGrpSpPr>
              <p:nvPr/>
            </p:nvGrpSpPr>
            <p:grpSpPr bwMode="auto">
              <a:xfrm>
                <a:off x="3336257" y="3430380"/>
                <a:ext cx="2574184" cy="267688"/>
                <a:chOff x="3336257" y="3430380"/>
                <a:chExt cx="2574184" cy="267689"/>
              </a:xfrm>
            </p:grpSpPr>
            <p:grpSp>
              <p:nvGrpSpPr>
                <p:cNvPr id="52233" name="Graphic 6"/>
                <p:cNvGrpSpPr>
                  <a:grpSpLocks/>
                </p:cNvGrpSpPr>
                <p:nvPr/>
              </p:nvGrpSpPr>
              <p:grpSpPr bwMode="auto">
                <a:xfrm>
                  <a:off x="5474273" y="3528459"/>
                  <a:ext cx="436168" cy="85189"/>
                  <a:chOff x="5474273" y="3528459"/>
                  <a:chExt cx="436168" cy="85189"/>
                </a:xfrm>
              </p:grpSpPr>
              <p:sp>
                <p:nvSpPr>
                  <p:cNvPr id="52254" name="Freeform: Shape 110"/>
                  <p:cNvSpPr>
                    <a:spLocks/>
                  </p:cNvSpPr>
                  <p:nvPr/>
                </p:nvSpPr>
                <p:spPr bwMode="auto">
                  <a:xfrm>
                    <a:off x="5474273" y="3528459"/>
                    <a:ext cx="430417" cy="85189"/>
                  </a:xfrm>
                  <a:custGeom>
                    <a:avLst/>
                    <a:gdLst>
                      <a:gd name="T0" fmla="*/ 415063 w 430417"/>
                      <a:gd name="T1" fmla="*/ 2747 h 85189"/>
                      <a:gd name="T2" fmla="*/ 430417 w 430417"/>
                      <a:gd name="T3" fmla="*/ 2747 h 85189"/>
                      <a:gd name="T4" fmla="*/ 421328 w 430417"/>
                      <a:gd name="T5" fmla="*/ 0 h 85189"/>
                      <a:gd name="T6" fmla="*/ 36459 w 430417"/>
                      <a:gd name="T7" fmla="*/ 0 h 85189"/>
                      <a:gd name="T8" fmla="*/ 0 w 430417"/>
                      <a:gd name="T9" fmla="*/ 32325 h 85189"/>
                      <a:gd name="T10" fmla="*/ 0 w 430417"/>
                      <a:gd name="T11" fmla="*/ 52865 h 85189"/>
                      <a:gd name="T12" fmla="*/ 36459 w 430417"/>
                      <a:gd name="T13" fmla="*/ 85190 h 85189"/>
                      <a:gd name="T14" fmla="*/ 417066 w 430417"/>
                      <a:gd name="T15" fmla="*/ 85087 h 85189"/>
                      <a:gd name="T16" fmla="*/ 415063 w 430417"/>
                      <a:gd name="T17" fmla="*/ 2747 h 85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0417" h="85189">
                        <a:moveTo>
                          <a:pt x="415063" y="2747"/>
                        </a:moveTo>
                        <a:lnTo>
                          <a:pt x="430417" y="2747"/>
                        </a:lnTo>
                        <a:cubicBezTo>
                          <a:pt x="427901" y="1027"/>
                          <a:pt x="424769" y="0"/>
                          <a:pt x="421328" y="0"/>
                        </a:cubicBezTo>
                        <a:lnTo>
                          <a:pt x="36459" y="0"/>
                        </a:lnTo>
                        <a:cubicBezTo>
                          <a:pt x="16329" y="0"/>
                          <a:pt x="0" y="14481"/>
                          <a:pt x="0" y="32325"/>
                        </a:cubicBezTo>
                        <a:lnTo>
                          <a:pt x="0" y="52865"/>
                        </a:lnTo>
                        <a:cubicBezTo>
                          <a:pt x="0" y="70709"/>
                          <a:pt x="16329" y="85190"/>
                          <a:pt x="36459" y="85190"/>
                        </a:cubicBezTo>
                        <a:lnTo>
                          <a:pt x="417066" y="85087"/>
                        </a:lnTo>
                        <a:lnTo>
                          <a:pt x="415063" y="2747"/>
                        </a:lnTo>
                        <a:close/>
                      </a:path>
                    </a:pathLst>
                  </a:custGeom>
                  <a:solidFill>
                    <a:srgbClr val="E03268"/>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5" name="Freeform: Shape 111"/>
                  <p:cNvSpPr>
                    <a:spLocks/>
                  </p:cNvSpPr>
                  <p:nvPr/>
                </p:nvSpPr>
                <p:spPr bwMode="auto">
                  <a:xfrm>
                    <a:off x="5498280" y="3528459"/>
                    <a:ext cx="44725" cy="85189"/>
                  </a:xfrm>
                  <a:custGeom>
                    <a:avLst/>
                    <a:gdLst>
                      <a:gd name="T0" fmla="*/ 8267 w 44725"/>
                      <a:gd name="T1" fmla="*/ 52865 h 85189"/>
                      <a:gd name="T2" fmla="*/ 8267 w 44725"/>
                      <a:gd name="T3" fmla="*/ 32325 h 85189"/>
                      <a:gd name="T4" fmla="*/ 44726 w 44725"/>
                      <a:gd name="T5" fmla="*/ 0 h 85189"/>
                      <a:gd name="T6" fmla="*/ 36459 w 44725"/>
                      <a:gd name="T7" fmla="*/ 0 h 85189"/>
                      <a:gd name="T8" fmla="*/ 0 w 44725"/>
                      <a:gd name="T9" fmla="*/ 32325 h 85189"/>
                      <a:gd name="T10" fmla="*/ 0 w 44725"/>
                      <a:gd name="T11" fmla="*/ 52865 h 85189"/>
                      <a:gd name="T12" fmla="*/ 36459 w 44725"/>
                      <a:gd name="T13" fmla="*/ 85190 h 85189"/>
                      <a:gd name="T14" fmla="*/ 44623 w 44725"/>
                      <a:gd name="T15" fmla="*/ 85190 h 85189"/>
                      <a:gd name="T16" fmla="*/ 8267 w 44725"/>
                      <a:gd name="T17" fmla="*/ 52865 h 85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25" h="85189">
                        <a:moveTo>
                          <a:pt x="8267" y="52865"/>
                        </a:moveTo>
                        <a:lnTo>
                          <a:pt x="8267" y="32325"/>
                        </a:lnTo>
                        <a:cubicBezTo>
                          <a:pt x="8267" y="14481"/>
                          <a:pt x="24597" y="0"/>
                          <a:pt x="44726" y="0"/>
                        </a:cubicBezTo>
                        <a:lnTo>
                          <a:pt x="36459" y="0"/>
                        </a:lnTo>
                        <a:cubicBezTo>
                          <a:pt x="16329" y="0"/>
                          <a:pt x="0" y="14481"/>
                          <a:pt x="0" y="32325"/>
                        </a:cubicBezTo>
                        <a:lnTo>
                          <a:pt x="0" y="52865"/>
                        </a:lnTo>
                        <a:cubicBezTo>
                          <a:pt x="0" y="70709"/>
                          <a:pt x="16329" y="85190"/>
                          <a:pt x="36459" y="85190"/>
                        </a:cubicBezTo>
                        <a:lnTo>
                          <a:pt x="44623" y="85190"/>
                        </a:lnTo>
                        <a:cubicBezTo>
                          <a:pt x="24545" y="85139"/>
                          <a:pt x="8267" y="70684"/>
                          <a:pt x="8267" y="52865"/>
                        </a:cubicBezTo>
                        <a:close/>
                      </a:path>
                    </a:pathLst>
                  </a:custGeom>
                  <a:solidFill>
                    <a:srgbClr val="FEB546"/>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6" name="Freeform: Shape 112"/>
                  <p:cNvSpPr>
                    <a:spLocks/>
                  </p:cNvSpPr>
                  <p:nvPr/>
                </p:nvSpPr>
                <p:spPr bwMode="auto">
                  <a:xfrm>
                    <a:off x="5588425" y="3528459"/>
                    <a:ext cx="44725" cy="85189"/>
                  </a:xfrm>
                  <a:custGeom>
                    <a:avLst/>
                    <a:gdLst>
                      <a:gd name="T0" fmla="*/ 8267 w 44725"/>
                      <a:gd name="T1" fmla="*/ 52865 h 85189"/>
                      <a:gd name="T2" fmla="*/ 8267 w 44725"/>
                      <a:gd name="T3" fmla="*/ 32325 h 85189"/>
                      <a:gd name="T4" fmla="*/ 44726 w 44725"/>
                      <a:gd name="T5" fmla="*/ 0 h 85189"/>
                      <a:gd name="T6" fmla="*/ 36459 w 44725"/>
                      <a:gd name="T7" fmla="*/ 0 h 85189"/>
                      <a:gd name="T8" fmla="*/ 0 w 44725"/>
                      <a:gd name="T9" fmla="*/ 32325 h 85189"/>
                      <a:gd name="T10" fmla="*/ 0 w 44725"/>
                      <a:gd name="T11" fmla="*/ 52865 h 85189"/>
                      <a:gd name="T12" fmla="*/ 36459 w 44725"/>
                      <a:gd name="T13" fmla="*/ 85190 h 85189"/>
                      <a:gd name="T14" fmla="*/ 44623 w 44725"/>
                      <a:gd name="T15" fmla="*/ 85190 h 85189"/>
                      <a:gd name="T16" fmla="*/ 8267 w 44725"/>
                      <a:gd name="T17" fmla="*/ 52865 h 85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25" h="85189">
                        <a:moveTo>
                          <a:pt x="8267" y="52865"/>
                        </a:moveTo>
                        <a:lnTo>
                          <a:pt x="8267" y="32325"/>
                        </a:lnTo>
                        <a:cubicBezTo>
                          <a:pt x="8267" y="14481"/>
                          <a:pt x="24597" y="0"/>
                          <a:pt x="44726" y="0"/>
                        </a:cubicBezTo>
                        <a:lnTo>
                          <a:pt x="36459" y="0"/>
                        </a:lnTo>
                        <a:cubicBezTo>
                          <a:pt x="16329" y="0"/>
                          <a:pt x="0" y="14481"/>
                          <a:pt x="0" y="32325"/>
                        </a:cubicBezTo>
                        <a:lnTo>
                          <a:pt x="0" y="52865"/>
                        </a:lnTo>
                        <a:cubicBezTo>
                          <a:pt x="0" y="70709"/>
                          <a:pt x="16329" y="85190"/>
                          <a:pt x="36459" y="85190"/>
                        </a:cubicBezTo>
                        <a:lnTo>
                          <a:pt x="44623" y="85190"/>
                        </a:lnTo>
                        <a:cubicBezTo>
                          <a:pt x="24545" y="85139"/>
                          <a:pt x="8267" y="70684"/>
                          <a:pt x="8267" y="52865"/>
                        </a:cubicBezTo>
                        <a:close/>
                      </a:path>
                    </a:pathLst>
                  </a:custGeom>
                  <a:solidFill>
                    <a:srgbClr val="FEB546"/>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7" name="Freeform: Shape 113"/>
                  <p:cNvSpPr>
                    <a:spLocks/>
                  </p:cNvSpPr>
                  <p:nvPr/>
                </p:nvSpPr>
                <p:spPr bwMode="auto">
                  <a:xfrm>
                    <a:off x="5635950" y="3528536"/>
                    <a:ext cx="274492" cy="85035"/>
                  </a:xfrm>
                  <a:custGeom>
                    <a:avLst/>
                    <a:gdLst>
                      <a:gd name="T0" fmla="*/ 34867 w 274492"/>
                      <a:gd name="T1" fmla="*/ 0 h 85035"/>
                      <a:gd name="T2" fmla="*/ 0 w 274492"/>
                      <a:gd name="T3" fmla="*/ 30913 h 85035"/>
                      <a:gd name="T4" fmla="*/ 0 w 274492"/>
                      <a:gd name="T5" fmla="*/ 54123 h 85035"/>
                      <a:gd name="T6" fmla="*/ 34867 w 274492"/>
                      <a:gd name="T7" fmla="*/ 85036 h 85035"/>
                      <a:gd name="T8" fmla="*/ 274492 w 274492"/>
                      <a:gd name="T9" fmla="*/ 85036 h 85035"/>
                      <a:gd name="T10" fmla="*/ 274492 w 274492"/>
                      <a:gd name="T11" fmla="*/ 79850 h 85035"/>
                      <a:gd name="T12" fmla="*/ 273517 w 274492"/>
                      <a:gd name="T13" fmla="*/ 79850 h 85035"/>
                      <a:gd name="T14" fmla="*/ 212590 w 274492"/>
                      <a:gd name="T15" fmla="*/ 74740 h 85035"/>
                      <a:gd name="T16" fmla="*/ 200291 w 274492"/>
                      <a:gd name="T17" fmla="*/ 31914 h 85035"/>
                      <a:gd name="T18" fmla="*/ 225607 w 274492"/>
                      <a:gd name="T19" fmla="*/ 7651 h 85035"/>
                      <a:gd name="T20" fmla="*/ 273517 w 274492"/>
                      <a:gd name="T21" fmla="*/ 5186 h 85035"/>
                      <a:gd name="T22" fmla="*/ 274492 w 274492"/>
                      <a:gd name="T23" fmla="*/ 5186 h 85035"/>
                      <a:gd name="T24" fmla="*/ 274492 w 274492"/>
                      <a:gd name="T25" fmla="*/ 0 h 85035"/>
                      <a:gd name="T26" fmla="*/ 34867 w 274492"/>
                      <a:gd name="T27" fmla="*/ 0 h 850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4492" h="85035">
                        <a:moveTo>
                          <a:pt x="34867" y="0"/>
                        </a:moveTo>
                        <a:cubicBezTo>
                          <a:pt x="15610" y="0"/>
                          <a:pt x="0" y="13839"/>
                          <a:pt x="0" y="30913"/>
                        </a:cubicBezTo>
                        <a:lnTo>
                          <a:pt x="0" y="54123"/>
                        </a:lnTo>
                        <a:cubicBezTo>
                          <a:pt x="0" y="71197"/>
                          <a:pt x="15610" y="85036"/>
                          <a:pt x="34867" y="85036"/>
                        </a:cubicBezTo>
                        <a:lnTo>
                          <a:pt x="274492" y="85036"/>
                        </a:lnTo>
                        <a:lnTo>
                          <a:pt x="274492" y="79850"/>
                        </a:lnTo>
                        <a:lnTo>
                          <a:pt x="273517" y="79850"/>
                        </a:lnTo>
                        <a:lnTo>
                          <a:pt x="212590" y="74740"/>
                        </a:lnTo>
                        <a:lnTo>
                          <a:pt x="200291" y="31914"/>
                        </a:lnTo>
                        <a:cubicBezTo>
                          <a:pt x="200291" y="31914"/>
                          <a:pt x="224067" y="8267"/>
                          <a:pt x="225607" y="7651"/>
                        </a:cubicBezTo>
                        <a:cubicBezTo>
                          <a:pt x="227147" y="7035"/>
                          <a:pt x="273517" y="5186"/>
                          <a:pt x="273517" y="5186"/>
                        </a:cubicBezTo>
                        <a:lnTo>
                          <a:pt x="274492" y="5186"/>
                        </a:lnTo>
                        <a:lnTo>
                          <a:pt x="274492" y="0"/>
                        </a:lnTo>
                        <a:lnTo>
                          <a:pt x="34867" y="0"/>
                        </a:lnTo>
                        <a:close/>
                      </a:path>
                    </a:pathLst>
                  </a:custGeom>
                  <a:solidFill>
                    <a:srgbClr val="FF5B7E"/>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8" name="Freeform: Shape 114"/>
                  <p:cNvSpPr>
                    <a:spLocks/>
                  </p:cNvSpPr>
                  <p:nvPr/>
                </p:nvSpPr>
                <p:spPr bwMode="auto">
                  <a:xfrm>
                    <a:off x="5643729" y="3533723"/>
                    <a:ext cx="265763" cy="74663"/>
                  </a:xfrm>
                  <a:custGeom>
                    <a:avLst/>
                    <a:gdLst>
                      <a:gd name="T0" fmla="*/ 251179 w 265763"/>
                      <a:gd name="T1" fmla="*/ 37178 h 74663"/>
                      <a:gd name="T2" fmla="*/ 265763 w 265763"/>
                      <a:gd name="T3" fmla="*/ 0 h 74663"/>
                      <a:gd name="T4" fmla="*/ 32017 w 265763"/>
                      <a:gd name="T5" fmla="*/ 0 h 74663"/>
                      <a:gd name="T6" fmla="*/ 0 w 265763"/>
                      <a:gd name="T7" fmla="*/ 28397 h 74663"/>
                      <a:gd name="T8" fmla="*/ 0 w 265763"/>
                      <a:gd name="T9" fmla="*/ 46267 h 74663"/>
                      <a:gd name="T10" fmla="*/ 32017 w 265763"/>
                      <a:gd name="T11" fmla="*/ 74663 h 74663"/>
                      <a:gd name="T12" fmla="*/ 265763 w 265763"/>
                      <a:gd name="T13" fmla="*/ 74663 h 74663"/>
                      <a:gd name="T14" fmla="*/ 251179 w 265763"/>
                      <a:gd name="T15" fmla="*/ 37178 h 746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5763" h="74663">
                        <a:moveTo>
                          <a:pt x="251179" y="37178"/>
                        </a:moveTo>
                        <a:cubicBezTo>
                          <a:pt x="251179" y="12144"/>
                          <a:pt x="265763" y="0"/>
                          <a:pt x="265763" y="0"/>
                        </a:cubicBezTo>
                        <a:lnTo>
                          <a:pt x="32017" y="0"/>
                        </a:lnTo>
                        <a:cubicBezTo>
                          <a:pt x="14327" y="0"/>
                          <a:pt x="0" y="12709"/>
                          <a:pt x="0" y="28397"/>
                        </a:cubicBezTo>
                        <a:lnTo>
                          <a:pt x="0" y="46267"/>
                        </a:lnTo>
                        <a:cubicBezTo>
                          <a:pt x="0" y="61954"/>
                          <a:pt x="14327" y="74663"/>
                          <a:pt x="32017" y="74663"/>
                        </a:cubicBezTo>
                        <a:lnTo>
                          <a:pt x="265763" y="74663"/>
                        </a:lnTo>
                        <a:cubicBezTo>
                          <a:pt x="265763" y="74663"/>
                          <a:pt x="251179" y="68707"/>
                          <a:pt x="251179" y="37178"/>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9" name="Freeform: Shape 115"/>
                  <p:cNvSpPr>
                    <a:spLocks/>
                  </p:cNvSpPr>
                  <p:nvPr/>
                </p:nvSpPr>
                <p:spPr bwMode="auto">
                  <a:xfrm>
                    <a:off x="5643703" y="3533723"/>
                    <a:ext cx="265788" cy="53070"/>
                  </a:xfrm>
                  <a:custGeom>
                    <a:avLst/>
                    <a:gdLst>
                      <a:gd name="T0" fmla="*/ 0 w 265788"/>
                      <a:gd name="T1" fmla="*/ 28397 h 53070"/>
                      <a:gd name="T2" fmla="*/ 0 w 265788"/>
                      <a:gd name="T3" fmla="*/ 46267 h 53070"/>
                      <a:gd name="T4" fmla="*/ 924 w 265788"/>
                      <a:gd name="T5" fmla="*/ 53070 h 53070"/>
                      <a:gd name="T6" fmla="*/ 52685 w 265788"/>
                      <a:gd name="T7" fmla="*/ 14198 h 53070"/>
                      <a:gd name="T8" fmla="*/ 265789 w 265788"/>
                      <a:gd name="T9" fmla="*/ 0 h 53070"/>
                      <a:gd name="T10" fmla="*/ 32043 w 265788"/>
                      <a:gd name="T11" fmla="*/ 0 h 53070"/>
                      <a:gd name="T12" fmla="*/ 0 w 265788"/>
                      <a:gd name="T13" fmla="*/ 28397 h 530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788" h="53070">
                        <a:moveTo>
                          <a:pt x="0" y="28397"/>
                        </a:moveTo>
                        <a:lnTo>
                          <a:pt x="0" y="46267"/>
                        </a:lnTo>
                        <a:cubicBezTo>
                          <a:pt x="0" y="48603"/>
                          <a:pt x="334" y="50888"/>
                          <a:pt x="924" y="53070"/>
                        </a:cubicBezTo>
                        <a:cubicBezTo>
                          <a:pt x="8807" y="35971"/>
                          <a:pt x="23929" y="19513"/>
                          <a:pt x="52685" y="14198"/>
                        </a:cubicBezTo>
                        <a:cubicBezTo>
                          <a:pt x="119851" y="1823"/>
                          <a:pt x="265789" y="0"/>
                          <a:pt x="265789" y="0"/>
                        </a:cubicBezTo>
                        <a:lnTo>
                          <a:pt x="32043" y="0"/>
                        </a:lnTo>
                        <a:cubicBezTo>
                          <a:pt x="14352" y="26"/>
                          <a:pt x="0" y="12735"/>
                          <a:pt x="0" y="28397"/>
                        </a:cubicBezTo>
                        <a:close/>
                      </a:path>
                    </a:pathLst>
                  </a:custGeom>
                  <a:solidFill>
                    <a:srgbClr val="DAE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34" name="Graphic 6"/>
                <p:cNvGrpSpPr>
                  <a:grpSpLocks/>
                </p:cNvGrpSpPr>
                <p:nvPr/>
              </p:nvGrpSpPr>
              <p:grpSpPr bwMode="auto">
                <a:xfrm>
                  <a:off x="3388737" y="3496725"/>
                  <a:ext cx="493680" cy="106628"/>
                  <a:chOff x="3388737" y="3496725"/>
                  <a:chExt cx="493680" cy="106628"/>
                </a:xfrm>
              </p:grpSpPr>
              <p:sp>
                <p:nvSpPr>
                  <p:cNvPr id="52250" name="Freeform: Shape 117"/>
                  <p:cNvSpPr>
                    <a:spLocks/>
                  </p:cNvSpPr>
                  <p:nvPr/>
                </p:nvSpPr>
                <p:spPr bwMode="auto">
                  <a:xfrm>
                    <a:off x="3395233" y="3496725"/>
                    <a:ext cx="487184" cy="106628"/>
                  </a:xfrm>
                  <a:custGeom>
                    <a:avLst/>
                    <a:gdLst>
                      <a:gd name="T0" fmla="*/ 17382 w 487184"/>
                      <a:gd name="T1" fmla="*/ 3441 h 106628"/>
                      <a:gd name="T2" fmla="*/ 0 w 487184"/>
                      <a:gd name="T3" fmla="*/ 3441 h 106628"/>
                      <a:gd name="T4" fmla="*/ 10270 w 487184"/>
                      <a:gd name="T5" fmla="*/ 0 h 106628"/>
                      <a:gd name="T6" fmla="*/ 445925 w 487184"/>
                      <a:gd name="T7" fmla="*/ 0 h 106628"/>
                      <a:gd name="T8" fmla="*/ 487185 w 487184"/>
                      <a:gd name="T9" fmla="*/ 40464 h 106628"/>
                      <a:gd name="T10" fmla="*/ 487185 w 487184"/>
                      <a:gd name="T11" fmla="*/ 66165 h 106628"/>
                      <a:gd name="T12" fmla="*/ 445925 w 487184"/>
                      <a:gd name="T13" fmla="*/ 106629 h 106628"/>
                      <a:gd name="T14" fmla="*/ 15148 w 487184"/>
                      <a:gd name="T15" fmla="*/ 106475 h 106628"/>
                      <a:gd name="T16" fmla="*/ 17382 w 487184"/>
                      <a:gd name="T17" fmla="*/ 3441 h 1066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7184" h="106628">
                        <a:moveTo>
                          <a:pt x="17382" y="3441"/>
                        </a:moveTo>
                        <a:lnTo>
                          <a:pt x="0" y="3441"/>
                        </a:lnTo>
                        <a:cubicBezTo>
                          <a:pt x="2850" y="1284"/>
                          <a:pt x="6393" y="0"/>
                          <a:pt x="10270" y="0"/>
                        </a:cubicBezTo>
                        <a:lnTo>
                          <a:pt x="445925" y="0"/>
                        </a:lnTo>
                        <a:cubicBezTo>
                          <a:pt x="468724" y="0"/>
                          <a:pt x="487185" y="18101"/>
                          <a:pt x="487185" y="40464"/>
                        </a:cubicBezTo>
                        <a:lnTo>
                          <a:pt x="487185" y="66165"/>
                        </a:lnTo>
                        <a:cubicBezTo>
                          <a:pt x="487185" y="88502"/>
                          <a:pt x="468699" y="106629"/>
                          <a:pt x="445925" y="106629"/>
                        </a:cubicBezTo>
                        <a:lnTo>
                          <a:pt x="15148" y="106475"/>
                        </a:lnTo>
                        <a:lnTo>
                          <a:pt x="17382" y="3441"/>
                        </a:lnTo>
                        <a:close/>
                      </a:path>
                    </a:pathLst>
                  </a:custGeom>
                  <a:solidFill>
                    <a:srgbClr val="07085B"/>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1" name="Freeform: Shape 118"/>
                  <p:cNvSpPr>
                    <a:spLocks/>
                  </p:cNvSpPr>
                  <p:nvPr/>
                </p:nvSpPr>
                <p:spPr bwMode="auto">
                  <a:xfrm>
                    <a:off x="3388737" y="3496828"/>
                    <a:ext cx="310668" cy="106423"/>
                  </a:xfrm>
                  <a:custGeom>
                    <a:avLst/>
                    <a:gdLst>
                      <a:gd name="T0" fmla="*/ 271206 w 310668"/>
                      <a:gd name="T1" fmla="*/ 0 h 106423"/>
                      <a:gd name="T2" fmla="*/ 310669 w 310668"/>
                      <a:gd name="T3" fmla="*/ 38692 h 106423"/>
                      <a:gd name="T4" fmla="*/ 310669 w 310668"/>
                      <a:gd name="T5" fmla="*/ 67731 h 106423"/>
                      <a:gd name="T6" fmla="*/ 271206 w 310668"/>
                      <a:gd name="T7" fmla="*/ 106423 h 106423"/>
                      <a:gd name="T8" fmla="*/ 0 w 310668"/>
                      <a:gd name="T9" fmla="*/ 106423 h 106423"/>
                      <a:gd name="T10" fmla="*/ 0 w 310668"/>
                      <a:gd name="T11" fmla="*/ 99927 h 106423"/>
                      <a:gd name="T12" fmla="*/ 1130 w 310668"/>
                      <a:gd name="T13" fmla="*/ 99927 h 106423"/>
                      <a:gd name="T14" fmla="*/ 70067 w 310668"/>
                      <a:gd name="T15" fmla="*/ 93534 h 106423"/>
                      <a:gd name="T16" fmla="*/ 84009 w 310668"/>
                      <a:gd name="T17" fmla="*/ 39950 h 106423"/>
                      <a:gd name="T18" fmla="*/ 55355 w 310668"/>
                      <a:gd name="T19" fmla="*/ 9577 h 106423"/>
                      <a:gd name="T20" fmla="*/ 1130 w 310668"/>
                      <a:gd name="T21" fmla="*/ 6496 h 106423"/>
                      <a:gd name="T22" fmla="*/ 0 w 310668"/>
                      <a:gd name="T23" fmla="*/ 6496 h 106423"/>
                      <a:gd name="T24" fmla="*/ 0 w 310668"/>
                      <a:gd name="T25" fmla="*/ 26 h 106423"/>
                      <a:gd name="T26" fmla="*/ 271206 w 310668"/>
                      <a:gd name="T27" fmla="*/ 26 h 106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668" h="106423">
                        <a:moveTo>
                          <a:pt x="271206" y="0"/>
                        </a:moveTo>
                        <a:cubicBezTo>
                          <a:pt x="293004" y="0"/>
                          <a:pt x="310669" y="17331"/>
                          <a:pt x="310669" y="38692"/>
                        </a:cubicBezTo>
                        <a:lnTo>
                          <a:pt x="310669" y="67731"/>
                        </a:lnTo>
                        <a:cubicBezTo>
                          <a:pt x="310669" y="89093"/>
                          <a:pt x="293004" y="106423"/>
                          <a:pt x="271206" y="106423"/>
                        </a:cubicBezTo>
                        <a:lnTo>
                          <a:pt x="0" y="106423"/>
                        </a:lnTo>
                        <a:lnTo>
                          <a:pt x="0" y="99927"/>
                        </a:lnTo>
                        <a:lnTo>
                          <a:pt x="1130" y="99927"/>
                        </a:lnTo>
                        <a:lnTo>
                          <a:pt x="70067" y="93534"/>
                        </a:lnTo>
                        <a:lnTo>
                          <a:pt x="84009" y="39950"/>
                        </a:lnTo>
                        <a:cubicBezTo>
                          <a:pt x="84009" y="39950"/>
                          <a:pt x="57101" y="10347"/>
                          <a:pt x="55355" y="9577"/>
                        </a:cubicBezTo>
                        <a:cubicBezTo>
                          <a:pt x="53610" y="8807"/>
                          <a:pt x="1130" y="6496"/>
                          <a:pt x="1130" y="6496"/>
                        </a:cubicBezTo>
                        <a:lnTo>
                          <a:pt x="0" y="6496"/>
                        </a:lnTo>
                        <a:lnTo>
                          <a:pt x="0" y="26"/>
                        </a:lnTo>
                        <a:lnTo>
                          <a:pt x="271206" y="26"/>
                        </a:lnTo>
                        <a:lnTo>
                          <a:pt x="271206" y="0"/>
                        </a:lnTo>
                        <a:close/>
                      </a:path>
                    </a:pathLst>
                  </a:custGeom>
                  <a:solidFill>
                    <a:srgbClr val="55769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2" name="Freeform: Shape 119"/>
                  <p:cNvSpPr>
                    <a:spLocks/>
                  </p:cNvSpPr>
                  <p:nvPr/>
                </p:nvSpPr>
                <p:spPr bwMode="auto">
                  <a:xfrm>
                    <a:off x="3389816" y="3503323"/>
                    <a:ext cx="300809" cy="93431"/>
                  </a:xfrm>
                  <a:custGeom>
                    <a:avLst/>
                    <a:gdLst>
                      <a:gd name="T0" fmla="*/ 16509 w 300809"/>
                      <a:gd name="T1" fmla="*/ 46523 h 93431"/>
                      <a:gd name="T2" fmla="*/ 0 w 300809"/>
                      <a:gd name="T3" fmla="*/ 0 h 93431"/>
                      <a:gd name="T4" fmla="*/ 264556 w 300809"/>
                      <a:gd name="T5" fmla="*/ 0 h 93431"/>
                      <a:gd name="T6" fmla="*/ 300809 w 300809"/>
                      <a:gd name="T7" fmla="*/ 35534 h 93431"/>
                      <a:gd name="T8" fmla="*/ 300809 w 300809"/>
                      <a:gd name="T9" fmla="*/ 57897 h 93431"/>
                      <a:gd name="T10" fmla="*/ 264556 w 300809"/>
                      <a:gd name="T11" fmla="*/ 93432 h 93431"/>
                      <a:gd name="T12" fmla="*/ 0 w 300809"/>
                      <a:gd name="T13" fmla="*/ 93432 h 93431"/>
                      <a:gd name="T14" fmla="*/ 16509 w 300809"/>
                      <a:gd name="T15" fmla="*/ 46523 h 934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0809" h="93431">
                        <a:moveTo>
                          <a:pt x="16509" y="46523"/>
                        </a:moveTo>
                        <a:cubicBezTo>
                          <a:pt x="16509" y="15200"/>
                          <a:pt x="0" y="0"/>
                          <a:pt x="0" y="0"/>
                        </a:cubicBezTo>
                        <a:lnTo>
                          <a:pt x="264556" y="0"/>
                        </a:lnTo>
                        <a:cubicBezTo>
                          <a:pt x="284583" y="0"/>
                          <a:pt x="300809" y="15919"/>
                          <a:pt x="300809" y="35534"/>
                        </a:cubicBezTo>
                        <a:lnTo>
                          <a:pt x="300809" y="57897"/>
                        </a:lnTo>
                        <a:cubicBezTo>
                          <a:pt x="300809" y="77513"/>
                          <a:pt x="284583" y="93432"/>
                          <a:pt x="264556" y="93432"/>
                        </a:cubicBezTo>
                        <a:lnTo>
                          <a:pt x="0" y="93432"/>
                        </a:lnTo>
                        <a:cubicBezTo>
                          <a:pt x="0" y="93432"/>
                          <a:pt x="16509" y="85986"/>
                          <a:pt x="16509" y="46523"/>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53" name="Freeform: Shape 120"/>
                  <p:cNvSpPr>
                    <a:spLocks/>
                  </p:cNvSpPr>
                  <p:nvPr/>
                </p:nvSpPr>
                <p:spPr bwMode="auto">
                  <a:xfrm>
                    <a:off x="3389790" y="3503323"/>
                    <a:ext cx="300835" cy="66421"/>
                  </a:xfrm>
                  <a:custGeom>
                    <a:avLst/>
                    <a:gdLst>
                      <a:gd name="T0" fmla="*/ 300835 w 300835"/>
                      <a:gd name="T1" fmla="*/ 35534 h 66421"/>
                      <a:gd name="T2" fmla="*/ 300835 w 300835"/>
                      <a:gd name="T3" fmla="*/ 57897 h 66421"/>
                      <a:gd name="T4" fmla="*/ 299782 w 300835"/>
                      <a:gd name="T5" fmla="*/ 66421 h 66421"/>
                      <a:gd name="T6" fmla="*/ 241192 w 300835"/>
                      <a:gd name="T7" fmla="*/ 17767 h 66421"/>
                      <a:gd name="T8" fmla="*/ 0 w 300835"/>
                      <a:gd name="T9" fmla="*/ 0 h 66421"/>
                      <a:gd name="T10" fmla="*/ 264582 w 300835"/>
                      <a:gd name="T11" fmla="*/ 0 h 66421"/>
                      <a:gd name="T12" fmla="*/ 300835 w 300835"/>
                      <a:gd name="T13" fmla="*/ 35534 h 664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835" h="66421">
                        <a:moveTo>
                          <a:pt x="300835" y="35534"/>
                        </a:moveTo>
                        <a:lnTo>
                          <a:pt x="300835" y="57897"/>
                        </a:lnTo>
                        <a:cubicBezTo>
                          <a:pt x="300835" y="60824"/>
                          <a:pt x="300476" y="63700"/>
                          <a:pt x="299782" y="66421"/>
                        </a:cubicBezTo>
                        <a:cubicBezTo>
                          <a:pt x="290847" y="45008"/>
                          <a:pt x="273748" y="24391"/>
                          <a:pt x="241192" y="17767"/>
                        </a:cubicBezTo>
                        <a:cubicBezTo>
                          <a:pt x="165194" y="2285"/>
                          <a:pt x="0" y="0"/>
                          <a:pt x="0" y="0"/>
                        </a:cubicBezTo>
                        <a:lnTo>
                          <a:pt x="264582" y="0"/>
                        </a:lnTo>
                        <a:cubicBezTo>
                          <a:pt x="284608" y="0"/>
                          <a:pt x="300835" y="15919"/>
                          <a:pt x="300835" y="35534"/>
                        </a:cubicBezTo>
                        <a:close/>
                      </a:path>
                    </a:pathLst>
                  </a:custGeom>
                  <a:solidFill>
                    <a:srgbClr val="DAE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35" name="Graphic 6"/>
                <p:cNvGrpSpPr>
                  <a:grpSpLocks/>
                </p:cNvGrpSpPr>
                <p:nvPr/>
              </p:nvGrpSpPr>
              <p:grpSpPr bwMode="auto">
                <a:xfrm>
                  <a:off x="5374962" y="3613444"/>
                  <a:ext cx="493860" cy="84573"/>
                  <a:chOff x="5374962" y="3613444"/>
                  <a:chExt cx="493860" cy="84573"/>
                </a:xfrm>
              </p:grpSpPr>
              <p:sp>
                <p:nvSpPr>
                  <p:cNvPr id="52245" name="Freeform: Shape 122"/>
                  <p:cNvSpPr>
                    <a:spLocks/>
                  </p:cNvSpPr>
                  <p:nvPr/>
                </p:nvSpPr>
                <p:spPr bwMode="auto">
                  <a:xfrm>
                    <a:off x="5381458" y="3613444"/>
                    <a:ext cx="487364" cy="84573"/>
                  </a:xfrm>
                  <a:custGeom>
                    <a:avLst/>
                    <a:gdLst>
                      <a:gd name="T0" fmla="*/ 17408 w 487364"/>
                      <a:gd name="T1" fmla="*/ 2722 h 84573"/>
                      <a:gd name="T2" fmla="*/ 0 w 487364"/>
                      <a:gd name="T3" fmla="*/ 2722 h 84573"/>
                      <a:gd name="T4" fmla="*/ 10270 w 487364"/>
                      <a:gd name="T5" fmla="*/ 0 h 84573"/>
                      <a:gd name="T6" fmla="*/ 446079 w 487364"/>
                      <a:gd name="T7" fmla="*/ 0 h 84573"/>
                      <a:gd name="T8" fmla="*/ 487364 w 487364"/>
                      <a:gd name="T9" fmla="*/ 32094 h 84573"/>
                      <a:gd name="T10" fmla="*/ 487364 w 487364"/>
                      <a:gd name="T11" fmla="*/ 52480 h 84573"/>
                      <a:gd name="T12" fmla="*/ 446079 w 487364"/>
                      <a:gd name="T13" fmla="*/ 84574 h 84573"/>
                      <a:gd name="T14" fmla="*/ 15148 w 487364"/>
                      <a:gd name="T15" fmla="*/ 84471 h 84573"/>
                      <a:gd name="T16" fmla="*/ 17408 w 487364"/>
                      <a:gd name="T17" fmla="*/ 2722 h 845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7364" h="84573">
                        <a:moveTo>
                          <a:pt x="17408" y="2722"/>
                        </a:moveTo>
                        <a:lnTo>
                          <a:pt x="0" y="2722"/>
                        </a:lnTo>
                        <a:cubicBezTo>
                          <a:pt x="2850" y="1001"/>
                          <a:pt x="6419" y="0"/>
                          <a:pt x="10270" y="0"/>
                        </a:cubicBezTo>
                        <a:lnTo>
                          <a:pt x="446079" y="0"/>
                        </a:lnTo>
                        <a:cubicBezTo>
                          <a:pt x="468879" y="0"/>
                          <a:pt x="487364" y="14378"/>
                          <a:pt x="487364" y="32094"/>
                        </a:cubicBezTo>
                        <a:lnTo>
                          <a:pt x="487364" y="52480"/>
                        </a:lnTo>
                        <a:cubicBezTo>
                          <a:pt x="487364" y="70221"/>
                          <a:pt x="468879" y="84574"/>
                          <a:pt x="446079" y="84574"/>
                        </a:cubicBezTo>
                        <a:lnTo>
                          <a:pt x="15148" y="84471"/>
                        </a:lnTo>
                        <a:lnTo>
                          <a:pt x="17408" y="2722"/>
                        </a:lnTo>
                        <a:close/>
                      </a:path>
                    </a:pathLst>
                  </a:custGeom>
                  <a:solidFill>
                    <a:srgbClr val="02CCC0"/>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6" name="Freeform: Shape 123"/>
                  <p:cNvSpPr>
                    <a:spLocks/>
                  </p:cNvSpPr>
                  <p:nvPr/>
                </p:nvSpPr>
                <p:spPr bwMode="auto">
                  <a:xfrm>
                    <a:off x="5374962" y="3613495"/>
                    <a:ext cx="310796" cy="84471"/>
                  </a:xfrm>
                  <a:custGeom>
                    <a:avLst/>
                    <a:gdLst>
                      <a:gd name="T0" fmla="*/ 271309 w 310796"/>
                      <a:gd name="T1" fmla="*/ 0 h 84471"/>
                      <a:gd name="T2" fmla="*/ 310797 w 310796"/>
                      <a:gd name="T3" fmla="*/ 30707 h 84471"/>
                      <a:gd name="T4" fmla="*/ 310797 w 310796"/>
                      <a:gd name="T5" fmla="*/ 53764 h 84471"/>
                      <a:gd name="T6" fmla="*/ 271309 w 310796"/>
                      <a:gd name="T7" fmla="*/ 84471 h 84471"/>
                      <a:gd name="T8" fmla="*/ 0 w 310796"/>
                      <a:gd name="T9" fmla="*/ 84471 h 84471"/>
                      <a:gd name="T10" fmla="*/ 0 w 310796"/>
                      <a:gd name="T11" fmla="*/ 79310 h 84471"/>
                      <a:gd name="T12" fmla="*/ 1130 w 310796"/>
                      <a:gd name="T13" fmla="*/ 79310 h 84471"/>
                      <a:gd name="T14" fmla="*/ 70093 w 310796"/>
                      <a:gd name="T15" fmla="*/ 74227 h 84471"/>
                      <a:gd name="T16" fmla="*/ 84035 w 310796"/>
                      <a:gd name="T17" fmla="*/ 31709 h 84471"/>
                      <a:gd name="T18" fmla="*/ 55381 w 310796"/>
                      <a:gd name="T19" fmla="*/ 7600 h 84471"/>
                      <a:gd name="T20" fmla="*/ 1130 w 310796"/>
                      <a:gd name="T21" fmla="*/ 5161 h 84471"/>
                      <a:gd name="T22" fmla="*/ 0 w 310796"/>
                      <a:gd name="T23" fmla="*/ 5161 h 84471"/>
                      <a:gd name="T24" fmla="*/ 0 w 310796"/>
                      <a:gd name="T25" fmla="*/ 26 h 84471"/>
                      <a:gd name="T26" fmla="*/ 271309 w 310796"/>
                      <a:gd name="T27" fmla="*/ 26 h 844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796" h="84471">
                        <a:moveTo>
                          <a:pt x="271309" y="0"/>
                        </a:moveTo>
                        <a:cubicBezTo>
                          <a:pt x="293107" y="0"/>
                          <a:pt x="310797" y="13736"/>
                          <a:pt x="310797" y="30707"/>
                        </a:cubicBezTo>
                        <a:lnTo>
                          <a:pt x="310797" y="53764"/>
                        </a:lnTo>
                        <a:cubicBezTo>
                          <a:pt x="310797" y="70709"/>
                          <a:pt x="293132" y="84471"/>
                          <a:pt x="271309" y="84471"/>
                        </a:cubicBezTo>
                        <a:lnTo>
                          <a:pt x="0" y="84471"/>
                        </a:lnTo>
                        <a:lnTo>
                          <a:pt x="0" y="79310"/>
                        </a:lnTo>
                        <a:lnTo>
                          <a:pt x="1130" y="79310"/>
                        </a:lnTo>
                        <a:lnTo>
                          <a:pt x="70093" y="74227"/>
                        </a:lnTo>
                        <a:lnTo>
                          <a:pt x="84035" y="31709"/>
                        </a:lnTo>
                        <a:cubicBezTo>
                          <a:pt x="84035" y="31709"/>
                          <a:pt x="57127" y="8216"/>
                          <a:pt x="55381" y="7600"/>
                        </a:cubicBezTo>
                        <a:cubicBezTo>
                          <a:pt x="53635" y="6984"/>
                          <a:pt x="1130" y="5161"/>
                          <a:pt x="1130" y="5161"/>
                        </a:cubicBezTo>
                        <a:lnTo>
                          <a:pt x="0" y="5161"/>
                        </a:lnTo>
                        <a:lnTo>
                          <a:pt x="0" y="26"/>
                        </a:lnTo>
                        <a:lnTo>
                          <a:pt x="271309" y="26"/>
                        </a:lnTo>
                        <a:lnTo>
                          <a:pt x="271309" y="0"/>
                        </a:lnTo>
                        <a:close/>
                      </a:path>
                    </a:pathLst>
                  </a:custGeom>
                  <a:solidFill>
                    <a:srgbClr val="06BFAD"/>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7" name="Freeform: Shape 124"/>
                  <p:cNvSpPr>
                    <a:spLocks/>
                  </p:cNvSpPr>
                  <p:nvPr/>
                </p:nvSpPr>
                <p:spPr bwMode="auto">
                  <a:xfrm>
                    <a:off x="5376041" y="3618656"/>
                    <a:ext cx="300937" cy="74124"/>
                  </a:xfrm>
                  <a:custGeom>
                    <a:avLst/>
                    <a:gdLst>
                      <a:gd name="T0" fmla="*/ 16535 w 300937"/>
                      <a:gd name="T1" fmla="*/ 36921 h 74124"/>
                      <a:gd name="T2" fmla="*/ 0 w 300937"/>
                      <a:gd name="T3" fmla="*/ 0 h 74124"/>
                      <a:gd name="T4" fmla="*/ 264685 w 300937"/>
                      <a:gd name="T5" fmla="*/ 0 h 74124"/>
                      <a:gd name="T6" fmla="*/ 300938 w 300937"/>
                      <a:gd name="T7" fmla="*/ 28191 h 74124"/>
                      <a:gd name="T8" fmla="*/ 300938 w 300937"/>
                      <a:gd name="T9" fmla="*/ 45933 h 74124"/>
                      <a:gd name="T10" fmla="*/ 264685 w 300937"/>
                      <a:gd name="T11" fmla="*/ 74124 h 74124"/>
                      <a:gd name="T12" fmla="*/ 0 w 300937"/>
                      <a:gd name="T13" fmla="*/ 74124 h 74124"/>
                      <a:gd name="T14" fmla="*/ 16535 w 300937"/>
                      <a:gd name="T15" fmla="*/ 36921 h 74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0937" h="74124">
                        <a:moveTo>
                          <a:pt x="16535" y="36921"/>
                        </a:moveTo>
                        <a:cubicBezTo>
                          <a:pt x="16535" y="12067"/>
                          <a:pt x="0" y="0"/>
                          <a:pt x="0" y="0"/>
                        </a:cubicBezTo>
                        <a:lnTo>
                          <a:pt x="264685" y="0"/>
                        </a:lnTo>
                        <a:cubicBezTo>
                          <a:pt x="284711" y="0"/>
                          <a:pt x="300938" y="12632"/>
                          <a:pt x="300938" y="28191"/>
                        </a:cubicBezTo>
                        <a:lnTo>
                          <a:pt x="300938" y="45933"/>
                        </a:lnTo>
                        <a:cubicBezTo>
                          <a:pt x="300938" y="61517"/>
                          <a:pt x="284711" y="74124"/>
                          <a:pt x="264685" y="74124"/>
                        </a:cubicBezTo>
                        <a:lnTo>
                          <a:pt x="0" y="74124"/>
                        </a:lnTo>
                        <a:cubicBezTo>
                          <a:pt x="0" y="74150"/>
                          <a:pt x="16535" y="68219"/>
                          <a:pt x="16535" y="36921"/>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8" name="Freeform: Shape 125"/>
                  <p:cNvSpPr>
                    <a:spLocks/>
                  </p:cNvSpPr>
                  <p:nvPr/>
                </p:nvSpPr>
                <p:spPr bwMode="auto">
                  <a:xfrm>
                    <a:off x="5376041" y="3618656"/>
                    <a:ext cx="300937" cy="52685"/>
                  </a:xfrm>
                  <a:custGeom>
                    <a:avLst/>
                    <a:gdLst>
                      <a:gd name="T0" fmla="*/ 300938 w 300937"/>
                      <a:gd name="T1" fmla="*/ 28191 h 52685"/>
                      <a:gd name="T2" fmla="*/ 300938 w 300937"/>
                      <a:gd name="T3" fmla="*/ 45933 h 52685"/>
                      <a:gd name="T4" fmla="*/ 299885 w 300937"/>
                      <a:gd name="T5" fmla="*/ 52685 h 52685"/>
                      <a:gd name="T6" fmla="*/ 241269 w 300937"/>
                      <a:gd name="T7" fmla="*/ 14096 h 52685"/>
                      <a:gd name="T8" fmla="*/ 0 w 300937"/>
                      <a:gd name="T9" fmla="*/ 0 h 52685"/>
                      <a:gd name="T10" fmla="*/ 264685 w 300937"/>
                      <a:gd name="T11" fmla="*/ 0 h 52685"/>
                      <a:gd name="T12" fmla="*/ 300938 w 300937"/>
                      <a:gd name="T13" fmla="*/ 28191 h 526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937" h="52685">
                        <a:moveTo>
                          <a:pt x="300938" y="28191"/>
                        </a:moveTo>
                        <a:lnTo>
                          <a:pt x="300938" y="45933"/>
                        </a:lnTo>
                        <a:cubicBezTo>
                          <a:pt x="300938" y="48269"/>
                          <a:pt x="300578" y="50529"/>
                          <a:pt x="299885" y="52685"/>
                        </a:cubicBezTo>
                        <a:cubicBezTo>
                          <a:pt x="290950" y="35714"/>
                          <a:pt x="273851" y="19333"/>
                          <a:pt x="241269" y="14096"/>
                        </a:cubicBezTo>
                        <a:cubicBezTo>
                          <a:pt x="165219" y="1823"/>
                          <a:pt x="0" y="0"/>
                          <a:pt x="0" y="0"/>
                        </a:cubicBezTo>
                        <a:lnTo>
                          <a:pt x="264685" y="0"/>
                        </a:lnTo>
                        <a:cubicBezTo>
                          <a:pt x="284711" y="0"/>
                          <a:pt x="300938" y="12632"/>
                          <a:pt x="300938" y="28191"/>
                        </a:cubicBezTo>
                        <a:close/>
                      </a:path>
                    </a:pathLst>
                  </a:custGeom>
                  <a:solidFill>
                    <a:srgbClr val="DAE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9" name="Freeform: Shape 126"/>
                  <p:cNvSpPr>
                    <a:spLocks/>
                  </p:cNvSpPr>
                  <p:nvPr/>
                </p:nvSpPr>
                <p:spPr bwMode="auto">
                  <a:xfrm>
                    <a:off x="5747713" y="3613444"/>
                    <a:ext cx="82673" cy="84573"/>
                  </a:xfrm>
                  <a:custGeom>
                    <a:avLst/>
                    <a:gdLst>
                      <a:gd name="T0" fmla="*/ 41286 w 82673"/>
                      <a:gd name="T1" fmla="*/ 52480 h 84573"/>
                      <a:gd name="T2" fmla="*/ 41286 w 82673"/>
                      <a:gd name="T3" fmla="*/ 32094 h 84573"/>
                      <a:gd name="T4" fmla="*/ 0 w 82673"/>
                      <a:gd name="T5" fmla="*/ 0 h 84573"/>
                      <a:gd name="T6" fmla="*/ 41388 w 82673"/>
                      <a:gd name="T7" fmla="*/ 0 h 84573"/>
                      <a:gd name="T8" fmla="*/ 82674 w 82673"/>
                      <a:gd name="T9" fmla="*/ 32094 h 84573"/>
                      <a:gd name="T10" fmla="*/ 82674 w 82673"/>
                      <a:gd name="T11" fmla="*/ 52480 h 84573"/>
                      <a:gd name="T12" fmla="*/ 41388 w 82673"/>
                      <a:gd name="T13" fmla="*/ 84574 h 84573"/>
                      <a:gd name="T14" fmla="*/ 539 w 82673"/>
                      <a:gd name="T15" fmla="*/ 84574 h 84573"/>
                      <a:gd name="T16" fmla="*/ 41286 w 82673"/>
                      <a:gd name="T17" fmla="*/ 52480 h 845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673" h="84573">
                        <a:moveTo>
                          <a:pt x="41286" y="52480"/>
                        </a:moveTo>
                        <a:lnTo>
                          <a:pt x="41286" y="32094"/>
                        </a:lnTo>
                        <a:cubicBezTo>
                          <a:pt x="41286" y="14352"/>
                          <a:pt x="22799" y="0"/>
                          <a:pt x="0" y="0"/>
                        </a:cubicBezTo>
                        <a:lnTo>
                          <a:pt x="41388" y="0"/>
                        </a:lnTo>
                        <a:cubicBezTo>
                          <a:pt x="64188" y="0"/>
                          <a:pt x="82674" y="14378"/>
                          <a:pt x="82674" y="32094"/>
                        </a:cubicBezTo>
                        <a:lnTo>
                          <a:pt x="82674" y="52480"/>
                        </a:lnTo>
                        <a:cubicBezTo>
                          <a:pt x="82674" y="70221"/>
                          <a:pt x="64188" y="84574"/>
                          <a:pt x="41388" y="84574"/>
                        </a:cubicBezTo>
                        <a:lnTo>
                          <a:pt x="539" y="84574"/>
                        </a:lnTo>
                        <a:cubicBezTo>
                          <a:pt x="23082" y="84343"/>
                          <a:pt x="41286" y="70067"/>
                          <a:pt x="41286" y="52480"/>
                        </a:cubicBezTo>
                        <a:close/>
                      </a:path>
                    </a:pathLst>
                  </a:custGeom>
                  <a:solidFill>
                    <a:srgbClr val="55769F">
                      <a:alpha val="50195"/>
                    </a:srgbClr>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nvGrpSpPr>
                <p:cNvPr id="52236" name="Graphic 6"/>
                <p:cNvGrpSpPr>
                  <a:grpSpLocks/>
                </p:cNvGrpSpPr>
                <p:nvPr/>
              </p:nvGrpSpPr>
              <p:grpSpPr bwMode="auto">
                <a:xfrm>
                  <a:off x="3413719" y="3430380"/>
                  <a:ext cx="508032" cy="66447"/>
                  <a:chOff x="3413719" y="3430380"/>
                  <a:chExt cx="508032" cy="66447"/>
                </a:xfrm>
              </p:grpSpPr>
              <p:sp>
                <p:nvSpPr>
                  <p:cNvPr id="52241" name="Freeform: Shape 128"/>
                  <p:cNvSpPr>
                    <a:spLocks/>
                  </p:cNvSpPr>
                  <p:nvPr/>
                </p:nvSpPr>
                <p:spPr bwMode="auto">
                  <a:xfrm>
                    <a:off x="3420395" y="3430380"/>
                    <a:ext cx="501357" cy="66447"/>
                  </a:xfrm>
                  <a:custGeom>
                    <a:avLst/>
                    <a:gdLst>
                      <a:gd name="T0" fmla="*/ 17896 w 501357"/>
                      <a:gd name="T1" fmla="*/ 2131 h 66447"/>
                      <a:gd name="T2" fmla="*/ 0 w 501357"/>
                      <a:gd name="T3" fmla="*/ 2131 h 66447"/>
                      <a:gd name="T4" fmla="*/ 10578 w 501357"/>
                      <a:gd name="T5" fmla="*/ 0 h 66447"/>
                      <a:gd name="T6" fmla="*/ 458891 w 501357"/>
                      <a:gd name="T7" fmla="*/ 0 h 66447"/>
                      <a:gd name="T8" fmla="*/ 501357 w 501357"/>
                      <a:gd name="T9" fmla="*/ 25213 h 66447"/>
                      <a:gd name="T10" fmla="*/ 501357 w 501357"/>
                      <a:gd name="T11" fmla="*/ 41234 h 66447"/>
                      <a:gd name="T12" fmla="*/ 458891 w 501357"/>
                      <a:gd name="T13" fmla="*/ 66447 h 66447"/>
                      <a:gd name="T14" fmla="*/ 15585 w 501357"/>
                      <a:gd name="T15" fmla="*/ 66344 h 66447"/>
                      <a:gd name="T16" fmla="*/ 17896 w 501357"/>
                      <a:gd name="T17" fmla="*/ 2131 h 664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357" h="66447">
                        <a:moveTo>
                          <a:pt x="17896" y="2131"/>
                        </a:moveTo>
                        <a:lnTo>
                          <a:pt x="0" y="2131"/>
                        </a:lnTo>
                        <a:cubicBezTo>
                          <a:pt x="2927" y="796"/>
                          <a:pt x="6598" y="0"/>
                          <a:pt x="10578" y="0"/>
                        </a:cubicBezTo>
                        <a:lnTo>
                          <a:pt x="458891" y="0"/>
                        </a:lnTo>
                        <a:cubicBezTo>
                          <a:pt x="482358" y="0"/>
                          <a:pt x="501357" y="11297"/>
                          <a:pt x="501357" y="25213"/>
                        </a:cubicBezTo>
                        <a:lnTo>
                          <a:pt x="501357" y="41234"/>
                        </a:lnTo>
                        <a:cubicBezTo>
                          <a:pt x="501357" y="55150"/>
                          <a:pt x="482332" y="66447"/>
                          <a:pt x="458891" y="66447"/>
                        </a:cubicBezTo>
                        <a:lnTo>
                          <a:pt x="15585" y="66344"/>
                        </a:lnTo>
                        <a:lnTo>
                          <a:pt x="17896" y="2131"/>
                        </a:lnTo>
                        <a:close/>
                      </a:path>
                    </a:pathLst>
                  </a:custGeom>
                  <a:solidFill>
                    <a:srgbClr val="FEB546"/>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2" name="Freeform: Shape 129"/>
                  <p:cNvSpPr>
                    <a:spLocks/>
                  </p:cNvSpPr>
                  <p:nvPr/>
                </p:nvSpPr>
                <p:spPr bwMode="auto">
                  <a:xfrm>
                    <a:off x="3413719" y="3430406"/>
                    <a:ext cx="319706" cy="66344"/>
                  </a:xfrm>
                  <a:custGeom>
                    <a:avLst/>
                    <a:gdLst>
                      <a:gd name="T0" fmla="*/ 279088 w 319706"/>
                      <a:gd name="T1" fmla="*/ 26 h 66344"/>
                      <a:gd name="T2" fmla="*/ 319706 w 319706"/>
                      <a:gd name="T3" fmla="*/ 24135 h 66344"/>
                      <a:gd name="T4" fmla="*/ 319706 w 319706"/>
                      <a:gd name="T5" fmla="*/ 42236 h 66344"/>
                      <a:gd name="T6" fmla="*/ 279088 w 319706"/>
                      <a:gd name="T7" fmla="*/ 66344 h 66344"/>
                      <a:gd name="T8" fmla="*/ 0 w 319706"/>
                      <a:gd name="T9" fmla="*/ 66344 h 66344"/>
                      <a:gd name="T10" fmla="*/ 0 w 319706"/>
                      <a:gd name="T11" fmla="*/ 62288 h 66344"/>
                      <a:gd name="T12" fmla="*/ 1155 w 319706"/>
                      <a:gd name="T13" fmla="*/ 62288 h 66344"/>
                      <a:gd name="T14" fmla="*/ 72096 w 319706"/>
                      <a:gd name="T15" fmla="*/ 58308 h 66344"/>
                      <a:gd name="T16" fmla="*/ 86448 w 319706"/>
                      <a:gd name="T17" fmla="*/ 24905 h 66344"/>
                      <a:gd name="T18" fmla="*/ 56973 w 319706"/>
                      <a:gd name="T19" fmla="*/ 5957 h 66344"/>
                      <a:gd name="T20" fmla="*/ 1155 w 319706"/>
                      <a:gd name="T21" fmla="*/ 4031 h 66344"/>
                      <a:gd name="T22" fmla="*/ 0 w 319706"/>
                      <a:gd name="T23" fmla="*/ 4031 h 66344"/>
                      <a:gd name="T24" fmla="*/ 0 w 319706"/>
                      <a:gd name="T25" fmla="*/ 0 h 66344"/>
                      <a:gd name="T26" fmla="*/ 279088 w 319706"/>
                      <a:gd name="T27" fmla="*/ 0 h 663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9706" h="66344">
                        <a:moveTo>
                          <a:pt x="279088" y="26"/>
                        </a:moveTo>
                        <a:cubicBezTo>
                          <a:pt x="301528" y="26"/>
                          <a:pt x="319706" y="10835"/>
                          <a:pt x="319706" y="24135"/>
                        </a:cubicBezTo>
                        <a:lnTo>
                          <a:pt x="319706" y="42236"/>
                        </a:lnTo>
                        <a:cubicBezTo>
                          <a:pt x="319706" y="55561"/>
                          <a:pt x="301528" y="66344"/>
                          <a:pt x="279088" y="66344"/>
                        </a:cubicBezTo>
                        <a:lnTo>
                          <a:pt x="0" y="66344"/>
                        </a:lnTo>
                        <a:lnTo>
                          <a:pt x="0" y="62288"/>
                        </a:lnTo>
                        <a:lnTo>
                          <a:pt x="1155" y="62288"/>
                        </a:lnTo>
                        <a:lnTo>
                          <a:pt x="72096" y="58308"/>
                        </a:lnTo>
                        <a:lnTo>
                          <a:pt x="86448" y="24905"/>
                        </a:lnTo>
                        <a:cubicBezTo>
                          <a:pt x="86448" y="24905"/>
                          <a:pt x="58770" y="6444"/>
                          <a:pt x="56973" y="5957"/>
                        </a:cubicBezTo>
                        <a:cubicBezTo>
                          <a:pt x="55176" y="5469"/>
                          <a:pt x="1155" y="4031"/>
                          <a:pt x="1155" y="4031"/>
                        </a:cubicBezTo>
                        <a:lnTo>
                          <a:pt x="0" y="4031"/>
                        </a:lnTo>
                        <a:lnTo>
                          <a:pt x="0" y="0"/>
                        </a:lnTo>
                        <a:lnTo>
                          <a:pt x="279088" y="0"/>
                        </a:lnTo>
                        <a:lnTo>
                          <a:pt x="279088" y="26"/>
                        </a:lnTo>
                        <a:close/>
                      </a:path>
                    </a:pathLst>
                  </a:custGeom>
                  <a:solidFill>
                    <a:srgbClr val="F4A640"/>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3" name="Freeform: Shape 130"/>
                  <p:cNvSpPr>
                    <a:spLocks/>
                  </p:cNvSpPr>
                  <p:nvPr/>
                </p:nvSpPr>
                <p:spPr bwMode="auto">
                  <a:xfrm>
                    <a:off x="3414823" y="3434463"/>
                    <a:ext cx="309564" cy="58256"/>
                  </a:xfrm>
                  <a:custGeom>
                    <a:avLst/>
                    <a:gdLst>
                      <a:gd name="T0" fmla="*/ 16997 w 309564"/>
                      <a:gd name="T1" fmla="*/ 29013 h 58256"/>
                      <a:gd name="T2" fmla="*/ 0 w 309564"/>
                      <a:gd name="T3" fmla="*/ 0 h 58256"/>
                      <a:gd name="T4" fmla="*/ 272259 w 309564"/>
                      <a:gd name="T5" fmla="*/ 0 h 58256"/>
                      <a:gd name="T6" fmla="*/ 309565 w 309564"/>
                      <a:gd name="T7" fmla="*/ 22158 h 58256"/>
                      <a:gd name="T8" fmla="*/ 309565 w 309564"/>
                      <a:gd name="T9" fmla="*/ 36099 h 58256"/>
                      <a:gd name="T10" fmla="*/ 272259 w 309564"/>
                      <a:gd name="T11" fmla="*/ 58257 h 58256"/>
                      <a:gd name="T12" fmla="*/ 0 w 309564"/>
                      <a:gd name="T13" fmla="*/ 58257 h 58256"/>
                      <a:gd name="T14" fmla="*/ 16997 w 309564"/>
                      <a:gd name="T15" fmla="*/ 29013 h 58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9564" h="58256">
                        <a:moveTo>
                          <a:pt x="16997" y="29013"/>
                        </a:moveTo>
                        <a:cubicBezTo>
                          <a:pt x="16997" y="9474"/>
                          <a:pt x="0" y="0"/>
                          <a:pt x="0" y="0"/>
                        </a:cubicBezTo>
                        <a:lnTo>
                          <a:pt x="272259" y="0"/>
                        </a:lnTo>
                        <a:cubicBezTo>
                          <a:pt x="292850" y="0"/>
                          <a:pt x="309565" y="9911"/>
                          <a:pt x="309565" y="22158"/>
                        </a:cubicBezTo>
                        <a:lnTo>
                          <a:pt x="309565" y="36099"/>
                        </a:lnTo>
                        <a:cubicBezTo>
                          <a:pt x="309565" y="48321"/>
                          <a:pt x="292876" y="58257"/>
                          <a:pt x="272259" y="58257"/>
                        </a:cubicBezTo>
                        <a:lnTo>
                          <a:pt x="0" y="58257"/>
                        </a:lnTo>
                        <a:cubicBezTo>
                          <a:pt x="0" y="58257"/>
                          <a:pt x="16997" y="53610"/>
                          <a:pt x="16997" y="29013"/>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4" name="Freeform: Shape 131"/>
                  <p:cNvSpPr>
                    <a:spLocks/>
                  </p:cNvSpPr>
                  <p:nvPr/>
                </p:nvSpPr>
                <p:spPr bwMode="auto">
                  <a:xfrm>
                    <a:off x="3414823" y="3434488"/>
                    <a:ext cx="309564" cy="41388"/>
                  </a:xfrm>
                  <a:custGeom>
                    <a:avLst/>
                    <a:gdLst>
                      <a:gd name="T0" fmla="*/ 309565 w 309564"/>
                      <a:gd name="T1" fmla="*/ 22132 h 41388"/>
                      <a:gd name="T2" fmla="*/ 309565 w 309564"/>
                      <a:gd name="T3" fmla="*/ 36074 h 41388"/>
                      <a:gd name="T4" fmla="*/ 308486 w 309564"/>
                      <a:gd name="T5" fmla="*/ 41388 h 41388"/>
                      <a:gd name="T6" fmla="*/ 248201 w 309564"/>
                      <a:gd name="T7" fmla="*/ 11066 h 41388"/>
                      <a:gd name="T8" fmla="*/ 0 w 309564"/>
                      <a:gd name="T9" fmla="*/ 0 h 41388"/>
                      <a:gd name="T10" fmla="*/ 272259 w 309564"/>
                      <a:gd name="T11" fmla="*/ 0 h 41388"/>
                      <a:gd name="T12" fmla="*/ 309565 w 309564"/>
                      <a:gd name="T13" fmla="*/ 22132 h 41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64" h="41388">
                        <a:moveTo>
                          <a:pt x="309565" y="22132"/>
                        </a:moveTo>
                        <a:lnTo>
                          <a:pt x="309565" y="36074"/>
                        </a:lnTo>
                        <a:cubicBezTo>
                          <a:pt x="309565" y="37896"/>
                          <a:pt x="309179" y="39694"/>
                          <a:pt x="308486" y="41388"/>
                        </a:cubicBezTo>
                        <a:cubicBezTo>
                          <a:pt x="299295" y="28037"/>
                          <a:pt x="281707" y="15200"/>
                          <a:pt x="248201" y="11066"/>
                        </a:cubicBezTo>
                        <a:cubicBezTo>
                          <a:pt x="169969" y="1412"/>
                          <a:pt x="0" y="0"/>
                          <a:pt x="0" y="0"/>
                        </a:cubicBezTo>
                        <a:lnTo>
                          <a:pt x="272259" y="0"/>
                        </a:lnTo>
                        <a:cubicBezTo>
                          <a:pt x="292876" y="0"/>
                          <a:pt x="309565" y="9911"/>
                          <a:pt x="309565" y="22132"/>
                        </a:cubicBezTo>
                        <a:close/>
                      </a:path>
                    </a:pathLst>
                  </a:custGeom>
                  <a:solidFill>
                    <a:srgbClr val="DAE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sp>
              <p:nvSpPr>
                <p:cNvPr id="52237" name="Freeform: Shape 132"/>
                <p:cNvSpPr>
                  <a:spLocks/>
                </p:cNvSpPr>
                <p:nvPr/>
              </p:nvSpPr>
              <p:spPr bwMode="auto">
                <a:xfrm>
                  <a:off x="3336257" y="3603559"/>
                  <a:ext cx="611015" cy="94510"/>
                </a:xfrm>
                <a:custGeom>
                  <a:avLst/>
                  <a:gdLst>
                    <a:gd name="T0" fmla="*/ 589218 w 611015"/>
                    <a:gd name="T1" fmla="*/ 3055 h 94510"/>
                    <a:gd name="T2" fmla="*/ 611016 w 611015"/>
                    <a:gd name="T3" fmla="*/ 3055 h 94510"/>
                    <a:gd name="T4" fmla="*/ 598127 w 611015"/>
                    <a:gd name="T5" fmla="*/ 0 h 94510"/>
                    <a:gd name="T6" fmla="*/ 51761 w 611015"/>
                    <a:gd name="T7" fmla="*/ 0 h 94510"/>
                    <a:gd name="T8" fmla="*/ 0 w 611015"/>
                    <a:gd name="T9" fmla="*/ 35868 h 94510"/>
                    <a:gd name="T10" fmla="*/ 0 w 611015"/>
                    <a:gd name="T11" fmla="*/ 58642 h 94510"/>
                    <a:gd name="T12" fmla="*/ 51761 w 611015"/>
                    <a:gd name="T13" fmla="*/ 94510 h 94510"/>
                    <a:gd name="T14" fmla="*/ 592016 w 611015"/>
                    <a:gd name="T15" fmla="*/ 94382 h 94510"/>
                    <a:gd name="T16" fmla="*/ 589218 w 611015"/>
                    <a:gd name="T17" fmla="*/ 3055 h 945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1015" h="94510">
                      <a:moveTo>
                        <a:pt x="589218" y="3055"/>
                      </a:moveTo>
                      <a:lnTo>
                        <a:pt x="611016" y="3055"/>
                      </a:lnTo>
                      <a:cubicBezTo>
                        <a:pt x="607447" y="1155"/>
                        <a:pt x="602980" y="0"/>
                        <a:pt x="598127" y="0"/>
                      </a:cubicBezTo>
                      <a:lnTo>
                        <a:pt x="51761" y="0"/>
                      </a:lnTo>
                      <a:cubicBezTo>
                        <a:pt x="23185" y="0"/>
                        <a:pt x="0" y="16047"/>
                        <a:pt x="0" y="35868"/>
                      </a:cubicBezTo>
                      <a:lnTo>
                        <a:pt x="0" y="58642"/>
                      </a:lnTo>
                      <a:cubicBezTo>
                        <a:pt x="0" y="78437"/>
                        <a:pt x="23185" y="94510"/>
                        <a:pt x="51761" y="94510"/>
                      </a:cubicBezTo>
                      <a:lnTo>
                        <a:pt x="592016" y="94382"/>
                      </a:lnTo>
                      <a:lnTo>
                        <a:pt x="589218" y="3055"/>
                      </a:lnTo>
                      <a:close/>
                    </a:path>
                  </a:pathLst>
                </a:custGeom>
                <a:solidFill>
                  <a:srgbClr val="FEB546"/>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38" name="Freeform: Shape 133"/>
                <p:cNvSpPr>
                  <a:spLocks/>
                </p:cNvSpPr>
                <p:nvPr/>
              </p:nvSpPr>
              <p:spPr bwMode="auto">
                <a:xfrm>
                  <a:off x="3565793" y="3603636"/>
                  <a:ext cx="389619" cy="94355"/>
                </a:xfrm>
                <a:custGeom>
                  <a:avLst/>
                  <a:gdLst>
                    <a:gd name="T0" fmla="*/ 49502 w 389619"/>
                    <a:gd name="T1" fmla="*/ 0 h 94355"/>
                    <a:gd name="T2" fmla="*/ 0 w 389619"/>
                    <a:gd name="T3" fmla="*/ 34302 h 94355"/>
                    <a:gd name="T4" fmla="*/ 0 w 389619"/>
                    <a:gd name="T5" fmla="*/ 60054 h 94355"/>
                    <a:gd name="T6" fmla="*/ 49502 w 389619"/>
                    <a:gd name="T7" fmla="*/ 94356 h 94355"/>
                    <a:gd name="T8" fmla="*/ 389620 w 389619"/>
                    <a:gd name="T9" fmla="*/ 94356 h 94355"/>
                    <a:gd name="T10" fmla="*/ 389620 w 389619"/>
                    <a:gd name="T11" fmla="*/ 88605 h 94355"/>
                    <a:gd name="T12" fmla="*/ 388207 w 389619"/>
                    <a:gd name="T13" fmla="*/ 88605 h 94355"/>
                    <a:gd name="T14" fmla="*/ 301734 w 389619"/>
                    <a:gd name="T15" fmla="*/ 82931 h 94355"/>
                    <a:gd name="T16" fmla="*/ 284249 w 389619"/>
                    <a:gd name="T17" fmla="*/ 35406 h 94355"/>
                    <a:gd name="T18" fmla="*/ 320168 w 389619"/>
                    <a:gd name="T19" fmla="*/ 8473 h 94355"/>
                    <a:gd name="T20" fmla="*/ 388182 w 389619"/>
                    <a:gd name="T21" fmla="*/ 5751 h 94355"/>
                    <a:gd name="T22" fmla="*/ 389594 w 389619"/>
                    <a:gd name="T23" fmla="*/ 5751 h 94355"/>
                    <a:gd name="T24" fmla="*/ 389594 w 389619"/>
                    <a:gd name="T25" fmla="*/ 26 h 94355"/>
                    <a:gd name="T26" fmla="*/ 49502 w 389619"/>
                    <a:gd name="T27" fmla="*/ 26 h 943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9619" h="94355">
                      <a:moveTo>
                        <a:pt x="49502" y="0"/>
                      </a:moveTo>
                      <a:cubicBezTo>
                        <a:pt x="22158" y="0"/>
                        <a:pt x="0" y="15354"/>
                        <a:pt x="0" y="34302"/>
                      </a:cubicBezTo>
                      <a:lnTo>
                        <a:pt x="0" y="60054"/>
                      </a:lnTo>
                      <a:cubicBezTo>
                        <a:pt x="0" y="79002"/>
                        <a:pt x="22158" y="94356"/>
                        <a:pt x="49502" y="94356"/>
                      </a:cubicBezTo>
                      <a:lnTo>
                        <a:pt x="389620" y="94356"/>
                      </a:lnTo>
                      <a:lnTo>
                        <a:pt x="389620" y="88605"/>
                      </a:lnTo>
                      <a:lnTo>
                        <a:pt x="388207" y="88605"/>
                      </a:lnTo>
                      <a:lnTo>
                        <a:pt x="301734" y="82931"/>
                      </a:lnTo>
                      <a:lnTo>
                        <a:pt x="284249" y="35406"/>
                      </a:lnTo>
                      <a:cubicBezTo>
                        <a:pt x="284249" y="35406"/>
                        <a:pt x="317986" y="9140"/>
                        <a:pt x="320168" y="8473"/>
                      </a:cubicBezTo>
                      <a:cubicBezTo>
                        <a:pt x="322376" y="7805"/>
                        <a:pt x="388182" y="5751"/>
                        <a:pt x="388182" y="5751"/>
                      </a:cubicBezTo>
                      <a:lnTo>
                        <a:pt x="389594" y="5751"/>
                      </a:lnTo>
                      <a:lnTo>
                        <a:pt x="389594" y="26"/>
                      </a:lnTo>
                      <a:lnTo>
                        <a:pt x="49502" y="26"/>
                      </a:lnTo>
                      <a:lnTo>
                        <a:pt x="49502" y="0"/>
                      </a:lnTo>
                      <a:close/>
                    </a:path>
                  </a:pathLst>
                </a:custGeom>
                <a:solidFill>
                  <a:srgbClr val="F4A640"/>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39" name="Freeform: Shape 134"/>
                <p:cNvSpPr>
                  <a:spLocks/>
                </p:cNvSpPr>
                <p:nvPr/>
              </p:nvSpPr>
              <p:spPr bwMode="auto">
                <a:xfrm>
                  <a:off x="3576782" y="3609387"/>
                  <a:ext cx="377295" cy="82827"/>
                </a:xfrm>
                <a:custGeom>
                  <a:avLst/>
                  <a:gdLst>
                    <a:gd name="T0" fmla="*/ 356576 w 377295"/>
                    <a:gd name="T1" fmla="*/ 41260 h 82827"/>
                    <a:gd name="T2" fmla="*/ 377295 w 377295"/>
                    <a:gd name="T3" fmla="*/ 0 h 82827"/>
                    <a:gd name="T4" fmla="*/ 45471 w 377295"/>
                    <a:gd name="T5" fmla="*/ 0 h 82827"/>
                    <a:gd name="T6" fmla="*/ 0 w 377295"/>
                    <a:gd name="T7" fmla="*/ 31503 h 82827"/>
                    <a:gd name="T8" fmla="*/ 0 w 377295"/>
                    <a:gd name="T9" fmla="*/ 51325 h 82827"/>
                    <a:gd name="T10" fmla="*/ 45471 w 377295"/>
                    <a:gd name="T11" fmla="*/ 82828 h 82827"/>
                    <a:gd name="T12" fmla="*/ 377295 w 377295"/>
                    <a:gd name="T13" fmla="*/ 82828 h 82827"/>
                    <a:gd name="T14" fmla="*/ 356576 w 377295"/>
                    <a:gd name="T15" fmla="*/ 41260 h 828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7295" h="82827">
                      <a:moveTo>
                        <a:pt x="356576" y="41260"/>
                      </a:moveTo>
                      <a:cubicBezTo>
                        <a:pt x="356576" y="13479"/>
                        <a:pt x="377295" y="0"/>
                        <a:pt x="377295" y="0"/>
                      </a:cubicBezTo>
                      <a:lnTo>
                        <a:pt x="45471" y="0"/>
                      </a:lnTo>
                      <a:cubicBezTo>
                        <a:pt x="20360" y="0"/>
                        <a:pt x="0" y="14096"/>
                        <a:pt x="0" y="31503"/>
                      </a:cubicBezTo>
                      <a:lnTo>
                        <a:pt x="0" y="51325"/>
                      </a:lnTo>
                      <a:cubicBezTo>
                        <a:pt x="0" y="68732"/>
                        <a:pt x="20360" y="82828"/>
                        <a:pt x="45471" y="82828"/>
                      </a:cubicBezTo>
                      <a:lnTo>
                        <a:pt x="377295" y="82828"/>
                      </a:lnTo>
                      <a:cubicBezTo>
                        <a:pt x="377295" y="82854"/>
                        <a:pt x="356576" y="76255"/>
                        <a:pt x="356576" y="41260"/>
                      </a:cubicBezTo>
                      <a:close/>
                    </a:path>
                  </a:pathLst>
                </a:custGeom>
                <a:solidFill>
                  <a:srgbClr val="FFFFFF"/>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sp>
              <p:nvSpPr>
                <p:cNvPr id="52240" name="Freeform: Shape 135"/>
                <p:cNvSpPr>
                  <a:spLocks/>
                </p:cNvSpPr>
                <p:nvPr/>
              </p:nvSpPr>
              <p:spPr bwMode="auto">
                <a:xfrm>
                  <a:off x="3576782" y="3609387"/>
                  <a:ext cx="377295" cy="58898"/>
                </a:xfrm>
                <a:custGeom>
                  <a:avLst/>
                  <a:gdLst>
                    <a:gd name="T0" fmla="*/ 0 w 377295"/>
                    <a:gd name="T1" fmla="*/ 31529 h 58898"/>
                    <a:gd name="T2" fmla="*/ 0 w 377295"/>
                    <a:gd name="T3" fmla="*/ 51350 h 58898"/>
                    <a:gd name="T4" fmla="*/ 1335 w 377295"/>
                    <a:gd name="T5" fmla="*/ 58899 h 58898"/>
                    <a:gd name="T6" fmla="*/ 74817 w 377295"/>
                    <a:gd name="T7" fmla="*/ 15765 h 58898"/>
                    <a:gd name="T8" fmla="*/ 377295 w 377295"/>
                    <a:gd name="T9" fmla="*/ 0 h 58898"/>
                    <a:gd name="T10" fmla="*/ 45471 w 377295"/>
                    <a:gd name="T11" fmla="*/ 0 h 58898"/>
                    <a:gd name="T12" fmla="*/ 0 w 377295"/>
                    <a:gd name="T13" fmla="*/ 31529 h 58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7295" h="58898">
                      <a:moveTo>
                        <a:pt x="0" y="31529"/>
                      </a:moveTo>
                      <a:lnTo>
                        <a:pt x="0" y="51350"/>
                      </a:lnTo>
                      <a:cubicBezTo>
                        <a:pt x="0" y="53943"/>
                        <a:pt x="462" y="56485"/>
                        <a:pt x="1335" y="58899"/>
                      </a:cubicBezTo>
                      <a:cubicBezTo>
                        <a:pt x="12529" y="39925"/>
                        <a:pt x="33968" y="21644"/>
                        <a:pt x="74817" y="15765"/>
                      </a:cubicBezTo>
                      <a:cubicBezTo>
                        <a:pt x="170149" y="2054"/>
                        <a:pt x="377295" y="0"/>
                        <a:pt x="377295" y="0"/>
                      </a:cubicBezTo>
                      <a:lnTo>
                        <a:pt x="45471" y="0"/>
                      </a:lnTo>
                      <a:cubicBezTo>
                        <a:pt x="20360" y="26"/>
                        <a:pt x="0" y="14121"/>
                        <a:pt x="0" y="31529"/>
                      </a:cubicBezTo>
                      <a:close/>
                    </a:path>
                  </a:pathLst>
                </a:custGeom>
                <a:solidFill>
                  <a:srgbClr val="DAEEF7"/>
                </a:solidFill>
                <a:ln>
                  <a:noFill/>
                </a:ln>
                <a:extLst>
                  <a:ext uri="{91240B29-F687-4F45-9708-019B960494DF}">
                    <a14:hiddenLine xmlns:a14="http://schemas.microsoft.com/office/drawing/2010/main" w="2562" cap="flat">
                      <a:solidFill>
                        <a:srgbClr val="000000"/>
                      </a:solidFill>
                      <a:prstDash val="solid"/>
                      <a:miter lim="800000"/>
                      <a:headEnd/>
                      <a:tailEnd/>
                    </a14:hiddenLine>
                  </a:ext>
                </a:extLst>
              </p:spPr>
              <p:txBody>
                <a:bodyPr anchor="ctr"/>
                <a:lstStyle/>
                <a:p>
                  <a:endParaRPr lang="en-US"/>
                </a:p>
              </p:txBody>
            </p:sp>
          </p:grpSp>
        </p:grpSp>
      </p:gr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844675" y="1217613"/>
            <a:ext cx="69484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en-US" altLang="en-US" sz="2800" b="1">
                <a:latin typeface="Times New Roman" panose="02020603050405020304" pitchFamily="18" charset="0"/>
                <a:ea typeface="Calibri" panose="020F0502020204030204" pitchFamily="34" charset="0"/>
                <a:cs typeface="Times New Roman" panose="02020603050405020304" pitchFamily="18" charset="0"/>
              </a:rPr>
              <a:t>-</a:t>
            </a:r>
            <a:r>
              <a:rPr lang="pt-BR" altLang="en-US" sz="2800">
                <a:latin typeface="Times New Roman" panose="02020603050405020304" pitchFamily="18" charset="0"/>
                <a:ea typeface="Calibri" panose="020F0502020204030204" pitchFamily="34" charset="0"/>
                <a:cs typeface="Times New Roman" panose="02020603050405020304" pitchFamily="18" charset="0"/>
              </a:rPr>
              <a:t> Thông tin là những hiểu biết về thế giới xung quanh (sự vật, sự kiện...) và về chính bản thân mình.</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3D Model 10" descr="Earth"/>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2444750"/>
            <a:ext cx="23114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Diagonal Corners Rounded 7">
            <a:extLst>
              <a:ext uri="{FF2B5EF4-FFF2-40B4-BE49-F238E27FC236}">
                <a16:creationId xmlns:a16="http://schemas.microsoft.com/office/drawing/2014/main" id="{00512941-D819-4DDA-858E-315C0BEC5C99}"/>
              </a:ext>
            </a:extLst>
          </p:cNvPr>
          <p:cNvSpPr/>
          <p:nvPr/>
        </p:nvSpPr>
        <p:spPr>
          <a:xfrm>
            <a:off x="0" y="0"/>
            <a:ext cx="3689350"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2. Thông tin và dữ liệu</a:t>
            </a:r>
            <a:endParaRPr lang="vi-VN" altLang="en-US" sz="2800" b="1">
              <a:solidFill>
                <a:srgbClr val="005479"/>
              </a:solidFill>
              <a:latin typeface="Times New Roman" panose="02020603050405020304" pitchFamily="18" charset="0"/>
              <a:cs typeface="Times New Roman" panose="02020603050405020304" pitchFamily="18" charset="0"/>
            </a:endParaRPr>
          </a:p>
        </p:txBody>
      </p:sp>
      <p:pic>
        <p:nvPicPr>
          <p:cNvPr id="53253" name="Picture 8" descr="A picture containing text, music&#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4838"/>
            <a:ext cx="21812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9"/>
          <p:cNvSpPr txBox="1">
            <a:spLocks noChangeArrowheads="1"/>
          </p:cNvSpPr>
          <p:nvPr/>
        </p:nvSpPr>
        <p:spPr bwMode="auto">
          <a:xfrm>
            <a:off x="1844675" y="604838"/>
            <a:ext cx="69484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pt-BR" altLang="en-US" sz="2800" b="1">
                <a:latin typeface="Times New Roman" panose="02020603050405020304" pitchFamily="18" charset="0"/>
                <a:ea typeface="Calibri" panose="020F0502020204030204" pitchFamily="34" charset="0"/>
                <a:cs typeface="Times New Roman" panose="02020603050405020304" pitchFamily="18" charset="0"/>
              </a:rPr>
              <a:t>Thông tin là gì?</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60" presetClass="entr" presetSubtype="12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additive="sum">
                                        <p:cTn id="11" dur="1000" fill="hold"/>
                                        <p:tgtEl>
                                          <p:spTgt spid="11"/>
                                        </p:tgtEl>
                                        <p:attrNameLst>
                                          <p:attrName>3d.view.rotation.y</p:attrName>
                                        </p:attrNameLst>
                                      </p:cBhvr>
                                      <p:tavLst>
                                        <p:tav tm="0">
                                          <p:val>
                                            <p:fltVal val="-20"/>
                                          </p:val>
                                        </p:tav>
                                        <p:tav tm="3300">
                                          <p:val>
                                            <p:fltVal val="-19.9349"/>
                                          </p:val>
                                        </p:tav>
                                        <p:tav tm="6700">
                                          <p:val>
                                            <p:fltVal val="-19.7456"/>
                                          </p:val>
                                        </p:tav>
                                        <p:tav tm="10000">
                                          <p:val>
                                            <p:fltVal val="-19.441"/>
                                          </p:val>
                                        </p:tav>
                                        <p:tav tm="13300">
                                          <p:val>
                                            <p:fltVal val="-19.0299"/>
                                          </p:val>
                                        </p:tav>
                                        <p:tav tm="16700">
                                          <p:val>
                                            <p:fltVal val="-18.5212"/>
                                          </p:val>
                                        </p:tav>
                                        <p:tav tm="20000">
                                          <p:val>
                                            <p:fltVal val="-17.9257"/>
                                          </p:val>
                                        </p:tav>
                                        <p:tav tm="23300">
                                          <p:val>
                                            <p:fltVal val="-17.2507"/>
                                          </p:val>
                                        </p:tav>
                                        <p:tav tm="26600">
                                          <p:val>
                                            <p:fltVal val="-16.5027"/>
                                          </p:val>
                                        </p:tav>
                                        <p:tav tm="29900">
                                          <p:val>
                                            <p:fltVal val="-15.6925"/>
                                          </p:val>
                                        </p:tav>
                                        <p:tav tm="33300">
                                          <p:val>
                                            <p:fltVal val="-14.829"/>
                                          </p:val>
                                        </p:tav>
                                        <p:tav tm="36600">
                                          <p:val>
                                            <p:fltVal val="-13.9209"/>
                                          </p:val>
                                        </p:tav>
                                        <p:tav tm="39900">
                                          <p:val>
                                            <p:fltVal val="-12.9772"/>
                                          </p:val>
                                        </p:tav>
                                        <p:tav tm="43300">
                                          <p:val>
                                            <p:fltVal val="-12.0068"/>
                                          </p:val>
                                        </p:tav>
                                        <p:tav tm="46600">
                                          <p:val>
                                            <p:fltVal val="-11.0184"/>
                                          </p:val>
                                        </p:tav>
                                        <p:tav tm="49900">
                                          <p:val>
                                            <p:fltVal val="-10.0209"/>
                                          </p:val>
                                        </p:tav>
                                        <p:tav tm="53300">
                                          <p:val>
                                            <p:fltVal val="-9.0263"/>
                                          </p:val>
                                        </p:tav>
                                        <p:tav tm="56600">
                                          <p:val>
                                            <p:fltVal val="-8.0373"/>
                                          </p:val>
                                        </p:tav>
                                        <p:tav tm="59900">
                                          <p:val>
                                            <p:fltVal val="-7.0688"/>
                                          </p:val>
                                        </p:tav>
                                        <p:tav tm="63200">
                                          <p:val>
                                            <p:fltVal val="-6.1264"/>
                                          </p:val>
                                        </p:tav>
                                        <p:tav tm="66500">
                                          <p:val>
                                            <p:fltVal val="-5.2189"/>
                                          </p:val>
                                        </p:tav>
                                        <p:tav tm="69900">
                                          <p:val>
                                            <p:fltVal val="-4.3528"/>
                                          </p:val>
                                        </p:tav>
                                        <p:tav tm="73200">
                                          <p:val>
                                            <p:fltVal val="-3.5418"/>
                                          </p:val>
                                        </p:tav>
                                        <p:tav tm="76500">
                                          <p:val>
                                            <p:fltVal val="-2.7922"/>
                                          </p:val>
                                        </p:tav>
                                        <p:tav tm="79800">
                                          <p:val>
                                            <p:fltVal val="-2.1127"/>
                                          </p:val>
                                        </p:tav>
                                        <p:tav tm="83200">
                                          <p:val>
                                            <p:fltVal val="-1.5104"/>
                                          </p:val>
                                        </p:tav>
                                        <p:tav tm="86500">
                                          <p:val>
                                            <p:fltVal val="-0.9978"/>
                                          </p:val>
                                        </p:tav>
                                        <p:tav tm="89800">
                                          <p:val>
                                            <p:fltVal val="-0.5817"/>
                                          </p:val>
                                        </p:tav>
                                        <p:tav tm="93100">
                                          <p:val>
                                            <p:fltVal val="-0.2709"/>
                                          </p:val>
                                        </p:tav>
                                        <p:tav tm="96500">
                                          <p:val>
                                            <p:fltVal val="-0.0738"/>
                                          </p:val>
                                        </p:tav>
                                        <p:tav tm="100000">
                                          <p:val>
                                            <p:fltVal val="0"/>
                                          </p:val>
                                        </p:tav>
                                      </p:tavLst>
                                    </p:anim>
                                    <p:anim calcmode="lin" valueType="num">
                                      <p:cBhvr additive="mult">
                                        <p:cTn id="12" dur="1000" fill="hold"/>
                                        <p:tgtEl>
                                          <p:spTgt spid="11"/>
                                        </p:tgtEl>
                                        <p:attrNameLst>
                                          <p:attrName>3d.object.scale.x</p:attrName>
                                        </p:attrNameLst>
                                      </p:cBhvr>
                                      <p:tavLst>
                                        <p:tav tm="0">
                                          <p:val>
                                            <p:fltVal val="0.8"/>
                                          </p:val>
                                        </p:tav>
                                        <p:tav tm="3300">
                                          <p:val>
                                            <p:fltVal val="0.8104"/>
                                          </p:val>
                                        </p:tav>
                                        <p:tav tm="6700">
                                          <p:val>
                                            <p:fltVal val="0.8208"/>
                                          </p:val>
                                        </p:tav>
                                        <p:tav tm="10000">
                                          <p:val>
                                            <p:fltVal val="0.8312"/>
                                          </p:val>
                                        </p:tav>
                                        <p:tav tm="13300">
                                          <p:val>
                                            <p:fltVal val="0.8415"/>
                                          </p:val>
                                        </p:tav>
                                        <p:tav tm="16700">
                                          <p:val>
                                            <p:fltVal val="0.8517"/>
                                          </p:val>
                                        </p:tav>
                                        <p:tav tm="20000">
                                          <p:val>
                                            <p:fltVal val="0.8617"/>
                                          </p:val>
                                        </p:tav>
                                        <p:tav tm="23300">
                                          <p:val>
                                            <p:fltVal val="0.8715"/>
                                          </p:val>
                                        </p:tav>
                                        <p:tav tm="26600">
                                          <p:val>
                                            <p:fltVal val="0.8812"/>
                                          </p:val>
                                        </p:tav>
                                        <p:tav tm="29900">
                                          <p:val>
                                            <p:fltVal val="0.8906"/>
                                          </p:val>
                                        </p:tav>
                                        <p:tav tm="33300">
                                          <p:val>
                                            <p:fltVal val="0.8998"/>
                                          </p:val>
                                        </p:tav>
                                        <p:tav tm="36600">
                                          <p:val>
                                            <p:fltVal val="0.9087"/>
                                          </p:val>
                                        </p:tav>
                                        <p:tav tm="39900">
                                          <p:val>
                                            <p:fltVal val="0.9174"/>
                                          </p:val>
                                        </p:tav>
                                        <p:tav tm="43300">
                                          <p:val>
                                            <p:fltVal val="0.9257"/>
                                          </p:val>
                                        </p:tav>
                                        <p:tav tm="46600">
                                          <p:val>
                                            <p:fltVal val="0.9336"/>
                                          </p:val>
                                        </p:tav>
                                        <p:tav tm="49900">
                                          <p:val>
                                            <p:fltVal val="0.9412"/>
                                          </p:val>
                                        </p:tav>
                                        <p:tav tm="53300">
                                          <p:val>
                                            <p:fltVal val="0.9484"/>
                                          </p:val>
                                        </p:tav>
                                        <p:tav tm="56600">
                                          <p:val>
                                            <p:fltVal val="0.9552"/>
                                          </p:val>
                                        </p:tav>
                                        <p:tav tm="59900">
                                          <p:val>
                                            <p:fltVal val="0.9616"/>
                                          </p:val>
                                        </p:tav>
                                        <p:tav tm="63200">
                                          <p:val>
                                            <p:fltVal val="0.9675"/>
                                          </p:val>
                                        </p:tav>
                                        <p:tav tm="66500">
                                          <p:val>
                                            <p:fltVal val="0.973"/>
                                          </p:val>
                                        </p:tav>
                                        <p:tav tm="69900">
                                          <p:val>
                                            <p:fltVal val="0.978"/>
                                          </p:val>
                                        </p:tav>
                                        <p:tav tm="73200">
                                          <p:val>
                                            <p:fltVal val="0.9825"/>
                                          </p:val>
                                        </p:tav>
                                        <p:tav tm="76500">
                                          <p:val>
                                            <p:fltVal val="0.9865"/>
                                          </p:val>
                                        </p:tav>
                                        <p:tav tm="79800">
                                          <p:val>
                                            <p:fltVal val="0.99"/>
                                          </p:val>
                                        </p:tav>
                                        <p:tav tm="83200">
                                          <p:val>
                                            <p:fltVal val="0.993"/>
                                          </p:val>
                                        </p:tav>
                                        <p:tav tm="86500">
                                          <p:val>
                                            <p:fltVal val="0.9955"/>
                                          </p:val>
                                        </p:tav>
                                        <p:tav tm="89800">
                                          <p:val>
                                            <p:fltVal val="0.9974"/>
                                          </p:val>
                                        </p:tav>
                                        <p:tav tm="93100">
                                          <p:val>
                                            <p:fltVal val="0.9988"/>
                                          </p:val>
                                        </p:tav>
                                        <p:tav tm="96500">
                                          <p:val>
                                            <p:fltVal val="0.9996"/>
                                          </p:val>
                                        </p:tav>
                                        <p:tav tm="100000">
                                          <p:val>
                                            <p:fltVal val="1"/>
                                          </p:val>
                                        </p:tav>
                                      </p:tavLst>
                                    </p:anim>
                                    <p:anim calcmode="lin" valueType="num">
                                      <p:cBhvr additive="mult">
                                        <p:cTn id="13" dur="1000" fill="hold"/>
                                        <p:tgtEl>
                                          <p:spTgt spid="11"/>
                                        </p:tgtEl>
                                        <p:attrNameLst>
                                          <p:attrName>3d.object.scale.y</p:attrName>
                                        </p:attrNameLst>
                                      </p:cBhvr>
                                      <p:tavLst>
                                        <p:tav tm="0">
                                          <p:val>
                                            <p:fltVal val="0.8"/>
                                          </p:val>
                                        </p:tav>
                                        <p:tav tm="3300">
                                          <p:val>
                                            <p:fltVal val="0.8104"/>
                                          </p:val>
                                        </p:tav>
                                        <p:tav tm="6700">
                                          <p:val>
                                            <p:fltVal val="0.8208"/>
                                          </p:val>
                                        </p:tav>
                                        <p:tav tm="10000">
                                          <p:val>
                                            <p:fltVal val="0.8312"/>
                                          </p:val>
                                        </p:tav>
                                        <p:tav tm="13300">
                                          <p:val>
                                            <p:fltVal val="0.8415"/>
                                          </p:val>
                                        </p:tav>
                                        <p:tav tm="16700">
                                          <p:val>
                                            <p:fltVal val="0.8517"/>
                                          </p:val>
                                        </p:tav>
                                        <p:tav tm="20000">
                                          <p:val>
                                            <p:fltVal val="0.8617"/>
                                          </p:val>
                                        </p:tav>
                                        <p:tav tm="23300">
                                          <p:val>
                                            <p:fltVal val="0.8715"/>
                                          </p:val>
                                        </p:tav>
                                        <p:tav tm="26600">
                                          <p:val>
                                            <p:fltVal val="0.8812"/>
                                          </p:val>
                                        </p:tav>
                                        <p:tav tm="29900">
                                          <p:val>
                                            <p:fltVal val="0.8906"/>
                                          </p:val>
                                        </p:tav>
                                        <p:tav tm="33300">
                                          <p:val>
                                            <p:fltVal val="0.8998"/>
                                          </p:val>
                                        </p:tav>
                                        <p:tav tm="36600">
                                          <p:val>
                                            <p:fltVal val="0.9087"/>
                                          </p:val>
                                        </p:tav>
                                        <p:tav tm="39900">
                                          <p:val>
                                            <p:fltVal val="0.9174"/>
                                          </p:val>
                                        </p:tav>
                                        <p:tav tm="43300">
                                          <p:val>
                                            <p:fltVal val="0.9257"/>
                                          </p:val>
                                        </p:tav>
                                        <p:tav tm="46600">
                                          <p:val>
                                            <p:fltVal val="0.9336"/>
                                          </p:val>
                                        </p:tav>
                                        <p:tav tm="49900">
                                          <p:val>
                                            <p:fltVal val="0.9412"/>
                                          </p:val>
                                        </p:tav>
                                        <p:tav tm="53300">
                                          <p:val>
                                            <p:fltVal val="0.9484"/>
                                          </p:val>
                                        </p:tav>
                                        <p:tav tm="56600">
                                          <p:val>
                                            <p:fltVal val="0.9552"/>
                                          </p:val>
                                        </p:tav>
                                        <p:tav tm="59900">
                                          <p:val>
                                            <p:fltVal val="0.9616"/>
                                          </p:val>
                                        </p:tav>
                                        <p:tav tm="63200">
                                          <p:val>
                                            <p:fltVal val="0.9675"/>
                                          </p:val>
                                        </p:tav>
                                        <p:tav tm="66500">
                                          <p:val>
                                            <p:fltVal val="0.973"/>
                                          </p:val>
                                        </p:tav>
                                        <p:tav tm="69900">
                                          <p:val>
                                            <p:fltVal val="0.978"/>
                                          </p:val>
                                        </p:tav>
                                        <p:tav tm="73200">
                                          <p:val>
                                            <p:fltVal val="0.9825"/>
                                          </p:val>
                                        </p:tav>
                                        <p:tav tm="76500">
                                          <p:val>
                                            <p:fltVal val="0.9865"/>
                                          </p:val>
                                        </p:tav>
                                        <p:tav tm="79800">
                                          <p:val>
                                            <p:fltVal val="0.99"/>
                                          </p:val>
                                        </p:tav>
                                        <p:tav tm="83200">
                                          <p:val>
                                            <p:fltVal val="0.993"/>
                                          </p:val>
                                        </p:tav>
                                        <p:tav tm="86500">
                                          <p:val>
                                            <p:fltVal val="0.9955"/>
                                          </p:val>
                                        </p:tav>
                                        <p:tav tm="89800">
                                          <p:val>
                                            <p:fltVal val="0.9974"/>
                                          </p:val>
                                        </p:tav>
                                        <p:tav tm="93100">
                                          <p:val>
                                            <p:fltVal val="0.9988"/>
                                          </p:val>
                                        </p:tav>
                                        <p:tav tm="96500">
                                          <p:val>
                                            <p:fltVal val="0.9996"/>
                                          </p:val>
                                        </p:tav>
                                        <p:tav tm="100000">
                                          <p:val>
                                            <p:fltVal val="1"/>
                                          </p:val>
                                        </p:tav>
                                      </p:tavLst>
                                    </p:anim>
                                    <p:anim calcmode="lin" valueType="num">
                                      <p:cBhvr additive="mult">
                                        <p:cTn id="14" dur="1000" fill="hold"/>
                                        <p:tgtEl>
                                          <p:spTgt spid="11"/>
                                        </p:tgtEl>
                                        <p:attrNameLst>
                                          <p:attrName>3d.object.scale.z</p:attrName>
                                        </p:attrNameLst>
                                      </p:cBhvr>
                                      <p:tavLst>
                                        <p:tav tm="0">
                                          <p:val>
                                            <p:fltVal val="0.8"/>
                                          </p:val>
                                        </p:tav>
                                        <p:tav tm="3300">
                                          <p:val>
                                            <p:fltVal val="0.8104"/>
                                          </p:val>
                                        </p:tav>
                                        <p:tav tm="6700">
                                          <p:val>
                                            <p:fltVal val="0.8208"/>
                                          </p:val>
                                        </p:tav>
                                        <p:tav tm="10000">
                                          <p:val>
                                            <p:fltVal val="0.8312"/>
                                          </p:val>
                                        </p:tav>
                                        <p:tav tm="13300">
                                          <p:val>
                                            <p:fltVal val="0.8415"/>
                                          </p:val>
                                        </p:tav>
                                        <p:tav tm="16700">
                                          <p:val>
                                            <p:fltVal val="0.8517"/>
                                          </p:val>
                                        </p:tav>
                                        <p:tav tm="20000">
                                          <p:val>
                                            <p:fltVal val="0.8617"/>
                                          </p:val>
                                        </p:tav>
                                        <p:tav tm="23300">
                                          <p:val>
                                            <p:fltVal val="0.8715"/>
                                          </p:val>
                                        </p:tav>
                                        <p:tav tm="26600">
                                          <p:val>
                                            <p:fltVal val="0.8812"/>
                                          </p:val>
                                        </p:tav>
                                        <p:tav tm="29900">
                                          <p:val>
                                            <p:fltVal val="0.8906"/>
                                          </p:val>
                                        </p:tav>
                                        <p:tav tm="33300">
                                          <p:val>
                                            <p:fltVal val="0.8998"/>
                                          </p:val>
                                        </p:tav>
                                        <p:tav tm="36600">
                                          <p:val>
                                            <p:fltVal val="0.9087"/>
                                          </p:val>
                                        </p:tav>
                                        <p:tav tm="39900">
                                          <p:val>
                                            <p:fltVal val="0.9174"/>
                                          </p:val>
                                        </p:tav>
                                        <p:tav tm="43300">
                                          <p:val>
                                            <p:fltVal val="0.9257"/>
                                          </p:val>
                                        </p:tav>
                                        <p:tav tm="46600">
                                          <p:val>
                                            <p:fltVal val="0.9336"/>
                                          </p:val>
                                        </p:tav>
                                        <p:tav tm="49900">
                                          <p:val>
                                            <p:fltVal val="0.9412"/>
                                          </p:val>
                                        </p:tav>
                                        <p:tav tm="53300">
                                          <p:val>
                                            <p:fltVal val="0.9484"/>
                                          </p:val>
                                        </p:tav>
                                        <p:tav tm="56600">
                                          <p:val>
                                            <p:fltVal val="0.9552"/>
                                          </p:val>
                                        </p:tav>
                                        <p:tav tm="59900">
                                          <p:val>
                                            <p:fltVal val="0.9616"/>
                                          </p:val>
                                        </p:tav>
                                        <p:tav tm="63200">
                                          <p:val>
                                            <p:fltVal val="0.9675"/>
                                          </p:val>
                                        </p:tav>
                                        <p:tav tm="66500">
                                          <p:val>
                                            <p:fltVal val="0.973"/>
                                          </p:val>
                                        </p:tav>
                                        <p:tav tm="69900">
                                          <p:val>
                                            <p:fltVal val="0.978"/>
                                          </p:val>
                                        </p:tav>
                                        <p:tav tm="73200">
                                          <p:val>
                                            <p:fltVal val="0.9825"/>
                                          </p:val>
                                        </p:tav>
                                        <p:tav tm="76500">
                                          <p:val>
                                            <p:fltVal val="0.9865"/>
                                          </p:val>
                                        </p:tav>
                                        <p:tav tm="79800">
                                          <p:val>
                                            <p:fltVal val="0.99"/>
                                          </p:val>
                                        </p:tav>
                                        <p:tav tm="83200">
                                          <p:val>
                                            <p:fltVal val="0.993"/>
                                          </p:val>
                                        </p:tav>
                                        <p:tav tm="86500">
                                          <p:val>
                                            <p:fltVal val="0.9955"/>
                                          </p:val>
                                        </p:tav>
                                        <p:tav tm="89800">
                                          <p:val>
                                            <p:fltVal val="0.9974"/>
                                          </p:val>
                                        </p:tav>
                                        <p:tav tm="93100">
                                          <p:val>
                                            <p:fltVal val="0.9988"/>
                                          </p:val>
                                        </p:tav>
                                        <p:tav tm="96500">
                                          <p:val>
                                            <p:fltVal val="0.9996"/>
                                          </p:val>
                                        </p:tav>
                                        <p:tav tm="100000">
                                          <p:val>
                                            <p:fltVal val="1"/>
                                          </p:val>
                                        </p:tav>
                                      </p:tavLst>
                                    </p:anim>
                                  </p:childTnLst>
                                </p:cTn>
                              </p:par>
                              <p:par>
                                <p:cTn id="15" presetID="37" presetClass="emph" presetSubtype="128" repeatCount="indefinite" accel="10000" decel="10000" fill="hold" nodeType="withEffect">
                                  <p:stCondLst>
                                    <p:cond delay="0"/>
                                  </p:stCondLst>
                                  <p:childTnLst>
                                    <p:animRot by="21600000">
                                      <p:cBhvr>
                                        <p:cTn id="16" dur="20000" fill="hold"/>
                                        <p:tgtEl>
                                          <p:spTgt spid="11"/>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1844675" y="1071563"/>
            <a:ext cx="726281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pt-BR" altLang="en-US" sz="2800">
                <a:latin typeface="Times New Roman" panose="02020603050405020304" pitchFamily="18" charset="0"/>
                <a:ea typeface="Calibri" panose="020F0502020204030204" pitchFamily="34" charset="0"/>
                <a:cs typeface="Times New Roman" panose="02020603050405020304" pitchFamily="18" charset="0"/>
              </a:rPr>
              <a:t>- Dữ liệu là </a:t>
            </a:r>
            <a:r>
              <a:rPr lang="en-US" altLang="en-US" sz="2800">
                <a:latin typeface="Times New Roman" panose="02020603050405020304" pitchFamily="18" charset="0"/>
                <a:ea typeface="Calibri" panose="020F0502020204030204" pitchFamily="34" charset="0"/>
                <a:cs typeface="Times New Roman" panose="02020603050405020304" pitchFamily="18" charset="0"/>
              </a:rPr>
              <a:t>những gì con người tiếp nhận để có được thông tin. Dữ liệu được thể hiện dưới dạng những con số, văn bản, âm thanh, hình ảnh, kí hiệu </a:t>
            </a:r>
            <a:r>
              <a:rPr lang="en-US" altLang="en-US" sz="2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sz="2800">
                <a:latin typeface="Times New Roman" panose="02020603050405020304" pitchFamily="18" charset="0"/>
                <a:ea typeface="Calibri" panose="020F0502020204030204" pitchFamily="34" charset="0"/>
                <a:cs typeface="Times New Roman" panose="02020603050405020304" pitchFamily="18" charset="0"/>
              </a:rPr>
              <a:t>Thông tin có nguồn gốc dữ liệu.</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Graphic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25" y="2962275"/>
            <a:ext cx="23177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Diagonal Corners Rounded 7">
            <a:extLst>
              <a:ext uri="{FF2B5EF4-FFF2-40B4-BE49-F238E27FC236}">
                <a16:creationId xmlns:a16="http://schemas.microsoft.com/office/drawing/2014/main" id="{147914F0-460C-4B39-A488-C72E22EE9BF7}"/>
              </a:ext>
            </a:extLst>
          </p:cNvPr>
          <p:cNvSpPr/>
          <p:nvPr/>
        </p:nvSpPr>
        <p:spPr>
          <a:xfrm>
            <a:off x="0" y="0"/>
            <a:ext cx="3689350"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2. Thông tin và dữ liệu</a:t>
            </a:r>
            <a:endParaRPr lang="vi-VN" altLang="en-US" sz="2800" b="1">
              <a:solidFill>
                <a:srgbClr val="005479"/>
              </a:solidFill>
              <a:latin typeface="Times New Roman" panose="02020603050405020304" pitchFamily="18" charset="0"/>
              <a:cs typeface="Times New Roman" panose="02020603050405020304" pitchFamily="18" charset="0"/>
            </a:endParaRPr>
          </a:p>
        </p:txBody>
      </p:sp>
      <p:pic>
        <p:nvPicPr>
          <p:cNvPr id="55301" name="Picture 8" descr="A picture containing text, music&#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4838"/>
            <a:ext cx="21812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9"/>
          <p:cNvSpPr txBox="1">
            <a:spLocks noChangeArrowheads="1"/>
          </p:cNvSpPr>
          <p:nvPr/>
        </p:nvSpPr>
        <p:spPr bwMode="auto">
          <a:xfrm>
            <a:off x="1879600" y="576263"/>
            <a:ext cx="726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pt-BR" altLang="en-US" sz="2800" b="1">
                <a:latin typeface="Times New Roman" panose="02020603050405020304" pitchFamily="18" charset="0"/>
                <a:ea typeface="Calibri" panose="020F0502020204030204" pitchFamily="34" charset="0"/>
                <a:cs typeface="Times New Roman" panose="02020603050405020304" pitchFamily="18" charset="0"/>
              </a:rPr>
              <a:t>Dữ liệu là gì?</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1731963" y="1227138"/>
            <a:ext cx="726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en-US" altLang="en-US" sz="2800">
                <a:latin typeface="Times New Roman" panose="02020603050405020304" pitchFamily="18" charset="0"/>
                <a:ea typeface="Calibri" panose="020F0502020204030204" pitchFamily="34" charset="0"/>
                <a:cs typeface="Times New Roman" panose="02020603050405020304" pitchFamily="18" charset="0"/>
              </a:rPr>
              <a:t>- Vật mang tin là phương tiện được dùng để lưu trữ và truyền tải thông tin VD: Giấy viết, Đĩa CD, thẻ nhớ, USB…</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21" descr="A picture containing text, indoor, counter&#10;&#10;Description automatically generate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7838"/>
          <a:stretch>
            <a:fillRect/>
          </a:stretch>
        </p:blipFill>
        <p:spPr bwMode="auto">
          <a:xfrm>
            <a:off x="6708775" y="3067050"/>
            <a:ext cx="265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Diagonal Corners Rounded 7">
            <a:extLst>
              <a:ext uri="{FF2B5EF4-FFF2-40B4-BE49-F238E27FC236}">
                <a16:creationId xmlns:a16="http://schemas.microsoft.com/office/drawing/2014/main" id="{3F7C2099-C03C-43CC-89AD-0960C946634E}"/>
              </a:ext>
            </a:extLst>
          </p:cNvPr>
          <p:cNvSpPr/>
          <p:nvPr/>
        </p:nvSpPr>
        <p:spPr>
          <a:xfrm>
            <a:off x="0" y="0"/>
            <a:ext cx="3689350"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2. Thông tin và dữ liệu</a:t>
            </a:r>
            <a:endParaRPr lang="vi-VN" altLang="en-US" sz="2800" b="1">
              <a:solidFill>
                <a:srgbClr val="005479"/>
              </a:solidFill>
              <a:latin typeface="Times New Roman" panose="02020603050405020304" pitchFamily="18" charset="0"/>
              <a:cs typeface="Times New Roman" panose="02020603050405020304" pitchFamily="18" charset="0"/>
            </a:endParaRPr>
          </a:p>
        </p:txBody>
      </p:sp>
      <p:pic>
        <p:nvPicPr>
          <p:cNvPr id="57349" name="Picture 8" descr="A picture containing text, music&#10;&#10;Description automatically generat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4838"/>
            <a:ext cx="21812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andisk Memory Card Png Image - Micro Sd 32gb Sandisk, Transparent Png -  kindpng"/>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13275" y="2925763"/>
            <a:ext cx="185261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9200" y="2905125"/>
            <a:ext cx="17081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with low confidenc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 y="2970213"/>
            <a:ext cx="15763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Box 16"/>
          <p:cNvSpPr txBox="1">
            <a:spLocks noChangeArrowheads="1"/>
          </p:cNvSpPr>
          <p:nvPr/>
        </p:nvSpPr>
        <p:spPr bwMode="auto">
          <a:xfrm>
            <a:off x="1797050" y="660400"/>
            <a:ext cx="7264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spcAft>
                <a:spcPts val="600"/>
              </a:spcAft>
            </a:pPr>
            <a:r>
              <a:rPr lang="pt-BR" altLang="en-US" sz="2800" b="1">
                <a:latin typeface="Times New Roman" panose="02020603050405020304" pitchFamily="18" charset="0"/>
                <a:ea typeface="Calibri" panose="020F0502020204030204" pitchFamily="34" charset="0"/>
                <a:cs typeface="Times New Roman" panose="02020603050405020304" pitchFamily="18" charset="0"/>
              </a:rPr>
              <a:t>Vật mang tin là gì?</a:t>
            </a:r>
            <a:endParaRPr lang="vi-VN" alt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9394" name="Picture 3"/>
          <p:cNvPicPr>
            <a:picLocks noChangeAspect="1"/>
          </p:cNvPicPr>
          <p:nvPr/>
        </p:nvPicPr>
        <p:blipFill>
          <a:blip r:embed="rId5">
            <a:extLst>
              <a:ext uri="{28A0092B-C50C-407E-A947-70E740481C1C}">
                <a14:useLocalDpi xmlns:a14="http://schemas.microsoft.com/office/drawing/2010/main" val="0"/>
              </a:ext>
            </a:extLst>
          </a:blip>
          <a:srcRect t="1614"/>
          <a:stretch>
            <a:fillRect/>
          </a:stretch>
        </p:blipFill>
        <p:spPr bwMode="auto">
          <a:xfrm>
            <a:off x="1657350" y="0"/>
            <a:ext cx="58293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E0A47F-DE0D-4AFB-A019-3B65ECEF2308}"/>
              </a:ext>
            </a:extLst>
          </p:cNvPr>
          <p:cNvSpPr/>
          <p:nvPr/>
        </p:nvSpPr>
        <p:spPr>
          <a:xfrm>
            <a:off x="1138657" y="3042993"/>
            <a:ext cx="6866687" cy="654025"/>
          </a:xfrm>
          <a:prstGeom prst="rect">
            <a:avLst/>
          </a:prstGeom>
          <a:noFill/>
        </p:spPr>
        <p:txBody>
          <a:bodyPr wrap="none" lIns="68580" tIns="34290" rIns="68580" bIns="34290">
            <a:spAutoFit/>
          </a:bodyPr>
          <a:lstStyle/>
          <a:p>
            <a:pPr algn="ctr" defTabSz="685800" eaLnBrk="1" fontAlgn="auto" hangingPunct="1">
              <a:spcBef>
                <a:spcPts val="0"/>
              </a:spcBef>
              <a:spcAft>
                <a:spcPts val="0"/>
              </a:spcAft>
              <a:buFont typeface="Arial"/>
              <a:buNone/>
              <a:defRPr/>
            </a:pPr>
            <a:r>
              <a:rPr lang="en-US" sz="38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TRÒ CH</a:t>
            </a:r>
            <a:r>
              <a:rPr lang="vi-VN" sz="38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Ơ</a:t>
            </a:r>
            <a:r>
              <a:rPr lang="en-US" sz="3800"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I HỘP QUÀ BÍ MẬT</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921625" y="-6000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9CBF7A-1036-423F-8D43-D419755DA147}"/>
              </a:ext>
            </a:extLst>
          </p:cNvPr>
          <p:cNvSpPr/>
          <p:nvPr/>
        </p:nvSpPr>
        <p:spPr>
          <a:xfrm>
            <a:off x="7610475" y="4759325"/>
            <a:ext cx="1158875" cy="2889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AC19C-489D-4EDC-986C-62CD3E3EF0B8}"/>
              </a:ext>
            </a:extLst>
          </p:cNvPr>
          <p:cNvSpPr/>
          <p:nvPr/>
        </p:nvSpPr>
        <p:spPr>
          <a:xfrm>
            <a:off x="2507973" y="545445"/>
            <a:ext cx="4128054" cy="923330"/>
          </a:xfrm>
          <a:prstGeom prst="rect">
            <a:avLst/>
          </a:prstGeom>
          <a:noFill/>
        </p:spPr>
        <p:txBody>
          <a:bodyPr wrap="none">
            <a:spAutoFit/>
          </a:bodyPr>
          <a:lstStyle/>
          <a:p>
            <a:pPr algn="ctr" eaLnBrk="1" fontAlgn="auto" hangingPunct="1">
              <a:spcBef>
                <a:spcPts val="0"/>
              </a:spcBef>
              <a:spcAft>
                <a:spcPts val="0"/>
              </a:spcAft>
              <a:buClr>
                <a:srgbClr val="000000"/>
              </a:buClr>
              <a:buFont typeface="Arial"/>
              <a:buNone/>
              <a:defRPr/>
            </a:pPr>
            <a:r>
              <a:rPr lang="en-US" sz="5400" b="1" ker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Arial"/>
                <a:cs typeface="Times New Roman" panose="02020603050405020304" pitchFamily="18" charset="0"/>
                <a:sym typeface="Arial"/>
              </a:rPr>
              <a:t>LUẬT CHƠI</a:t>
            </a:r>
          </a:p>
        </p:txBody>
      </p:sp>
      <p:sp>
        <p:nvSpPr>
          <p:cNvPr id="7" name="TextBox 6">
            <a:extLst>
              <a:ext uri="{FF2B5EF4-FFF2-40B4-BE49-F238E27FC236}">
                <a16:creationId xmlns:a16="http://schemas.microsoft.com/office/drawing/2014/main" id="{F9722035-CFDD-443C-B9CA-8A6536A42619}"/>
              </a:ext>
            </a:extLst>
          </p:cNvPr>
          <p:cNvSpPr txBox="1"/>
          <p:nvPr/>
        </p:nvSpPr>
        <p:spPr>
          <a:xfrm>
            <a:off x="487363" y="1663700"/>
            <a:ext cx="8169275" cy="1816100"/>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a:latin typeface="Times New Roman" panose="02020603050405020304" pitchFamily="18" charset="0"/>
                <a:cs typeface="Times New Roman" panose="02020603050405020304" pitchFamily="18" charset="0"/>
              </a:rPr>
              <a:t>Các học sinh xung phong để trả lời câu hỏi, chọn gói quà mà mình mong muốn. Nếu trả lời đúng sẽ nhận được phần quà tương ứng với gói quà đã chọn. Trả lời sai, cơ hội sẽ được nhường cho các bạn khác.</a:t>
            </a:r>
            <a:endParaRPr lang="vi-VN" altLang="en-US" sz="2800">
              <a:latin typeface="Times New Roman" panose="02020603050405020304" pitchFamily="18" charset="0"/>
              <a:cs typeface="Times New Roman" panose="02020603050405020304" pitchFamily="18" charset="0"/>
            </a:endParaRPr>
          </a:p>
        </p:txBody>
      </p:sp>
      <p:grpSp>
        <p:nvGrpSpPr>
          <p:cNvPr id="19" name="Graphic 8"/>
          <p:cNvGrpSpPr>
            <a:grpSpLocks/>
          </p:cNvGrpSpPr>
          <p:nvPr/>
        </p:nvGrpSpPr>
        <p:grpSpPr bwMode="auto">
          <a:xfrm>
            <a:off x="0" y="3486150"/>
            <a:ext cx="1687513" cy="1568450"/>
            <a:chOff x="2127476" y="1590043"/>
            <a:chExt cx="4682769" cy="3530528"/>
          </a:xfrm>
        </p:grpSpPr>
        <p:sp>
          <p:nvSpPr>
            <p:cNvPr id="60558" name="Freeform: Shape 19"/>
            <p:cNvSpPr>
              <a:spLocks/>
            </p:cNvSpPr>
            <p:nvPr/>
          </p:nvSpPr>
          <p:spPr bwMode="auto">
            <a:xfrm>
              <a:off x="3949345" y="2766887"/>
              <a:ext cx="987750" cy="2353684"/>
            </a:xfrm>
            <a:custGeom>
              <a:avLst/>
              <a:gdLst>
                <a:gd name="T0" fmla="*/ 186496 w 987750"/>
                <a:gd name="T1" fmla="*/ 20810 h 2353684"/>
                <a:gd name="T2" fmla="*/ 1530 w 987750"/>
                <a:gd name="T3" fmla="*/ 2219979 h 2353684"/>
                <a:gd name="T4" fmla="*/ 81298 w 987750"/>
                <a:gd name="T5" fmla="*/ 2353510 h 2353684"/>
                <a:gd name="T6" fmla="*/ 892796 w 987750"/>
                <a:gd name="T7" fmla="*/ 2353510 h 2353684"/>
                <a:gd name="T8" fmla="*/ 771587 w 987750"/>
                <a:gd name="T9" fmla="*/ 2263319 h 2353684"/>
                <a:gd name="T10" fmla="*/ 987750 w 987750"/>
                <a:gd name="T11" fmla="*/ 0 h 2353684"/>
                <a:gd name="T12" fmla="*/ 186496 w 987750"/>
                <a:gd name="T13" fmla="*/ 20810 h 23536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750" h="2353684">
                  <a:moveTo>
                    <a:pt x="186496" y="20810"/>
                  </a:moveTo>
                  <a:lnTo>
                    <a:pt x="1530" y="2219979"/>
                  </a:lnTo>
                  <a:cubicBezTo>
                    <a:pt x="1530" y="2219979"/>
                    <a:pt x="-17847" y="2353295"/>
                    <a:pt x="81298" y="2353510"/>
                  </a:cubicBezTo>
                  <a:cubicBezTo>
                    <a:pt x="244342" y="2353904"/>
                    <a:pt x="892796" y="2353510"/>
                    <a:pt x="892796" y="2353510"/>
                  </a:cubicBezTo>
                  <a:cubicBezTo>
                    <a:pt x="892796" y="2353510"/>
                    <a:pt x="770083" y="2325751"/>
                    <a:pt x="771587" y="2263319"/>
                  </a:cubicBezTo>
                  <a:cubicBezTo>
                    <a:pt x="773342" y="2189713"/>
                    <a:pt x="987750" y="0"/>
                    <a:pt x="987750" y="0"/>
                  </a:cubicBezTo>
                  <a:lnTo>
                    <a:pt x="186496" y="20810"/>
                  </a:lnTo>
                  <a:close/>
                </a:path>
              </a:pathLst>
            </a:custGeom>
            <a:solidFill>
              <a:srgbClr val="798EE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9" name="Freeform: Shape 20"/>
            <p:cNvSpPr>
              <a:spLocks/>
            </p:cNvSpPr>
            <p:nvPr/>
          </p:nvSpPr>
          <p:spPr bwMode="auto">
            <a:xfrm>
              <a:off x="4002645" y="2726019"/>
              <a:ext cx="988320" cy="2354768"/>
            </a:xfrm>
            <a:custGeom>
              <a:avLst/>
              <a:gdLst>
                <a:gd name="T0" fmla="*/ 900566 w 988320"/>
                <a:gd name="T1" fmla="*/ 2354405 h 2354768"/>
                <a:gd name="T2" fmla="*/ 81940 w 988320"/>
                <a:gd name="T3" fmla="*/ 2353545 h 2354768"/>
                <a:gd name="T4" fmla="*/ 24 w 988320"/>
                <a:gd name="T5" fmla="*/ 2252753 h 2354768"/>
                <a:gd name="T6" fmla="*/ 2137 w 988320"/>
                <a:gd name="T7" fmla="*/ 2220015 h 2354768"/>
                <a:gd name="T8" fmla="*/ 6936 w 988320"/>
                <a:gd name="T9" fmla="*/ 2162849 h 2354768"/>
                <a:gd name="T10" fmla="*/ 19186 w 988320"/>
                <a:gd name="T11" fmla="*/ 2017176 h 2354768"/>
                <a:gd name="T12" fmla="*/ 30004 w 988320"/>
                <a:gd name="T13" fmla="*/ 1888446 h 2354768"/>
                <a:gd name="T14" fmla="*/ 43901 w 988320"/>
                <a:gd name="T15" fmla="*/ 1723037 h 2354768"/>
                <a:gd name="T16" fmla="*/ 55613 w 988320"/>
                <a:gd name="T17" fmla="*/ 1583453 h 2354768"/>
                <a:gd name="T18" fmla="*/ 187031 w 988320"/>
                <a:gd name="T19" fmla="*/ 20810 h 2354768"/>
                <a:gd name="T20" fmla="*/ 988321 w 988320"/>
                <a:gd name="T21" fmla="*/ 0 h 2354768"/>
                <a:gd name="T22" fmla="*/ 834123 w 988320"/>
                <a:gd name="T23" fmla="*/ 1583453 h 2354768"/>
                <a:gd name="T24" fmla="*/ 813922 w 988320"/>
                <a:gd name="T25" fmla="*/ 1795569 h 2354768"/>
                <a:gd name="T26" fmla="*/ 808048 w 988320"/>
                <a:gd name="T27" fmla="*/ 1857785 h 2354768"/>
                <a:gd name="T28" fmla="*/ 792001 w 988320"/>
                <a:gd name="T29" fmla="*/ 2030035 h 2354768"/>
                <a:gd name="T30" fmla="*/ 785160 w 988320"/>
                <a:gd name="T31" fmla="*/ 2105038 h 2354768"/>
                <a:gd name="T32" fmla="*/ 772158 w 988320"/>
                <a:gd name="T33" fmla="*/ 2263355 h 2354768"/>
                <a:gd name="T34" fmla="*/ 773734 w 988320"/>
                <a:gd name="T35" fmla="*/ 2281156 h 2354768"/>
                <a:gd name="T36" fmla="*/ 900566 w 988320"/>
                <a:gd name="T37" fmla="*/ 2354405 h 23547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8320" h="2354768">
                  <a:moveTo>
                    <a:pt x="900566" y="2354405"/>
                  </a:moveTo>
                  <a:cubicBezTo>
                    <a:pt x="868509" y="2354513"/>
                    <a:pt x="240722" y="2355551"/>
                    <a:pt x="81940" y="2353545"/>
                  </a:cubicBezTo>
                  <a:cubicBezTo>
                    <a:pt x="12739" y="2352686"/>
                    <a:pt x="597" y="2292009"/>
                    <a:pt x="24" y="2252753"/>
                  </a:cubicBezTo>
                  <a:cubicBezTo>
                    <a:pt x="-263" y="2233948"/>
                    <a:pt x="2137" y="2220015"/>
                    <a:pt x="2137" y="2220015"/>
                  </a:cubicBezTo>
                  <a:lnTo>
                    <a:pt x="6936" y="2162849"/>
                  </a:lnTo>
                  <a:lnTo>
                    <a:pt x="19186" y="2017176"/>
                  </a:lnTo>
                  <a:lnTo>
                    <a:pt x="30004" y="1888446"/>
                  </a:lnTo>
                  <a:lnTo>
                    <a:pt x="43901" y="1723037"/>
                  </a:lnTo>
                  <a:lnTo>
                    <a:pt x="55613" y="1583453"/>
                  </a:lnTo>
                  <a:lnTo>
                    <a:pt x="187031" y="20810"/>
                  </a:lnTo>
                  <a:lnTo>
                    <a:pt x="988321" y="0"/>
                  </a:lnTo>
                  <a:cubicBezTo>
                    <a:pt x="988321" y="0"/>
                    <a:pt x="898023" y="916374"/>
                    <a:pt x="834123" y="1583453"/>
                  </a:cubicBezTo>
                  <a:cubicBezTo>
                    <a:pt x="826995" y="1657776"/>
                    <a:pt x="820226" y="1729054"/>
                    <a:pt x="813922" y="1795569"/>
                  </a:cubicBezTo>
                  <a:cubicBezTo>
                    <a:pt x="811880" y="1816809"/>
                    <a:pt x="809946" y="1837583"/>
                    <a:pt x="808048" y="1857785"/>
                  </a:cubicBezTo>
                  <a:cubicBezTo>
                    <a:pt x="802137" y="1920897"/>
                    <a:pt x="796693" y="1978851"/>
                    <a:pt x="792001" y="2030035"/>
                  </a:cubicBezTo>
                  <a:cubicBezTo>
                    <a:pt x="789529" y="2057006"/>
                    <a:pt x="787237" y="2082079"/>
                    <a:pt x="785160" y="2105038"/>
                  </a:cubicBezTo>
                  <a:cubicBezTo>
                    <a:pt x="776993" y="2194978"/>
                    <a:pt x="772229" y="2252431"/>
                    <a:pt x="772158" y="2263355"/>
                  </a:cubicBezTo>
                  <a:cubicBezTo>
                    <a:pt x="772122" y="2269731"/>
                    <a:pt x="772659" y="2275641"/>
                    <a:pt x="773734" y="2281156"/>
                  </a:cubicBezTo>
                  <a:cubicBezTo>
                    <a:pt x="786915" y="2351253"/>
                    <a:pt x="888531" y="2354405"/>
                    <a:pt x="900566" y="2354405"/>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0" name="Freeform: Shape 21"/>
            <p:cNvSpPr>
              <a:spLocks/>
            </p:cNvSpPr>
            <p:nvPr/>
          </p:nvSpPr>
          <p:spPr bwMode="auto">
            <a:xfrm>
              <a:off x="2189907" y="1590043"/>
              <a:ext cx="4620338" cy="2900346"/>
            </a:xfrm>
            <a:custGeom>
              <a:avLst/>
              <a:gdLst>
                <a:gd name="T0" fmla="*/ 0 w 4620338"/>
                <a:gd name="T1" fmla="*/ 0 h 2900346"/>
                <a:gd name="T2" fmla="*/ 450522 w 4620338"/>
                <a:gd name="T3" fmla="*/ 1809645 h 2900346"/>
                <a:gd name="T4" fmla="*/ 512201 w 4620338"/>
                <a:gd name="T5" fmla="*/ 2057472 h 2900346"/>
                <a:gd name="T6" fmla="*/ 722024 w 4620338"/>
                <a:gd name="T7" fmla="*/ 2900347 h 2900346"/>
                <a:gd name="T8" fmla="*/ 4620339 w 4620338"/>
                <a:gd name="T9" fmla="*/ 2900347 h 2900346"/>
                <a:gd name="T10" fmla="*/ 3846915 w 4620338"/>
                <a:gd name="T11" fmla="*/ 0 h 2900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0338" h="2900346">
                  <a:moveTo>
                    <a:pt x="0" y="0"/>
                  </a:moveTo>
                  <a:lnTo>
                    <a:pt x="450522" y="1809645"/>
                  </a:lnTo>
                  <a:lnTo>
                    <a:pt x="512201" y="2057472"/>
                  </a:lnTo>
                  <a:lnTo>
                    <a:pt x="722024" y="2900347"/>
                  </a:lnTo>
                  <a:lnTo>
                    <a:pt x="4620339" y="2900347"/>
                  </a:lnTo>
                  <a:lnTo>
                    <a:pt x="3846915" y="0"/>
                  </a:lnTo>
                  <a:lnTo>
                    <a:pt x="0" y="0"/>
                  </a:ln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1" name="Freeform: Shape 22"/>
            <p:cNvSpPr>
              <a:spLocks/>
            </p:cNvSpPr>
            <p:nvPr/>
          </p:nvSpPr>
          <p:spPr bwMode="auto">
            <a:xfrm>
              <a:off x="2127476" y="1590043"/>
              <a:ext cx="784455" cy="2963314"/>
            </a:xfrm>
            <a:custGeom>
              <a:avLst/>
              <a:gdLst>
                <a:gd name="T0" fmla="*/ 62431 w 784455"/>
                <a:gd name="T1" fmla="*/ 0 h 2963314"/>
                <a:gd name="T2" fmla="*/ 0 w 784455"/>
                <a:gd name="T3" fmla="*/ 20810 h 2963314"/>
                <a:gd name="T4" fmla="*/ 701464 w 784455"/>
                <a:gd name="T5" fmla="*/ 2963315 h 2963314"/>
                <a:gd name="T6" fmla="*/ 784455 w 784455"/>
                <a:gd name="T7" fmla="*/ 2900383 h 2963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4455" h="2963314">
                  <a:moveTo>
                    <a:pt x="62431" y="0"/>
                  </a:moveTo>
                  <a:lnTo>
                    <a:pt x="0" y="20810"/>
                  </a:lnTo>
                  <a:lnTo>
                    <a:pt x="701464" y="2963315"/>
                  </a:lnTo>
                  <a:lnTo>
                    <a:pt x="784455" y="2900383"/>
                  </a:lnTo>
                  <a:lnTo>
                    <a:pt x="62431" y="0"/>
                  </a:lnTo>
                  <a:close/>
                </a:path>
              </a:pathLst>
            </a:custGeom>
            <a:solidFill>
              <a:srgbClr val="798EE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2" name="Freeform: Shape 23"/>
            <p:cNvSpPr>
              <a:spLocks/>
            </p:cNvSpPr>
            <p:nvPr/>
          </p:nvSpPr>
          <p:spPr bwMode="auto">
            <a:xfrm>
              <a:off x="2828940" y="4490426"/>
              <a:ext cx="3981269" cy="62932"/>
            </a:xfrm>
            <a:custGeom>
              <a:avLst/>
              <a:gdLst>
                <a:gd name="T0" fmla="*/ 0 w 3981269"/>
                <a:gd name="T1" fmla="*/ 62932 h 62932"/>
                <a:gd name="T2" fmla="*/ 3874281 w 3981269"/>
                <a:gd name="T3" fmla="*/ 62932 h 62932"/>
                <a:gd name="T4" fmla="*/ 3981270 w 3981269"/>
                <a:gd name="T5" fmla="*/ 0 h 62932"/>
                <a:gd name="T6" fmla="*/ 82991 w 3981269"/>
                <a:gd name="T7" fmla="*/ 0 h 629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1269" h="62932">
                  <a:moveTo>
                    <a:pt x="0" y="62932"/>
                  </a:moveTo>
                  <a:lnTo>
                    <a:pt x="3874281" y="62932"/>
                  </a:lnTo>
                  <a:lnTo>
                    <a:pt x="3981270" y="0"/>
                  </a:lnTo>
                  <a:lnTo>
                    <a:pt x="82991" y="0"/>
                  </a:lnTo>
                  <a:lnTo>
                    <a:pt x="0" y="62932"/>
                  </a:lnTo>
                  <a:close/>
                </a:path>
              </a:pathLst>
            </a:custGeom>
            <a:solidFill>
              <a:srgbClr val="849DE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3" name="Freeform: Shape 24"/>
            <p:cNvSpPr>
              <a:spLocks/>
            </p:cNvSpPr>
            <p:nvPr/>
          </p:nvSpPr>
          <p:spPr bwMode="auto">
            <a:xfrm rot="10800000">
              <a:off x="4189496" y="5080424"/>
              <a:ext cx="838827" cy="39865"/>
            </a:xfrm>
            <a:custGeom>
              <a:avLst/>
              <a:gdLst>
                <a:gd name="T0" fmla="*/ 0 w 838827"/>
                <a:gd name="T1" fmla="*/ 0 h 39865"/>
                <a:gd name="T2" fmla="*/ 838827 w 838827"/>
                <a:gd name="T3" fmla="*/ 0 h 39865"/>
                <a:gd name="T4" fmla="*/ 838827 w 838827"/>
                <a:gd name="T5" fmla="*/ 39866 h 39865"/>
                <a:gd name="T6" fmla="*/ 0 w 838827"/>
                <a:gd name="T7" fmla="*/ 39866 h 398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827" h="39865">
                  <a:moveTo>
                    <a:pt x="0" y="0"/>
                  </a:moveTo>
                  <a:lnTo>
                    <a:pt x="838827" y="0"/>
                  </a:lnTo>
                  <a:lnTo>
                    <a:pt x="838827" y="39866"/>
                  </a:lnTo>
                  <a:lnTo>
                    <a:pt x="0" y="39866"/>
                  </a:lnTo>
                  <a:lnTo>
                    <a:pt x="0" y="0"/>
                  </a:ln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4" name="Freeform: Shape 25"/>
            <p:cNvSpPr>
              <a:spLocks/>
            </p:cNvSpPr>
            <p:nvPr/>
          </p:nvSpPr>
          <p:spPr bwMode="auto">
            <a:xfrm>
              <a:off x="4021867" y="4553358"/>
              <a:ext cx="793194" cy="189836"/>
            </a:xfrm>
            <a:custGeom>
              <a:avLst/>
              <a:gdLst>
                <a:gd name="T0" fmla="*/ 793195 w 793194"/>
                <a:gd name="T1" fmla="*/ 0 h 189836"/>
                <a:gd name="T2" fmla="*/ 788861 w 793194"/>
                <a:gd name="T3" fmla="*/ 30446 h 189836"/>
                <a:gd name="T4" fmla="*/ 0 w 793194"/>
                <a:gd name="T5" fmla="*/ 189837 h 189836"/>
                <a:gd name="T6" fmla="*/ 10817 w 793194"/>
                <a:gd name="T7" fmla="*/ 61106 h 189836"/>
                <a:gd name="T8" fmla="*/ 15975 w 793194"/>
                <a:gd name="T9" fmla="*/ 0 h 1898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3194" h="189836">
                  <a:moveTo>
                    <a:pt x="793195" y="0"/>
                  </a:moveTo>
                  <a:lnTo>
                    <a:pt x="788861" y="30446"/>
                  </a:lnTo>
                  <a:lnTo>
                    <a:pt x="0" y="189837"/>
                  </a:lnTo>
                  <a:lnTo>
                    <a:pt x="10817" y="61106"/>
                  </a:lnTo>
                  <a:lnTo>
                    <a:pt x="15975" y="0"/>
                  </a:lnTo>
                  <a:lnTo>
                    <a:pt x="793195"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5" name="Freeform: Shape 26"/>
            <p:cNvSpPr>
              <a:spLocks/>
            </p:cNvSpPr>
            <p:nvPr/>
          </p:nvSpPr>
          <p:spPr bwMode="auto">
            <a:xfrm>
              <a:off x="4002669" y="4831057"/>
              <a:ext cx="900542" cy="249730"/>
            </a:xfrm>
            <a:custGeom>
              <a:avLst/>
              <a:gdLst>
                <a:gd name="T0" fmla="*/ 900542 w 900542"/>
                <a:gd name="T1" fmla="*/ 249367 h 249730"/>
                <a:gd name="T2" fmla="*/ 81916 w 900542"/>
                <a:gd name="T3" fmla="*/ 248507 h 249730"/>
                <a:gd name="T4" fmla="*/ 0 w 900542"/>
                <a:gd name="T5" fmla="*/ 147714 h 249730"/>
                <a:gd name="T6" fmla="*/ 785172 w 900542"/>
                <a:gd name="T7" fmla="*/ 0 h 249730"/>
                <a:gd name="T8" fmla="*/ 772170 w 900542"/>
                <a:gd name="T9" fmla="*/ 158316 h 249730"/>
                <a:gd name="T10" fmla="*/ 773745 w 900542"/>
                <a:gd name="T11" fmla="*/ 176118 h 249730"/>
                <a:gd name="T12" fmla="*/ 900542 w 900542"/>
                <a:gd name="T13" fmla="*/ 249367 h 249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0542" h="249730">
                  <a:moveTo>
                    <a:pt x="900542" y="249367"/>
                  </a:moveTo>
                  <a:cubicBezTo>
                    <a:pt x="868485" y="249474"/>
                    <a:pt x="240698" y="250513"/>
                    <a:pt x="81916" y="248507"/>
                  </a:cubicBezTo>
                  <a:cubicBezTo>
                    <a:pt x="12715" y="247647"/>
                    <a:pt x="573" y="186971"/>
                    <a:pt x="0" y="147714"/>
                  </a:cubicBezTo>
                  <a:lnTo>
                    <a:pt x="785172" y="0"/>
                  </a:lnTo>
                  <a:cubicBezTo>
                    <a:pt x="777005" y="89940"/>
                    <a:pt x="772241" y="147392"/>
                    <a:pt x="772170" y="158316"/>
                  </a:cubicBezTo>
                  <a:cubicBezTo>
                    <a:pt x="772134" y="164692"/>
                    <a:pt x="772671" y="170602"/>
                    <a:pt x="773745" y="176118"/>
                  </a:cubicBezTo>
                  <a:cubicBezTo>
                    <a:pt x="786891" y="246215"/>
                    <a:pt x="888507" y="249367"/>
                    <a:pt x="900542" y="249367"/>
                  </a:cubicBez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6" name="Freeform: Shape 27"/>
            <p:cNvSpPr>
              <a:spLocks/>
            </p:cNvSpPr>
            <p:nvPr/>
          </p:nvSpPr>
          <p:spPr bwMode="auto">
            <a:xfrm>
              <a:off x="2189907" y="1590043"/>
              <a:ext cx="4471083" cy="2330979"/>
            </a:xfrm>
            <a:custGeom>
              <a:avLst/>
              <a:gdLst>
                <a:gd name="T0" fmla="*/ 0 w 4471083"/>
                <a:gd name="T1" fmla="*/ 0 h 2330979"/>
                <a:gd name="T2" fmla="*/ 3846915 w 4471083"/>
                <a:gd name="T3" fmla="*/ 0 h 2330979"/>
                <a:gd name="T4" fmla="*/ 4471084 w 4471083"/>
                <a:gd name="T5" fmla="*/ 2330980 h 2330979"/>
                <a:gd name="T6" fmla="*/ 580291 w 4471083"/>
                <a:gd name="T7" fmla="*/ 2330980 h 23309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71083" h="2330979">
                  <a:moveTo>
                    <a:pt x="0" y="0"/>
                  </a:moveTo>
                  <a:lnTo>
                    <a:pt x="3846915" y="0"/>
                  </a:lnTo>
                  <a:lnTo>
                    <a:pt x="4471084" y="2330980"/>
                  </a:lnTo>
                  <a:lnTo>
                    <a:pt x="580291" y="2330980"/>
                  </a:lnTo>
                  <a:lnTo>
                    <a:pt x="0"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7" name="Freeform: Shape 28"/>
            <p:cNvSpPr>
              <a:spLocks/>
            </p:cNvSpPr>
            <p:nvPr/>
          </p:nvSpPr>
          <p:spPr bwMode="auto">
            <a:xfrm>
              <a:off x="2349227" y="1714941"/>
              <a:ext cx="4130344" cy="2105074"/>
            </a:xfrm>
            <a:custGeom>
              <a:avLst/>
              <a:gdLst>
                <a:gd name="T0" fmla="*/ 4130345 w 4130344"/>
                <a:gd name="T1" fmla="*/ 2105074 h 2105074"/>
                <a:gd name="T2" fmla="*/ 528427 w 4130344"/>
                <a:gd name="T3" fmla="*/ 2105074 h 2105074"/>
                <a:gd name="T4" fmla="*/ 399732 w 4130344"/>
                <a:gd name="T5" fmla="*/ 1592300 h 2105074"/>
                <a:gd name="T6" fmla="*/ 349944 w 4130344"/>
                <a:gd name="T7" fmla="*/ 1393939 h 2105074"/>
                <a:gd name="T8" fmla="*/ 329635 w 4130344"/>
                <a:gd name="T9" fmla="*/ 1313025 h 2105074"/>
                <a:gd name="T10" fmla="*/ 197323 w 4130344"/>
                <a:gd name="T11" fmla="*/ 786067 h 2105074"/>
                <a:gd name="T12" fmla="*/ 190481 w 4130344"/>
                <a:gd name="T13" fmla="*/ 758631 h 2105074"/>
                <a:gd name="T14" fmla="*/ 120528 w 4130344"/>
                <a:gd name="T15" fmla="*/ 480108 h 2105074"/>
                <a:gd name="T16" fmla="*/ 89259 w 4130344"/>
                <a:gd name="T17" fmla="*/ 355496 h 2105074"/>
                <a:gd name="T18" fmla="*/ 62575 w 4130344"/>
                <a:gd name="T19" fmla="*/ 249152 h 2105074"/>
                <a:gd name="T20" fmla="*/ 40797 w 4130344"/>
                <a:gd name="T21" fmla="*/ 162472 h 2105074"/>
                <a:gd name="T22" fmla="*/ 0 w 4130344"/>
                <a:gd name="T23" fmla="*/ 0 h 2105074"/>
                <a:gd name="T24" fmla="*/ 3549982 w 4130344"/>
                <a:gd name="T25" fmla="*/ 0 h 2105074"/>
                <a:gd name="T26" fmla="*/ 3594791 w 4130344"/>
                <a:gd name="T27" fmla="*/ 162472 h 2105074"/>
                <a:gd name="T28" fmla="*/ 3618682 w 4130344"/>
                <a:gd name="T29" fmla="*/ 249152 h 2105074"/>
                <a:gd name="T30" fmla="*/ 3647981 w 4130344"/>
                <a:gd name="T31" fmla="*/ 355496 h 2105074"/>
                <a:gd name="T32" fmla="*/ 3682331 w 4130344"/>
                <a:gd name="T33" fmla="*/ 480108 h 2105074"/>
                <a:gd name="T34" fmla="*/ 3908702 w 4130344"/>
                <a:gd name="T35" fmla="*/ 1301169 h 2105074"/>
                <a:gd name="T36" fmla="*/ 3908702 w 4130344"/>
                <a:gd name="T37" fmla="*/ 1301205 h 2105074"/>
                <a:gd name="T38" fmla="*/ 3927865 w 4130344"/>
                <a:gd name="T39" fmla="*/ 1370764 h 2105074"/>
                <a:gd name="T40" fmla="*/ 3936784 w 4130344"/>
                <a:gd name="T41" fmla="*/ 1403037 h 2105074"/>
                <a:gd name="T42" fmla="*/ 4093059 w 4130344"/>
                <a:gd name="T43" fmla="*/ 1969860 h 21050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30344" h="2105074">
                  <a:moveTo>
                    <a:pt x="4130345" y="2105074"/>
                  </a:moveTo>
                  <a:lnTo>
                    <a:pt x="528427" y="2105074"/>
                  </a:lnTo>
                  <a:lnTo>
                    <a:pt x="399732" y="1592300"/>
                  </a:lnTo>
                  <a:lnTo>
                    <a:pt x="349944" y="1393939"/>
                  </a:lnTo>
                  <a:lnTo>
                    <a:pt x="329635" y="1313025"/>
                  </a:lnTo>
                  <a:lnTo>
                    <a:pt x="197323" y="786067"/>
                  </a:lnTo>
                  <a:lnTo>
                    <a:pt x="190481" y="758631"/>
                  </a:lnTo>
                  <a:lnTo>
                    <a:pt x="120528" y="480108"/>
                  </a:lnTo>
                  <a:lnTo>
                    <a:pt x="89259" y="355496"/>
                  </a:lnTo>
                  <a:lnTo>
                    <a:pt x="62575" y="249152"/>
                  </a:lnTo>
                  <a:lnTo>
                    <a:pt x="40797" y="162472"/>
                  </a:lnTo>
                  <a:lnTo>
                    <a:pt x="0" y="0"/>
                  </a:lnTo>
                  <a:lnTo>
                    <a:pt x="3549982" y="0"/>
                  </a:lnTo>
                  <a:lnTo>
                    <a:pt x="3594791" y="162472"/>
                  </a:lnTo>
                  <a:lnTo>
                    <a:pt x="3618682" y="249152"/>
                  </a:lnTo>
                  <a:lnTo>
                    <a:pt x="3647981" y="355496"/>
                  </a:lnTo>
                  <a:lnTo>
                    <a:pt x="3682331" y="480108"/>
                  </a:lnTo>
                  <a:lnTo>
                    <a:pt x="3908702" y="1301169"/>
                  </a:lnTo>
                  <a:lnTo>
                    <a:pt x="3908702" y="1301205"/>
                  </a:lnTo>
                  <a:lnTo>
                    <a:pt x="3927865" y="1370764"/>
                  </a:lnTo>
                  <a:lnTo>
                    <a:pt x="3936784" y="1403037"/>
                  </a:lnTo>
                  <a:lnTo>
                    <a:pt x="4093059" y="1969860"/>
                  </a:lnTo>
                  <a:lnTo>
                    <a:pt x="4130345" y="2105074"/>
                  </a:lnTo>
                  <a:close/>
                </a:path>
              </a:pathLst>
            </a:custGeom>
            <a:solidFill>
              <a:srgbClr val="5D70C1"/>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68" name="Freeform: Shape 29"/>
            <p:cNvSpPr>
              <a:spLocks/>
            </p:cNvSpPr>
            <p:nvPr/>
          </p:nvSpPr>
          <p:spPr bwMode="auto">
            <a:xfrm>
              <a:off x="2770199" y="3921023"/>
              <a:ext cx="1461563" cy="576172"/>
            </a:xfrm>
            <a:custGeom>
              <a:avLst/>
              <a:gdLst>
                <a:gd name="T0" fmla="*/ 1461564 w 1461563"/>
                <a:gd name="T1" fmla="*/ 0 h 576172"/>
                <a:gd name="T2" fmla="*/ 143058 w 1461563"/>
                <a:gd name="T3" fmla="*/ 576173 h 576172"/>
                <a:gd name="T4" fmla="*/ 0 w 1461563"/>
                <a:gd name="T5" fmla="*/ 0 h 576172"/>
                <a:gd name="T6" fmla="*/ 0 60000 65536"/>
                <a:gd name="T7" fmla="*/ 0 60000 65536"/>
                <a:gd name="T8" fmla="*/ 0 60000 65536"/>
              </a:gdLst>
              <a:ahLst/>
              <a:cxnLst>
                <a:cxn ang="T6">
                  <a:pos x="T0" y="T1"/>
                </a:cxn>
                <a:cxn ang="T7">
                  <a:pos x="T2" y="T3"/>
                </a:cxn>
                <a:cxn ang="T8">
                  <a:pos x="T4" y="T5"/>
                </a:cxn>
              </a:cxnLst>
              <a:rect l="0" t="0" r="r" b="b"/>
              <a:pathLst>
                <a:path w="1461563" h="576172">
                  <a:moveTo>
                    <a:pt x="1461564" y="0"/>
                  </a:moveTo>
                  <a:lnTo>
                    <a:pt x="143058" y="576173"/>
                  </a:lnTo>
                  <a:lnTo>
                    <a:pt x="0" y="0"/>
                  </a:lnTo>
                  <a:lnTo>
                    <a:pt x="1461564"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nvGrpSpPr>
          <p:cNvPr id="31" name="Graphic 8"/>
          <p:cNvGrpSpPr>
            <a:grpSpLocks/>
          </p:cNvGrpSpPr>
          <p:nvPr/>
        </p:nvGrpSpPr>
        <p:grpSpPr bwMode="auto">
          <a:xfrm>
            <a:off x="4035425" y="3922713"/>
            <a:ext cx="968375" cy="995362"/>
            <a:chOff x="669450" y="2886810"/>
            <a:chExt cx="2687786" cy="2238062"/>
          </a:xfrm>
        </p:grpSpPr>
        <p:sp>
          <p:nvSpPr>
            <p:cNvPr id="60543" name="Freeform: Shape 31"/>
            <p:cNvSpPr>
              <a:spLocks/>
            </p:cNvSpPr>
            <p:nvPr/>
          </p:nvSpPr>
          <p:spPr bwMode="auto">
            <a:xfrm>
              <a:off x="1317804" y="2886810"/>
              <a:ext cx="431965" cy="265302"/>
            </a:xfrm>
            <a:custGeom>
              <a:avLst/>
              <a:gdLst>
                <a:gd name="T0" fmla="*/ 384079 w 431965"/>
                <a:gd name="T1" fmla="*/ 92981 h 265302"/>
                <a:gd name="T2" fmla="*/ 126259 w 431965"/>
                <a:gd name="T3" fmla="*/ 3471 h 265302"/>
                <a:gd name="T4" fmla="*/ 16154 w 431965"/>
                <a:gd name="T5" fmla="*/ 75967 h 265302"/>
                <a:gd name="T6" fmla="*/ 0 w 431965"/>
                <a:gd name="T7" fmla="*/ 122531 h 265302"/>
                <a:gd name="T8" fmla="*/ 411158 w 431965"/>
                <a:gd name="T9" fmla="*/ 265302 h 265302"/>
                <a:gd name="T10" fmla="*/ 424697 w 431965"/>
                <a:gd name="T11" fmla="*/ 215551 h 265302"/>
                <a:gd name="T12" fmla="*/ 384079 w 431965"/>
                <a:gd name="T13" fmla="*/ 92981 h 265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1965"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55" y="107201"/>
                    <a:pt x="384079" y="92981"/>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4" name="Freeform: Shape 32"/>
            <p:cNvSpPr>
              <a:spLocks/>
            </p:cNvSpPr>
            <p:nvPr/>
          </p:nvSpPr>
          <p:spPr bwMode="auto">
            <a:xfrm>
              <a:off x="2894953" y="3434435"/>
              <a:ext cx="431970" cy="265302"/>
            </a:xfrm>
            <a:custGeom>
              <a:avLst/>
              <a:gdLst>
                <a:gd name="T0" fmla="*/ 384079 w 431970"/>
                <a:gd name="T1" fmla="*/ 92981 h 265302"/>
                <a:gd name="T2" fmla="*/ 126259 w 431970"/>
                <a:gd name="T3" fmla="*/ 3471 h 265302"/>
                <a:gd name="T4" fmla="*/ 16154 w 431970"/>
                <a:gd name="T5" fmla="*/ 75967 h 265302"/>
                <a:gd name="T6" fmla="*/ 0 w 431970"/>
                <a:gd name="T7" fmla="*/ 122531 h 265302"/>
                <a:gd name="T8" fmla="*/ 411158 w 431970"/>
                <a:gd name="T9" fmla="*/ 265302 h 265302"/>
                <a:gd name="T10" fmla="*/ 424697 w 431970"/>
                <a:gd name="T11" fmla="*/ 215551 h 265302"/>
                <a:gd name="T12" fmla="*/ 384079 w 431970"/>
                <a:gd name="T13" fmla="*/ 92981 h 265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1970"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91" y="107236"/>
                    <a:pt x="384079" y="92981"/>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5" name="Freeform: Shape 33"/>
            <p:cNvSpPr>
              <a:spLocks/>
            </p:cNvSpPr>
            <p:nvPr/>
          </p:nvSpPr>
          <p:spPr bwMode="auto">
            <a:xfrm>
              <a:off x="669450" y="2962936"/>
              <a:ext cx="2687786" cy="2161936"/>
            </a:xfrm>
            <a:custGeom>
              <a:avLst/>
              <a:gdLst>
                <a:gd name="T0" fmla="*/ 2230375 w 2687786"/>
                <a:gd name="T1" fmla="*/ 2156315 h 2161936"/>
                <a:gd name="T2" fmla="*/ 1907724 w 2687786"/>
                <a:gd name="T3" fmla="*/ 1872455 h 2161936"/>
                <a:gd name="T4" fmla="*/ 1861555 w 2687786"/>
                <a:gd name="T5" fmla="*/ 1611627 h 2161936"/>
                <a:gd name="T6" fmla="*/ 1643206 w 2687786"/>
                <a:gd name="T7" fmla="*/ 1339946 h 2161936"/>
                <a:gd name="T8" fmla="*/ 1107330 w 2687786"/>
                <a:gd name="T9" fmla="*/ 1153870 h 2161936"/>
                <a:gd name="T10" fmla="*/ 738581 w 2687786"/>
                <a:gd name="T11" fmla="*/ 1238401 h 2161936"/>
                <a:gd name="T12" fmla="*/ 553114 w 2687786"/>
                <a:gd name="T13" fmla="*/ 1402090 h 2161936"/>
                <a:gd name="T14" fmla="*/ 123976 w 2687786"/>
                <a:gd name="T15" fmla="*/ 1424906 h 2161936"/>
                <a:gd name="T16" fmla="*/ 32747 w 2687786"/>
                <a:gd name="T17" fmla="*/ 1101503 h 2161936"/>
                <a:gd name="T18" fmla="*/ 599535 w 2687786"/>
                <a:gd name="T19" fmla="*/ 89387 h 2161936"/>
                <a:gd name="T20" fmla="*/ 649394 w 2687786"/>
                <a:gd name="T21" fmla="*/ 27422 h 2161936"/>
                <a:gd name="T22" fmla="*/ 759176 w 2687786"/>
                <a:gd name="T23" fmla="*/ 6217 h 2161936"/>
                <a:gd name="T24" fmla="*/ 971113 w 2687786"/>
                <a:gd name="T25" fmla="*/ 79824 h 2161936"/>
                <a:gd name="T26" fmla="*/ 1033258 w 2687786"/>
                <a:gd name="T27" fmla="*/ 112347 h 2161936"/>
                <a:gd name="T28" fmla="*/ 1338286 w 2687786"/>
                <a:gd name="T29" fmla="*/ 312893 h 2161936"/>
                <a:gd name="T30" fmla="*/ 2061277 w 2687786"/>
                <a:gd name="T31" fmla="*/ 563943 h 2161936"/>
                <a:gd name="T32" fmla="*/ 2241515 w 2687786"/>
                <a:gd name="T33" fmla="*/ 537223 h 2161936"/>
                <a:gd name="T34" fmla="*/ 2241837 w 2687786"/>
                <a:gd name="T35" fmla="*/ 537115 h 2161936"/>
                <a:gd name="T36" fmla="*/ 2300901 w 2687786"/>
                <a:gd name="T37" fmla="*/ 538799 h 2161936"/>
                <a:gd name="T38" fmla="*/ 2621510 w 2687786"/>
                <a:gd name="T39" fmla="*/ 650122 h 2161936"/>
                <a:gd name="T40" fmla="*/ 2677996 w 2687786"/>
                <a:gd name="T41" fmla="*/ 708506 h 2161936"/>
                <a:gd name="T42" fmla="*/ 2684801 w 2687786"/>
                <a:gd name="T43" fmla="*/ 813417 h 2161936"/>
                <a:gd name="T44" fmla="*/ 2502379 w 2687786"/>
                <a:gd name="T45" fmla="*/ 1958992 h 2161936"/>
                <a:gd name="T46" fmla="*/ 2230375 w 2687786"/>
                <a:gd name="T47" fmla="*/ 2156315 h 21619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87786" h="2161936">
                  <a:moveTo>
                    <a:pt x="2230375" y="2156315"/>
                  </a:moveTo>
                  <a:cubicBezTo>
                    <a:pt x="2216406" y="2153163"/>
                    <a:pt x="1971159" y="2108318"/>
                    <a:pt x="1907724" y="1872455"/>
                  </a:cubicBezTo>
                  <a:cubicBezTo>
                    <a:pt x="1887666" y="1797882"/>
                    <a:pt x="1872587" y="1707441"/>
                    <a:pt x="1861555" y="1611627"/>
                  </a:cubicBezTo>
                  <a:cubicBezTo>
                    <a:pt x="1847156" y="1486693"/>
                    <a:pt x="1762016" y="1381208"/>
                    <a:pt x="1643206" y="1339946"/>
                  </a:cubicBezTo>
                  <a:lnTo>
                    <a:pt x="1107330" y="1153870"/>
                  </a:lnTo>
                  <a:cubicBezTo>
                    <a:pt x="978384" y="1109097"/>
                    <a:pt x="835469" y="1142264"/>
                    <a:pt x="738581" y="1238401"/>
                  </a:cubicBezTo>
                  <a:cubicBezTo>
                    <a:pt x="674717" y="1301835"/>
                    <a:pt x="611283" y="1358786"/>
                    <a:pt x="553114" y="1402090"/>
                  </a:cubicBezTo>
                  <a:cubicBezTo>
                    <a:pt x="357188" y="1547906"/>
                    <a:pt x="136906" y="1431103"/>
                    <a:pt x="123976" y="1424906"/>
                  </a:cubicBezTo>
                  <a:cubicBezTo>
                    <a:pt x="-1460" y="1364839"/>
                    <a:pt x="-31404" y="1216014"/>
                    <a:pt x="32747" y="1101503"/>
                  </a:cubicBezTo>
                  <a:lnTo>
                    <a:pt x="599535" y="89387"/>
                  </a:lnTo>
                  <a:cubicBezTo>
                    <a:pt x="612966" y="65389"/>
                    <a:pt x="629944" y="44614"/>
                    <a:pt x="649394" y="27422"/>
                  </a:cubicBezTo>
                  <a:cubicBezTo>
                    <a:pt x="679373" y="988"/>
                    <a:pt x="721388" y="-6892"/>
                    <a:pt x="759176" y="6217"/>
                  </a:cubicBezTo>
                  <a:lnTo>
                    <a:pt x="971113" y="79824"/>
                  </a:lnTo>
                  <a:cubicBezTo>
                    <a:pt x="984366" y="84444"/>
                    <a:pt x="1017211" y="95691"/>
                    <a:pt x="1033258" y="112347"/>
                  </a:cubicBezTo>
                  <a:cubicBezTo>
                    <a:pt x="1116678" y="199063"/>
                    <a:pt x="1207836" y="265971"/>
                    <a:pt x="1338286" y="312893"/>
                  </a:cubicBezTo>
                  <a:lnTo>
                    <a:pt x="2061277" y="563943"/>
                  </a:lnTo>
                  <a:cubicBezTo>
                    <a:pt x="2145773" y="593278"/>
                    <a:pt x="2155981" y="563442"/>
                    <a:pt x="2241515" y="537223"/>
                  </a:cubicBezTo>
                  <a:cubicBezTo>
                    <a:pt x="2241622" y="537187"/>
                    <a:pt x="2241730" y="537151"/>
                    <a:pt x="2241837" y="537115"/>
                  </a:cubicBezTo>
                  <a:cubicBezTo>
                    <a:pt x="2261143" y="531277"/>
                    <a:pt x="2281846" y="532172"/>
                    <a:pt x="2300901" y="538799"/>
                  </a:cubicBezTo>
                  <a:lnTo>
                    <a:pt x="2621510" y="650122"/>
                  </a:lnTo>
                  <a:cubicBezTo>
                    <a:pt x="2648553" y="659506"/>
                    <a:pt x="2669829" y="681069"/>
                    <a:pt x="2677996" y="708506"/>
                  </a:cubicBezTo>
                  <a:cubicBezTo>
                    <a:pt x="2687810" y="741494"/>
                    <a:pt x="2690568" y="777169"/>
                    <a:pt x="2684801" y="813417"/>
                  </a:cubicBezTo>
                  <a:lnTo>
                    <a:pt x="2502379" y="1958992"/>
                  </a:lnTo>
                  <a:cubicBezTo>
                    <a:pt x="2481783" y="2088654"/>
                    <a:pt x="2366019" y="2186904"/>
                    <a:pt x="2230375" y="2156315"/>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6" name="Freeform: Shape 34"/>
            <p:cNvSpPr>
              <a:spLocks/>
            </p:cNvSpPr>
            <p:nvPr/>
          </p:nvSpPr>
          <p:spPr bwMode="auto">
            <a:xfrm>
              <a:off x="1152665" y="3157300"/>
              <a:ext cx="663875" cy="669491"/>
            </a:xfrm>
            <a:custGeom>
              <a:avLst/>
              <a:gdLst>
                <a:gd name="T0" fmla="*/ 18822 w 663875"/>
                <a:gd name="T1" fmla="*/ 226020 h 669491"/>
                <a:gd name="T2" fmla="*/ 441835 w 663875"/>
                <a:gd name="T3" fmla="*/ 18238 h 669491"/>
                <a:gd name="T4" fmla="*/ 645068 w 663875"/>
                <a:gd name="T5" fmla="*/ 443472 h 669491"/>
                <a:gd name="T6" fmla="*/ 222054 w 663875"/>
                <a:gd name="T7" fmla="*/ 651254 h 669491"/>
                <a:gd name="T8" fmla="*/ 18822 w 663875"/>
                <a:gd name="T9" fmla="*/ 226020 h 669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3875" h="669491">
                  <a:moveTo>
                    <a:pt x="18822" y="226020"/>
                  </a:moveTo>
                  <a:cubicBezTo>
                    <a:pt x="79534" y="51227"/>
                    <a:pt x="268905" y="-41794"/>
                    <a:pt x="441835" y="18238"/>
                  </a:cubicBezTo>
                  <a:cubicBezTo>
                    <a:pt x="614766" y="78269"/>
                    <a:pt x="705744" y="268679"/>
                    <a:pt x="645068" y="443472"/>
                  </a:cubicBezTo>
                  <a:cubicBezTo>
                    <a:pt x="584356" y="618265"/>
                    <a:pt x="394985" y="711285"/>
                    <a:pt x="222054" y="651254"/>
                  </a:cubicBezTo>
                  <a:cubicBezTo>
                    <a:pt x="49124" y="591187"/>
                    <a:pt x="-41890" y="400813"/>
                    <a:pt x="18822" y="226020"/>
                  </a:cubicBezTo>
                  <a:close/>
                </a:path>
              </a:pathLst>
            </a:custGeom>
            <a:solidFill>
              <a:srgbClr val="CC613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7" name="Freeform: Shape 35"/>
            <p:cNvSpPr>
              <a:spLocks/>
            </p:cNvSpPr>
            <p:nvPr/>
          </p:nvSpPr>
          <p:spPr bwMode="auto">
            <a:xfrm>
              <a:off x="1687886" y="3863577"/>
              <a:ext cx="337379" cy="337379"/>
            </a:xfrm>
            <a:custGeom>
              <a:avLst/>
              <a:gdLst>
                <a:gd name="T0" fmla="*/ 9377 w 337379"/>
                <a:gd name="T1" fmla="*/ 113358 h 337379"/>
                <a:gd name="T2" fmla="*/ 224000 w 337379"/>
                <a:gd name="T3" fmla="*/ 9377 h 337379"/>
                <a:gd name="T4" fmla="*/ 328016 w 337379"/>
                <a:gd name="T5" fmla="*/ 224000 h 337379"/>
                <a:gd name="T6" fmla="*/ 113393 w 337379"/>
                <a:gd name="T7" fmla="*/ 328016 h 337379"/>
                <a:gd name="T8" fmla="*/ 9377 w 337379"/>
                <a:gd name="T9" fmla="*/ 113358 h 3373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379" h="337379">
                  <a:moveTo>
                    <a:pt x="9377" y="113358"/>
                  </a:moveTo>
                  <a:cubicBezTo>
                    <a:pt x="39930" y="25388"/>
                    <a:pt x="136030" y="-21176"/>
                    <a:pt x="224000" y="9377"/>
                  </a:cubicBezTo>
                  <a:cubicBezTo>
                    <a:pt x="312005" y="39930"/>
                    <a:pt x="358533" y="136031"/>
                    <a:pt x="328016" y="224000"/>
                  </a:cubicBezTo>
                  <a:cubicBezTo>
                    <a:pt x="297463" y="312006"/>
                    <a:pt x="201363" y="358534"/>
                    <a:pt x="113393" y="328016"/>
                  </a:cubicBezTo>
                  <a:cubicBezTo>
                    <a:pt x="25388" y="297463"/>
                    <a:pt x="-21176" y="201363"/>
                    <a:pt x="9377" y="11335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8" name="Freeform: Shape 36"/>
            <p:cNvSpPr>
              <a:spLocks/>
            </p:cNvSpPr>
            <p:nvPr/>
          </p:nvSpPr>
          <p:spPr bwMode="auto">
            <a:xfrm>
              <a:off x="1746977" y="3922637"/>
              <a:ext cx="219190" cy="219186"/>
            </a:xfrm>
            <a:custGeom>
              <a:avLst/>
              <a:gdLst>
                <a:gd name="T0" fmla="*/ 6091 w 219190"/>
                <a:gd name="T1" fmla="*/ 73676 h 219186"/>
                <a:gd name="T2" fmla="*/ 145532 w 219190"/>
                <a:gd name="T3" fmla="*/ 6087 h 219186"/>
                <a:gd name="T4" fmla="*/ 213085 w 219190"/>
                <a:gd name="T5" fmla="*/ 145528 h 219186"/>
                <a:gd name="T6" fmla="*/ 73644 w 219190"/>
                <a:gd name="T7" fmla="*/ 213081 h 219186"/>
                <a:gd name="T8" fmla="*/ 6091 w 219190"/>
                <a:gd name="T9" fmla="*/ 73676 h 219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190" h="219186">
                  <a:moveTo>
                    <a:pt x="6091" y="73676"/>
                  </a:moveTo>
                  <a:cubicBezTo>
                    <a:pt x="25935" y="16510"/>
                    <a:pt x="88366" y="-13756"/>
                    <a:pt x="145532" y="6087"/>
                  </a:cubicBezTo>
                  <a:cubicBezTo>
                    <a:pt x="202698" y="25931"/>
                    <a:pt x="232964" y="88362"/>
                    <a:pt x="213085" y="145528"/>
                  </a:cubicBezTo>
                  <a:cubicBezTo>
                    <a:pt x="193242" y="202694"/>
                    <a:pt x="130810" y="232960"/>
                    <a:pt x="73644" y="213081"/>
                  </a:cubicBezTo>
                  <a:cubicBezTo>
                    <a:pt x="16479" y="193273"/>
                    <a:pt x="-13752" y="130842"/>
                    <a:pt x="6091" y="73676"/>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9" name="Freeform: Shape 37"/>
            <p:cNvSpPr>
              <a:spLocks/>
            </p:cNvSpPr>
            <p:nvPr/>
          </p:nvSpPr>
          <p:spPr bwMode="auto">
            <a:xfrm>
              <a:off x="2135578" y="4019007"/>
              <a:ext cx="337378" cy="337347"/>
            </a:xfrm>
            <a:custGeom>
              <a:avLst/>
              <a:gdLst>
                <a:gd name="T0" fmla="*/ 9377 w 337378"/>
                <a:gd name="T1" fmla="*/ 113379 h 337347"/>
                <a:gd name="T2" fmla="*/ 224000 w 337378"/>
                <a:gd name="T3" fmla="*/ 9363 h 337347"/>
                <a:gd name="T4" fmla="*/ 328016 w 337378"/>
                <a:gd name="T5" fmla="*/ 223986 h 337347"/>
                <a:gd name="T6" fmla="*/ 113393 w 337378"/>
                <a:gd name="T7" fmla="*/ 327966 h 337347"/>
                <a:gd name="T8" fmla="*/ 9377 w 337378"/>
                <a:gd name="T9" fmla="*/ 113379 h 337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378" h="337347">
                  <a:moveTo>
                    <a:pt x="9377" y="113379"/>
                  </a:moveTo>
                  <a:cubicBezTo>
                    <a:pt x="39930" y="25374"/>
                    <a:pt x="136030" y="-21154"/>
                    <a:pt x="224000" y="9363"/>
                  </a:cubicBezTo>
                  <a:cubicBezTo>
                    <a:pt x="312005" y="39916"/>
                    <a:pt x="358533" y="136016"/>
                    <a:pt x="328016" y="223986"/>
                  </a:cubicBezTo>
                  <a:cubicBezTo>
                    <a:pt x="297463" y="311991"/>
                    <a:pt x="201363" y="358519"/>
                    <a:pt x="113393" y="327966"/>
                  </a:cubicBezTo>
                  <a:cubicBezTo>
                    <a:pt x="25388" y="297485"/>
                    <a:pt x="-21176" y="201385"/>
                    <a:pt x="9377" y="11337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0" name="Freeform: Shape 38"/>
            <p:cNvSpPr>
              <a:spLocks/>
            </p:cNvSpPr>
            <p:nvPr/>
          </p:nvSpPr>
          <p:spPr bwMode="auto">
            <a:xfrm>
              <a:off x="2194672" y="4078105"/>
              <a:ext cx="219186" cy="219204"/>
            </a:xfrm>
            <a:custGeom>
              <a:avLst/>
              <a:gdLst>
                <a:gd name="T0" fmla="*/ 6088 w 219186"/>
                <a:gd name="T1" fmla="*/ 73659 h 219204"/>
                <a:gd name="T2" fmla="*/ 145528 w 219186"/>
                <a:gd name="T3" fmla="*/ 6105 h 219204"/>
                <a:gd name="T4" fmla="*/ 213081 w 219186"/>
                <a:gd name="T5" fmla="*/ 145546 h 219204"/>
                <a:gd name="T6" fmla="*/ 73641 w 219186"/>
                <a:gd name="T7" fmla="*/ 213099 h 219204"/>
                <a:gd name="T8" fmla="*/ 6088 w 219186"/>
                <a:gd name="T9" fmla="*/ 73659 h 21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186" h="219204">
                  <a:moveTo>
                    <a:pt x="6088" y="73659"/>
                  </a:moveTo>
                  <a:cubicBezTo>
                    <a:pt x="25931" y="16493"/>
                    <a:pt x="88362" y="-13774"/>
                    <a:pt x="145528" y="6105"/>
                  </a:cubicBezTo>
                  <a:cubicBezTo>
                    <a:pt x="202694" y="25949"/>
                    <a:pt x="232960" y="88380"/>
                    <a:pt x="213081" y="145546"/>
                  </a:cubicBezTo>
                  <a:cubicBezTo>
                    <a:pt x="193238" y="202712"/>
                    <a:pt x="130807" y="232978"/>
                    <a:pt x="73641" y="213099"/>
                  </a:cubicBezTo>
                  <a:cubicBezTo>
                    <a:pt x="16511" y="193256"/>
                    <a:pt x="-13756" y="130860"/>
                    <a:pt x="6088" y="73659"/>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1" name="Freeform: Shape 39"/>
            <p:cNvSpPr>
              <a:spLocks/>
            </p:cNvSpPr>
            <p:nvPr/>
          </p:nvSpPr>
          <p:spPr bwMode="auto">
            <a:xfrm>
              <a:off x="1897246" y="3257346"/>
              <a:ext cx="747660" cy="478608"/>
            </a:xfrm>
            <a:custGeom>
              <a:avLst/>
              <a:gdLst>
                <a:gd name="T0" fmla="*/ 545574 w 747660"/>
                <a:gd name="T1" fmla="*/ 472264 h 478608"/>
                <a:gd name="T2" fmla="*/ 78325 w 747660"/>
                <a:gd name="T3" fmla="*/ 310043 h 478608"/>
                <a:gd name="T4" fmla="*/ 6473 w 747660"/>
                <a:gd name="T5" fmla="*/ 161791 h 478608"/>
                <a:gd name="T6" fmla="*/ 62636 w 747660"/>
                <a:gd name="T7" fmla="*/ 0 h 478608"/>
                <a:gd name="T8" fmla="*/ 747660 w 747660"/>
                <a:gd name="T9" fmla="*/ 237869 h 478608"/>
                <a:gd name="T10" fmla="*/ 690673 w 747660"/>
                <a:gd name="T11" fmla="*/ 401952 h 478608"/>
                <a:gd name="T12" fmla="*/ 545574 w 747660"/>
                <a:gd name="T13" fmla="*/ 472264 h 4786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7660" h="478608">
                  <a:moveTo>
                    <a:pt x="545574" y="472264"/>
                  </a:moveTo>
                  <a:lnTo>
                    <a:pt x="78325" y="310043"/>
                  </a:lnTo>
                  <a:cubicBezTo>
                    <a:pt x="17541" y="288946"/>
                    <a:pt x="-14624" y="222575"/>
                    <a:pt x="6473" y="161791"/>
                  </a:cubicBezTo>
                  <a:lnTo>
                    <a:pt x="62636" y="0"/>
                  </a:lnTo>
                  <a:lnTo>
                    <a:pt x="747660" y="237869"/>
                  </a:lnTo>
                  <a:lnTo>
                    <a:pt x="690673" y="401952"/>
                  </a:lnTo>
                  <a:cubicBezTo>
                    <a:pt x="670042" y="461447"/>
                    <a:pt x="605068" y="492931"/>
                    <a:pt x="545574" y="47226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41" name="Graphic 8">
              <a:extLst>
                <a:ext uri="{FF2B5EF4-FFF2-40B4-BE49-F238E27FC236}">
                  <a16:creationId xmlns:a16="http://schemas.microsoft.com/office/drawing/2014/main" id="{212BCD9A-4B9C-450D-AD95-6CAD76E69181}"/>
                </a:ext>
              </a:extLst>
            </p:cNvPr>
            <p:cNvGrpSpPr/>
            <p:nvPr/>
          </p:nvGrpSpPr>
          <p:grpSpPr>
            <a:xfrm>
              <a:off x="1244063" y="3252351"/>
              <a:ext cx="484997" cy="456296"/>
              <a:chOff x="1244063" y="3252351"/>
              <a:chExt cx="484997" cy="456296"/>
            </a:xfrm>
            <a:solidFill>
              <a:srgbClr val="FFA25C"/>
            </a:solidFill>
          </p:grpSpPr>
          <p:sp>
            <p:nvSpPr>
              <p:cNvPr id="42" name="Freeform: Shape 41">
                <a:extLst>
                  <a:ext uri="{FF2B5EF4-FFF2-40B4-BE49-F238E27FC236}">
                    <a16:creationId xmlns:a16="http://schemas.microsoft.com/office/drawing/2014/main" id="{2CE9FFAF-3561-43FC-9C4F-B795674C7312}"/>
                  </a:ext>
                </a:extLst>
              </p:cNvPr>
              <p:cNvSpPr/>
              <p:nvPr/>
            </p:nvSpPr>
            <p:spPr>
              <a:xfrm>
                <a:off x="1433156" y="3252351"/>
                <a:ext cx="209547" cy="201825"/>
              </a:xfrm>
              <a:custGeom>
                <a:avLst/>
                <a:gdLst>
                  <a:gd name="connsiteX0" fmla="*/ 60409 w 209547"/>
                  <a:gd name="connsiteY0" fmla="*/ 2559 h 201825"/>
                  <a:gd name="connsiteX1" fmla="*/ 174741 w 209547"/>
                  <a:gd name="connsiteY1" fmla="*/ 42246 h 201825"/>
                  <a:gd name="connsiteX2" fmla="*/ 185343 w 209547"/>
                  <a:gd name="connsiteY2" fmla="*/ 136018 h 201825"/>
                  <a:gd name="connsiteX3" fmla="*/ 91499 w 209547"/>
                  <a:gd name="connsiteY3" fmla="*/ 196587 h 201825"/>
                  <a:gd name="connsiteX4" fmla="*/ 43181 w 209547"/>
                  <a:gd name="connsiteY4" fmla="*/ 179788 h 201825"/>
                  <a:gd name="connsiteX5" fmla="*/ 2563 w 209547"/>
                  <a:gd name="connsiteY5" fmla="*/ 60943 h 201825"/>
                  <a:gd name="connsiteX6" fmla="*/ 60409 w 209547"/>
                  <a:gd name="connsiteY6" fmla="*/ 2559 h 20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7" h="201825">
                    <a:moveTo>
                      <a:pt x="60409" y="2559"/>
                    </a:moveTo>
                    <a:lnTo>
                      <a:pt x="174741" y="42246"/>
                    </a:lnTo>
                    <a:cubicBezTo>
                      <a:pt x="215753" y="56502"/>
                      <a:pt x="222093" y="112307"/>
                      <a:pt x="185343" y="136018"/>
                    </a:cubicBezTo>
                    <a:lnTo>
                      <a:pt x="91499" y="196587"/>
                    </a:lnTo>
                    <a:cubicBezTo>
                      <a:pt x="73698" y="208085"/>
                      <a:pt x="50022" y="199846"/>
                      <a:pt x="43181" y="179788"/>
                    </a:cubicBezTo>
                    <a:lnTo>
                      <a:pt x="2563" y="60943"/>
                    </a:lnTo>
                    <a:cubicBezTo>
                      <a:pt x="-9795" y="24910"/>
                      <a:pt x="24662" y="-9834"/>
                      <a:pt x="60409" y="2559"/>
                    </a:cubicBezTo>
                    <a:close/>
                  </a:path>
                </a:pathLst>
              </a:custGeom>
              <a:solidFill>
                <a:srgbClr val="FFA25C"/>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3" name="Freeform: Shape 42">
                <a:extLst>
                  <a:ext uri="{FF2B5EF4-FFF2-40B4-BE49-F238E27FC236}">
                    <a16:creationId xmlns:a16="http://schemas.microsoft.com/office/drawing/2014/main" id="{92DE8B5B-A25D-42D2-8E8F-2DE33E3FEED6}"/>
                  </a:ext>
                </a:extLst>
              </p:cNvPr>
              <p:cNvSpPr/>
              <p:nvPr/>
            </p:nvSpPr>
            <p:spPr>
              <a:xfrm>
                <a:off x="1322986" y="3506811"/>
                <a:ext cx="209532" cy="201836"/>
              </a:xfrm>
              <a:custGeom>
                <a:avLst/>
                <a:gdLst>
                  <a:gd name="connsiteX0" fmla="*/ 149123 w 209532"/>
                  <a:gd name="connsiteY0" fmla="*/ 199266 h 201836"/>
                  <a:gd name="connsiteX1" fmla="*/ 34792 w 209532"/>
                  <a:gd name="connsiteY1" fmla="*/ 159580 h 201836"/>
                  <a:gd name="connsiteX2" fmla="*/ 24189 w 209532"/>
                  <a:gd name="connsiteY2" fmla="*/ 65807 h 201836"/>
                  <a:gd name="connsiteX3" fmla="*/ 118033 w 209532"/>
                  <a:gd name="connsiteY3" fmla="*/ 5239 h 201836"/>
                  <a:gd name="connsiteX4" fmla="*/ 166352 w 209532"/>
                  <a:gd name="connsiteY4" fmla="*/ 22038 h 201836"/>
                  <a:gd name="connsiteX5" fmla="*/ 206970 w 209532"/>
                  <a:gd name="connsiteY5" fmla="*/ 140883 h 201836"/>
                  <a:gd name="connsiteX6" fmla="*/ 149123 w 209532"/>
                  <a:gd name="connsiteY6" fmla="*/ 199266 h 20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32" h="201836">
                    <a:moveTo>
                      <a:pt x="149123" y="199266"/>
                    </a:moveTo>
                    <a:lnTo>
                      <a:pt x="34792" y="159580"/>
                    </a:lnTo>
                    <a:cubicBezTo>
                      <a:pt x="-6220" y="145324"/>
                      <a:pt x="-12524" y="89519"/>
                      <a:pt x="24189" y="65807"/>
                    </a:cubicBezTo>
                    <a:lnTo>
                      <a:pt x="118033" y="5239"/>
                    </a:lnTo>
                    <a:cubicBezTo>
                      <a:pt x="135835" y="-6259"/>
                      <a:pt x="159511" y="1979"/>
                      <a:pt x="166352" y="22038"/>
                    </a:cubicBezTo>
                    <a:lnTo>
                      <a:pt x="206970" y="140883"/>
                    </a:lnTo>
                    <a:cubicBezTo>
                      <a:pt x="219327" y="176915"/>
                      <a:pt x="184870" y="211695"/>
                      <a:pt x="149123" y="199266"/>
                    </a:cubicBezTo>
                    <a:close/>
                  </a:path>
                </a:pathLst>
              </a:custGeom>
              <a:solidFill>
                <a:srgbClr val="FFA25C"/>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nvGrpSpPr>
              <p:cNvPr id="44" name="Graphic 8">
                <a:extLst>
                  <a:ext uri="{FF2B5EF4-FFF2-40B4-BE49-F238E27FC236}">
                    <a16:creationId xmlns:a16="http://schemas.microsoft.com/office/drawing/2014/main" id="{EE798027-74CD-4B3E-A556-238C5974026D}"/>
                  </a:ext>
                </a:extLst>
              </p:cNvPr>
              <p:cNvGrpSpPr/>
              <p:nvPr/>
            </p:nvGrpSpPr>
            <p:grpSpPr>
              <a:xfrm>
                <a:off x="1244063" y="3320446"/>
                <a:ext cx="484997" cy="331951"/>
                <a:chOff x="1244063" y="3320446"/>
                <a:chExt cx="484997" cy="331951"/>
              </a:xfrm>
              <a:solidFill>
                <a:srgbClr val="FFA25C"/>
              </a:solidFill>
            </p:grpSpPr>
            <p:sp>
              <p:nvSpPr>
                <p:cNvPr id="45" name="Freeform: Shape 44">
                  <a:extLst>
                    <a:ext uri="{FF2B5EF4-FFF2-40B4-BE49-F238E27FC236}">
                      <a16:creationId xmlns:a16="http://schemas.microsoft.com/office/drawing/2014/main" id="{EBAF917C-5A5F-48E1-A78F-1F64D6E94405}"/>
                    </a:ext>
                  </a:extLst>
                </p:cNvPr>
                <p:cNvSpPr/>
                <p:nvPr/>
              </p:nvSpPr>
              <p:spPr>
                <a:xfrm>
                  <a:off x="1528743" y="3440732"/>
                  <a:ext cx="200317" cy="211666"/>
                </a:xfrm>
                <a:custGeom>
                  <a:avLst/>
                  <a:gdLst>
                    <a:gd name="connsiteX0" fmla="*/ 197676 w 200317"/>
                    <a:gd name="connsiteY0" fmla="*/ 60644 h 211666"/>
                    <a:gd name="connsiteX1" fmla="*/ 157560 w 200317"/>
                    <a:gd name="connsiteY1" fmla="*/ 176230 h 211666"/>
                    <a:gd name="connsiteX2" fmla="*/ 64504 w 200317"/>
                    <a:gd name="connsiteY2" fmla="*/ 187548 h 211666"/>
                    <a:gd name="connsiteX3" fmla="*/ 5082 w 200317"/>
                    <a:gd name="connsiteY3" fmla="*/ 93311 h 211666"/>
                    <a:gd name="connsiteX4" fmla="*/ 22060 w 200317"/>
                    <a:gd name="connsiteY4" fmla="*/ 44455 h 211666"/>
                    <a:gd name="connsiteX5" fmla="*/ 140188 w 200317"/>
                    <a:gd name="connsiteY5" fmla="*/ 2690 h 211666"/>
                    <a:gd name="connsiteX6" fmla="*/ 197676 w 200317"/>
                    <a:gd name="connsiteY6" fmla="*/ 60644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17" h="211666">
                      <a:moveTo>
                        <a:pt x="197676" y="60644"/>
                      </a:moveTo>
                      <a:lnTo>
                        <a:pt x="157560" y="176230"/>
                      </a:lnTo>
                      <a:cubicBezTo>
                        <a:pt x="143161" y="217707"/>
                        <a:pt x="87786" y="224441"/>
                        <a:pt x="64504" y="187548"/>
                      </a:cubicBezTo>
                      <a:lnTo>
                        <a:pt x="5082" y="93311"/>
                      </a:lnTo>
                      <a:cubicBezTo>
                        <a:pt x="-6201" y="75437"/>
                        <a:pt x="2109" y="51511"/>
                        <a:pt x="22060" y="44455"/>
                      </a:cubicBezTo>
                      <a:lnTo>
                        <a:pt x="140188" y="2690"/>
                      </a:lnTo>
                      <a:cubicBezTo>
                        <a:pt x="175971" y="-10025"/>
                        <a:pt x="210213" y="24504"/>
                        <a:pt x="197676" y="60644"/>
                      </a:cubicBezTo>
                      <a:close/>
                    </a:path>
                  </a:pathLst>
                </a:custGeom>
                <a:solidFill>
                  <a:srgbClr val="FFA25C"/>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46" name="Freeform: Shape 45">
                  <a:extLst>
                    <a:ext uri="{FF2B5EF4-FFF2-40B4-BE49-F238E27FC236}">
                      <a16:creationId xmlns:a16="http://schemas.microsoft.com/office/drawing/2014/main" id="{519D0AFC-2883-4A02-8543-531CD6C2515E}"/>
                    </a:ext>
                  </a:extLst>
                </p:cNvPr>
                <p:cNvSpPr/>
                <p:nvPr/>
              </p:nvSpPr>
              <p:spPr>
                <a:xfrm>
                  <a:off x="1244063" y="3320446"/>
                  <a:ext cx="200320" cy="211654"/>
                </a:xfrm>
                <a:custGeom>
                  <a:avLst/>
                  <a:gdLst>
                    <a:gd name="connsiteX0" fmla="*/ 2643 w 200320"/>
                    <a:gd name="connsiteY0" fmla="*/ 151022 h 211654"/>
                    <a:gd name="connsiteX1" fmla="*/ 42759 w 200320"/>
                    <a:gd name="connsiteY1" fmla="*/ 35436 h 211654"/>
                    <a:gd name="connsiteX2" fmla="*/ 135815 w 200320"/>
                    <a:gd name="connsiteY2" fmla="*/ 24118 h 211654"/>
                    <a:gd name="connsiteX3" fmla="*/ 195237 w 200320"/>
                    <a:gd name="connsiteY3" fmla="*/ 118356 h 211654"/>
                    <a:gd name="connsiteX4" fmla="*/ 178295 w 200320"/>
                    <a:gd name="connsiteY4" fmla="*/ 167212 h 211654"/>
                    <a:gd name="connsiteX5" fmla="*/ 60167 w 200320"/>
                    <a:gd name="connsiteY5" fmla="*/ 208976 h 211654"/>
                    <a:gd name="connsiteX6" fmla="*/ 2643 w 200320"/>
                    <a:gd name="connsiteY6" fmla="*/ 151022 h 2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20" h="211654">
                      <a:moveTo>
                        <a:pt x="2643" y="151022"/>
                      </a:moveTo>
                      <a:lnTo>
                        <a:pt x="42759" y="35436"/>
                      </a:lnTo>
                      <a:cubicBezTo>
                        <a:pt x="57158" y="-6041"/>
                        <a:pt x="112533" y="-12775"/>
                        <a:pt x="135815" y="24118"/>
                      </a:cubicBezTo>
                      <a:lnTo>
                        <a:pt x="195237" y="118356"/>
                      </a:lnTo>
                      <a:cubicBezTo>
                        <a:pt x="206520" y="136229"/>
                        <a:pt x="198210" y="160155"/>
                        <a:pt x="178295" y="167212"/>
                      </a:cubicBezTo>
                      <a:lnTo>
                        <a:pt x="60167" y="208976"/>
                      </a:lnTo>
                      <a:cubicBezTo>
                        <a:pt x="24313" y="221655"/>
                        <a:pt x="-9894" y="187162"/>
                        <a:pt x="2643" y="151022"/>
                      </a:cubicBezTo>
                      <a:close/>
                    </a:path>
                  </a:pathLst>
                </a:custGeom>
                <a:solidFill>
                  <a:srgbClr val="FFA25C"/>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sp>
          <p:nvSpPr>
            <p:cNvPr id="60553" name="Freeform: Shape 46"/>
            <p:cNvSpPr>
              <a:spLocks/>
            </p:cNvSpPr>
            <p:nvPr/>
          </p:nvSpPr>
          <p:spPr bwMode="auto">
            <a:xfrm>
              <a:off x="2550845" y="3642780"/>
              <a:ext cx="663861" cy="669491"/>
            </a:xfrm>
            <a:custGeom>
              <a:avLst/>
              <a:gdLst>
                <a:gd name="T0" fmla="*/ 18808 w 663861"/>
                <a:gd name="T1" fmla="*/ 226020 h 669491"/>
                <a:gd name="T2" fmla="*/ 441821 w 663861"/>
                <a:gd name="T3" fmla="*/ 18238 h 669491"/>
                <a:gd name="T4" fmla="*/ 645054 w 663861"/>
                <a:gd name="T5" fmla="*/ 443472 h 669491"/>
                <a:gd name="T6" fmla="*/ 222040 w 663861"/>
                <a:gd name="T7" fmla="*/ 651254 h 669491"/>
                <a:gd name="T8" fmla="*/ 18808 w 663861"/>
                <a:gd name="T9" fmla="*/ 226020 h 669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3861" h="669491">
                  <a:moveTo>
                    <a:pt x="18808" y="226020"/>
                  </a:moveTo>
                  <a:cubicBezTo>
                    <a:pt x="79519" y="51226"/>
                    <a:pt x="268891" y="-41794"/>
                    <a:pt x="441821" y="18238"/>
                  </a:cubicBezTo>
                  <a:cubicBezTo>
                    <a:pt x="614752" y="78269"/>
                    <a:pt x="705730" y="268679"/>
                    <a:pt x="645054" y="443472"/>
                  </a:cubicBezTo>
                  <a:cubicBezTo>
                    <a:pt x="584342" y="618265"/>
                    <a:pt x="394971" y="711285"/>
                    <a:pt x="222040" y="651254"/>
                  </a:cubicBezTo>
                  <a:cubicBezTo>
                    <a:pt x="49110" y="591186"/>
                    <a:pt x="-41868" y="400813"/>
                    <a:pt x="18808" y="226020"/>
                  </a:cubicBezTo>
                  <a:close/>
                </a:path>
              </a:pathLst>
            </a:custGeom>
            <a:solidFill>
              <a:srgbClr val="CC613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4" name="Freeform: Shape 47"/>
            <p:cNvSpPr>
              <a:spLocks/>
            </p:cNvSpPr>
            <p:nvPr/>
          </p:nvSpPr>
          <p:spPr bwMode="auto">
            <a:xfrm>
              <a:off x="2879727" y="3757008"/>
              <a:ext cx="138157" cy="138157"/>
            </a:xfrm>
            <a:custGeom>
              <a:avLst/>
              <a:gdLst>
                <a:gd name="T0" fmla="*/ 3836 w 138157"/>
                <a:gd name="T1" fmla="*/ 46424 h 138157"/>
                <a:gd name="T2" fmla="*/ 91734 w 138157"/>
                <a:gd name="T3" fmla="*/ 3836 h 138157"/>
                <a:gd name="T4" fmla="*/ 134322 w 138157"/>
                <a:gd name="T5" fmla="*/ 91734 h 138157"/>
                <a:gd name="T6" fmla="*/ 46424 w 138157"/>
                <a:gd name="T7" fmla="*/ 134322 h 138157"/>
                <a:gd name="T8" fmla="*/ 3836 w 138157"/>
                <a:gd name="T9" fmla="*/ 46424 h 138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57" h="138157">
                  <a:moveTo>
                    <a:pt x="3836" y="46424"/>
                  </a:moveTo>
                  <a:cubicBezTo>
                    <a:pt x="16336" y="10391"/>
                    <a:pt x="55701" y="-8665"/>
                    <a:pt x="91734" y="3836"/>
                  </a:cubicBezTo>
                  <a:cubicBezTo>
                    <a:pt x="127767" y="16336"/>
                    <a:pt x="146822" y="55701"/>
                    <a:pt x="134322" y="91734"/>
                  </a:cubicBezTo>
                  <a:cubicBezTo>
                    <a:pt x="121821" y="127767"/>
                    <a:pt x="82457" y="146822"/>
                    <a:pt x="46424" y="134322"/>
                  </a:cubicBezTo>
                  <a:cubicBezTo>
                    <a:pt x="10391" y="121821"/>
                    <a:pt x="-8665" y="82457"/>
                    <a:pt x="3836" y="46424"/>
                  </a:cubicBezTo>
                  <a:close/>
                </a:path>
              </a:pathLst>
            </a:custGeom>
            <a:solidFill>
              <a:srgbClr val="FFA25C"/>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5" name="Freeform: Shape 48"/>
            <p:cNvSpPr>
              <a:spLocks/>
            </p:cNvSpPr>
            <p:nvPr/>
          </p:nvSpPr>
          <p:spPr bwMode="auto">
            <a:xfrm>
              <a:off x="2778057" y="4049858"/>
              <a:ext cx="138175" cy="138157"/>
            </a:xfrm>
            <a:custGeom>
              <a:avLst/>
              <a:gdLst>
                <a:gd name="T0" fmla="*/ 3854 w 138175"/>
                <a:gd name="T1" fmla="*/ 46424 h 138157"/>
                <a:gd name="T2" fmla="*/ 91752 w 138175"/>
                <a:gd name="T3" fmla="*/ 3836 h 138157"/>
                <a:gd name="T4" fmla="*/ 134339 w 138175"/>
                <a:gd name="T5" fmla="*/ 91734 h 138157"/>
                <a:gd name="T6" fmla="*/ 46442 w 138175"/>
                <a:gd name="T7" fmla="*/ 134322 h 138157"/>
                <a:gd name="T8" fmla="*/ 3854 w 138175"/>
                <a:gd name="T9" fmla="*/ 46424 h 138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75" h="138157">
                  <a:moveTo>
                    <a:pt x="3854" y="46424"/>
                  </a:moveTo>
                  <a:cubicBezTo>
                    <a:pt x="16354" y="10390"/>
                    <a:pt x="55719" y="-8665"/>
                    <a:pt x="91752" y="3836"/>
                  </a:cubicBezTo>
                  <a:cubicBezTo>
                    <a:pt x="127785" y="16336"/>
                    <a:pt x="146840" y="55701"/>
                    <a:pt x="134339" y="91734"/>
                  </a:cubicBezTo>
                  <a:cubicBezTo>
                    <a:pt x="121839" y="127767"/>
                    <a:pt x="82475" y="146822"/>
                    <a:pt x="46442" y="134322"/>
                  </a:cubicBezTo>
                  <a:cubicBezTo>
                    <a:pt x="10373" y="121786"/>
                    <a:pt x="-8683" y="82457"/>
                    <a:pt x="3854" y="46424"/>
                  </a:cubicBezTo>
                  <a:close/>
                </a:path>
              </a:pathLst>
            </a:custGeom>
            <a:solidFill>
              <a:srgbClr val="A8D29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6" name="Freeform: Shape 49"/>
            <p:cNvSpPr>
              <a:spLocks/>
            </p:cNvSpPr>
            <p:nvPr/>
          </p:nvSpPr>
          <p:spPr bwMode="auto">
            <a:xfrm>
              <a:off x="2976329" y="3954639"/>
              <a:ext cx="138157" cy="138171"/>
            </a:xfrm>
            <a:custGeom>
              <a:avLst/>
              <a:gdLst>
                <a:gd name="T0" fmla="*/ 91734 w 138157"/>
                <a:gd name="T1" fmla="*/ 3850 h 138171"/>
                <a:gd name="T2" fmla="*/ 134322 w 138157"/>
                <a:gd name="T3" fmla="*/ 91748 h 138171"/>
                <a:gd name="T4" fmla="*/ 46424 w 138157"/>
                <a:gd name="T5" fmla="*/ 134336 h 138171"/>
                <a:gd name="T6" fmla="*/ 3836 w 138157"/>
                <a:gd name="T7" fmla="*/ 46438 h 138171"/>
                <a:gd name="T8" fmla="*/ 91734 w 138157"/>
                <a:gd name="T9" fmla="*/ 3850 h 138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57" h="138171">
                  <a:moveTo>
                    <a:pt x="91734" y="3850"/>
                  </a:moveTo>
                  <a:cubicBezTo>
                    <a:pt x="127767" y="16350"/>
                    <a:pt x="146822" y="55715"/>
                    <a:pt x="134322" y="91748"/>
                  </a:cubicBezTo>
                  <a:cubicBezTo>
                    <a:pt x="121821" y="127781"/>
                    <a:pt x="82457" y="146836"/>
                    <a:pt x="46424" y="134336"/>
                  </a:cubicBezTo>
                  <a:cubicBezTo>
                    <a:pt x="10390" y="121835"/>
                    <a:pt x="-8665" y="82471"/>
                    <a:pt x="3836" y="46438"/>
                  </a:cubicBezTo>
                  <a:cubicBezTo>
                    <a:pt x="16372" y="10404"/>
                    <a:pt x="55701" y="-8687"/>
                    <a:pt x="91734" y="385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57" name="Freeform: Shape 50"/>
            <p:cNvSpPr>
              <a:spLocks/>
            </p:cNvSpPr>
            <p:nvPr/>
          </p:nvSpPr>
          <p:spPr bwMode="auto">
            <a:xfrm>
              <a:off x="2683508" y="3852958"/>
              <a:ext cx="138171" cy="138171"/>
            </a:xfrm>
            <a:custGeom>
              <a:avLst/>
              <a:gdLst>
                <a:gd name="T0" fmla="*/ 94176 w 138171"/>
                <a:gd name="T1" fmla="*/ 4738 h 138171"/>
                <a:gd name="T2" fmla="*/ 133433 w 138171"/>
                <a:gd name="T3" fmla="*/ 94176 h 138171"/>
                <a:gd name="T4" fmla="*/ 43995 w 138171"/>
                <a:gd name="T5" fmla="*/ 133433 h 138171"/>
                <a:gd name="T6" fmla="*/ 4738 w 138171"/>
                <a:gd name="T7" fmla="*/ 43995 h 138171"/>
                <a:gd name="T8" fmla="*/ 94176 w 138171"/>
                <a:gd name="T9" fmla="*/ 4738 h 138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71" h="138171">
                  <a:moveTo>
                    <a:pt x="94176" y="4738"/>
                  </a:moveTo>
                  <a:cubicBezTo>
                    <a:pt x="129708" y="18600"/>
                    <a:pt x="147295" y="58609"/>
                    <a:pt x="133433" y="94176"/>
                  </a:cubicBezTo>
                  <a:cubicBezTo>
                    <a:pt x="119572" y="129708"/>
                    <a:pt x="79527" y="147295"/>
                    <a:pt x="43995" y="133433"/>
                  </a:cubicBezTo>
                  <a:cubicBezTo>
                    <a:pt x="8463" y="119571"/>
                    <a:pt x="-9123" y="79527"/>
                    <a:pt x="4738" y="43995"/>
                  </a:cubicBezTo>
                  <a:cubicBezTo>
                    <a:pt x="18600" y="8464"/>
                    <a:pt x="58645" y="-9123"/>
                    <a:pt x="94176" y="473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nvGrpSpPr>
          <p:cNvPr id="85" name="Graphic 8"/>
          <p:cNvGrpSpPr>
            <a:grpSpLocks/>
          </p:cNvGrpSpPr>
          <p:nvPr/>
        </p:nvGrpSpPr>
        <p:grpSpPr bwMode="auto">
          <a:xfrm>
            <a:off x="862013" y="3897313"/>
            <a:ext cx="557212" cy="1249362"/>
            <a:chOff x="3519541" y="2306706"/>
            <a:chExt cx="1544780" cy="2813045"/>
          </a:xfrm>
        </p:grpSpPr>
        <p:sp>
          <p:nvSpPr>
            <p:cNvPr id="60518" name="Freeform: Shape 85"/>
            <p:cNvSpPr>
              <a:spLocks/>
            </p:cNvSpPr>
            <p:nvPr/>
          </p:nvSpPr>
          <p:spPr bwMode="auto">
            <a:xfrm>
              <a:off x="4887666" y="2846859"/>
              <a:ext cx="176656" cy="143927"/>
            </a:xfrm>
            <a:custGeom>
              <a:avLst/>
              <a:gdLst>
                <a:gd name="T0" fmla="*/ 133924 w 176656"/>
                <a:gd name="T1" fmla="*/ 94606 h 143927"/>
                <a:gd name="T2" fmla="*/ 45991 w 176656"/>
                <a:gd name="T3" fmla="*/ 116813 h 143927"/>
                <a:gd name="T4" fmla="*/ 21777 w 176656"/>
                <a:gd name="T5" fmla="*/ 143928 h 143927"/>
                <a:gd name="T6" fmla="*/ 9098 w 176656"/>
                <a:gd name="T7" fmla="*/ 99478 h 143927"/>
                <a:gd name="T8" fmla="*/ 0 w 176656"/>
                <a:gd name="T9" fmla="*/ 86046 h 143927"/>
                <a:gd name="T10" fmla="*/ 24965 w 176656"/>
                <a:gd name="T11" fmla="*/ 41882 h 143927"/>
                <a:gd name="T12" fmla="*/ 53441 w 176656"/>
                <a:gd name="T13" fmla="*/ 15126 h 143927"/>
                <a:gd name="T14" fmla="*/ 90835 w 176656"/>
                <a:gd name="T15" fmla="*/ 512 h 143927"/>
                <a:gd name="T16" fmla="*/ 61393 w 176656"/>
                <a:gd name="T17" fmla="*/ 33178 h 143927"/>
                <a:gd name="T18" fmla="*/ 66729 w 176656"/>
                <a:gd name="T19" fmla="*/ 42455 h 143927"/>
                <a:gd name="T20" fmla="*/ 66909 w 176656"/>
                <a:gd name="T21" fmla="*/ 42491 h 143927"/>
                <a:gd name="T22" fmla="*/ 176548 w 176656"/>
                <a:gd name="T23" fmla="*/ 40557 h 143927"/>
                <a:gd name="T24" fmla="*/ 133924 w 176656"/>
                <a:gd name="T25" fmla="*/ 94606 h 1439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656" h="143927">
                  <a:moveTo>
                    <a:pt x="133924" y="94606"/>
                  </a:moveTo>
                  <a:cubicBezTo>
                    <a:pt x="105342" y="110080"/>
                    <a:pt x="67374" y="110080"/>
                    <a:pt x="45991" y="116813"/>
                  </a:cubicBezTo>
                  <a:cubicBezTo>
                    <a:pt x="26112" y="123118"/>
                    <a:pt x="21777" y="143928"/>
                    <a:pt x="21777" y="143928"/>
                  </a:cubicBezTo>
                  <a:lnTo>
                    <a:pt x="9098" y="99478"/>
                  </a:lnTo>
                  <a:lnTo>
                    <a:pt x="0" y="86046"/>
                  </a:lnTo>
                  <a:cubicBezTo>
                    <a:pt x="0" y="86046"/>
                    <a:pt x="20810" y="53057"/>
                    <a:pt x="24965" y="41882"/>
                  </a:cubicBezTo>
                  <a:cubicBezTo>
                    <a:pt x="29120" y="30707"/>
                    <a:pt x="41083" y="18277"/>
                    <a:pt x="53441" y="15126"/>
                  </a:cubicBezTo>
                  <a:cubicBezTo>
                    <a:pt x="65798" y="11974"/>
                    <a:pt x="88077" y="-2927"/>
                    <a:pt x="90835" y="512"/>
                  </a:cubicBezTo>
                  <a:cubicBezTo>
                    <a:pt x="97569" y="8822"/>
                    <a:pt x="62324" y="25226"/>
                    <a:pt x="61393" y="33178"/>
                  </a:cubicBezTo>
                  <a:cubicBezTo>
                    <a:pt x="60533" y="40342"/>
                    <a:pt x="65726" y="42168"/>
                    <a:pt x="66729" y="42455"/>
                  </a:cubicBezTo>
                  <a:cubicBezTo>
                    <a:pt x="66801" y="42455"/>
                    <a:pt x="66873" y="42491"/>
                    <a:pt x="66909" y="42491"/>
                  </a:cubicBezTo>
                  <a:cubicBezTo>
                    <a:pt x="97712" y="52162"/>
                    <a:pt x="170817" y="23005"/>
                    <a:pt x="176548" y="40557"/>
                  </a:cubicBezTo>
                  <a:cubicBezTo>
                    <a:pt x="178769" y="47147"/>
                    <a:pt x="146103" y="88016"/>
                    <a:pt x="133924" y="94606"/>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9" name="Freeform: Shape 86"/>
            <p:cNvSpPr>
              <a:spLocks/>
            </p:cNvSpPr>
            <p:nvPr/>
          </p:nvSpPr>
          <p:spPr bwMode="auto">
            <a:xfrm>
              <a:off x="4272917" y="2752657"/>
              <a:ext cx="664034" cy="563261"/>
            </a:xfrm>
            <a:custGeom>
              <a:avLst/>
              <a:gdLst>
                <a:gd name="T0" fmla="*/ 664035 w 664034"/>
                <a:gd name="T1" fmla="*/ 218681 h 563261"/>
                <a:gd name="T2" fmla="*/ 385225 w 664034"/>
                <a:gd name="T3" fmla="*/ 562178 h 563261"/>
                <a:gd name="T4" fmla="*/ 326268 w 664034"/>
                <a:gd name="T5" fmla="*/ 554190 h 563261"/>
                <a:gd name="T6" fmla="*/ 326232 w 664034"/>
                <a:gd name="T7" fmla="*/ 554154 h 563261"/>
                <a:gd name="T8" fmla="*/ 122749 w 664034"/>
                <a:gd name="T9" fmla="*/ 381689 h 563261"/>
                <a:gd name="T10" fmla="*/ 0 w 664034"/>
                <a:gd name="T11" fmla="*/ 216496 h 563261"/>
                <a:gd name="T12" fmla="*/ 69774 w 664034"/>
                <a:gd name="T13" fmla="*/ 2052 h 563261"/>
                <a:gd name="T14" fmla="*/ 371543 w 664034"/>
                <a:gd name="T15" fmla="*/ 378609 h 563261"/>
                <a:gd name="T16" fmla="*/ 608552 w 664034"/>
                <a:gd name="T17" fmla="*/ 174767 h 563261"/>
                <a:gd name="T18" fmla="*/ 664035 w 664034"/>
                <a:gd name="T19" fmla="*/ 218681 h 563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4034" h="563261">
                  <a:moveTo>
                    <a:pt x="664035" y="218681"/>
                  </a:moveTo>
                  <a:cubicBezTo>
                    <a:pt x="664035" y="218681"/>
                    <a:pt x="533799" y="538645"/>
                    <a:pt x="385225" y="562178"/>
                  </a:cubicBezTo>
                  <a:cubicBezTo>
                    <a:pt x="366743" y="565115"/>
                    <a:pt x="346864" y="561963"/>
                    <a:pt x="326268" y="554190"/>
                  </a:cubicBezTo>
                  <a:cubicBezTo>
                    <a:pt x="326268" y="554190"/>
                    <a:pt x="326268" y="554190"/>
                    <a:pt x="326232" y="554154"/>
                  </a:cubicBezTo>
                  <a:cubicBezTo>
                    <a:pt x="259037" y="528795"/>
                    <a:pt x="183927" y="454293"/>
                    <a:pt x="122749" y="381689"/>
                  </a:cubicBezTo>
                  <a:cubicBezTo>
                    <a:pt x="52080" y="297839"/>
                    <a:pt x="0" y="216496"/>
                    <a:pt x="0" y="216496"/>
                  </a:cubicBezTo>
                  <a:cubicBezTo>
                    <a:pt x="0" y="216496"/>
                    <a:pt x="19915" y="-24561"/>
                    <a:pt x="69774" y="2052"/>
                  </a:cubicBezTo>
                  <a:cubicBezTo>
                    <a:pt x="174363" y="57892"/>
                    <a:pt x="299118" y="323055"/>
                    <a:pt x="371543" y="378609"/>
                  </a:cubicBezTo>
                  <a:lnTo>
                    <a:pt x="608552" y="174767"/>
                  </a:lnTo>
                  <a:cubicBezTo>
                    <a:pt x="608552" y="174803"/>
                    <a:pt x="645624" y="183364"/>
                    <a:pt x="664035" y="218681"/>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0" name="Freeform: Shape 87"/>
            <p:cNvSpPr>
              <a:spLocks/>
            </p:cNvSpPr>
            <p:nvPr/>
          </p:nvSpPr>
          <p:spPr bwMode="auto">
            <a:xfrm>
              <a:off x="4395702" y="2945789"/>
              <a:ext cx="203483" cy="361022"/>
            </a:xfrm>
            <a:custGeom>
              <a:avLst/>
              <a:gdLst>
                <a:gd name="T0" fmla="*/ 203483 w 203483"/>
                <a:gd name="T1" fmla="*/ 361022 h 361022"/>
                <a:gd name="T2" fmla="*/ 0 w 203483"/>
                <a:gd name="T3" fmla="*/ 188558 h 361022"/>
                <a:gd name="T4" fmla="*/ 14721 w 203483"/>
                <a:gd name="T5" fmla="*/ 21716 h 361022"/>
                <a:gd name="T6" fmla="*/ 203483 w 203483"/>
                <a:gd name="T7" fmla="*/ 361022 h 3610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483" h="361022">
                  <a:moveTo>
                    <a:pt x="203483" y="361022"/>
                  </a:moveTo>
                  <a:cubicBezTo>
                    <a:pt x="136288" y="335663"/>
                    <a:pt x="61177" y="261161"/>
                    <a:pt x="0" y="188558"/>
                  </a:cubicBezTo>
                  <a:cubicBezTo>
                    <a:pt x="931" y="71217"/>
                    <a:pt x="5946" y="-50601"/>
                    <a:pt x="14721" y="21716"/>
                  </a:cubicBezTo>
                  <a:cubicBezTo>
                    <a:pt x="29908" y="147832"/>
                    <a:pt x="200797" y="357727"/>
                    <a:pt x="203483" y="361022"/>
                  </a:cubicBez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1" name="Freeform: Shape 88"/>
            <p:cNvSpPr>
              <a:spLocks/>
            </p:cNvSpPr>
            <p:nvPr/>
          </p:nvSpPr>
          <p:spPr bwMode="auto">
            <a:xfrm>
              <a:off x="3520354" y="4880307"/>
              <a:ext cx="219741" cy="239444"/>
            </a:xfrm>
            <a:custGeom>
              <a:avLst/>
              <a:gdLst>
                <a:gd name="T0" fmla="*/ 218477 w 219741"/>
                <a:gd name="T1" fmla="*/ 239445 h 239444"/>
                <a:gd name="T2" fmla="*/ 95155 w 219741"/>
                <a:gd name="T3" fmla="*/ 239445 h 239444"/>
                <a:gd name="T4" fmla="*/ 61414 w 219741"/>
                <a:gd name="T5" fmla="*/ 185395 h 239444"/>
                <a:gd name="T6" fmla="*/ 1239 w 219741"/>
                <a:gd name="T7" fmla="*/ 95563 h 239444"/>
                <a:gd name="T8" fmla="*/ 40962 w 219741"/>
                <a:gd name="T9" fmla="*/ 20739 h 239444"/>
                <a:gd name="T10" fmla="*/ 49200 w 219741"/>
                <a:gd name="T11" fmla="*/ 10566 h 239444"/>
                <a:gd name="T12" fmla="*/ 57796 w 219741"/>
                <a:gd name="T13" fmla="*/ 0 h 239444"/>
                <a:gd name="T14" fmla="*/ 139641 w 219741"/>
                <a:gd name="T15" fmla="*/ 18446 h 239444"/>
                <a:gd name="T16" fmla="*/ 142900 w 219741"/>
                <a:gd name="T17" fmla="*/ 60855 h 239444"/>
                <a:gd name="T18" fmla="*/ 143259 w 219741"/>
                <a:gd name="T19" fmla="*/ 115156 h 239444"/>
                <a:gd name="T20" fmla="*/ 193870 w 219741"/>
                <a:gd name="T21" fmla="*/ 209322 h 239444"/>
                <a:gd name="T22" fmla="*/ 218477 w 219741"/>
                <a:gd name="T23" fmla="*/ 239445 h 239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9741" h="239444">
                  <a:moveTo>
                    <a:pt x="218477" y="239445"/>
                  </a:moveTo>
                  <a:lnTo>
                    <a:pt x="95155" y="239445"/>
                  </a:lnTo>
                  <a:cubicBezTo>
                    <a:pt x="79645" y="231386"/>
                    <a:pt x="65784" y="212903"/>
                    <a:pt x="61414" y="185395"/>
                  </a:cubicBezTo>
                  <a:cubicBezTo>
                    <a:pt x="55396" y="147392"/>
                    <a:pt x="10874" y="126653"/>
                    <a:pt x="1239" y="95563"/>
                  </a:cubicBezTo>
                  <a:cubicBezTo>
                    <a:pt x="-8360" y="64509"/>
                    <a:pt x="40962" y="20739"/>
                    <a:pt x="40962" y="20739"/>
                  </a:cubicBezTo>
                  <a:lnTo>
                    <a:pt x="49200" y="10566"/>
                  </a:lnTo>
                  <a:lnTo>
                    <a:pt x="57796" y="0"/>
                  </a:lnTo>
                  <a:lnTo>
                    <a:pt x="139641" y="18446"/>
                  </a:lnTo>
                  <a:cubicBezTo>
                    <a:pt x="139641" y="18446"/>
                    <a:pt x="141683" y="37108"/>
                    <a:pt x="142900" y="60855"/>
                  </a:cubicBezTo>
                  <a:cubicBezTo>
                    <a:pt x="143796" y="77976"/>
                    <a:pt x="144261" y="97784"/>
                    <a:pt x="143259" y="115156"/>
                  </a:cubicBezTo>
                  <a:cubicBezTo>
                    <a:pt x="140859" y="156597"/>
                    <a:pt x="155365" y="201263"/>
                    <a:pt x="193870" y="209322"/>
                  </a:cubicBezTo>
                  <a:cubicBezTo>
                    <a:pt x="222345" y="215268"/>
                    <a:pt x="221092" y="231422"/>
                    <a:pt x="218477" y="239445"/>
                  </a:cubicBezTo>
                  <a:close/>
                </a:path>
              </a:pathLst>
            </a:custGeom>
            <a:solidFill>
              <a:srgbClr val="182B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2" name="Freeform: Shape 89"/>
            <p:cNvSpPr>
              <a:spLocks/>
            </p:cNvSpPr>
            <p:nvPr/>
          </p:nvSpPr>
          <p:spPr bwMode="auto">
            <a:xfrm>
              <a:off x="4163353" y="4981775"/>
              <a:ext cx="291126" cy="137976"/>
            </a:xfrm>
            <a:custGeom>
              <a:avLst/>
              <a:gdLst>
                <a:gd name="T0" fmla="*/ 291127 w 291126"/>
                <a:gd name="T1" fmla="*/ 137977 h 137976"/>
                <a:gd name="T2" fmla="*/ 9130 w 291126"/>
                <a:gd name="T3" fmla="*/ 137977 h 137976"/>
                <a:gd name="T4" fmla="*/ 2611 w 291126"/>
                <a:gd name="T5" fmla="*/ 44634 h 137976"/>
                <a:gd name="T6" fmla="*/ 3327 w 291126"/>
                <a:gd name="T7" fmla="*/ 38545 h 137976"/>
                <a:gd name="T8" fmla="*/ 112859 w 291126"/>
                <a:gd name="T9" fmla="*/ 21281 h 137976"/>
                <a:gd name="T10" fmla="*/ 114292 w 291126"/>
                <a:gd name="T11" fmla="*/ 26510 h 137976"/>
                <a:gd name="T12" fmla="*/ 248861 w 291126"/>
                <a:gd name="T13" fmla="*/ 109967 h 137976"/>
                <a:gd name="T14" fmla="*/ 291127 w 291126"/>
                <a:gd name="T15" fmla="*/ 137977 h 137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1126" h="137976">
                  <a:moveTo>
                    <a:pt x="291127" y="137977"/>
                  </a:moveTo>
                  <a:lnTo>
                    <a:pt x="9130" y="137977"/>
                  </a:lnTo>
                  <a:cubicBezTo>
                    <a:pt x="-4445" y="122145"/>
                    <a:pt x="569" y="63690"/>
                    <a:pt x="2611" y="44634"/>
                  </a:cubicBezTo>
                  <a:cubicBezTo>
                    <a:pt x="3041" y="40802"/>
                    <a:pt x="3327" y="38545"/>
                    <a:pt x="3327" y="38545"/>
                  </a:cubicBezTo>
                  <a:cubicBezTo>
                    <a:pt x="3327" y="38545"/>
                    <a:pt x="99642" y="-35169"/>
                    <a:pt x="112859" y="21281"/>
                  </a:cubicBezTo>
                  <a:cubicBezTo>
                    <a:pt x="113253" y="23072"/>
                    <a:pt x="113755" y="24791"/>
                    <a:pt x="114292" y="26510"/>
                  </a:cubicBezTo>
                  <a:cubicBezTo>
                    <a:pt x="130947" y="79306"/>
                    <a:pt x="205700" y="103269"/>
                    <a:pt x="248861" y="109967"/>
                  </a:cubicBezTo>
                  <a:cubicBezTo>
                    <a:pt x="276907" y="114301"/>
                    <a:pt x="287294" y="128270"/>
                    <a:pt x="291127" y="137977"/>
                  </a:cubicBezTo>
                  <a:close/>
                </a:path>
              </a:pathLst>
            </a:custGeom>
            <a:solidFill>
              <a:srgbClr val="182B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3" name="Freeform: Shape 90"/>
            <p:cNvSpPr>
              <a:spLocks/>
            </p:cNvSpPr>
            <p:nvPr/>
          </p:nvSpPr>
          <p:spPr bwMode="auto">
            <a:xfrm>
              <a:off x="3992210" y="3589489"/>
              <a:ext cx="408542" cy="1439307"/>
            </a:xfrm>
            <a:custGeom>
              <a:avLst/>
              <a:gdLst>
                <a:gd name="T0" fmla="*/ 408543 w 408542"/>
                <a:gd name="T1" fmla="*/ 24141 h 1439307"/>
                <a:gd name="T2" fmla="*/ 376737 w 408542"/>
                <a:gd name="T3" fmla="*/ 408543 h 1439307"/>
                <a:gd name="T4" fmla="*/ 322508 w 408542"/>
                <a:gd name="T5" fmla="*/ 1110043 h 1439307"/>
                <a:gd name="T6" fmla="*/ 298437 w 408542"/>
                <a:gd name="T7" fmla="*/ 1409448 h 1439307"/>
                <a:gd name="T8" fmla="*/ 161218 w 408542"/>
                <a:gd name="T9" fmla="*/ 1434771 h 1439307"/>
                <a:gd name="T10" fmla="*/ 56414 w 408542"/>
                <a:gd name="T11" fmla="*/ 893522 h 1439307"/>
                <a:gd name="T12" fmla="*/ 55339 w 408542"/>
                <a:gd name="T13" fmla="*/ 879768 h 1439307"/>
                <a:gd name="T14" fmla="*/ 0 w 408542"/>
                <a:gd name="T15" fmla="*/ 0 h 1439307"/>
                <a:gd name="T16" fmla="*/ 408543 w 408542"/>
                <a:gd name="T17" fmla="*/ 24141 h 1439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8542" h="1439307">
                  <a:moveTo>
                    <a:pt x="408543" y="24141"/>
                  </a:moveTo>
                  <a:cubicBezTo>
                    <a:pt x="408543" y="24141"/>
                    <a:pt x="393929" y="198684"/>
                    <a:pt x="376737" y="408543"/>
                  </a:cubicBezTo>
                  <a:cubicBezTo>
                    <a:pt x="353383" y="693585"/>
                    <a:pt x="325301" y="1043708"/>
                    <a:pt x="322508" y="1110043"/>
                  </a:cubicBezTo>
                  <a:cubicBezTo>
                    <a:pt x="317708" y="1225235"/>
                    <a:pt x="298437" y="1409448"/>
                    <a:pt x="298437" y="1409448"/>
                  </a:cubicBezTo>
                  <a:cubicBezTo>
                    <a:pt x="298437" y="1409448"/>
                    <a:pt x="252733" y="1453218"/>
                    <a:pt x="161218" y="1434771"/>
                  </a:cubicBezTo>
                  <a:cubicBezTo>
                    <a:pt x="161218" y="1434771"/>
                    <a:pt x="79696" y="1171758"/>
                    <a:pt x="56414" y="893522"/>
                  </a:cubicBezTo>
                  <a:cubicBezTo>
                    <a:pt x="56056" y="888973"/>
                    <a:pt x="55698" y="884353"/>
                    <a:pt x="55339" y="879768"/>
                  </a:cubicBezTo>
                  <a:cubicBezTo>
                    <a:pt x="33669" y="596481"/>
                    <a:pt x="0" y="0"/>
                    <a:pt x="0" y="0"/>
                  </a:cubicBezTo>
                  <a:lnTo>
                    <a:pt x="408543" y="24141"/>
                  </a:ln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4" name="Freeform: Shape 91"/>
            <p:cNvSpPr>
              <a:spLocks/>
            </p:cNvSpPr>
            <p:nvPr/>
          </p:nvSpPr>
          <p:spPr bwMode="auto">
            <a:xfrm>
              <a:off x="3992210" y="3589453"/>
              <a:ext cx="408542" cy="893521"/>
            </a:xfrm>
            <a:custGeom>
              <a:avLst/>
              <a:gdLst>
                <a:gd name="T0" fmla="*/ 408543 w 408542"/>
                <a:gd name="T1" fmla="*/ 24177 h 893521"/>
                <a:gd name="T2" fmla="*/ 376737 w 408542"/>
                <a:gd name="T3" fmla="*/ 408579 h 893521"/>
                <a:gd name="T4" fmla="*/ 56414 w 408542"/>
                <a:gd name="T5" fmla="*/ 893522 h 893521"/>
                <a:gd name="T6" fmla="*/ 55339 w 408542"/>
                <a:gd name="T7" fmla="*/ 879768 h 893521"/>
                <a:gd name="T8" fmla="*/ 0 w 408542"/>
                <a:gd name="T9" fmla="*/ 0 h 893521"/>
                <a:gd name="T10" fmla="*/ 408543 w 408542"/>
                <a:gd name="T11" fmla="*/ 24177 h 893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542" h="893521">
                  <a:moveTo>
                    <a:pt x="408543" y="24177"/>
                  </a:moveTo>
                  <a:cubicBezTo>
                    <a:pt x="408543" y="24177"/>
                    <a:pt x="393929" y="198720"/>
                    <a:pt x="376737" y="408579"/>
                  </a:cubicBezTo>
                  <a:lnTo>
                    <a:pt x="56414" y="893522"/>
                  </a:lnTo>
                  <a:cubicBezTo>
                    <a:pt x="56056" y="888973"/>
                    <a:pt x="55698" y="884353"/>
                    <a:pt x="55339" y="879768"/>
                  </a:cubicBezTo>
                  <a:cubicBezTo>
                    <a:pt x="33669" y="596481"/>
                    <a:pt x="0" y="0"/>
                    <a:pt x="0" y="0"/>
                  </a:cubicBezTo>
                  <a:lnTo>
                    <a:pt x="408543" y="24177"/>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5" name="Freeform: Shape 92"/>
            <p:cNvSpPr>
              <a:spLocks/>
            </p:cNvSpPr>
            <p:nvPr/>
          </p:nvSpPr>
          <p:spPr bwMode="auto">
            <a:xfrm>
              <a:off x="3561316" y="3520324"/>
              <a:ext cx="772635" cy="1423273"/>
            </a:xfrm>
            <a:custGeom>
              <a:avLst/>
              <a:gdLst>
                <a:gd name="T0" fmla="*/ 772635 w 772635"/>
                <a:gd name="T1" fmla="*/ 114009 h 1423273"/>
                <a:gd name="T2" fmla="*/ 335760 w 772635"/>
                <a:gd name="T3" fmla="*/ 1043278 h 1423273"/>
                <a:gd name="T4" fmla="*/ 108314 w 772635"/>
                <a:gd name="T5" fmla="*/ 1423274 h 1423273"/>
                <a:gd name="T6" fmla="*/ 0 w 772635"/>
                <a:gd name="T7" fmla="*/ 1359374 h 1423273"/>
                <a:gd name="T8" fmla="*/ 182315 w 772635"/>
                <a:gd name="T9" fmla="*/ 646018 h 1423273"/>
                <a:gd name="T10" fmla="*/ 328525 w 772635"/>
                <a:gd name="T11" fmla="*/ 247003 h 1423273"/>
                <a:gd name="T12" fmla="*/ 351986 w 772635"/>
                <a:gd name="T13" fmla="*/ 0 h 1423273"/>
                <a:gd name="T14" fmla="*/ 772635 w 772635"/>
                <a:gd name="T15" fmla="*/ 114009 h 142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2635" h="1423273">
                  <a:moveTo>
                    <a:pt x="772635" y="114009"/>
                  </a:moveTo>
                  <a:cubicBezTo>
                    <a:pt x="772635" y="114009"/>
                    <a:pt x="509085" y="746202"/>
                    <a:pt x="335760" y="1043278"/>
                  </a:cubicBezTo>
                  <a:cubicBezTo>
                    <a:pt x="162472" y="1340355"/>
                    <a:pt x="108314" y="1423274"/>
                    <a:pt x="108314" y="1423274"/>
                  </a:cubicBezTo>
                  <a:cubicBezTo>
                    <a:pt x="108314" y="1423274"/>
                    <a:pt x="9026" y="1385270"/>
                    <a:pt x="0" y="1359374"/>
                  </a:cubicBezTo>
                  <a:cubicBezTo>
                    <a:pt x="0" y="1359374"/>
                    <a:pt x="66264" y="785816"/>
                    <a:pt x="182315" y="646018"/>
                  </a:cubicBezTo>
                  <a:cubicBezTo>
                    <a:pt x="247898" y="567003"/>
                    <a:pt x="324943" y="329922"/>
                    <a:pt x="328525" y="247003"/>
                  </a:cubicBezTo>
                  <a:cubicBezTo>
                    <a:pt x="332143" y="164083"/>
                    <a:pt x="351986" y="0"/>
                    <a:pt x="351986" y="0"/>
                  </a:cubicBezTo>
                  <a:lnTo>
                    <a:pt x="772635" y="114009"/>
                  </a:ln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6" name="Freeform: Shape 93"/>
            <p:cNvSpPr>
              <a:spLocks/>
            </p:cNvSpPr>
            <p:nvPr/>
          </p:nvSpPr>
          <p:spPr bwMode="auto">
            <a:xfrm>
              <a:off x="3876028" y="2714791"/>
              <a:ext cx="573164" cy="965431"/>
            </a:xfrm>
            <a:custGeom>
              <a:avLst/>
              <a:gdLst>
                <a:gd name="T0" fmla="*/ 570966 w 573164"/>
                <a:gd name="T1" fmla="*/ 809437 h 965431"/>
                <a:gd name="T2" fmla="*/ 523399 w 573164"/>
                <a:gd name="T3" fmla="*/ 918217 h 965431"/>
                <a:gd name="T4" fmla="*/ 236853 w 573164"/>
                <a:gd name="T5" fmla="*/ 965426 h 965431"/>
                <a:gd name="T6" fmla="*/ 127321 w 573164"/>
                <a:gd name="T7" fmla="*/ 953713 h 965431"/>
                <a:gd name="T8" fmla="*/ 61773 w 573164"/>
                <a:gd name="T9" fmla="*/ 941248 h 965431"/>
                <a:gd name="T10" fmla="*/ 417 w 573164"/>
                <a:gd name="T11" fmla="*/ 878889 h 965431"/>
                <a:gd name="T12" fmla="*/ 5861 w 573164"/>
                <a:gd name="T13" fmla="*/ 807073 h 965431"/>
                <a:gd name="T14" fmla="*/ 6112 w 573164"/>
                <a:gd name="T15" fmla="*/ 801593 h 965431"/>
                <a:gd name="T16" fmla="*/ 9156 w 573164"/>
                <a:gd name="T17" fmla="*/ 595029 h 965431"/>
                <a:gd name="T18" fmla="*/ 9372 w 573164"/>
                <a:gd name="T19" fmla="*/ 495311 h 965431"/>
                <a:gd name="T20" fmla="*/ 10195 w 573164"/>
                <a:gd name="T21" fmla="*/ 402757 h 965431"/>
                <a:gd name="T22" fmla="*/ 12595 w 573164"/>
                <a:gd name="T23" fmla="*/ 307910 h 965431"/>
                <a:gd name="T24" fmla="*/ 18075 w 573164"/>
                <a:gd name="T25" fmla="*/ 76417 h 965431"/>
                <a:gd name="T26" fmla="*/ 260708 w 573164"/>
                <a:gd name="T27" fmla="*/ 196 h 965431"/>
                <a:gd name="T28" fmla="*/ 504272 w 573164"/>
                <a:gd name="T29" fmla="*/ 73981 h 965431"/>
                <a:gd name="T30" fmla="*/ 559289 w 573164"/>
                <a:gd name="T31" fmla="*/ 231797 h 965431"/>
                <a:gd name="T32" fmla="*/ 556710 w 573164"/>
                <a:gd name="T33" fmla="*/ 460066 h 965431"/>
                <a:gd name="T34" fmla="*/ 561760 w 573164"/>
                <a:gd name="T35" fmla="*/ 525363 h 965431"/>
                <a:gd name="T36" fmla="*/ 568387 w 573164"/>
                <a:gd name="T37" fmla="*/ 615374 h 965431"/>
                <a:gd name="T38" fmla="*/ 571109 w 573164"/>
                <a:gd name="T39" fmla="*/ 664481 h 965431"/>
                <a:gd name="T40" fmla="*/ 570966 w 573164"/>
                <a:gd name="T41" fmla="*/ 809437 h 9654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3164" h="965431">
                  <a:moveTo>
                    <a:pt x="570966" y="809437"/>
                  </a:moveTo>
                  <a:cubicBezTo>
                    <a:pt x="566166" y="872836"/>
                    <a:pt x="552770" y="918217"/>
                    <a:pt x="523399" y="918217"/>
                  </a:cubicBezTo>
                  <a:cubicBezTo>
                    <a:pt x="523399" y="918217"/>
                    <a:pt x="392877" y="964172"/>
                    <a:pt x="236853" y="965426"/>
                  </a:cubicBezTo>
                  <a:cubicBezTo>
                    <a:pt x="206372" y="965641"/>
                    <a:pt x="163139" y="959695"/>
                    <a:pt x="127321" y="953713"/>
                  </a:cubicBezTo>
                  <a:cubicBezTo>
                    <a:pt x="90751" y="947481"/>
                    <a:pt x="61773" y="941248"/>
                    <a:pt x="61773" y="941248"/>
                  </a:cubicBezTo>
                  <a:cubicBezTo>
                    <a:pt x="30432" y="934013"/>
                    <a:pt x="-4204" y="914635"/>
                    <a:pt x="417" y="878889"/>
                  </a:cubicBezTo>
                  <a:cubicBezTo>
                    <a:pt x="2888" y="859834"/>
                    <a:pt x="4643" y="835406"/>
                    <a:pt x="5861" y="807073"/>
                  </a:cubicBezTo>
                  <a:cubicBezTo>
                    <a:pt x="5969" y="805247"/>
                    <a:pt x="6040" y="803420"/>
                    <a:pt x="6112" y="801593"/>
                  </a:cubicBezTo>
                  <a:cubicBezTo>
                    <a:pt x="8476" y="743854"/>
                    <a:pt x="8977" y="670892"/>
                    <a:pt x="9156" y="595029"/>
                  </a:cubicBezTo>
                  <a:cubicBezTo>
                    <a:pt x="9228" y="562005"/>
                    <a:pt x="9264" y="528407"/>
                    <a:pt x="9372" y="495311"/>
                  </a:cubicBezTo>
                  <a:cubicBezTo>
                    <a:pt x="9550" y="463720"/>
                    <a:pt x="9730" y="432594"/>
                    <a:pt x="10195" y="402757"/>
                  </a:cubicBezTo>
                  <a:cubicBezTo>
                    <a:pt x="10661" y="369124"/>
                    <a:pt x="11377" y="337066"/>
                    <a:pt x="12595" y="307910"/>
                  </a:cubicBezTo>
                  <a:cubicBezTo>
                    <a:pt x="12595" y="307910"/>
                    <a:pt x="-16096" y="111877"/>
                    <a:pt x="18075" y="76417"/>
                  </a:cubicBezTo>
                  <a:cubicBezTo>
                    <a:pt x="58156" y="34904"/>
                    <a:pt x="175246" y="-3064"/>
                    <a:pt x="260708" y="196"/>
                  </a:cubicBezTo>
                  <a:cubicBezTo>
                    <a:pt x="438904" y="196"/>
                    <a:pt x="473039" y="40957"/>
                    <a:pt x="504272" y="73981"/>
                  </a:cubicBezTo>
                  <a:cubicBezTo>
                    <a:pt x="515053" y="85372"/>
                    <a:pt x="558071" y="155145"/>
                    <a:pt x="559289" y="231797"/>
                  </a:cubicBezTo>
                  <a:cubicBezTo>
                    <a:pt x="560901" y="338678"/>
                    <a:pt x="556710" y="460030"/>
                    <a:pt x="556710" y="460066"/>
                  </a:cubicBezTo>
                  <a:cubicBezTo>
                    <a:pt x="557821" y="477438"/>
                    <a:pt x="559719" y="499788"/>
                    <a:pt x="561760" y="525363"/>
                  </a:cubicBezTo>
                  <a:cubicBezTo>
                    <a:pt x="563945" y="552549"/>
                    <a:pt x="566381" y="583317"/>
                    <a:pt x="568387" y="615374"/>
                  </a:cubicBezTo>
                  <a:cubicBezTo>
                    <a:pt x="569426" y="631528"/>
                    <a:pt x="570321" y="648004"/>
                    <a:pt x="571109" y="664481"/>
                  </a:cubicBezTo>
                  <a:cubicBezTo>
                    <a:pt x="573509" y="715307"/>
                    <a:pt x="574225" y="766491"/>
                    <a:pt x="570966" y="809437"/>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7" name="Freeform: Shape 94"/>
            <p:cNvSpPr>
              <a:spLocks/>
            </p:cNvSpPr>
            <p:nvPr/>
          </p:nvSpPr>
          <p:spPr bwMode="auto">
            <a:xfrm>
              <a:off x="4038368" y="2613543"/>
              <a:ext cx="188283" cy="147475"/>
            </a:xfrm>
            <a:custGeom>
              <a:avLst/>
              <a:gdLst>
                <a:gd name="T0" fmla="*/ 181789 w 188283"/>
                <a:gd name="T1" fmla="*/ 127878 h 147475"/>
                <a:gd name="T2" fmla="*/ 22648 w 188283"/>
                <a:gd name="T3" fmla="*/ 125334 h 147475"/>
                <a:gd name="T4" fmla="*/ 14088 w 188283"/>
                <a:gd name="T5" fmla="*/ 111437 h 147475"/>
                <a:gd name="T6" fmla="*/ 11 w 188283"/>
                <a:gd name="T7" fmla="*/ 794 h 147475"/>
                <a:gd name="T8" fmla="*/ 24797 w 188283"/>
                <a:gd name="T9" fmla="*/ 1117 h 147475"/>
                <a:gd name="T10" fmla="*/ 165420 w 188283"/>
                <a:gd name="T11" fmla="*/ 16734 h 147475"/>
                <a:gd name="T12" fmla="*/ 165563 w 188283"/>
                <a:gd name="T13" fmla="*/ 16698 h 147475"/>
                <a:gd name="T14" fmla="*/ 179031 w 188283"/>
                <a:gd name="T15" fmla="*/ 73470 h 147475"/>
                <a:gd name="T16" fmla="*/ 181610 w 188283"/>
                <a:gd name="T17" fmla="*/ 83463 h 147475"/>
                <a:gd name="T18" fmla="*/ 185084 w 188283"/>
                <a:gd name="T19" fmla="*/ 96895 h 147475"/>
                <a:gd name="T20" fmla="*/ 188129 w 188283"/>
                <a:gd name="T21" fmla="*/ 112225 h 147475"/>
                <a:gd name="T22" fmla="*/ 181789 w 188283"/>
                <a:gd name="T23" fmla="*/ 127878 h 1474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8283" h="147475">
                  <a:moveTo>
                    <a:pt x="181789" y="127878"/>
                  </a:moveTo>
                  <a:cubicBezTo>
                    <a:pt x="132897" y="167206"/>
                    <a:pt x="50228" y="137155"/>
                    <a:pt x="22648" y="125334"/>
                  </a:cubicBezTo>
                  <a:cubicBezTo>
                    <a:pt x="17132" y="122970"/>
                    <a:pt x="13765" y="117419"/>
                    <a:pt x="14088" y="111437"/>
                  </a:cubicBezTo>
                  <a:cubicBezTo>
                    <a:pt x="15664" y="81923"/>
                    <a:pt x="12942" y="44528"/>
                    <a:pt x="11" y="794"/>
                  </a:cubicBezTo>
                  <a:cubicBezTo>
                    <a:pt x="-383" y="-459"/>
                    <a:pt x="9610" y="-137"/>
                    <a:pt x="24797" y="1117"/>
                  </a:cubicBezTo>
                  <a:cubicBezTo>
                    <a:pt x="69964" y="4770"/>
                    <a:pt x="161372" y="16232"/>
                    <a:pt x="165420" y="16734"/>
                  </a:cubicBezTo>
                  <a:cubicBezTo>
                    <a:pt x="165527" y="16698"/>
                    <a:pt x="165563" y="16698"/>
                    <a:pt x="165563" y="16698"/>
                  </a:cubicBezTo>
                  <a:cubicBezTo>
                    <a:pt x="165563" y="16698"/>
                    <a:pt x="169790" y="37114"/>
                    <a:pt x="179031" y="73470"/>
                  </a:cubicBezTo>
                  <a:cubicBezTo>
                    <a:pt x="179819" y="76658"/>
                    <a:pt x="180678" y="80024"/>
                    <a:pt x="181610" y="83463"/>
                  </a:cubicBezTo>
                  <a:cubicBezTo>
                    <a:pt x="182684" y="87725"/>
                    <a:pt x="183866" y="92238"/>
                    <a:pt x="185084" y="96895"/>
                  </a:cubicBezTo>
                  <a:cubicBezTo>
                    <a:pt x="186374" y="101730"/>
                    <a:pt x="187340" y="106888"/>
                    <a:pt x="188129" y="112225"/>
                  </a:cubicBezTo>
                  <a:cubicBezTo>
                    <a:pt x="188952" y="118207"/>
                    <a:pt x="186445" y="124117"/>
                    <a:pt x="181789" y="127878"/>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28" name="Freeform: Shape 95"/>
            <p:cNvSpPr>
              <a:spLocks/>
            </p:cNvSpPr>
            <p:nvPr/>
          </p:nvSpPr>
          <p:spPr bwMode="auto">
            <a:xfrm>
              <a:off x="4042821" y="2614696"/>
              <a:ext cx="174578" cy="77083"/>
            </a:xfrm>
            <a:custGeom>
              <a:avLst/>
              <a:gdLst>
                <a:gd name="T0" fmla="*/ 174578 w 174578"/>
                <a:gd name="T1" fmla="*/ 72353 h 77083"/>
                <a:gd name="T2" fmla="*/ 0 w 174578"/>
                <a:gd name="T3" fmla="*/ 16011 h 77083"/>
                <a:gd name="T4" fmla="*/ 20309 w 174578"/>
                <a:gd name="T5" fmla="*/ 0 h 77083"/>
                <a:gd name="T6" fmla="*/ 160931 w 174578"/>
                <a:gd name="T7" fmla="*/ 15617 h 77083"/>
                <a:gd name="T8" fmla="*/ 161075 w 174578"/>
                <a:gd name="T9" fmla="*/ 15581 h 77083"/>
                <a:gd name="T10" fmla="*/ 174578 w 174578"/>
                <a:gd name="T11" fmla="*/ 72353 h 77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578" h="77083">
                  <a:moveTo>
                    <a:pt x="174578" y="72353"/>
                  </a:moveTo>
                  <a:cubicBezTo>
                    <a:pt x="111789" y="97211"/>
                    <a:pt x="0" y="16011"/>
                    <a:pt x="0" y="16011"/>
                  </a:cubicBezTo>
                  <a:cubicBezTo>
                    <a:pt x="6304" y="9635"/>
                    <a:pt x="13110" y="4334"/>
                    <a:pt x="20309" y="0"/>
                  </a:cubicBezTo>
                  <a:cubicBezTo>
                    <a:pt x="65476" y="3654"/>
                    <a:pt x="156884" y="15115"/>
                    <a:pt x="160931" y="15617"/>
                  </a:cubicBezTo>
                  <a:cubicBezTo>
                    <a:pt x="161039" y="15617"/>
                    <a:pt x="161075" y="15581"/>
                    <a:pt x="161075" y="15581"/>
                  </a:cubicBezTo>
                  <a:cubicBezTo>
                    <a:pt x="161075" y="15581"/>
                    <a:pt x="165301" y="35997"/>
                    <a:pt x="174578" y="72353"/>
                  </a:cubicBezTo>
                  <a:close/>
                </a:path>
              </a:pathLst>
            </a:custGeom>
            <a:solidFill>
              <a:srgbClr val="ED975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60529" name="Graphic 8"/>
            <p:cNvGrpSpPr>
              <a:grpSpLocks/>
            </p:cNvGrpSpPr>
            <p:nvPr/>
          </p:nvGrpSpPr>
          <p:grpSpPr bwMode="auto">
            <a:xfrm>
              <a:off x="3879280" y="2306706"/>
              <a:ext cx="362351" cy="347549"/>
              <a:chOff x="3879280" y="2306706"/>
              <a:chExt cx="362351" cy="347549"/>
            </a:xfrm>
          </p:grpSpPr>
          <p:sp>
            <p:nvSpPr>
              <p:cNvPr id="60540" name="Freeform: Shape 97"/>
              <p:cNvSpPr>
                <a:spLocks/>
              </p:cNvSpPr>
              <p:nvPr/>
            </p:nvSpPr>
            <p:spPr bwMode="auto">
              <a:xfrm>
                <a:off x="3965210" y="2366526"/>
                <a:ext cx="276421" cy="287729"/>
              </a:xfrm>
              <a:custGeom>
                <a:avLst/>
                <a:gdLst>
                  <a:gd name="T0" fmla="*/ 264689 w 276421"/>
                  <a:gd name="T1" fmla="*/ 254473 h 287729"/>
                  <a:gd name="T2" fmla="*/ 205983 w 276421"/>
                  <a:gd name="T3" fmla="*/ 277970 h 287729"/>
                  <a:gd name="T4" fmla="*/ 61099 w 276421"/>
                  <a:gd name="T5" fmla="*/ 241185 h 287729"/>
                  <a:gd name="T6" fmla="*/ 53004 w 276421"/>
                  <a:gd name="T7" fmla="*/ 33690 h 287729"/>
                  <a:gd name="T8" fmla="*/ 164148 w 276421"/>
                  <a:gd name="T9" fmla="*/ 1453 h 287729"/>
                  <a:gd name="T10" fmla="*/ 211714 w 276421"/>
                  <a:gd name="T11" fmla="*/ 31397 h 287729"/>
                  <a:gd name="T12" fmla="*/ 264689 w 276421"/>
                  <a:gd name="T13" fmla="*/ 254473 h 2877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6421" h="287729">
                    <a:moveTo>
                      <a:pt x="264689" y="254473"/>
                    </a:moveTo>
                    <a:cubicBezTo>
                      <a:pt x="264689" y="254473"/>
                      <a:pt x="239402" y="268156"/>
                      <a:pt x="205983" y="277970"/>
                    </a:cubicBezTo>
                    <a:cubicBezTo>
                      <a:pt x="157127" y="292333"/>
                      <a:pt x="90935" y="298387"/>
                      <a:pt x="61099" y="241185"/>
                    </a:cubicBezTo>
                    <a:cubicBezTo>
                      <a:pt x="10846" y="144905"/>
                      <a:pt x="-42774" y="90784"/>
                      <a:pt x="53004" y="33690"/>
                    </a:cubicBezTo>
                    <a:cubicBezTo>
                      <a:pt x="104295" y="3137"/>
                      <a:pt x="139075" y="-3418"/>
                      <a:pt x="164148" y="1453"/>
                    </a:cubicBezTo>
                    <a:cubicBezTo>
                      <a:pt x="185925" y="5608"/>
                      <a:pt x="200324" y="18360"/>
                      <a:pt x="211714" y="31397"/>
                    </a:cubicBezTo>
                    <a:cubicBezTo>
                      <a:pt x="236321" y="59443"/>
                      <a:pt x="303302" y="230368"/>
                      <a:pt x="264689" y="2544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1" name="Freeform: Shape 98"/>
              <p:cNvSpPr>
                <a:spLocks/>
              </p:cNvSpPr>
              <p:nvPr/>
            </p:nvSpPr>
            <p:spPr bwMode="auto">
              <a:xfrm>
                <a:off x="3879280" y="2306706"/>
                <a:ext cx="303170" cy="326665"/>
              </a:xfrm>
              <a:custGeom>
                <a:avLst/>
                <a:gdLst>
                  <a:gd name="T0" fmla="*/ 281813 w 303170"/>
                  <a:gd name="T1" fmla="*/ 89928 h 326665"/>
                  <a:gd name="T2" fmla="*/ 214761 w 303170"/>
                  <a:gd name="T3" fmla="*/ 124421 h 326665"/>
                  <a:gd name="T4" fmla="*/ 197854 w 303170"/>
                  <a:gd name="T5" fmla="*/ 149315 h 326665"/>
                  <a:gd name="T6" fmla="*/ 194666 w 303170"/>
                  <a:gd name="T7" fmla="*/ 196451 h 326665"/>
                  <a:gd name="T8" fmla="*/ 160496 w 303170"/>
                  <a:gd name="T9" fmla="*/ 218945 h 326665"/>
                  <a:gd name="T10" fmla="*/ 155732 w 303170"/>
                  <a:gd name="T11" fmla="*/ 218945 h 326665"/>
                  <a:gd name="T12" fmla="*/ 148103 w 303170"/>
                  <a:gd name="T13" fmla="*/ 221596 h 326665"/>
                  <a:gd name="T14" fmla="*/ 166549 w 303170"/>
                  <a:gd name="T15" fmla="*/ 278690 h 326665"/>
                  <a:gd name="T16" fmla="*/ 171134 w 303170"/>
                  <a:gd name="T17" fmla="*/ 297781 h 326665"/>
                  <a:gd name="T18" fmla="*/ 163863 w 303170"/>
                  <a:gd name="T19" fmla="*/ 323678 h 326665"/>
                  <a:gd name="T20" fmla="*/ 163576 w 303170"/>
                  <a:gd name="T21" fmla="*/ 324000 h 326665"/>
                  <a:gd name="T22" fmla="*/ 93516 w 303170"/>
                  <a:gd name="T23" fmla="*/ 296707 h 326665"/>
                  <a:gd name="T24" fmla="*/ 65900 w 303170"/>
                  <a:gd name="T25" fmla="*/ 272458 h 326665"/>
                  <a:gd name="T26" fmla="*/ 26572 w 303170"/>
                  <a:gd name="T27" fmla="*/ 231589 h 326665"/>
                  <a:gd name="T28" fmla="*/ 4615 w 303170"/>
                  <a:gd name="T29" fmla="*/ 123812 h 326665"/>
                  <a:gd name="T30" fmla="*/ 147494 w 303170"/>
                  <a:gd name="T31" fmla="*/ 2424 h 326665"/>
                  <a:gd name="T32" fmla="*/ 265157 w 303170"/>
                  <a:gd name="T33" fmla="*/ 12202 h 326665"/>
                  <a:gd name="T34" fmla="*/ 281813 w 303170"/>
                  <a:gd name="T35" fmla="*/ 89928 h 3266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3170" h="326665">
                    <a:moveTo>
                      <a:pt x="281813" y="89928"/>
                    </a:moveTo>
                    <a:cubicBezTo>
                      <a:pt x="258925" y="107407"/>
                      <a:pt x="226007" y="117186"/>
                      <a:pt x="214761" y="124421"/>
                    </a:cubicBezTo>
                    <a:cubicBezTo>
                      <a:pt x="206129" y="129937"/>
                      <a:pt x="200899" y="139142"/>
                      <a:pt x="197854" y="149315"/>
                    </a:cubicBezTo>
                    <a:cubicBezTo>
                      <a:pt x="192446" y="167116"/>
                      <a:pt x="193628" y="187819"/>
                      <a:pt x="194666" y="196451"/>
                    </a:cubicBezTo>
                    <a:cubicBezTo>
                      <a:pt x="196279" y="210098"/>
                      <a:pt x="196243" y="221775"/>
                      <a:pt x="160496" y="218945"/>
                    </a:cubicBezTo>
                    <a:cubicBezTo>
                      <a:pt x="158741" y="218802"/>
                      <a:pt x="157165" y="218802"/>
                      <a:pt x="155732" y="218945"/>
                    </a:cubicBezTo>
                    <a:cubicBezTo>
                      <a:pt x="152365" y="219196"/>
                      <a:pt x="149894" y="220127"/>
                      <a:pt x="148103" y="221596"/>
                    </a:cubicBezTo>
                    <a:cubicBezTo>
                      <a:pt x="135101" y="232306"/>
                      <a:pt x="159672" y="270595"/>
                      <a:pt x="166549" y="278690"/>
                    </a:cubicBezTo>
                    <a:cubicBezTo>
                      <a:pt x="166549" y="278690"/>
                      <a:pt x="170310" y="287251"/>
                      <a:pt x="171134" y="297781"/>
                    </a:cubicBezTo>
                    <a:cubicBezTo>
                      <a:pt x="171779" y="306270"/>
                      <a:pt x="170525" y="316084"/>
                      <a:pt x="163863" y="323678"/>
                    </a:cubicBezTo>
                    <a:cubicBezTo>
                      <a:pt x="163755" y="323785"/>
                      <a:pt x="163648" y="323893"/>
                      <a:pt x="163576" y="324000"/>
                    </a:cubicBezTo>
                    <a:cubicBezTo>
                      <a:pt x="162215" y="325505"/>
                      <a:pt x="144235" y="337038"/>
                      <a:pt x="93516" y="296707"/>
                    </a:cubicBezTo>
                    <a:cubicBezTo>
                      <a:pt x="85206" y="290116"/>
                      <a:pt x="76001" y="282129"/>
                      <a:pt x="65900" y="272458"/>
                    </a:cubicBezTo>
                    <a:cubicBezTo>
                      <a:pt x="54080" y="261247"/>
                      <a:pt x="41042" y="247743"/>
                      <a:pt x="26572" y="231589"/>
                    </a:cubicBezTo>
                    <a:cubicBezTo>
                      <a:pt x="10382" y="213573"/>
                      <a:pt x="-9032" y="170340"/>
                      <a:pt x="4615" y="123812"/>
                    </a:cubicBezTo>
                    <a:cubicBezTo>
                      <a:pt x="18154" y="77284"/>
                      <a:pt x="72490" y="13922"/>
                      <a:pt x="147494" y="2424"/>
                    </a:cubicBezTo>
                    <a:cubicBezTo>
                      <a:pt x="206881" y="-6674"/>
                      <a:pt x="214331" y="12811"/>
                      <a:pt x="265157" y="12202"/>
                    </a:cubicBezTo>
                    <a:cubicBezTo>
                      <a:pt x="300330" y="11808"/>
                      <a:pt x="321284" y="59805"/>
                      <a:pt x="281813" y="89928"/>
                    </a:cubicBezTo>
                    <a:close/>
                  </a:path>
                </a:pathLst>
              </a:custGeom>
              <a:solidFill>
                <a:srgbClr val="B5453C"/>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42" name="Freeform: Shape 99"/>
              <p:cNvSpPr>
                <a:spLocks/>
              </p:cNvSpPr>
              <p:nvPr/>
            </p:nvSpPr>
            <p:spPr bwMode="auto">
              <a:xfrm>
                <a:off x="4164782" y="2555273"/>
                <a:ext cx="56082" cy="33666"/>
              </a:xfrm>
              <a:custGeom>
                <a:avLst/>
                <a:gdLst>
                  <a:gd name="T0" fmla="*/ 55876 w 56082"/>
                  <a:gd name="T1" fmla="*/ 0 h 33666"/>
                  <a:gd name="T2" fmla="*/ 31054 w 56082"/>
                  <a:gd name="T3" fmla="*/ 28010 h 33666"/>
                  <a:gd name="T4" fmla="*/ 0 w 56082"/>
                  <a:gd name="T5" fmla="*/ 27974 h 33666"/>
                  <a:gd name="T6" fmla="*/ 55876 w 56082"/>
                  <a:gd name="T7" fmla="*/ 0 h 336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82" h="33666">
                    <a:moveTo>
                      <a:pt x="55876" y="0"/>
                    </a:moveTo>
                    <a:cubicBezTo>
                      <a:pt x="55876" y="0"/>
                      <a:pt x="60031" y="12823"/>
                      <a:pt x="31054" y="28010"/>
                    </a:cubicBezTo>
                    <a:cubicBezTo>
                      <a:pt x="31054" y="28010"/>
                      <a:pt x="6733" y="40761"/>
                      <a:pt x="0" y="27974"/>
                    </a:cubicBezTo>
                    <a:cubicBezTo>
                      <a:pt x="-36" y="27974"/>
                      <a:pt x="17408" y="5444"/>
                      <a:pt x="55876" y="0"/>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
          <p:nvSpPr>
            <p:cNvPr id="60530" name="Freeform: Shape 100"/>
            <p:cNvSpPr>
              <a:spLocks/>
            </p:cNvSpPr>
            <p:nvPr/>
          </p:nvSpPr>
          <p:spPr bwMode="auto">
            <a:xfrm>
              <a:off x="3885256" y="3056478"/>
              <a:ext cx="120850" cy="253306"/>
            </a:xfrm>
            <a:custGeom>
              <a:avLst/>
              <a:gdLst>
                <a:gd name="T0" fmla="*/ 120851 w 120850"/>
                <a:gd name="T1" fmla="*/ 0 h 253306"/>
                <a:gd name="T2" fmla="*/ 0 w 120850"/>
                <a:gd name="T3" fmla="*/ 253307 h 253306"/>
                <a:gd name="T4" fmla="*/ 215 w 120850"/>
                <a:gd name="T5" fmla="*/ 153589 h 253306"/>
                <a:gd name="T6" fmla="*/ 1039 w 120850"/>
                <a:gd name="T7" fmla="*/ 61034 h 253306"/>
                <a:gd name="T8" fmla="*/ 120851 w 120850"/>
                <a:gd name="T9" fmla="*/ 0 h 253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850" h="253306">
                  <a:moveTo>
                    <a:pt x="120851" y="0"/>
                  </a:moveTo>
                  <a:cubicBezTo>
                    <a:pt x="119310" y="3009"/>
                    <a:pt x="38648" y="157672"/>
                    <a:pt x="0" y="253307"/>
                  </a:cubicBezTo>
                  <a:cubicBezTo>
                    <a:pt x="72" y="220282"/>
                    <a:pt x="108" y="186685"/>
                    <a:pt x="215" y="153589"/>
                  </a:cubicBezTo>
                  <a:cubicBezTo>
                    <a:pt x="394" y="121997"/>
                    <a:pt x="573" y="90871"/>
                    <a:pt x="1039" y="61034"/>
                  </a:cubicBezTo>
                  <a:lnTo>
                    <a:pt x="120851" y="0"/>
                  </a:ln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102" name="Graphic 8">
              <a:extLst>
                <a:ext uri="{FF2B5EF4-FFF2-40B4-BE49-F238E27FC236}">
                  <a16:creationId xmlns:a16="http://schemas.microsoft.com/office/drawing/2014/main" id="{8E6A23C8-CE60-4C28-88F6-7EC3914852BB}"/>
                </a:ext>
              </a:extLst>
            </p:cNvPr>
            <p:cNvGrpSpPr/>
            <p:nvPr/>
          </p:nvGrpSpPr>
          <p:grpSpPr>
            <a:xfrm>
              <a:off x="3519541" y="3563378"/>
              <a:ext cx="113554" cy="185629"/>
              <a:chOff x="3519541" y="3563378"/>
              <a:chExt cx="113554" cy="185629"/>
            </a:xfrm>
            <a:solidFill>
              <a:srgbClr val="FFB27D"/>
            </a:solidFill>
          </p:grpSpPr>
          <p:sp>
            <p:nvSpPr>
              <p:cNvPr id="103" name="Freeform: Shape 102">
                <a:extLst>
                  <a:ext uri="{FF2B5EF4-FFF2-40B4-BE49-F238E27FC236}">
                    <a16:creationId xmlns:a16="http://schemas.microsoft.com/office/drawing/2014/main" id="{A985EE76-8423-4C59-A373-60403D5E5E41}"/>
                  </a:ext>
                </a:extLst>
              </p:cNvPr>
              <p:cNvSpPr/>
              <p:nvPr/>
            </p:nvSpPr>
            <p:spPr>
              <a:xfrm>
                <a:off x="3519541" y="3563378"/>
                <a:ext cx="113554" cy="185629"/>
              </a:xfrm>
              <a:custGeom>
                <a:avLst/>
                <a:gdLst>
                  <a:gd name="connsiteX0" fmla="*/ 113555 w 113554"/>
                  <a:gd name="connsiteY0" fmla="*/ 25574 h 185629"/>
                  <a:gd name="connsiteX1" fmla="*/ 93138 w 113554"/>
                  <a:gd name="connsiteY1" fmla="*/ 62216 h 185629"/>
                  <a:gd name="connsiteX2" fmla="*/ 36402 w 113554"/>
                  <a:gd name="connsiteY2" fmla="*/ 182279 h 185629"/>
                  <a:gd name="connsiteX3" fmla="*/ 11 w 113554"/>
                  <a:gd name="connsiteY3" fmla="*/ 168131 h 185629"/>
                  <a:gd name="connsiteX4" fmla="*/ 20212 w 113554"/>
                  <a:gd name="connsiteY4" fmla="*/ 100972 h 185629"/>
                  <a:gd name="connsiteX5" fmla="*/ 44855 w 113554"/>
                  <a:gd name="connsiteY5" fmla="*/ 32236 h 185629"/>
                  <a:gd name="connsiteX6" fmla="*/ 64376 w 113554"/>
                  <a:gd name="connsiteY6" fmla="*/ 0 h 185629"/>
                  <a:gd name="connsiteX7" fmla="*/ 113555 w 113554"/>
                  <a:gd name="connsiteY7" fmla="*/ 25574 h 1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54" h="185629">
                    <a:moveTo>
                      <a:pt x="113555" y="25574"/>
                    </a:moveTo>
                    <a:cubicBezTo>
                      <a:pt x="113555" y="25574"/>
                      <a:pt x="93890" y="51757"/>
                      <a:pt x="93138" y="62216"/>
                    </a:cubicBezTo>
                    <a:cubicBezTo>
                      <a:pt x="87873" y="133101"/>
                      <a:pt x="120253" y="142915"/>
                      <a:pt x="36402" y="182279"/>
                    </a:cubicBezTo>
                    <a:cubicBezTo>
                      <a:pt x="36402" y="182279"/>
                      <a:pt x="620" y="195926"/>
                      <a:pt x="11" y="168131"/>
                    </a:cubicBezTo>
                    <a:cubicBezTo>
                      <a:pt x="-598" y="140336"/>
                      <a:pt x="24869" y="139870"/>
                      <a:pt x="20212" y="100972"/>
                    </a:cubicBezTo>
                    <a:cubicBezTo>
                      <a:pt x="14840" y="56091"/>
                      <a:pt x="15377" y="55662"/>
                      <a:pt x="44855" y="32236"/>
                    </a:cubicBezTo>
                    <a:lnTo>
                      <a:pt x="64376" y="0"/>
                    </a:lnTo>
                    <a:lnTo>
                      <a:pt x="113555" y="25574"/>
                    </a:lnTo>
                    <a:close/>
                  </a:path>
                </a:pathLst>
              </a:custGeom>
              <a:solidFill>
                <a:srgbClr val="FFB27D"/>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4" name="Freeform: Shape 103">
                <a:extLst>
                  <a:ext uri="{FF2B5EF4-FFF2-40B4-BE49-F238E27FC236}">
                    <a16:creationId xmlns:a16="http://schemas.microsoft.com/office/drawing/2014/main" id="{20FEB953-BE38-4439-A51D-C8E3C8F7CF7C}"/>
                  </a:ext>
                </a:extLst>
              </p:cNvPr>
              <p:cNvSpPr/>
              <p:nvPr/>
            </p:nvSpPr>
            <p:spPr>
              <a:xfrm>
                <a:off x="3600397" y="3620114"/>
                <a:ext cx="31234" cy="69611"/>
              </a:xfrm>
              <a:custGeom>
                <a:avLst/>
                <a:gdLst>
                  <a:gd name="connsiteX0" fmla="*/ 1680 w 31234"/>
                  <a:gd name="connsiteY0" fmla="*/ 0 h 69611"/>
                  <a:gd name="connsiteX1" fmla="*/ 21810 w 31234"/>
                  <a:gd name="connsiteY1" fmla="*/ 27938 h 69611"/>
                  <a:gd name="connsiteX2" fmla="*/ 30012 w 31234"/>
                  <a:gd name="connsiteY2" fmla="*/ 68520 h 69611"/>
                  <a:gd name="connsiteX3" fmla="*/ 2934 w 31234"/>
                  <a:gd name="connsiteY3" fmla="*/ 37466 h 69611"/>
                  <a:gd name="connsiteX4" fmla="*/ 1680 w 31234"/>
                  <a:gd name="connsiteY4" fmla="*/ 0 h 6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4" h="69611">
                    <a:moveTo>
                      <a:pt x="1680" y="0"/>
                    </a:moveTo>
                    <a:cubicBezTo>
                      <a:pt x="1680" y="0"/>
                      <a:pt x="20592" y="19736"/>
                      <a:pt x="21810" y="27938"/>
                    </a:cubicBezTo>
                    <a:cubicBezTo>
                      <a:pt x="25643" y="54265"/>
                      <a:pt x="34454" y="65655"/>
                      <a:pt x="30012" y="68520"/>
                    </a:cubicBezTo>
                    <a:cubicBezTo>
                      <a:pt x="20843" y="74466"/>
                      <a:pt x="8736" y="54981"/>
                      <a:pt x="2934" y="37466"/>
                    </a:cubicBezTo>
                    <a:cubicBezTo>
                      <a:pt x="-2833" y="19987"/>
                      <a:pt x="1680" y="0"/>
                      <a:pt x="1680" y="0"/>
                    </a:cubicBezTo>
                    <a:close/>
                  </a:path>
                </a:pathLst>
              </a:custGeom>
              <a:solidFill>
                <a:srgbClr val="FFB27D"/>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60532" name="Freeform: Shape 104"/>
            <p:cNvSpPr>
              <a:spLocks/>
            </p:cNvSpPr>
            <p:nvPr/>
          </p:nvSpPr>
          <p:spPr bwMode="auto">
            <a:xfrm>
              <a:off x="3538966" y="2757421"/>
              <a:ext cx="499377" cy="851744"/>
            </a:xfrm>
            <a:custGeom>
              <a:avLst/>
              <a:gdLst>
                <a:gd name="T0" fmla="*/ 38827 w 499377"/>
                <a:gd name="T1" fmla="*/ 848007 h 851744"/>
                <a:gd name="T2" fmla="*/ 97676 w 499377"/>
                <a:gd name="T3" fmla="*/ 851302 h 851744"/>
                <a:gd name="T4" fmla="*/ 192272 w 499377"/>
                <a:gd name="T5" fmla="*/ 568696 h 851744"/>
                <a:gd name="T6" fmla="*/ 499378 w 499377"/>
                <a:gd name="T7" fmla="*/ 268862 h 851744"/>
                <a:gd name="T8" fmla="*/ 402060 w 499377"/>
                <a:gd name="T9" fmla="*/ 1765 h 851744"/>
                <a:gd name="T10" fmla="*/ 58240 w 499377"/>
                <a:gd name="T11" fmla="*/ 507555 h 851744"/>
                <a:gd name="T12" fmla="*/ 0 w 499377"/>
                <a:gd name="T13" fmla="*/ 831495 h 851744"/>
                <a:gd name="T14" fmla="*/ 38827 w 499377"/>
                <a:gd name="T15" fmla="*/ 848007 h 8517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9377" h="851744">
                  <a:moveTo>
                    <a:pt x="38827" y="848007"/>
                  </a:moveTo>
                  <a:cubicBezTo>
                    <a:pt x="67052" y="853523"/>
                    <a:pt x="97676" y="851302"/>
                    <a:pt x="97676" y="851302"/>
                  </a:cubicBezTo>
                  <a:cubicBezTo>
                    <a:pt x="97676" y="851302"/>
                    <a:pt x="181491" y="592372"/>
                    <a:pt x="192272" y="568696"/>
                  </a:cubicBezTo>
                  <a:cubicBezTo>
                    <a:pt x="203054" y="545056"/>
                    <a:pt x="499378" y="268862"/>
                    <a:pt x="499378" y="268862"/>
                  </a:cubicBezTo>
                  <a:cubicBezTo>
                    <a:pt x="499378" y="268862"/>
                    <a:pt x="473302" y="-25349"/>
                    <a:pt x="402060" y="1765"/>
                  </a:cubicBezTo>
                  <a:cubicBezTo>
                    <a:pt x="269604" y="52197"/>
                    <a:pt x="84423" y="447093"/>
                    <a:pt x="58240" y="507555"/>
                  </a:cubicBezTo>
                  <a:cubicBezTo>
                    <a:pt x="15008" y="607488"/>
                    <a:pt x="0" y="831495"/>
                    <a:pt x="0" y="831495"/>
                  </a:cubicBezTo>
                  <a:cubicBezTo>
                    <a:pt x="0" y="831495"/>
                    <a:pt x="16655" y="843709"/>
                    <a:pt x="38827" y="848007"/>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60533" name="Graphic 8"/>
            <p:cNvGrpSpPr>
              <a:grpSpLocks/>
            </p:cNvGrpSpPr>
            <p:nvPr/>
          </p:nvGrpSpPr>
          <p:grpSpPr bwMode="auto">
            <a:xfrm>
              <a:off x="3945144" y="2380694"/>
              <a:ext cx="337954" cy="225444"/>
              <a:chOff x="3945144" y="2380694"/>
              <a:chExt cx="337954" cy="225444"/>
            </a:xfrm>
          </p:grpSpPr>
          <p:sp>
            <p:nvSpPr>
              <p:cNvPr id="60534" name="Freeform: Shape 106"/>
              <p:cNvSpPr>
                <a:spLocks/>
              </p:cNvSpPr>
              <p:nvPr/>
            </p:nvSpPr>
            <p:spPr bwMode="auto">
              <a:xfrm>
                <a:off x="3945144" y="2547393"/>
                <a:ext cx="64508" cy="56055"/>
              </a:xfrm>
              <a:custGeom>
                <a:avLst/>
                <a:gdLst>
                  <a:gd name="T0" fmla="*/ 64509 w 64508"/>
                  <a:gd name="T1" fmla="*/ 40510 h 56055"/>
                  <a:gd name="T2" fmla="*/ 27616 w 64508"/>
                  <a:gd name="T3" fmla="*/ 56055 h 56055"/>
                  <a:gd name="T4" fmla="*/ 0 w 64508"/>
                  <a:gd name="T5" fmla="*/ 31807 h 56055"/>
                  <a:gd name="T6" fmla="*/ 43770 w 64508"/>
                  <a:gd name="T7" fmla="*/ 0 h 56055"/>
                  <a:gd name="T8" fmla="*/ 64509 w 64508"/>
                  <a:gd name="T9" fmla="*/ 40510 h 560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508" h="56055">
                    <a:moveTo>
                      <a:pt x="64509" y="40510"/>
                    </a:moveTo>
                    <a:lnTo>
                      <a:pt x="27616" y="56055"/>
                    </a:lnTo>
                    <a:cubicBezTo>
                      <a:pt x="19306" y="49465"/>
                      <a:pt x="10101" y="41478"/>
                      <a:pt x="0" y="31807"/>
                    </a:cubicBezTo>
                    <a:lnTo>
                      <a:pt x="43770" y="0"/>
                    </a:lnTo>
                    <a:lnTo>
                      <a:pt x="64509" y="40510"/>
                    </a:lnTo>
                    <a:close/>
                  </a:path>
                </a:pathLst>
              </a:custGeom>
              <a:solidFill>
                <a:srgbClr val="060633"/>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35" name="Freeform: Shape 107"/>
              <p:cNvSpPr>
                <a:spLocks/>
              </p:cNvSpPr>
              <p:nvPr/>
            </p:nvSpPr>
            <p:spPr bwMode="auto">
              <a:xfrm>
                <a:off x="3983490" y="2406890"/>
                <a:ext cx="250726" cy="199248"/>
              </a:xfrm>
              <a:custGeom>
                <a:avLst/>
                <a:gdLst>
                  <a:gd name="T0" fmla="*/ 237992 w 250726"/>
                  <a:gd name="T1" fmla="*/ 108517 h 199248"/>
                  <a:gd name="T2" fmla="*/ 75485 w 250726"/>
                  <a:gd name="T3" fmla="*/ 194231 h 199248"/>
                  <a:gd name="T4" fmla="*/ 55641 w 250726"/>
                  <a:gd name="T5" fmla="*/ 199209 h 199248"/>
                  <a:gd name="T6" fmla="*/ 52776 w 250726"/>
                  <a:gd name="T7" fmla="*/ 199245 h 199248"/>
                  <a:gd name="T8" fmla="*/ 26163 w 250726"/>
                  <a:gd name="T9" fmla="*/ 180978 h 199248"/>
                  <a:gd name="T10" fmla="*/ 5424 w 250726"/>
                  <a:gd name="T11" fmla="*/ 140467 h 199248"/>
                  <a:gd name="T12" fmla="*/ 5030 w 250726"/>
                  <a:gd name="T13" fmla="*/ 99921 h 199248"/>
                  <a:gd name="T14" fmla="*/ 5030 w 250726"/>
                  <a:gd name="T15" fmla="*/ 99921 h 199248"/>
                  <a:gd name="T16" fmla="*/ 14772 w 250726"/>
                  <a:gd name="T17" fmla="*/ 90752 h 199248"/>
                  <a:gd name="T18" fmla="*/ 182080 w 250726"/>
                  <a:gd name="T19" fmla="*/ 2495 h 199248"/>
                  <a:gd name="T20" fmla="*/ 221910 w 250726"/>
                  <a:gd name="T21" fmla="*/ 20154 h 199248"/>
                  <a:gd name="T22" fmla="*/ 245908 w 250726"/>
                  <a:gd name="T23" fmla="*/ 65643 h 199248"/>
                  <a:gd name="T24" fmla="*/ 237992 w 250726"/>
                  <a:gd name="T25" fmla="*/ 108517 h 199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0726" h="199248">
                    <a:moveTo>
                      <a:pt x="237992" y="108517"/>
                    </a:moveTo>
                    <a:lnTo>
                      <a:pt x="75485" y="194231"/>
                    </a:lnTo>
                    <a:cubicBezTo>
                      <a:pt x="69467" y="197418"/>
                      <a:pt x="62733" y="199102"/>
                      <a:pt x="55641" y="199209"/>
                    </a:cubicBezTo>
                    <a:lnTo>
                      <a:pt x="52776" y="199245"/>
                    </a:lnTo>
                    <a:cubicBezTo>
                      <a:pt x="42460" y="199424"/>
                      <a:pt x="31894" y="192153"/>
                      <a:pt x="26163" y="180978"/>
                    </a:cubicBezTo>
                    <a:lnTo>
                      <a:pt x="5424" y="140467"/>
                    </a:lnTo>
                    <a:cubicBezTo>
                      <a:pt x="-1668" y="126606"/>
                      <a:pt x="-1811" y="110846"/>
                      <a:pt x="5030" y="99921"/>
                    </a:cubicBezTo>
                    <a:cubicBezTo>
                      <a:pt x="7502" y="95945"/>
                      <a:pt x="10833" y="92829"/>
                      <a:pt x="14772" y="90752"/>
                    </a:cubicBezTo>
                    <a:lnTo>
                      <a:pt x="182080" y="2495"/>
                    </a:lnTo>
                    <a:cubicBezTo>
                      <a:pt x="195225" y="-4418"/>
                      <a:pt x="213134" y="3534"/>
                      <a:pt x="221910" y="20154"/>
                    </a:cubicBezTo>
                    <a:lnTo>
                      <a:pt x="245908" y="65643"/>
                    </a:lnTo>
                    <a:cubicBezTo>
                      <a:pt x="254683" y="82299"/>
                      <a:pt x="251137" y="101569"/>
                      <a:pt x="237992" y="108517"/>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36" name="Freeform: Shape 108"/>
              <p:cNvSpPr>
                <a:spLocks/>
              </p:cNvSpPr>
              <p:nvPr/>
            </p:nvSpPr>
            <p:spPr bwMode="auto">
              <a:xfrm>
                <a:off x="4023558" y="2380694"/>
                <a:ext cx="259541" cy="205756"/>
              </a:xfrm>
              <a:custGeom>
                <a:avLst/>
                <a:gdLst>
                  <a:gd name="T0" fmla="*/ 247246 w 259541"/>
                  <a:gd name="T1" fmla="*/ 108710 h 205756"/>
                  <a:gd name="T2" fmla="*/ 209637 w 259541"/>
                  <a:gd name="T3" fmla="*/ 128517 h 205756"/>
                  <a:gd name="T4" fmla="*/ 186284 w 259541"/>
                  <a:gd name="T5" fmla="*/ 140839 h 205756"/>
                  <a:gd name="T6" fmla="*/ 158238 w 259541"/>
                  <a:gd name="T7" fmla="*/ 155632 h 205756"/>
                  <a:gd name="T8" fmla="*/ 87031 w 259541"/>
                  <a:gd name="T9" fmla="*/ 193169 h 205756"/>
                  <a:gd name="T10" fmla="*/ 68227 w 259541"/>
                  <a:gd name="T11" fmla="*/ 203091 h 205756"/>
                  <a:gd name="T12" fmla="*/ 36993 w 259541"/>
                  <a:gd name="T13" fmla="*/ 193420 h 205756"/>
                  <a:gd name="T14" fmla="*/ 2643 w 259541"/>
                  <a:gd name="T15" fmla="*/ 128302 h 205756"/>
                  <a:gd name="T16" fmla="*/ 12314 w 259541"/>
                  <a:gd name="T17" fmla="*/ 97069 h 205756"/>
                  <a:gd name="T18" fmla="*/ 96452 w 259541"/>
                  <a:gd name="T19" fmla="*/ 52690 h 205756"/>
                  <a:gd name="T20" fmla="*/ 135421 w 259541"/>
                  <a:gd name="T21" fmla="*/ 32130 h 205756"/>
                  <a:gd name="T22" fmla="*/ 161461 w 259541"/>
                  <a:gd name="T23" fmla="*/ 18412 h 205756"/>
                  <a:gd name="T24" fmla="*/ 191298 w 259541"/>
                  <a:gd name="T25" fmla="*/ 2652 h 205756"/>
                  <a:gd name="T26" fmla="*/ 207667 w 259541"/>
                  <a:gd name="T27" fmla="*/ 718 h 205756"/>
                  <a:gd name="T28" fmla="*/ 222532 w 259541"/>
                  <a:gd name="T29" fmla="*/ 12323 h 205756"/>
                  <a:gd name="T30" fmla="*/ 256881 w 259541"/>
                  <a:gd name="T31" fmla="*/ 77441 h 205756"/>
                  <a:gd name="T32" fmla="*/ 247246 w 259541"/>
                  <a:gd name="T33" fmla="*/ 108710 h 2057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541" h="205756">
                    <a:moveTo>
                      <a:pt x="247246" y="108710"/>
                    </a:moveTo>
                    <a:lnTo>
                      <a:pt x="209637" y="128517"/>
                    </a:lnTo>
                    <a:lnTo>
                      <a:pt x="186284" y="140839"/>
                    </a:lnTo>
                    <a:lnTo>
                      <a:pt x="158238" y="155632"/>
                    </a:lnTo>
                    <a:lnTo>
                      <a:pt x="87031" y="193169"/>
                    </a:lnTo>
                    <a:lnTo>
                      <a:pt x="68227" y="203091"/>
                    </a:lnTo>
                    <a:cubicBezTo>
                      <a:pt x="56980" y="209037"/>
                      <a:pt x="42939" y="204703"/>
                      <a:pt x="36993" y="193420"/>
                    </a:cubicBezTo>
                    <a:lnTo>
                      <a:pt x="2643" y="128302"/>
                    </a:lnTo>
                    <a:cubicBezTo>
                      <a:pt x="-3267" y="117055"/>
                      <a:pt x="1068" y="102979"/>
                      <a:pt x="12314" y="97069"/>
                    </a:cubicBezTo>
                    <a:lnTo>
                      <a:pt x="96452" y="52690"/>
                    </a:lnTo>
                    <a:lnTo>
                      <a:pt x="135421" y="32130"/>
                    </a:lnTo>
                    <a:lnTo>
                      <a:pt x="161461" y="18412"/>
                    </a:lnTo>
                    <a:lnTo>
                      <a:pt x="191298" y="2652"/>
                    </a:lnTo>
                    <a:cubicBezTo>
                      <a:pt x="196528" y="-106"/>
                      <a:pt x="202330" y="-643"/>
                      <a:pt x="207667" y="718"/>
                    </a:cubicBezTo>
                    <a:cubicBezTo>
                      <a:pt x="213828" y="2258"/>
                      <a:pt x="219344" y="6305"/>
                      <a:pt x="222532" y="12323"/>
                    </a:cubicBezTo>
                    <a:lnTo>
                      <a:pt x="256881" y="77441"/>
                    </a:lnTo>
                    <a:cubicBezTo>
                      <a:pt x="262827" y="88687"/>
                      <a:pt x="258457" y="102764"/>
                      <a:pt x="247246" y="108710"/>
                    </a:cubicBezTo>
                    <a:close/>
                  </a:path>
                </a:pathLst>
              </a:custGeom>
              <a:solidFill>
                <a:srgbClr val="060633"/>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37" name="Freeform: Shape 109"/>
              <p:cNvSpPr>
                <a:spLocks/>
              </p:cNvSpPr>
              <p:nvPr/>
            </p:nvSpPr>
            <p:spPr bwMode="auto">
              <a:xfrm>
                <a:off x="4023558" y="2433419"/>
                <a:ext cx="96451" cy="153066"/>
              </a:xfrm>
              <a:custGeom>
                <a:avLst/>
                <a:gdLst>
                  <a:gd name="T0" fmla="*/ 96452 w 96451"/>
                  <a:gd name="T1" fmla="*/ 0 h 153066"/>
                  <a:gd name="T2" fmla="*/ 87031 w 96451"/>
                  <a:gd name="T3" fmla="*/ 140479 h 153066"/>
                  <a:gd name="T4" fmla="*/ 68227 w 96451"/>
                  <a:gd name="T5" fmla="*/ 150401 h 153066"/>
                  <a:gd name="T6" fmla="*/ 36993 w 96451"/>
                  <a:gd name="T7" fmla="*/ 140730 h 153066"/>
                  <a:gd name="T8" fmla="*/ 2643 w 96451"/>
                  <a:gd name="T9" fmla="*/ 75612 h 153066"/>
                  <a:gd name="T10" fmla="*/ 12314 w 96451"/>
                  <a:gd name="T11" fmla="*/ 44379 h 153066"/>
                  <a:gd name="T12" fmla="*/ 96452 w 96451"/>
                  <a:gd name="T13" fmla="*/ 0 h 1530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451" h="153066">
                    <a:moveTo>
                      <a:pt x="96452" y="0"/>
                    </a:moveTo>
                    <a:cubicBezTo>
                      <a:pt x="94123" y="26147"/>
                      <a:pt x="89932" y="92626"/>
                      <a:pt x="87031" y="140479"/>
                    </a:cubicBezTo>
                    <a:lnTo>
                      <a:pt x="68227" y="150401"/>
                    </a:lnTo>
                    <a:cubicBezTo>
                      <a:pt x="56980" y="156347"/>
                      <a:pt x="42939" y="152013"/>
                      <a:pt x="36993" y="140730"/>
                    </a:cubicBezTo>
                    <a:lnTo>
                      <a:pt x="2643" y="75612"/>
                    </a:lnTo>
                    <a:cubicBezTo>
                      <a:pt x="-3267" y="64365"/>
                      <a:pt x="1068" y="50289"/>
                      <a:pt x="12314" y="44379"/>
                    </a:cubicBezTo>
                    <a:lnTo>
                      <a:pt x="96452" y="0"/>
                    </a:ln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38" name="Freeform: Shape 110"/>
              <p:cNvSpPr>
                <a:spLocks/>
              </p:cNvSpPr>
              <p:nvPr/>
            </p:nvSpPr>
            <p:spPr bwMode="auto">
              <a:xfrm>
                <a:off x="4144365" y="2399106"/>
                <a:ext cx="40689" cy="156991"/>
              </a:xfrm>
              <a:custGeom>
                <a:avLst/>
                <a:gdLst>
                  <a:gd name="T0" fmla="*/ 40689 w 40689"/>
                  <a:gd name="T1" fmla="*/ 0 h 156991"/>
                  <a:gd name="T2" fmla="*/ 37430 w 40689"/>
                  <a:gd name="T3" fmla="*/ 137220 h 156991"/>
                  <a:gd name="T4" fmla="*/ 0 w 40689"/>
                  <a:gd name="T5" fmla="*/ 156991 h 156991"/>
                  <a:gd name="T6" fmla="*/ 14614 w 40689"/>
                  <a:gd name="T7" fmla="*/ 13718 h 1569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9" h="156991">
                    <a:moveTo>
                      <a:pt x="40689" y="0"/>
                    </a:moveTo>
                    <a:lnTo>
                      <a:pt x="37430" y="137220"/>
                    </a:lnTo>
                    <a:lnTo>
                      <a:pt x="0" y="156991"/>
                    </a:lnTo>
                    <a:lnTo>
                      <a:pt x="14614" y="13718"/>
                    </a:lnTo>
                    <a:lnTo>
                      <a:pt x="40689" y="0"/>
                    </a:ln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39" name="Freeform: Shape 111"/>
              <p:cNvSpPr>
                <a:spLocks/>
              </p:cNvSpPr>
              <p:nvPr/>
            </p:nvSpPr>
            <p:spPr bwMode="auto">
              <a:xfrm>
                <a:off x="4231225" y="2381447"/>
                <a:ext cx="51874" cy="127763"/>
              </a:xfrm>
              <a:custGeom>
                <a:avLst/>
                <a:gdLst>
                  <a:gd name="T0" fmla="*/ 39579 w 51874"/>
                  <a:gd name="T1" fmla="*/ 107956 h 127763"/>
                  <a:gd name="T2" fmla="*/ 1970 w 51874"/>
                  <a:gd name="T3" fmla="*/ 127764 h 127763"/>
                  <a:gd name="T4" fmla="*/ 0 w 51874"/>
                  <a:gd name="T5" fmla="*/ 0 h 127763"/>
                  <a:gd name="T6" fmla="*/ 14865 w 51874"/>
                  <a:gd name="T7" fmla="*/ 11605 h 127763"/>
                  <a:gd name="T8" fmla="*/ 49214 w 51874"/>
                  <a:gd name="T9" fmla="*/ 76723 h 127763"/>
                  <a:gd name="T10" fmla="*/ 39579 w 51874"/>
                  <a:gd name="T11" fmla="*/ 107956 h 1277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74" h="127763">
                    <a:moveTo>
                      <a:pt x="39579" y="107956"/>
                    </a:moveTo>
                    <a:lnTo>
                      <a:pt x="1970" y="127764"/>
                    </a:lnTo>
                    <a:lnTo>
                      <a:pt x="0" y="0"/>
                    </a:lnTo>
                    <a:cubicBezTo>
                      <a:pt x="6161" y="1540"/>
                      <a:pt x="11677" y="5588"/>
                      <a:pt x="14865" y="11605"/>
                    </a:cubicBezTo>
                    <a:lnTo>
                      <a:pt x="49214" y="76723"/>
                    </a:lnTo>
                    <a:cubicBezTo>
                      <a:pt x="55160" y="87934"/>
                      <a:pt x="50790" y="102010"/>
                      <a:pt x="39579" y="107956"/>
                    </a:cubicBez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grpSp>
        <p:nvGrpSpPr>
          <p:cNvPr id="113" name="Graphic 8"/>
          <p:cNvGrpSpPr>
            <a:grpSpLocks/>
          </p:cNvGrpSpPr>
          <p:nvPr/>
        </p:nvGrpSpPr>
        <p:grpSpPr bwMode="auto">
          <a:xfrm>
            <a:off x="385763" y="1158875"/>
            <a:ext cx="509587" cy="828675"/>
            <a:chOff x="4408363" y="395966"/>
            <a:chExt cx="1414538" cy="1865511"/>
          </a:xfrm>
        </p:grpSpPr>
        <p:grpSp>
          <p:nvGrpSpPr>
            <p:cNvPr id="60493" name="Graphic 8"/>
            <p:cNvGrpSpPr>
              <a:grpSpLocks/>
            </p:cNvGrpSpPr>
            <p:nvPr/>
          </p:nvGrpSpPr>
          <p:grpSpPr bwMode="auto">
            <a:xfrm>
              <a:off x="4408363" y="395966"/>
              <a:ext cx="1414538" cy="1865511"/>
              <a:chOff x="4408363" y="395966"/>
              <a:chExt cx="1414538" cy="1865511"/>
            </a:xfrm>
          </p:grpSpPr>
          <p:sp>
            <p:nvSpPr>
              <p:cNvPr id="60498" name="Freeform: Shape 114"/>
              <p:cNvSpPr>
                <a:spLocks/>
              </p:cNvSpPr>
              <p:nvPr/>
            </p:nvSpPr>
            <p:spPr bwMode="auto">
              <a:xfrm>
                <a:off x="4957863" y="1888123"/>
                <a:ext cx="198833" cy="373355"/>
              </a:xfrm>
              <a:custGeom>
                <a:avLst/>
                <a:gdLst>
                  <a:gd name="T0" fmla="*/ 5523 w 198833"/>
                  <a:gd name="T1" fmla="*/ 192344 h 373355"/>
                  <a:gd name="T2" fmla="*/ 1690 w 198833"/>
                  <a:gd name="T3" fmla="*/ 215268 h 373355"/>
                  <a:gd name="T4" fmla="*/ 1762 w 198833"/>
                  <a:gd name="T5" fmla="*/ 215375 h 373355"/>
                  <a:gd name="T6" fmla="*/ 46786 w 198833"/>
                  <a:gd name="T7" fmla="*/ 264768 h 373355"/>
                  <a:gd name="T8" fmla="*/ 54021 w 198833"/>
                  <a:gd name="T9" fmla="*/ 270786 h 373355"/>
                  <a:gd name="T10" fmla="*/ 55633 w 198833"/>
                  <a:gd name="T11" fmla="*/ 272255 h 373355"/>
                  <a:gd name="T12" fmla="*/ 56886 w 198833"/>
                  <a:gd name="T13" fmla="*/ 273365 h 373355"/>
                  <a:gd name="T14" fmla="*/ 104775 w 198833"/>
                  <a:gd name="T15" fmla="*/ 332787 h 373355"/>
                  <a:gd name="T16" fmla="*/ 181176 w 198833"/>
                  <a:gd name="T17" fmla="*/ 371865 h 373355"/>
                  <a:gd name="T18" fmla="*/ 159112 w 198833"/>
                  <a:gd name="T19" fmla="*/ 321075 h 373355"/>
                  <a:gd name="T20" fmla="*/ 156891 w 198833"/>
                  <a:gd name="T21" fmla="*/ 317421 h 373355"/>
                  <a:gd name="T22" fmla="*/ 150873 w 198833"/>
                  <a:gd name="T23" fmla="*/ 307321 h 373355"/>
                  <a:gd name="T24" fmla="*/ 141919 w 198833"/>
                  <a:gd name="T25" fmla="*/ 217847 h 373355"/>
                  <a:gd name="T26" fmla="*/ 198834 w 198833"/>
                  <a:gd name="T27" fmla="*/ 13396 h 373355"/>
                  <a:gd name="T28" fmla="*/ 121144 w 198833"/>
                  <a:gd name="T29" fmla="*/ 0 h 373355"/>
                  <a:gd name="T30" fmla="*/ 71966 w 198833"/>
                  <a:gd name="T31" fmla="*/ 154233 h 373355"/>
                  <a:gd name="T32" fmla="*/ 29521 w 198833"/>
                  <a:gd name="T33" fmla="*/ 173468 h 373355"/>
                  <a:gd name="T34" fmla="*/ 26763 w 198833"/>
                  <a:gd name="T35" fmla="*/ 175223 h 373355"/>
                  <a:gd name="T36" fmla="*/ 5523 w 198833"/>
                  <a:gd name="T37" fmla="*/ 192344 h 373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8833" h="373355">
                    <a:moveTo>
                      <a:pt x="5523" y="192344"/>
                    </a:moveTo>
                    <a:cubicBezTo>
                      <a:pt x="-531" y="199257"/>
                      <a:pt x="-1283" y="206994"/>
                      <a:pt x="1690" y="215268"/>
                    </a:cubicBezTo>
                    <a:cubicBezTo>
                      <a:pt x="1690" y="215303"/>
                      <a:pt x="1726" y="215339"/>
                      <a:pt x="1762" y="215375"/>
                    </a:cubicBezTo>
                    <a:cubicBezTo>
                      <a:pt x="7278" y="230669"/>
                      <a:pt x="25545" y="247719"/>
                      <a:pt x="46786" y="264768"/>
                    </a:cubicBezTo>
                    <a:cubicBezTo>
                      <a:pt x="49508" y="266953"/>
                      <a:pt x="51907" y="268959"/>
                      <a:pt x="54021" y="270786"/>
                    </a:cubicBezTo>
                    <a:cubicBezTo>
                      <a:pt x="54558" y="271252"/>
                      <a:pt x="55131" y="271753"/>
                      <a:pt x="55633" y="272255"/>
                    </a:cubicBezTo>
                    <a:cubicBezTo>
                      <a:pt x="56062" y="272613"/>
                      <a:pt x="56456" y="273007"/>
                      <a:pt x="56886" y="273365"/>
                    </a:cubicBezTo>
                    <a:cubicBezTo>
                      <a:pt x="76694" y="291596"/>
                      <a:pt x="69244" y="295787"/>
                      <a:pt x="104775" y="332787"/>
                    </a:cubicBezTo>
                    <a:cubicBezTo>
                      <a:pt x="145322" y="374981"/>
                      <a:pt x="173224" y="375733"/>
                      <a:pt x="181176" y="371865"/>
                    </a:cubicBezTo>
                    <a:cubicBezTo>
                      <a:pt x="187909" y="368605"/>
                      <a:pt x="174227" y="346219"/>
                      <a:pt x="159112" y="321075"/>
                    </a:cubicBezTo>
                    <a:cubicBezTo>
                      <a:pt x="158359" y="319857"/>
                      <a:pt x="157643" y="318639"/>
                      <a:pt x="156891" y="317421"/>
                    </a:cubicBezTo>
                    <a:cubicBezTo>
                      <a:pt x="154885" y="314090"/>
                      <a:pt x="152879" y="310687"/>
                      <a:pt x="150873" y="307321"/>
                    </a:cubicBezTo>
                    <a:cubicBezTo>
                      <a:pt x="133143" y="277054"/>
                      <a:pt x="137692" y="262870"/>
                      <a:pt x="141919" y="217847"/>
                    </a:cubicBezTo>
                    <a:cubicBezTo>
                      <a:pt x="145322" y="181240"/>
                      <a:pt x="198834" y="13396"/>
                      <a:pt x="198834" y="13396"/>
                    </a:cubicBezTo>
                    <a:lnTo>
                      <a:pt x="121144" y="0"/>
                    </a:lnTo>
                    <a:cubicBezTo>
                      <a:pt x="121144" y="0"/>
                      <a:pt x="97755" y="133638"/>
                      <a:pt x="71966" y="154233"/>
                    </a:cubicBezTo>
                    <a:cubicBezTo>
                      <a:pt x="58176" y="165194"/>
                      <a:pt x="42738" y="165337"/>
                      <a:pt x="29521" y="173468"/>
                    </a:cubicBezTo>
                    <a:cubicBezTo>
                      <a:pt x="28590" y="174041"/>
                      <a:pt x="27658" y="174614"/>
                      <a:pt x="26763" y="175223"/>
                    </a:cubicBezTo>
                    <a:cubicBezTo>
                      <a:pt x="19241" y="180237"/>
                      <a:pt x="11576" y="185395"/>
                      <a:pt x="5523" y="19234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99" name="Freeform: Shape 115"/>
              <p:cNvSpPr>
                <a:spLocks/>
              </p:cNvSpPr>
              <p:nvPr/>
            </p:nvSpPr>
            <p:spPr bwMode="auto">
              <a:xfrm>
                <a:off x="4957863" y="2063309"/>
                <a:ext cx="182938" cy="198168"/>
              </a:xfrm>
              <a:custGeom>
                <a:avLst/>
                <a:gdLst>
                  <a:gd name="T0" fmla="*/ 5523 w 182938"/>
                  <a:gd name="T1" fmla="*/ 17157 h 198168"/>
                  <a:gd name="T2" fmla="*/ 1690 w 182938"/>
                  <a:gd name="T3" fmla="*/ 40081 h 198168"/>
                  <a:gd name="T4" fmla="*/ 1762 w 182938"/>
                  <a:gd name="T5" fmla="*/ 40188 h 198168"/>
                  <a:gd name="T6" fmla="*/ 46857 w 182938"/>
                  <a:gd name="T7" fmla="*/ 89402 h 198168"/>
                  <a:gd name="T8" fmla="*/ 54021 w 182938"/>
                  <a:gd name="T9" fmla="*/ 95599 h 198168"/>
                  <a:gd name="T10" fmla="*/ 55633 w 182938"/>
                  <a:gd name="T11" fmla="*/ 97068 h 198168"/>
                  <a:gd name="T12" fmla="*/ 56886 w 182938"/>
                  <a:gd name="T13" fmla="*/ 98178 h 198168"/>
                  <a:gd name="T14" fmla="*/ 104775 w 182938"/>
                  <a:gd name="T15" fmla="*/ 157600 h 198168"/>
                  <a:gd name="T16" fmla="*/ 181176 w 182938"/>
                  <a:gd name="T17" fmla="*/ 196678 h 198168"/>
                  <a:gd name="T18" fmla="*/ 159112 w 182938"/>
                  <a:gd name="T19" fmla="*/ 145888 h 198168"/>
                  <a:gd name="T20" fmla="*/ 86866 w 182938"/>
                  <a:gd name="T21" fmla="*/ 92626 h 198168"/>
                  <a:gd name="T22" fmla="*/ 31384 w 182938"/>
                  <a:gd name="T23" fmla="*/ 860 h 198168"/>
                  <a:gd name="T24" fmla="*/ 26835 w 182938"/>
                  <a:gd name="T25" fmla="*/ 0 h 198168"/>
                  <a:gd name="T26" fmla="*/ 5523 w 182938"/>
                  <a:gd name="T27" fmla="*/ 17157 h 198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2938" h="198168">
                    <a:moveTo>
                      <a:pt x="5523" y="17157"/>
                    </a:moveTo>
                    <a:cubicBezTo>
                      <a:pt x="-531" y="24070"/>
                      <a:pt x="-1283" y="31807"/>
                      <a:pt x="1690" y="40081"/>
                    </a:cubicBezTo>
                    <a:cubicBezTo>
                      <a:pt x="1690" y="40116"/>
                      <a:pt x="1726" y="40152"/>
                      <a:pt x="1762" y="40188"/>
                    </a:cubicBezTo>
                    <a:cubicBezTo>
                      <a:pt x="8532" y="55447"/>
                      <a:pt x="26333" y="72425"/>
                      <a:pt x="46857" y="89402"/>
                    </a:cubicBezTo>
                    <a:cubicBezTo>
                      <a:pt x="49544" y="91623"/>
                      <a:pt x="51907" y="93665"/>
                      <a:pt x="54021" y="95599"/>
                    </a:cubicBezTo>
                    <a:cubicBezTo>
                      <a:pt x="54558" y="96065"/>
                      <a:pt x="55131" y="96566"/>
                      <a:pt x="55633" y="97068"/>
                    </a:cubicBezTo>
                    <a:cubicBezTo>
                      <a:pt x="56062" y="97426"/>
                      <a:pt x="56456" y="97820"/>
                      <a:pt x="56886" y="98178"/>
                    </a:cubicBezTo>
                    <a:cubicBezTo>
                      <a:pt x="76694" y="116409"/>
                      <a:pt x="69244" y="120600"/>
                      <a:pt x="104775" y="157600"/>
                    </a:cubicBezTo>
                    <a:cubicBezTo>
                      <a:pt x="145322" y="199794"/>
                      <a:pt x="173224" y="200546"/>
                      <a:pt x="181176" y="196678"/>
                    </a:cubicBezTo>
                    <a:cubicBezTo>
                      <a:pt x="187909" y="193419"/>
                      <a:pt x="174227" y="171032"/>
                      <a:pt x="159112" y="145888"/>
                    </a:cubicBezTo>
                    <a:cubicBezTo>
                      <a:pt x="151231" y="142986"/>
                      <a:pt x="114553" y="128122"/>
                      <a:pt x="86866" y="92626"/>
                    </a:cubicBezTo>
                    <a:cubicBezTo>
                      <a:pt x="63334" y="62610"/>
                      <a:pt x="47358" y="24356"/>
                      <a:pt x="31384" y="860"/>
                    </a:cubicBezTo>
                    <a:cubicBezTo>
                      <a:pt x="29629" y="537"/>
                      <a:pt x="28590" y="322"/>
                      <a:pt x="26835" y="0"/>
                    </a:cubicBezTo>
                    <a:cubicBezTo>
                      <a:pt x="19241" y="5050"/>
                      <a:pt x="11576" y="10208"/>
                      <a:pt x="5523" y="17157"/>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0" name="Freeform: Shape 116"/>
              <p:cNvSpPr>
                <a:spLocks/>
              </p:cNvSpPr>
              <p:nvPr/>
            </p:nvSpPr>
            <p:spPr bwMode="auto">
              <a:xfrm>
                <a:off x="5527595" y="1864518"/>
                <a:ext cx="295307" cy="185353"/>
              </a:xfrm>
              <a:custGeom>
                <a:avLst/>
                <a:gdLst>
                  <a:gd name="T0" fmla="*/ 62180 w 295307"/>
                  <a:gd name="T1" fmla="*/ 167414 h 185353"/>
                  <a:gd name="T2" fmla="*/ 139333 w 295307"/>
                  <a:gd name="T3" fmla="*/ 178053 h 185353"/>
                  <a:gd name="T4" fmla="*/ 222789 w 295307"/>
                  <a:gd name="T5" fmla="*/ 173790 h 185353"/>
                  <a:gd name="T6" fmla="*/ 295250 w 295307"/>
                  <a:gd name="T7" fmla="*/ 139440 h 185353"/>
                  <a:gd name="T8" fmla="*/ 241057 w 295307"/>
                  <a:gd name="T9" fmla="*/ 126438 h 185353"/>
                  <a:gd name="T10" fmla="*/ 230168 w 295307"/>
                  <a:gd name="T11" fmla="*/ 125149 h 185353"/>
                  <a:gd name="T12" fmla="*/ 144276 w 295307"/>
                  <a:gd name="T13" fmla="*/ 82848 h 185353"/>
                  <a:gd name="T14" fmla="*/ 74538 w 295307"/>
                  <a:gd name="T15" fmla="*/ 0 h 185353"/>
                  <a:gd name="T16" fmla="*/ 0 w 295307"/>
                  <a:gd name="T17" fmla="*/ 5910 h 185353"/>
                  <a:gd name="T18" fmla="*/ 54229 w 295307"/>
                  <a:gd name="T19" fmla="*/ 91157 h 185353"/>
                  <a:gd name="T20" fmla="*/ 61536 w 295307"/>
                  <a:gd name="T21" fmla="*/ 141948 h 185353"/>
                  <a:gd name="T22" fmla="*/ 62180 w 295307"/>
                  <a:gd name="T23" fmla="*/ 167414 h 1853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307" h="185353">
                    <a:moveTo>
                      <a:pt x="62180" y="167414"/>
                    </a:moveTo>
                    <a:cubicBezTo>
                      <a:pt x="66980" y="191377"/>
                      <a:pt x="101151" y="187401"/>
                      <a:pt x="139333" y="178053"/>
                    </a:cubicBezTo>
                    <a:cubicBezTo>
                      <a:pt x="177515" y="168704"/>
                      <a:pt x="168453" y="179808"/>
                      <a:pt x="222789" y="173790"/>
                    </a:cubicBezTo>
                    <a:cubicBezTo>
                      <a:pt x="277126" y="167773"/>
                      <a:pt x="293602" y="147500"/>
                      <a:pt x="295250" y="139440"/>
                    </a:cubicBezTo>
                    <a:cubicBezTo>
                      <a:pt x="296718" y="132277"/>
                      <a:pt x="269890" y="129734"/>
                      <a:pt x="241057" y="126438"/>
                    </a:cubicBezTo>
                    <a:cubicBezTo>
                      <a:pt x="237439" y="126044"/>
                      <a:pt x="233786" y="125579"/>
                      <a:pt x="230168" y="125149"/>
                    </a:cubicBezTo>
                    <a:cubicBezTo>
                      <a:pt x="197645" y="121066"/>
                      <a:pt x="173826" y="100076"/>
                      <a:pt x="144276" y="82848"/>
                    </a:cubicBezTo>
                    <a:cubicBezTo>
                      <a:pt x="116302" y="66515"/>
                      <a:pt x="74538" y="0"/>
                      <a:pt x="74538" y="0"/>
                    </a:cubicBezTo>
                    <a:lnTo>
                      <a:pt x="0" y="5910"/>
                    </a:lnTo>
                    <a:cubicBezTo>
                      <a:pt x="0" y="5910"/>
                      <a:pt x="39113" y="65332"/>
                      <a:pt x="54229" y="91157"/>
                    </a:cubicBezTo>
                    <a:cubicBezTo>
                      <a:pt x="63112" y="106344"/>
                      <a:pt x="62646" y="126438"/>
                      <a:pt x="61536" y="141948"/>
                    </a:cubicBezTo>
                    <a:cubicBezTo>
                      <a:pt x="61034" y="150329"/>
                      <a:pt x="60461" y="158961"/>
                      <a:pt x="62180" y="16741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1" name="Freeform: Shape 117"/>
              <p:cNvSpPr>
                <a:spLocks/>
              </p:cNvSpPr>
              <p:nvPr/>
            </p:nvSpPr>
            <p:spPr bwMode="auto">
              <a:xfrm>
                <a:off x="5588571" y="1990957"/>
                <a:ext cx="234331" cy="58914"/>
              </a:xfrm>
              <a:custGeom>
                <a:avLst/>
                <a:gdLst>
                  <a:gd name="T0" fmla="*/ 78357 w 234331"/>
                  <a:gd name="T1" fmla="*/ 51614 h 58914"/>
                  <a:gd name="T2" fmla="*/ 161813 w 234331"/>
                  <a:gd name="T3" fmla="*/ 47352 h 58914"/>
                  <a:gd name="T4" fmla="*/ 234274 w 234331"/>
                  <a:gd name="T5" fmla="*/ 13002 h 58914"/>
                  <a:gd name="T6" fmla="*/ 180081 w 234331"/>
                  <a:gd name="T7" fmla="*/ 0 h 58914"/>
                  <a:gd name="T8" fmla="*/ 179794 w 234331"/>
                  <a:gd name="T9" fmla="*/ 537 h 58914"/>
                  <a:gd name="T10" fmla="*/ 101961 w 234331"/>
                  <a:gd name="T11" fmla="*/ 24715 h 58914"/>
                  <a:gd name="T12" fmla="*/ 559 w 234331"/>
                  <a:gd name="T13" fmla="*/ 15474 h 58914"/>
                  <a:gd name="T14" fmla="*/ 1133 w 234331"/>
                  <a:gd name="T15" fmla="*/ 40976 h 58914"/>
                  <a:gd name="T16" fmla="*/ 78357 w 234331"/>
                  <a:gd name="T17" fmla="*/ 51614 h 58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331" h="58914">
                    <a:moveTo>
                      <a:pt x="78357" y="51614"/>
                    </a:moveTo>
                    <a:cubicBezTo>
                      <a:pt x="116539" y="42266"/>
                      <a:pt x="107477" y="53369"/>
                      <a:pt x="161813" y="47352"/>
                    </a:cubicBezTo>
                    <a:cubicBezTo>
                      <a:pt x="216150" y="41334"/>
                      <a:pt x="232626" y="21061"/>
                      <a:pt x="234274" y="13002"/>
                    </a:cubicBezTo>
                    <a:cubicBezTo>
                      <a:pt x="235742" y="5838"/>
                      <a:pt x="208914" y="3295"/>
                      <a:pt x="180081" y="0"/>
                    </a:cubicBezTo>
                    <a:lnTo>
                      <a:pt x="179794" y="537"/>
                    </a:lnTo>
                    <a:cubicBezTo>
                      <a:pt x="179794" y="537"/>
                      <a:pt x="147200" y="23640"/>
                      <a:pt x="101961" y="24715"/>
                    </a:cubicBezTo>
                    <a:cubicBezTo>
                      <a:pt x="65104" y="25610"/>
                      <a:pt x="26026" y="15044"/>
                      <a:pt x="559" y="15474"/>
                    </a:cubicBezTo>
                    <a:cubicBezTo>
                      <a:pt x="-13" y="23891"/>
                      <a:pt x="-551" y="32523"/>
                      <a:pt x="1133" y="40976"/>
                    </a:cubicBezTo>
                    <a:cubicBezTo>
                      <a:pt x="6004" y="64938"/>
                      <a:pt x="40175" y="60963"/>
                      <a:pt x="78357" y="5161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2" name="Freeform: Shape 118"/>
              <p:cNvSpPr>
                <a:spLocks/>
              </p:cNvSpPr>
              <p:nvPr/>
            </p:nvSpPr>
            <p:spPr bwMode="auto">
              <a:xfrm>
                <a:off x="5048418" y="1435860"/>
                <a:ext cx="255706" cy="552140"/>
              </a:xfrm>
              <a:custGeom>
                <a:avLst/>
                <a:gdLst>
                  <a:gd name="T0" fmla="*/ 255707 w 255706"/>
                  <a:gd name="T1" fmla="*/ 119475 h 552140"/>
                  <a:gd name="T2" fmla="*/ 186040 w 255706"/>
                  <a:gd name="T3" fmla="*/ 306948 h 552140"/>
                  <a:gd name="T4" fmla="*/ 95062 w 255706"/>
                  <a:gd name="T5" fmla="*/ 551730 h 552140"/>
                  <a:gd name="T6" fmla="*/ 46743 w 255706"/>
                  <a:gd name="T7" fmla="*/ 547324 h 552140"/>
                  <a:gd name="T8" fmla="*/ 0 w 255706"/>
                  <a:gd name="T9" fmla="*/ 524580 h 552140"/>
                  <a:gd name="T10" fmla="*/ 72389 w 255706"/>
                  <a:gd name="T11" fmla="*/ 110843 h 552140"/>
                  <a:gd name="T12" fmla="*/ 112935 w 255706"/>
                  <a:gd name="T13" fmla="*/ 23160 h 552140"/>
                  <a:gd name="T14" fmla="*/ 255707 w 255706"/>
                  <a:gd name="T15" fmla="*/ 119475 h 5521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5706" h="552140">
                    <a:moveTo>
                      <a:pt x="255707" y="119475"/>
                    </a:moveTo>
                    <a:lnTo>
                      <a:pt x="186040" y="306948"/>
                    </a:lnTo>
                    <a:lnTo>
                      <a:pt x="95062" y="551730"/>
                    </a:lnTo>
                    <a:cubicBezTo>
                      <a:pt x="95062" y="551730"/>
                      <a:pt x="70383" y="554130"/>
                      <a:pt x="46743" y="547324"/>
                    </a:cubicBezTo>
                    <a:cubicBezTo>
                      <a:pt x="24965" y="541020"/>
                      <a:pt x="0" y="524580"/>
                      <a:pt x="0" y="524580"/>
                    </a:cubicBezTo>
                    <a:cubicBezTo>
                      <a:pt x="0" y="524580"/>
                      <a:pt x="25252" y="261745"/>
                      <a:pt x="72389" y="110843"/>
                    </a:cubicBezTo>
                    <a:cubicBezTo>
                      <a:pt x="84459" y="72124"/>
                      <a:pt x="97999" y="40783"/>
                      <a:pt x="112935" y="23160"/>
                    </a:cubicBezTo>
                    <a:cubicBezTo>
                      <a:pt x="185968" y="-63126"/>
                      <a:pt x="255707" y="119475"/>
                      <a:pt x="255707" y="119475"/>
                    </a:cubicBez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3" name="Freeform: Shape 119"/>
              <p:cNvSpPr>
                <a:spLocks/>
              </p:cNvSpPr>
              <p:nvPr/>
            </p:nvSpPr>
            <p:spPr bwMode="auto">
              <a:xfrm>
                <a:off x="4559390" y="1220184"/>
                <a:ext cx="1085903" cy="708239"/>
              </a:xfrm>
              <a:custGeom>
                <a:avLst/>
                <a:gdLst>
                  <a:gd name="T0" fmla="*/ 673922 w 1085903"/>
                  <a:gd name="T1" fmla="*/ 37430 h 708239"/>
                  <a:gd name="T2" fmla="*/ 418538 w 1085903"/>
                  <a:gd name="T3" fmla="*/ 57560 h 708239"/>
                  <a:gd name="T4" fmla="*/ 339917 w 1085903"/>
                  <a:gd name="T5" fmla="*/ 22064 h 708239"/>
                  <a:gd name="T6" fmla="*/ 339917 w 1085903"/>
                  <a:gd name="T7" fmla="*/ 22064 h 708239"/>
                  <a:gd name="T8" fmla="*/ 57454 w 1085903"/>
                  <a:gd name="T9" fmla="*/ 0 h 708239"/>
                  <a:gd name="T10" fmla="*/ 15260 w 1085903"/>
                  <a:gd name="T11" fmla="*/ 338411 h 708239"/>
                  <a:gd name="T12" fmla="*/ 64618 w 1085903"/>
                  <a:gd name="T13" fmla="*/ 370253 h 708239"/>
                  <a:gd name="T14" fmla="*/ 64618 w 1085903"/>
                  <a:gd name="T15" fmla="*/ 370253 h 708239"/>
                  <a:gd name="T16" fmla="*/ 289915 w 1085903"/>
                  <a:gd name="T17" fmla="*/ 370504 h 708239"/>
                  <a:gd name="T18" fmla="*/ 607515 w 1085903"/>
                  <a:gd name="T19" fmla="*/ 269891 h 708239"/>
                  <a:gd name="T20" fmla="*/ 687210 w 1085903"/>
                  <a:gd name="T21" fmla="*/ 399409 h 708239"/>
                  <a:gd name="T22" fmla="*/ 999331 w 1085903"/>
                  <a:gd name="T23" fmla="*/ 708234 h 708239"/>
                  <a:gd name="T24" fmla="*/ 1059899 w 1085903"/>
                  <a:gd name="T25" fmla="*/ 702002 h 708239"/>
                  <a:gd name="T26" fmla="*/ 1085904 w 1085903"/>
                  <a:gd name="T27" fmla="*/ 685597 h 708239"/>
                  <a:gd name="T28" fmla="*/ 673922 w 1085903"/>
                  <a:gd name="T29" fmla="*/ 37430 h 7082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5903" h="708239">
                    <a:moveTo>
                      <a:pt x="673922" y="37430"/>
                    </a:moveTo>
                    <a:cubicBezTo>
                      <a:pt x="634271" y="24643"/>
                      <a:pt x="530792" y="37215"/>
                      <a:pt x="418538" y="57560"/>
                    </a:cubicBezTo>
                    <a:cubicBezTo>
                      <a:pt x="387519" y="63183"/>
                      <a:pt x="356250" y="48999"/>
                      <a:pt x="339917" y="22064"/>
                    </a:cubicBezTo>
                    <a:lnTo>
                      <a:pt x="57454" y="0"/>
                    </a:lnTo>
                    <a:cubicBezTo>
                      <a:pt x="57454" y="0"/>
                      <a:pt x="-35745" y="206707"/>
                      <a:pt x="15260" y="338411"/>
                    </a:cubicBezTo>
                    <a:cubicBezTo>
                      <a:pt x="22746" y="357753"/>
                      <a:pt x="39223" y="369859"/>
                      <a:pt x="64618" y="370253"/>
                    </a:cubicBezTo>
                    <a:cubicBezTo>
                      <a:pt x="64618" y="370253"/>
                      <a:pt x="64618" y="370253"/>
                      <a:pt x="64618" y="370253"/>
                    </a:cubicBezTo>
                    <a:cubicBezTo>
                      <a:pt x="64618" y="370253"/>
                      <a:pt x="235328" y="370504"/>
                      <a:pt x="289915" y="370504"/>
                    </a:cubicBezTo>
                    <a:cubicBezTo>
                      <a:pt x="430394" y="370504"/>
                      <a:pt x="587206" y="273938"/>
                      <a:pt x="607515" y="269891"/>
                    </a:cubicBezTo>
                    <a:cubicBezTo>
                      <a:pt x="640718" y="263264"/>
                      <a:pt x="654007" y="329671"/>
                      <a:pt x="687210" y="399409"/>
                    </a:cubicBezTo>
                    <a:cubicBezTo>
                      <a:pt x="720414" y="469147"/>
                      <a:pt x="999331" y="708234"/>
                      <a:pt x="999331" y="708234"/>
                    </a:cubicBezTo>
                    <a:cubicBezTo>
                      <a:pt x="999331" y="708234"/>
                      <a:pt x="1042205" y="708664"/>
                      <a:pt x="1059899" y="702002"/>
                    </a:cubicBezTo>
                    <a:cubicBezTo>
                      <a:pt x="1078955" y="694874"/>
                      <a:pt x="1085904" y="685597"/>
                      <a:pt x="1085904" y="685597"/>
                    </a:cubicBezTo>
                    <a:cubicBezTo>
                      <a:pt x="1085904" y="685597"/>
                      <a:pt x="776864" y="70634"/>
                      <a:pt x="673922" y="37430"/>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4" name="Freeform: Shape 120"/>
              <p:cNvSpPr>
                <a:spLocks/>
              </p:cNvSpPr>
              <p:nvPr/>
            </p:nvSpPr>
            <p:spPr bwMode="auto">
              <a:xfrm>
                <a:off x="4409394" y="395966"/>
                <a:ext cx="561663" cy="639275"/>
              </a:xfrm>
              <a:custGeom>
                <a:avLst/>
                <a:gdLst>
                  <a:gd name="T0" fmla="*/ 459897 w 561663"/>
                  <a:gd name="T1" fmla="*/ 16731 h 639275"/>
                  <a:gd name="T2" fmla="*/ 405955 w 561663"/>
                  <a:gd name="T3" fmla="*/ 2690 h 639275"/>
                  <a:gd name="T4" fmla="*/ 379915 w 561663"/>
                  <a:gd name="T5" fmla="*/ 1114 h 639275"/>
                  <a:gd name="T6" fmla="*/ 203367 w 561663"/>
                  <a:gd name="T7" fmla="*/ 189232 h 639275"/>
                  <a:gd name="T8" fmla="*/ 85740 w 561663"/>
                  <a:gd name="T9" fmla="*/ 343752 h 639275"/>
                  <a:gd name="T10" fmla="*/ 65001 w 561663"/>
                  <a:gd name="T11" fmla="*/ 626716 h 639275"/>
                  <a:gd name="T12" fmla="*/ 182556 w 561663"/>
                  <a:gd name="T13" fmla="*/ 626716 h 639275"/>
                  <a:gd name="T14" fmla="*/ 488265 w 561663"/>
                  <a:gd name="T15" fmla="*/ 457260 h 639275"/>
                  <a:gd name="T16" fmla="*/ 459897 w 561663"/>
                  <a:gd name="T17" fmla="*/ 16731 h 639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1663" h="639275">
                    <a:moveTo>
                      <a:pt x="459897" y="16731"/>
                    </a:moveTo>
                    <a:cubicBezTo>
                      <a:pt x="438908" y="4230"/>
                      <a:pt x="418456" y="2332"/>
                      <a:pt x="405955" y="2690"/>
                    </a:cubicBezTo>
                    <a:cubicBezTo>
                      <a:pt x="397251" y="2941"/>
                      <a:pt x="388547" y="2368"/>
                      <a:pt x="379915" y="1114"/>
                    </a:cubicBezTo>
                    <a:cubicBezTo>
                      <a:pt x="272102" y="-14682"/>
                      <a:pt x="207163" y="141916"/>
                      <a:pt x="203367" y="189232"/>
                    </a:cubicBezTo>
                    <a:cubicBezTo>
                      <a:pt x="196383" y="276091"/>
                      <a:pt x="150427" y="289344"/>
                      <a:pt x="85740" y="343752"/>
                    </a:cubicBezTo>
                    <a:cubicBezTo>
                      <a:pt x="-43958" y="452854"/>
                      <a:pt x="-5919" y="579615"/>
                      <a:pt x="65001" y="626716"/>
                    </a:cubicBezTo>
                    <a:cubicBezTo>
                      <a:pt x="107553" y="654976"/>
                      <a:pt x="182556" y="626716"/>
                      <a:pt x="182556" y="626716"/>
                    </a:cubicBezTo>
                    <a:cubicBezTo>
                      <a:pt x="183631" y="627468"/>
                      <a:pt x="387687" y="512635"/>
                      <a:pt x="488265" y="457260"/>
                    </a:cubicBezTo>
                    <a:cubicBezTo>
                      <a:pt x="639060" y="435804"/>
                      <a:pt x="520466" y="52800"/>
                      <a:pt x="459897" y="16731"/>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5" name="Freeform: Shape 121"/>
              <p:cNvSpPr>
                <a:spLocks/>
              </p:cNvSpPr>
              <p:nvPr/>
            </p:nvSpPr>
            <p:spPr bwMode="auto">
              <a:xfrm>
                <a:off x="4675722" y="647880"/>
                <a:ext cx="150443" cy="166745"/>
              </a:xfrm>
              <a:custGeom>
                <a:avLst/>
                <a:gdLst>
                  <a:gd name="T0" fmla="*/ 137621 w 150443"/>
                  <a:gd name="T1" fmla="*/ 158173 h 166745"/>
                  <a:gd name="T2" fmla="*/ 54737 w 150443"/>
                  <a:gd name="T3" fmla="*/ 160716 h 166745"/>
                  <a:gd name="T4" fmla="*/ 7 w 150443"/>
                  <a:gd name="T5" fmla="*/ 95133 h 166745"/>
                  <a:gd name="T6" fmla="*/ 42057 w 150443"/>
                  <a:gd name="T7" fmla="*/ 0 h 166745"/>
                  <a:gd name="T8" fmla="*/ 48147 w 150443"/>
                  <a:gd name="T9" fmla="*/ 2185 h 166745"/>
                  <a:gd name="T10" fmla="*/ 150443 w 150443"/>
                  <a:gd name="T11" fmla="*/ 39006 h 166745"/>
                  <a:gd name="T12" fmla="*/ 138230 w 150443"/>
                  <a:gd name="T13" fmla="*/ 103085 h 166745"/>
                  <a:gd name="T14" fmla="*/ 137621 w 150443"/>
                  <a:gd name="T15" fmla="*/ 158173 h 166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443" h="166745">
                    <a:moveTo>
                      <a:pt x="137621" y="158173"/>
                    </a:moveTo>
                    <a:cubicBezTo>
                      <a:pt x="138086" y="158460"/>
                      <a:pt x="88120" y="175509"/>
                      <a:pt x="54737" y="160716"/>
                    </a:cubicBezTo>
                    <a:cubicBezTo>
                      <a:pt x="23324" y="146819"/>
                      <a:pt x="-459" y="95169"/>
                      <a:pt x="7" y="95133"/>
                    </a:cubicBezTo>
                    <a:cubicBezTo>
                      <a:pt x="14298" y="94488"/>
                      <a:pt x="29987" y="81988"/>
                      <a:pt x="42057" y="0"/>
                    </a:cubicBezTo>
                    <a:lnTo>
                      <a:pt x="48147" y="2185"/>
                    </a:lnTo>
                    <a:lnTo>
                      <a:pt x="150443" y="39006"/>
                    </a:lnTo>
                    <a:cubicBezTo>
                      <a:pt x="150443" y="39006"/>
                      <a:pt x="143029" y="71816"/>
                      <a:pt x="138230" y="103085"/>
                    </a:cubicBezTo>
                    <a:cubicBezTo>
                      <a:pt x="134182" y="129340"/>
                      <a:pt x="132033" y="154448"/>
                      <a:pt x="137621" y="1581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6" name="Freeform: Shape 122"/>
              <p:cNvSpPr>
                <a:spLocks/>
              </p:cNvSpPr>
              <p:nvPr/>
            </p:nvSpPr>
            <p:spPr bwMode="auto">
              <a:xfrm>
                <a:off x="4723869" y="650065"/>
                <a:ext cx="102296" cy="87611"/>
              </a:xfrm>
              <a:custGeom>
                <a:avLst/>
                <a:gdLst>
                  <a:gd name="T0" fmla="*/ 102297 w 102296"/>
                  <a:gd name="T1" fmla="*/ 36821 h 87611"/>
                  <a:gd name="T2" fmla="*/ 92268 w 102296"/>
                  <a:gd name="T3" fmla="*/ 87611 h 87611"/>
                  <a:gd name="T4" fmla="*/ 0 w 102296"/>
                  <a:gd name="T5" fmla="*/ 0 h 87611"/>
                  <a:gd name="T6" fmla="*/ 102297 w 102296"/>
                  <a:gd name="T7" fmla="*/ 36821 h 876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296" h="87611">
                    <a:moveTo>
                      <a:pt x="102297" y="36821"/>
                    </a:moveTo>
                    <a:cubicBezTo>
                      <a:pt x="102297" y="36821"/>
                      <a:pt x="98213" y="54551"/>
                      <a:pt x="92268" y="87611"/>
                    </a:cubicBezTo>
                    <a:cubicBezTo>
                      <a:pt x="33490" y="77045"/>
                      <a:pt x="8274" y="31771"/>
                      <a:pt x="0" y="0"/>
                    </a:cubicBezTo>
                    <a:lnTo>
                      <a:pt x="102297" y="36821"/>
                    </a:lnTo>
                    <a:close/>
                  </a:path>
                </a:pathLst>
              </a:custGeom>
              <a:solidFill>
                <a:srgbClr val="ED975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7" name="Freeform: Shape 123"/>
              <p:cNvSpPr>
                <a:spLocks/>
              </p:cNvSpPr>
              <p:nvPr/>
            </p:nvSpPr>
            <p:spPr bwMode="auto">
              <a:xfrm>
                <a:off x="4713591" y="473261"/>
                <a:ext cx="199644" cy="246254"/>
              </a:xfrm>
              <a:custGeom>
                <a:avLst/>
                <a:gdLst>
                  <a:gd name="T0" fmla="*/ 127797 w 199644"/>
                  <a:gd name="T1" fmla="*/ 246219 h 246254"/>
                  <a:gd name="T2" fmla="*/ 857 w 199644"/>
                  <a:gd name="T3" fmla="*/ 140448 h 246254"/>
                  <a:gd name="T4" fmla="*/ 94522 w 199644"/>
                  <a:gd name="T5" fmla="*/ 757 h 246254"/>
                  <a:gd name="T6" fmla="*/ 199505 w 199644"/>
                  <a:gd name="T7" fmla="*/ 74972 h 246254"/>
                  <a:gd name="T8" fmla="*/ 127797 w 199644"/>
                  <a:gd name="T9" fmla="*/ 246219 h 246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644" h="246254">
                    <a:moveTo>
                      <a:pt x="127797" y="246219"/>
                    </a:moveTo>
                    <a:cubicBezTo>
                      <a:pt x="127797" y="246219"/>
                      <a:pt x="-12181" y="227451"/>
                      <a:pt x="857" y="140448"/>
                    </a:cubicBezTo>
                    <a:cubicBezTo>
                      <a:pt x="13895" y="53446"/>
                      <a:pt x="4618" y="-7553"/>
                      <a:pt x="94522" y="757"/>
                    </a:cubicBezTo>
                    <a:cubicBezTo>
                      <a:pt x="184426" y="9067"/>
                      <a:pt x="196783" y="44849"/>
                      <a:pt x="199505" y="74972"/>
                    </a:cubicBezTo>
                    <a:cubicBezTo>
                      <a:pt x="202227" y="105060"/>
                      <a:pt x="164547" y="248834"/>
                      <a:pt x="127797" y="24621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8" name="Freeform: Shape 124"/>
              <p:cNvSpPr>
                <a:spLocks/>
              </p:cNvSpPr>
              <p:nvPr/>
            </p:nvSpPr>
            <p:spPr bwMode="auto">
              <a:xfrm>
                <a:off x="4673437" y="465580"/>
                <a:ext cx="234574" cy="119626"/>
              </a:xfrm>
              <a:custGeom>
                <a:avLst/>
                <a:gdLst>
                  <a:gd name="T0" fmla="*/ 234574 w 234574"/>
                  <a:gd name="T1" fmla="*/ 34944 h 119626"/>
                  <a:gd name="T2" fmla="*/ 84030 w 234574"/>
                  <a:gd name="T3" fmla="*/ 118400 h 119626"/>
                  <a:gd name="T4" fmla="*/ 0 w 234574"/>
                  <a:gd name="T5" fmla="*/ 105076 h 119626"/>
                  <a:gd name="T6" fmla="*/ 57560 w 234574"/>
                  <a:gd name="T7" fmla="*/ 27100 h 119626"/>
                  <a:gd name="T8" fmla="*/ 92877 w 234574"/>
                  <a:gd name="T9" fmla="*/ 1848 h 119626"/>
                  <a:gd name="T10" fmla="*/ 234574 w 234574"/>
                  <a:gd name="T11" fmla="*/ 34944 h 1196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4574" h="119626">
                    <a:moveTo>
                      <a:pt x="234574" y="34944"/>
                    </a:moveTo>
                    <a:cubicBezTo>
                      <a:pt x="234574" y="34944"/>
                      <a:pt x="144957" y="112168"/>
                      <a:pt x="84030" y="118400"/>
                    </a:cubicBezTo>
                    <a:cubicBezTo>
                      <a:pt x="23067" y="124633"/>
                      <a:pt x="0" y="105076"/>
                      <a:pt x="0" y="105076"/>
                    </a:cubicBezTo>
                    <a:cubicBezTo>
                      <a:pt x="0" y="105076"/>
                      <a:pt x="35926" y="75240"/>
                      <a:pt x="57560" y="27100"/>
                    </a:cubicBezTo>
                    <a:cubicBezTo>
                      <a:pt x="63936" y="12916"/>
                      <a:pt x="77404" y="3173"/>
                      <a:pt x="92877" y="1848"/>
                    </a:cubicBezTo>
                    <a:cubicBezTo>
                      <a:pt x="136396" y="-1913"/>
                      <a:pt x="218886" y="-3632"/>
                      <a:pt x="234574" y="34944"/>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09" name="Freeform: Shape 125"/>
              <p:cNvSpPr>
                <a:spLocks/>
              </p:cNvSpPr>
              <p:nvPr/>
            </p:nvSpPr>
            <p:spPr bwMode="auto">
              <a:xfrm>
                <a:off x="4851991" y="476878"/>
                <a:ext cx="72360" cy="157283"/>
              </a:xfrm>
              <a:custGeom>
                <a:avLst/>
                <a:gdLst>
                  <a:gd name="T0" fmla="*/ 0 w 72360"/>
                  <a:gd name="T1" fmla="*/ 16732 h 157283"/>
                  <a:gd name="T2" fmla="*/ 39400 w 72360"/>
                  <a:gd name="T3" fmla="*/ 67200 h 157283"/>
                  <a:gd name="T4" fmla="*/ 43984 w 72360"/>
                  <a:gd name="T5" fmla="*/ 157283 h 157283"/>
                  <a:gd name="T6" fmla="*/ 64258 w 72360"/>
                  <a:gd name="T7" fmla="*/ 22356 h 157283"/>
                  <a:gd name="T8" fmla="*/ 0 w 72360"/>
                  <a:gd name="T9" fmla="*/ 16732 h 157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360" h="157283">
                    <a:moveTo>
                      <a:pt x="0" y="16732"/>
                    </a:moveTo>
                    <a:cubicBezTo>
                      <a:pt x="0" y="16732"/>
                      <a:pt x="29980" y="45709"/>
                      <a:pt x="39400" y="67200"/>
                    </a:cubicBezTo>
                    <a:cubicBezTo>
                      <a:pt x="48498" y="87939"/>
                      <a:pt x="51256" y="137547"/>
                      <a:pt x="43984" y="157283"/>
                    </a:cubicBezTo>
                    <a:cubicBezTo>
                      <a:pt x="43984" y="157283"/>
                      <a:pt x="90692" y="66484"/>
                      <a:pt x="64258" y="22356"/>
                    </a:cubicBezTo>
                    <a:cubicBezTo>
                      <a:pt x="36248" y="-24423"/>
                      <a:pt x="0" y="16732"/>
                      <a:pt x="0" y="16732"/>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0" name="Freeform: Shape 126"/>
              <p:cNvSpPr>
                <a:spLocks/>
              </p:cNvSpPr>
              <p:nvPr/>
            </p:nvSpPr>
            <p:spPr bwMode="auto">
              <a:xfrm>
                <a:off x="4555551" y="739687"/>
                <a:ext cx="375660" cy="537029"/>
              </a:xfrm>
              <a:custGeom>
                <a:avLst/>
                <a:gdLst>
                  <a:gd name="T0" fmla="*/ 375634 w 375660"/>
                  <a:gd name="T1" fmla="*/ 272571 h 537029"/>
                  <a:gd name="T2" fmla="*/ 343469 w 375660"/>
                  <a:gd name="T3" fmla="*/ 523586 h 537029"/>
                  <a:gd name="T4" fmla="*/ 287378 w 375660"/>
                  <a:gd name="T5" fmla="*/ 535728 h 537029"/>
                  <a:gd name="T6" fmla="*/ 41951 w 375660"/>
                  <a:gd name="T7" fmla="*/ 511121 h 537029"/>
                  <a:gd name="T8" fmla="*/ 19350 w 375660"/>
                  <a:gd name="T9" fmla="*/ 353234 h 537029"/>
                  <a:gd name="T10" fmla="*/ 12902 w 375660"/>
                  <a:gd name="T11" fmla="*/ 323720 h 537029"/>
                  <a:gd name="T12" fmla="*/ 34859 w 375660"/>
                  <a:gd name="T13" fmla="*/ 151577 h 537029"/>
                  <a:gd name="T14" fmla="*/ 130494 w 375660"/>
                  <a:gd name="T15" fmla="*/ 66 h 537029"/>
                  <a:gd name="T16" fmla="*/ 258365 w 375660"/>
                  <a:gd name="T17" fmla="*/ 11277 h 537029"/>
                  <a:gd name="T18" fmla="*/ 375634 w 375660"/>
                  <a:gd name="T19" fmla="*/ 272571 h 5370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660" h="537029">
                    <a:moveTo>
                      <a:pt x="375634" y="272571"/>
                    </a:moveTo>
                    <a:cubicBezTo>
                      <a:pt x="371407" y="555894"/>
                      <a:pt x="374452" y="496686"/>
                      <a:pt x="343469" y="523586"/>
                    </a:cubicBezTo>
                    <a:cubicBezTo>
                      <a:pt x="335983" y="530069"/>
                      <a:pt x="314993" y="533901"/>
                      <a:pt x="287378" y="535728"/>
                    </a:cubicBezTo>
                    <a:cubicBezTo>
                      <a:pt x="200483" y="541495"/>
                      <a:pt x="47754" y="527168"/>
                      <a:pt x="41951" y="511121"/>
                    </a:cubicBezTo>
                    <a:cubicBezTo>
                      <a:pt x="21893" y="455567"/>
                      <a:pt x="36041" y="438302"/>
                      <a:pt x="19350" y="353234"/>
                    </a:cubicBezTo>
                    <a:cubicBezTo>
                      <a:pt x="17594" y="344172"/>
                      <a:pt x="15445" y="334394"/>
                      <a:pt x="12902" y="323720"/>
                    </a:cubicBezTo>
                    <a:cubicBezTo>
                      <a:pt x="-1031" y="265300"/>
                      <a:pt x="-14606" y="245421"/>
                      <a:pt x="34859" y="151577"/>
                    </a:cubicBezTo>
                    <a:cubicBezTo>
                      <a:pt x="79704" y="66581"/>
                      <a:pt x="126303" y="-2441"/>
                      <a:pt x="130494" y="66"/>
                    </a:cubicBezTo>
                    <a:cubicBezTo>
                      <a:pt x="248837" y="70306"/>
                      <a:pt x="258365" y="11277"/>
                      <a:pt x="258365" y="11277"/>
                    </a:cubicBezTo>
                    <a:cubicBezTo>
                      <a:pt x="258365" y="11277"/>
                      <a:pt x="377711" y="134349"/>
                      <a:pt x="375634" y="272571"/>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1" name="Freeform: Shape 127"/>
              <p:cNvSpPr>
                <a:spLocks/>
              </p:cNvSpPr>
              <p:nvPr/>
            </p:nvSpPr>
            <p:spPr bwMode="auto">
              <a:xfrm>
                <a:off x="5048418" y="1546739"/>
                <a:ext cx="186039" cy="441297"/>
              </a:xfrm>
              <a:custGeom>
                <a:avLst/>
                <a:gdLst>
                  <a:gd name="T0" fmla="*/ 186040 w 186039"/>
                  <a:gd name="T1" fmla="*/ 196105 h 441297"/>
                  <a:gd name="T2" fmla="*/ 95062 w 186039"/>
                  <a:gd name="T3" fmla="*/ 440887 h 441297"/>
                  <a:gd name="T4" fmla="*/ 46743 w 186039"/>
                  <a:gd name="T5" fmla="*/ 436481 h 441297"/>
                  <a:gd name="T6" fmla="*/ 0 w 186039"/>
                  <a:gd name="T7" fmla="*/ 413737 h 441297"/>
                  <a:gd name="T8" fmla="*/ 72389 w 186039"/>
                  <a:gd name="T9" fmla="*/ 0 h 441297"/>
                  <a:gd name="T10" fmla="*/ 186040 w 186039"/>
                  <a:gd name="T11" fmla="*/ 196105 h 4412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039" h="441297">
                    <a:moveTo>
                      <a:pt x="186040" y="196105"/>
                    </a:moveTo>
                    <a:lnTo>
                      <a:pt x="95062" y="440887"/>
                    </a:lnTo>
                    <a:cubicBezTo>
                      <a:pt x="95062" y="440887"/>
                      <a:pt x="70383" y="443287"/>
                      <a:pt x="46743" y="436481"/>
                    </a:cubicBezTo>
                    <a:cubicBezTo>
                      <a:pt x="24965" y="430177"/>
                      <a:pt x="0" y="413737"/>
                      <a:pt x="0" y="413737"/>
                    </a:cubicBezTo>
                    <a:cubicBezTo>
                      <a:pt x="0" y="413737"/>
                      <a:pt x="25252" y="150902"/>
                      <a:pt x="72389" y="0"/>
                    </a:cubicBezTo>
                    <a:lnTo>
                      <a:pt x="186040" y="196105"/>
                    </a:ln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2" name="Freeform: Shape 128"/>
              <p:cNvSpPr>
                <a:spLocks/>
              </p:cNvSpPr>
              <p:nvPr/>
            </p:nvSpPr>
            <p:spPr bwMode="auto">
              <a:xfrm>
                <a:off x="4813952" y="750965"/>
                <a:ext cx="197430" cy="460161"/>
              </a:xfrm>
              <a:custGeom>
                <a:avLst/>
                <a:gdLst>
                  <a:gd name="T0" fmla="*/ 0 w 197430"/>
                  <a:gd name="T1" fmla="*/ 0 h 460161"/>
                  <a:gd name="T2" fmla="*/ 136073 w 197430"/>
                  <a:gd name="T3" fmla="*/ 73069 h 460161"/>
                  <a:gd name="T4" fmla="*/ 197430 w 197430"/>
                  <a:gd name="T5" fmla="*/ 443681 h 460161"/>
                  <a:gd name="T6" fmla="*/ 134497 w 197430"/>
                  <a:gd name="T7" fmla="*/ 448624 h 460161"/>
                  <a:gd name="T8" fmla="*/ 44522 w 197430"/>
                  <a:gd name="T9" fmla="*/ 150902 h 460161"/>
                  <a:gd name="T10" fmla="*/ 0 w 197430"/>
                  <a:gd name="T11" fmla="*/ 0 h 460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7430" h="460161">
                    <a:moveTo>
                      <a:pt x="0" y="0"/>
                    </a:moveTo>
                    <a:cubicBezTo>
                      <a:pt x="0" y="0"/>
                      <a:pt x="121746" y="20631"/>
                      <a:pt x="136073" y="73069"/>
                    </a:cubicBezTo>
                    <a:cubicBezTo>
                      <a:pt x="150365" y="125507"/>
                      <a:pt x="197430" y="443681"/>
                      <a:pt x="197430" y="443681"/>
                    </a:cubicBezTo>
                    <a:cubicBezTo>
                      <a:pt x="197430" y="443681"/>
                      <a:pt x="163080" y="477207"/>
                      <a:pt x="134497" y="448624"/>
                    </a:cubicBezTo>
                    <a:cubicBezTo>
                      <a:pt x="105914" y="420041"/>
                      <a:pt x="44522" y="150902"/>
                      <a:pt x="44522" y="150902"/>
                    </a:cubicBezTo>
                    <a:lnTo>
                      <a:pt x="0" y="0"/>
                    </a:ln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3" name="Freeform: Shape 129"/>
              <p:cNvSpPr>
                <a:spLocks/>
              </p:cNvSpPr>
              <p:nvPr/>
            </p:nvSpPr>
            <p:spPr bwMode="auto">
              <a:xfrm>
                <a:off x="4574901" y="974936"/>
                <a:ext cx="268027" cy="301780"/>
              </a:xfrm>
              <a:custGeom>
                <a:avLst/>
                <a:gdLst>
                  <a:gd name="T0" fmla="*/ 268028 w 268027"/>
                  <a:gd name="T1" fmla="*/ 300479 h 301780"/>
                  <a:gd name="T2" fmla="*/ 22601 w 268027"/>
                  <a:gd name="T3" fmla="*/ 275872 h 301780"/>
                  <a:gd name="T4" fmla="*/ 0 w 268027"/>
                  <a:gd name="T5" fmla="*/ 117985 h 301780"/>
                  <a:gd name="T6" fmla="*/ 41907 w 268027"/>
                  <a:gd name="T7" fmla="*/ 0 h 301780"/>
                  <a:gd name="T8" fmla="*/ 73714 w 268027"/>
                  <a:gd name="T9" fmla="*/ 165982 h 301780"/>
                  <a:gd name="T10" fmla="*/ 251193 w 268027"/>
                  <a:gd name="T11" fmla="*/ 261581 h 301780"/>
                  <a:gd name="T12" fmla="*/ 268028 w 268027"/>
                  <a:gd name="T13" fmla="*/ 300479 h 3017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027" h="301780">
                    <a:moveTo>
                      <a:pt x="268028" y="300479"/>
                    </a:moveTo>
                    <a:cubicBezTo>
                      <a:pt x="181133" y="306246"/>
                      <a:pt x="28404" y="291919"/>
                      <a:pt x="22601" y="275872"/>
                    </a:cubicBezTo>
                    <a:cubicBezTo>
                      <a:pt x="2543" y="220318"/>
                      <a:pt x="16691" y="203054"/>
                      <a:pt x="0" y="117985"/>
                    </a:cubicBezTo>
                    <a:lnTo>
                      <a:pt x="41907" y="0"/>
                    </a:lnTo>
                    <a:cubicBezTo>
                      <a:pt x="41907" y="0"/>
                      <a:pt x="34994" y="131417"/>
                      <a:pt x="73714" y="165982"/>
                    </a:cubicBezTo>
                    <a:cubicBezTo>
                      <a:pt x="112433" y="200546"/>
                      <a:pt x="232353" y="232711"/>
                      <a:pt x="251193" y="261581"/>
                    </a:cubicBezTo>
                    <a:cubicBezTo>
                      <a:pt x="260327" y="275442"/>
                      <a:pt x="266309" y="289304"/>
                      <a:pt x="268028" y="300479"/>
                    </a:cubicBez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4" name="Freeform: Shape 130"/>
              <p:cNvSpPr>
                <a:spLocks/>
              </p:cNvSpPr>
              <p:nvPr/>
            </p:nvSpPr>
            <p:spPr bwMode="auto">
              <a:xfrm>
                <a:off x="4743390" y="1206865"/>
                <a:ext cx="151755" cy="52665"/>
              </a:xfrm>
              <a:custGeom>
                <a:avLst/>
                <a:gdLst>
                  <a:gd name="T0" fmla="*/ 0 w 151755"/>
                  <a:gd name="T1" fmla="*/ 13283 h 52665"/>
                  <a:gd name="T2" fmla="*/ 99539 w 151755"/>
                  <a:gd name="T3" fmla="*/ 1785 h 52665"/>
                  <a:gd name="T4" fmla="*/ 151404 w 151755"/>
                  <a:gd name="T5" fmla="*/ 46737 h 52665"/>
                  <a:gd name="T6" fmla="*/ 109210 w 151755"/>
                  <a:gd name="T7" fmla="*/ 36350 h 52665"/>
                  <a:gd name="T8" fmla="*/ 72819 w 151755"/>
                  <a:gd name="T9" fmla="*/ 44337 h 52665"/>
                  <a:gd name="T10" fmla="*/ 7593 w 151755"/>
                  <a:gd name="T11" fmla="*/ 50892 h 52665"/>
                  <a:gd name="T12" fmla="*/ 0 w 151755"/>
                  <a:gd name="T13" fmla="*/ 13283 h 526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755" h="52665">
                    <a:moveTo>
                      <a:pt x="0" y="13283"/>
                    </a:moveTo>
                    <a:cubicBezTo>
                      <a:pt x="0" y="13283"/>
                      <a:pt x="85713" y="-5808"/>
                      <a:pt x="99539" y="1785"/>
                    </a:cubicBezTo>
                    <a:cubicBezTo>
                      <a:pt x="113365" y="9378"/>
                      <a:pt x="147177" y="37102"/>
                      <a:pt x="151404" y="46737"/>
                    </a:cubicBezTo>
                    <a:cubicBezTo>
                      <a:pt x="155631" y="56372"/>
                      <a:pt x="120600" y="39430"/>
                      <a:pt x="109210" y="36350"/>
                    </a:cubicBezTo>
                    <a:cubicBezTo>
                      <a:pt x="101831" y="34380"/>
                      <a:pt x="82418" y="41113"/>
                      <a:pt x="72819" y="44337"/>
                    </a:cubicBezTo>
                    <a:cubicBezTo>
                      <a:pt x="32380" y="57805"/>
                      <a:pt x="7593" y="50892"/>
                      <a:pt x="7593" y="50892"/>
                    </a:cubicBezTo>
                    <a:lnTo>
                      <a:pt x="0" y="13283"/>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5" name="Freeform: Shape 131"/>
              <p:cNvSpPr>
                <a:spLocks/>
              </p:cNvSpPr>
              <p:nvPr/>
            </p:nvSpPr>
            <p:spPr bwMode="auto">
              <a:xfrm>
                <a:off x="4408363" y="739718"/>
                <a:ext cx="348901" cy="544932"/>
              </a:xfrm>
              <a:custGeom>
                <a:avLst/>
                <a:gdLst>
                  <a:gd name="T0" fmla="*/ 277646 w 348901"/>
                  <a:gd name="T1" fmla="*/ 0 h 544932"/>
                  <a:gd name="T2" fmla="*/ 122732 w 348901"/>
                  <a:gd name="T3" fmla="*/ 62646 h 544932"/>
                  <a:gd name="T4" fmla="*/ 19146 w 348901"/>
                  <a:gd name="T5" fmla="*/ 518684 h 544932"/>
                  <a:gd name="T6" fmla="*/ 345951 w 348901"/>
                  <a:gd name="T7" fmla="*/ 531793 h 544932"/>
                  <a:gd name="T8" fmla="*/ 342620 w 348901"/>
                  <a:gd name="T9" fmla="*/ 472944 h 544932"/>
                  <a:gd name="T10" fmla="*/ 130075 w 348901"/>
                  <a:gd name="T11" fmla="*/ 413916 h 544932"/>
                  <a:gd name="T12" fmla="*/ 240753 w 348901"/>
                  <a:gd name="T13" fmla="*/ 214659 h 544932"/>
                  <a:gd name="T14" fmla="*/ 277646 w 348901"/>
                  <a:gd name="T15" fmla="*/ 0 h 544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8901" h="544932">
                    <a:moveTo>
                      <a:pt x="277646" y="0"/>
                    </a:moveTo>
                    <a:cubicBezTo>
                      <a:pt x="277646" y="0"/>
                      <a:pt x="162562" y="7092"/>
                      <a:pt x="122732" y="62646"/>
                    </a:cubicBezTo>
                    <a:cubicBezTo>
                      <a:pt x="66641" y="140873"/>
                      <a:pt x="-44611" y="474234"/>
                      <a:pt x="19146" y="518684"/>
                    </a:cubicBezTo>
                    <a:cubicBezTo>
                      <a:pt x="90961" y="568758"/>
                      <a:pt x="345951" y="531793"/>
                      <a:pt x="345951" y="531793"/>
                    </a:cubicBezTo>
                    <a:cubicBezTo>
                      <a:pt x="345951" y="531793"/>
                      <a:pt x="354440" y="492143"/>
                      <a:pt x="342620" y="472944"/>
                    </a:cubicBezTo>
                    <a:cubicBezTo>
                      <a:pt x="330800" y="453746"/>
                      <a:pt x="138958" y="422763"/>
                      <a:pt x="130075" y="413916"/>
                    </a:cubicBezTo>
                    <a:cubicBezTo>
                      <a:pt x="121228" y="405068"/>
                      <a:pt x="240753" y="241236"/>
                      <a:pt x="240753" y="214659"/>
                    </a:cubicBezTo>
                    <a:cubicBezTo>
                      <a:pt x="240789" y="188117"/>
                      <a:pt x="277646" y="0"/>
                      <a:pt x="277646" y="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6" name="Freeform: Shape 132"/>
              <p:cNvSpPr>
                <a:spLocks/>
              </p:cNvSpPr>
              <p:nvPr/>
            </p:nvSpPr>
            <p:spPr bwMode="auto">
              <a:xfrm>
                <a:off x="4847084" y="1232541"/>
                <a:ext cx="33561" cy="28084"/>
              </a:xfrm>
              <a:custGeom>
                <a:avLst/>
                <a:gdLst>
                  <a:gd name="T0" fmla="*/ 0 w 33561"/>
                  <a:gd name="T1" fmla="*/ 0 h 28084"/>
                  <a:gd name="T2" fmla="*/ 23855 w 33561"/>
                  <a:gd name="T3" fmla="*/ 25932 h 28084"/>
                  <a:gd name="T4" fmla="*/ 33562 w 33561"/>
                  <a:gd name="T5" fmla="*/ 28010 h 28084"/>
                  <a:gd name="T6" fmla="*/ 21455 w 33561"/>
                  <a:gd name="T7" fmla="*/ 6232 h 28084"/>
                  <a:gd name="T8" fmla="*/ 0 w 33561"/>
                  <a:gd name="T9" fmla="*/ 0 h 280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61" h="28084">
                    <a:moveTo>
                      <a:pt x="0" y="0"/>
                    </a:moveTo>
                    <a:cubicBezTo>
                      <a:pt x="0" y="0"/>
                      <a:pt x="17945" y="23174"/>
                      <a:pt x="23855" y="25932"/>
                    </a:cubicBezTo>
                    <a:cubicBezTo>
                      <a:pt x="29729" y="28690"/>
                      <a:pt x="33562" y="28010"/>
                      <a:pt x="33562" y="28010"/>
                    </a:cubicBezTo>
                    <a:lnTo>
                      <a:pt x="21455" y="6232"/>
                    </a:ln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517" name="Freeform: Shape 133"/>
              <p:cNvSpPr>
                <a:spLocks/>
              </p:cNvSpPr>
              <p:nvPr/>
            </p:nvSpPr>
            <p:spPr bwMode="auto">
              <a:xfrm>
                <a:off x="4842929" y="1208686"/>
                <a:ext cx="52222" cy="28706"/>
              </a:xfrm>
              <a:custGeom>
                <a:avLst/>
                <a:gdLst>
                  <a:gd name="T0" fmla="*/ 0 w 52222"/>
                  <a:gd name="T1" fmla="*/ 0 h 28706"/>
                  <a:gd name="T2" fmla="*/ 52223 w 52222"/>
                  <a:gd name="T3" fmla="*/ 25359 h 28706"/>
                  <a:gd name="T4" fmla="*/ 43591 w 52222"/>
                  <a:gd name="T5" fmla="*/ 28690 h 28706"/>
                  <a:gd name="T6" fmla="*/ 20954 w 52222"/>
                  <a:gd name="T7" fmla="*/ 22458 h 28706"/>
                  <a:gd name="T8" fmla="*/ 0 w 52222"/>
                  <a:gd name="T9" fmla="*/ 0 h 287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222" h="28706">
                    <a:moveTo>
                      <a:pt x="0" y="0"/>
                    </a:moveTo>
                    <a:lnTo>
                      <a:pt x="52223" y="25359"/>
                    </a:lnTo>
                    <a:cubicBezTo>
                      <a:pt x="52223" y="25359"/>
                      <a:pt x="50002" y="28977"/>
                      <a:pt x="43591" y="28690"/>
                    </a:cubicBezTo>
                    <a:cubicBezTo>
                      <a:pt x="37179" y="28404"/>
                      <a:pt x="20954" y="22458"/>
                      <a:pt x="20954" y="22458"/>
                    </a:cubicBez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nvGrpSpPr>
            <p:cNvPr id="60494" name="Graphic 8"/>
            <p:cNvGrpSpPr>
              <a:grpSpLocks/>
            </p:cNvGrpSpPr>
            <p:nvPr/>
          </p:nvGrpSpPr>
          <p:grpSpPr bwMode="auto">
            <a:xfrm>
              <a:off x="4743390" y="971354"/>
              <a:ext cx="664822" cy="308968"/>
              <a:chOff x="4743390" y="971354"/>
              <a:chExt cx="664822" cy="308968"/>
            </a:xfrm>
          </p:grpSpPr>
          <p:sp>
            <p:nvSpPr>
              <p:cNvPr id="60495" name="Freeform: Shape 135"/>
              <p:cNvSpPr>
                <a:spLocks/>
              </p:cNvSpPr>
              <p:nvPr/>
            </p:nvSpPr>
            <p:spPr bwMode="auto">
              <a:xfrm>
                <a:off x="4743390" y="1268288"/>
                <a:ext cx="545440" cy="12034"/>
              </a:xfrm>
              <a:custGeom>
                <a:avLst/>
                <a:gdLst>
                  <a:gd name="T0" fmla="*/ 545440 w 545440"/>
                  <a:gd name="T1" fmla="*/ 0 h 12034"/>
                  <a:gd name="T2" fmla="*/ 0 w 545440"/>
                  <a:gd name="T3" fmla="*/ 0 h 12034"/>
                  <a:gd name="T4" fmla="*/ 0 w 545440"/>
                  <a:gd name="T5" fmla="*/ 12035 h 12034"/>
                  <a:gd name="T6" fmla="*/ 540605 w 545440"/>
                  <a:gd name="T7" fmla="*/ 12035 h 120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5440" h="12034">
                    <a:moveTo>
                      <a:pt x="545440" y="0"/>
                    </a:moveTo>
                    <a:lnTo>
                      <a:pt x="0" y="0"/>
                    </a:lnTo>
                    <a:lnTo>
                      <a:pt x="0" y="12035"/>
                    </a:lnTo>
                    <a:lnTo>
                      <a:pt x="540605" y="12035"/>
                    </a:lnTo>
                    <a:lnTo>
                      <a:pt x="545440" y="0"/>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96" name="Freeform: Shape 136"/>
              <p:cNvSpPr>
                <a:spLocks/>
              </p:cNvSpPr>
              <p:nvPr/>
            </p:nvSpPr>
            <p:spPr bwMode="auto">
              <a:xfrm>
                <a:off x="4870938" y="971354"/>
                <a:ext cx="537273" cy="308968"/>
              </a:xfrm>
              <a:custGeom>
                <a:avLst/>
                <a:gdLst>
                  <a:gd name="T0" fmla="*/ 0 w 537273"/>
                  <a:gd name="T1" fmla="*/ 308968 h 308968"/>
                  <a:gd name="T2" fmla="*/ 413056 w 537273"/>
                  <a:gd name="T3" fmla="*/ 308968 h 308968"/>
                  <a:gd name="T4" fmla="*/ 537274 w 537273"/>
                  <a:gd name="T5" fmla="*/ 0 h 308968"/>
                  <a:gd name="T6" fmla="*/ 124898 w 537273"/>
                  <a:gd name="T7" fmla="*/ 0 h 3089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7273" h="308968">
                    <a:moveTo>
                      <a:pt x="0" y="308968"/>
                    </a:moveTo>
                    <a:lnTo>
                      <a:pt x="413056" y="308968"/>
                    </a:lnTo>
                    <a:lnTo>
                      <a:pt x="537274" y="0"/>
                    </a:lnTo>
                    <a:lnTo>
                      <a:pt x="124898" y="0"/>
                    </a:lnTo>
                    <a:lnTo>
                      <a:pt x="0" y="308968"/>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97" name="Freeform: Shape 137"/>
              <p:cNvSpPr>
                <a:spLocks/>
              </p:cNvSpPr>
              <p:nvPr/>
            </p:nvSpPr>
            <p:spPr bwMode="auto">
              <a:xfrm>
                <a:off x="5139600" y="1106174"/>
                <a:ext cx="40927" cy="39328"/>
              </a:xfrm>
              <a:custGeom>
                <a:avLst/>
                <a:gdLst>
                  <a:gd name="T0" fmla="*/ 40128 w 40927"/>
                  <a:gd name="T1" fmla="*/ 19664 h 39328"/>
                  <a:gd name="T2" fmla="*/ 26087 w 40927"/>
                  <a:gd name="T3" fmla="*/ 0 h 39328"/>
                  <a:gd name="T4" fmla="*/ 799 w 40927"/>
                  <a:gd name="T5" fmla="*/ 19664 h 39328"/>
                  <a:gd name="T6" fmla="*/ 14840 w 40927"/>
                  <a:gd name="T7" fmla="*/ 39328 h 39328"/>
                  <a:gd name="T8" fmla="*/ 40128 w 40927"/>
                  <a:gd name="T9" fmla="*/ 19664 h 39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27" h="39328">
                    <a:moveTo>
                      <a:pt x="40128" y="19664"/>
                    </a:moveTo>
                    <a:cubicBezTo>
                      <a:pt x="43244" y="8811"/>
                      <a:pt x="36976" y="0"/>
                      <a:pt x="26087" y="0"/>
                    </a:cubicBezTo>
                    <a:cubicBezTo>
                      <a:pt x="15234" y="0"/>
                      <a:pt x="3880" y="8811"/>
                      <a:pt x="799" y="19664"/>
                    </a:cubicBezTo>
                    <a:cubicBezTo>
                      <a:pt x="-2317" y="30517"/>
                      <a:pt x="3951" y="39328"/>
                      <a:pt x="14840" y="39328"/>
                    </a:cubicBezTo>
                    <a:cubicBezTo>
                      <a:pt x="25657" y="39328"/>
                      <a:pt x="37012" y="30517"/>
                      <a:pt x="40128" y="19664"/>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grpSp>
        <p:nvGrpSpPr>
          <p:cNvPr id="139" name="Graphic 8"/>
          <p:cNvGrpSpPr>
            <a:grpSpLocks/>
          </p:cNvGrpSpPr>
          <p:nvPr/>
        </p:nvGrpSpPr>
        <p:grpSpPr bwMode="auto">
          <a:xfrm>
            <a:off x="1816100" y="3898900"/>
            <a:ext cx="387350" cy="1155700"/>
            <a:chOff x="7426144" y="2517441"/>
            <a:chExt cx="1073146" cy="2602490"/>
          </a:xfrm>
        </p:grpSpPr>
        <p:grpSp>
          <p:nvGrpSpPr>
            <p:cNvPr id="60463" name="Graphic 8"/>
            <p:cNvGrpSpPr>
              <a:grpSpLocks/>
            </p:cNvGrpSpPr>
            <p:nvPr/>
          </p:nvGrpSpPr>
          <p:grpSpPr bwMode="auto">
            <a:xfrm>
              <a:off x="7426144" y="2517441"/>
              <a:ext cx="969417" cy="2602490"/>
              <a:chOff x="7426144" y="2517441"/>
              <a:chExt cx="969417" cy="2602490"/>
            </a:xfrm>
          </p:grpSpPr>
          <p:sp>
            <p:nvSpPr>
              <p:cNvPr id="60467" name="Freeform: Shape 140"/>
              <p:cNvSpPr>
                <a:spLocks/>
              </p:cNvSpPr>
              <p:nvPr/>
            </p:nvSpPr>
            <p:spPr bwMode="auto">
              <a:xfrm>
                <a:off x="7508578" y="3175055"/>
                <a:ext cx="23322" cy="54317"/>
              </a:xfrm>
              <a:custGeom>
                <a:avLst/>
                <a:gdLst>
                  <a:gd name="T0" fmla="*/ 6391 w 23322"/>
                  <a:gd name="T1" fmla="*/ 54317 h 54317"/>
                  <a:gd name="T2" fmla="*/ 21901 w 23322"/>
                  <a:gd name="T3" fmla="*/ 2130 h 54317"/>
                  <a:gd name="T4" fmla="*/ 195 w 23322"/>
                  <a:gd name="T5" fmla="*/ 7288 h 54317"/>
                  <a:gd name="T6" fmla="*/ 6391 w 23322"/>
                  <a:gd name="T7" fmla="*/ 54317 h 543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22" h="54317">
                    <a:moveTo>
                      <a:pt x="6391" y="54317"/>
                    </a:moveTo>
                    <a:cubicBezTo>
                      <a:pt x="6391" y="52777"/>
                      <a:pt x="29136" y="5748"/>
                      <a:pt x="21901" y="2130"/>
                    </a:cubicBezTo>
                    <a:cubicBezTo>
                      <a:pt x="14665" y="-1488"/>
                      <a:pt x="1700" y="-950"/>
                      <a:pt x="195" y="7288"/>
                    </a:cubicBezTo>
                    <a:cubicBezTo>
                      <a:pt x="-1309" y="15526"/>
                      <a:pt x="6391" y="54317"/>
                      <a:pt x="6391" y="5431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8" name="Freeform: Shape 141"/>
              <p:cNvSpPr>
                <a:spLocks/>
              </p:cNvSpPr>
              <p:nvPr/>
            </p:nvSpPr>
            <p:spPr bwMode="auto">
              <a:xfrm>
                <a:off x="7854419" y="2553036"/>
                <a:ext cx="279369" cy="313784"/>
              </a:xfrm>
              <a:custGeom>
                <a:avLst/>
                <a:gdLst>
                  <a:gd name="T0" fmla="*/ 0 w 279369"/>
                  <a:gd name="T1" fmla="*/ 91962 h 313784"/>
                  <a:gd name="T2" fmla="*/ 203914 w 279369"/>
                  <a:gd name="T3" fmla="*/ 34259 h 313784"/>
                  <a:gd name="T4" fmla="*/ 275622 w 279369"/>
                  <a:gd name="T5" fmla="*/ 145725 h 313784"/>
                  <a:gd name="T6" fmla="*/ 202803 w 279369"/>
                  <a:gd name="T7" fmla="*/ 289500 h 313784"/>
                  <a:gd name="T8" fmla="*/ 167379 w 279369"/>
                  <a:gd name="T9" fmla="*/ 313784 h 313784"/>
                  <a:gd name="T10" fmla="*/ 0 w 279369"/>
                  <a:gd name="T11" fmla="*/ 91962 h 313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369" h="313784">
                    <a:moveTo>
                      <a:pt x="0" y="91962"/>
                    </a:moveTo>
                    <a:cubicBezTo>
                      <a:pt x="0" y="91962"/>
                      <a:pt x="133315" y="-68253"/>
                      <a:pt x="203914" y="34259"/>
                    </a:cubicBezTo>
                    <a:cubicBezTo>
                      <a:pt x="203914" y="34259"/>
                      <a:pt x="256567" y="56108"/>
                      <a:pt x="275622" y="145725"/>
                    </a:cubicBezTo>
                    <a:cubicBezTo>
                      <a:pt x="295035" y="237169"/>
                      <a:pt x="234252" y="306692"/>
                      <a:pt x="202803" y="289500"/>
                    </a:cubicBezTo>
                    <a:cubicBezTo>
                      <a:pt x="182637" y="278468"/>
                      <a:pt x="167379" y="313784"/>
                      <a:pt x="167379" y="313784"/>
                    </a:cubicBezTo>
                    <a:lnTo>
                      <a:pt x="0" y="91962"/>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9" name="Freeform: Shape 142"/>
              <p:cNvSpPr>
                <a:spLocks/>
              </p:cNvSpPr>
              <p:nvPr/>
            </p:nvSpPr>
            <p:spPr bwMode="auto">
              <a:xfrm>
                <a:off x="7480942" y="3015717"/>
                <a:ext cx="339736" cy="483957"/>
              </a:xfrm>
              <a:custGeom>
                <a:avLst/>
                <a:gdLst>
                  <a:gd name="T0" fmla="*/ 208104 w 339736"/>
                  <a:gd name="T1" fmla="*/ 481863 h 483957"/>
                  <a:gd name="T2" fmla="*/ 0 w 339736"/>
                  <a:gd name="T3" fmla="*/ 261401 h 483957"/>
                  <a:gd name="T4" fmla="*/ 33419 w 339736"/>
                  <a:gd name="T5" fmla="*/ 238012 h 483957"/>
                  <a:gd name="T6" fmla="*/ 186542 w 339736"/>
                  <a:gd name="T7" fmla="*/ 356929 h 483957"/>
                  <a:gd name="T8" fmla="*/ 198685 w 339736"/>
                  <a:gd name="T9" fmla="*/ 263264 h 483957"/>
                  <a:gd name="T10" fmla="*/ 334364 w 339736"/>
                  <a:gd name="T11" fmla="*/ 2722 h 483957"/>
                  <a:gd name="T12" fmla="*/ 339736 w 339736"/>
                  <a:gd name="T13" fmla="*/ 0 h 483957"/>
                  <a:gd name="T14" fmla="*/ 339485 w 339736"/>
                  <a:gd name="T15" fmla="*/ 4083 h 483957"/>
                  <a:gd name="T16" fmla="*/ 337373 w 339736"/>
                  <a:gd name="T17" fmla="*/ 37394 h 483957"/>
                  <a:gd name="T18" fmla="*/ 208104 w 339736"/>
                  <a:gd name="T19" fmla="*/ 481863 h 4839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9736" h="483957">
                    <a:moveTo>
                      <a:pt x="208104" y="481863"/>
                    </a:moveTo>
                    <a:cubicBezTo>
                      <a:pt x="102118" y="442821"/>
                      <a:pt x="0" y="261401"/>
                      <a:pt x="0" y="261401"/>
                    </a:cubicBezTo>
                    <a:lnTo>
                      <a:pt x="33419" y="238012"/>
                    </a:lnTo>
                    <a:cubicBezTo>
                      <a:pt x="61250" y="278738"/>
                      <a:pt x="186542" y="356929"/>
                      <a:pt x="186542" y="356929"/>
                    </a:cubicBezTo>
                    <a:cubicBezTo>
                      <a:pt x="189407" y="322615"/>
                      <a:pt x="193562" y="291453"/>
                      <a:pt x="198685" y="263264"/>
                    </a:cubicBezTo>
                    <a:cubicBezTo>
                      <a:pt x="233464" y="71565"/>
                      <a:pt x="313016" y="14757"/>
                      <a:pt x="334364" y="2722"/>
                    </a:cubicBezTo>
                    <a:cubicBezTo>
                      <a:pt x="337802" y="752"/>
                      <a:pt x="339736" y="0"/>
                      <a:pt x="339736" y="0"/>
                    </a:cubicBezTo>
                    <a:cubicBezTo>
                      <a:pt x="339736" y="0"/>
                      <a:pt x="339665" y="1397"/>
                      <a:pt x="339485" y="4083"/>
                    </a:cubicBezTo>
                    <a:cubicBezTo>
                      <a:pt x="339199" y="9850"/>
                      <a:pt x="338518" y="21491"/>
                      <a:pt x="337373" y="37394"/>
                    </a:cubicBezTo>
                    <a:cubicBezTo>
                      <a:pt x="329134" y="156132"/>
                      <a:pt x="296683" y="514529"/>
                      <a:pt x="208104" y="48186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0" name="Freeform: Shape 143"/>
              <p:cNvSpPr>
                <a:spLocks/>
              </p:cNvSpPr>
              <p:nvPr/>
            </p:nvSpPr>
            <p:spPr bwMode="auto">
              <a:xfrm>
                <a:off x="8043755" y="2517441"/>
                <a:ext cx="150591" cy="159328"/>
              </a:xfrm>
              <a:custGeom>
                <a:avLst/>
                <a:gdLst>
                  <a:gd name="T0" fmla="*/ 0 w 150591"/>
                  <a:gd name="T1" fmla="*/ 53628 h 159328"/>
                  <a:gd name="T2" fmla="*/ 123250 w 150591"/>
                  <a:gd name="T3" fmla="*/ 4342 h 159328"/>
                  <a:gd name="T4" fmla="*/ 59028 w 150591"/>
                  <a:gd name="T5" fmla="*/ 17416 h 159328"/>
                  <a:gd name="T6" fmla="*/ 124002 w 150591"/>
                  <a:gd name="T7" fmla="*/ 14443 h 159328"/>
                  <a:gd name="T8" fmla="*/ 149398 w 150591"/>
                  <a:gd name="T9" fmla="*/ 96968 h 159328"/>
                  <a:gd name="T10" fmla="*/ 99718 w 150591"/>
                  <a:gd name="T11" fmla="*/ 159328 h 159328"/>
                  <a:gd name="T12" fmla="*/ 59745 w 150591"/>
                  <a:gd name="T13" fmla="*/ 143282 h 159328"/>
                  <a:gd name="T14" fmla="*/ 0 w 150591"/>
                  <a:gd name="T15" fmla="*/ 53628 h 1593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591" h="159328">
                    <a:moveTo>
                      <a:pt x="0" y="53628"/>
                    </a:moveTo>
                    <a:cubicBezTo>
                      <a:pt x="0" y="53628"/>
                      <a:pt x="17945" y="-18080"/>
                      <a:pt x="123250" y="4342"/>
                    </a:cubicBezTo>
                    <a:cubicBezTo>
                      <a:pt x="123250" y="4342"/>
                      <a:pt x="72819" y="-1997"/>
                      <a:pt x="59028" y="17416"/>
                    </a:cubicBezTo>
                    <a:cubicBezTo>
                      <a:pt x="59028" y="17416"/>
                      <a:pt x="99001" y="-887"/>
                      <a:pt x="124002" y="14443"/>
                    </a:cubicBezTo>
                    <a:cubicBezTo>
                      <a:pt x="149039" y="29774"/>
                      <a:pt x="153123" y="81280"/>
                      <a:pt x="149398" y="96968"/>
                    </a:cubicBezTo>
                    <a:cubicBezTo>
                      <a:pt x="145673" y="112657"/>
                      <a:pt x="118021" y="159328"/>
                      <a:pt x="99718" y="159328"/>
                    </a:cubicBezTo>
                    <a:cubicBezTo>
                      <a:pt x="81415" y="159328"/>
                      <a:pt x="59745" y="143282"/>
                      <a:pt x="59745" y="143282"/>
                    </a:cubicBezTo>
                    <a:lnTo>
                      <a:pt x="0" y="53628"/>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1" name="Freeform: Shape 144"/>
              <p:cNvSpPr>
                <a:spLocks/>
              </p:cNvSpPr>
              <p:nvPr/>
            </p:nvSpPr>
            <p:spPr bwMode="auto">
              <a:xfrm>
                <a:off x="7773126" y="2846153"/>
                <a:ext cx="429379" cy="955742"/>
              </a:xfrm>
              <a:custGeom>
                <a:avLst/>
                <a:gdLst>
                  <a:gd name="T0" fmla="*/ 428228 w 429379"/>
                  <a:gd name="T1" fmla="*/ 847173 h 955742"/>
                  <a:gd name="T2" fmla="*/ 349929 w 429379"/>
                  <a:gd name="T3" fmla="*/ 659557 h 955742"/>
                  <a:gd name="T4" fmla="*/ 391622 w 429379"/>
                  <a:gd name="T5" fmla="*/ 521514 h 955742"/>
                  <a:gd name="T6" fmla="*/ 405555 w 429379"/>
                  <a:gd name="T7" fmla="*/ 465637 h 955742"/>
                  <a:gd name="T8" fmla="*/ 287929 w 429379"/>
                  <a:gd name="T9" fmla="*/ 144491 h 955742"/>
                  <a:gd name="T10" fmla="*/ 248062 w 429379"/>
                  <a:gd name="T11" fmla="*/ 0 h 955742"/>
                  <a:gd name="T12" fmla="*/ 241365 w 429379"/>
                  <a:gd name="T13" fmla="*/ 1325 h 955742"/>
                  <a:gd name="T14" fmla="*/ 128573 w 429379"/>
                  <a:gd name="T15" fmla="*/ 23676 h 955742"/>
                  <a:gd name="T16" fmla="*/ 131224 w 429379"/>
                  <a:gd name="T17" fmla="*/ 92626 h 955742"/>
                  <a:gd name="T18" fmla="*/ 123307 w 429379"/>
                  <a:gd name="T19" fmla="*/ 150222 h 955742"/>
                  <a:gd name="T20" fmla="*/ 110377 w 429379"/>
                  <a:gd name="T21" fmla="*/ 151440 h 955742"/>
                  <a:gd name="T22" fmla="*/ 8403 w 429379"/>
                  <a:gd name="T23" fmla="*/ 403528 h 955742"/>
                  <a:gd name="T24" fmla="*/ 7793 w 429379"/>
                  <a:gd name="T25" fmla="*/ 820524 h 955742"/>
                  <a:gd name="T26" fmla="*/ 428228 w 429379"/>
                  <a:gd name="T27" fmla="*/ 847173 h 9557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9379" h="955742">
                    <a:moveTo>
                      <a:pt x="428228" y="847173"/>
                    </a:moveTo>
                    <a:cubicBezTo>
                      <a:pt x="375862" y="729725"/>
                      <a:pt x="350789" y="696522"/>
                      <a:pt x="349929" y="659557"/>
                    </a:cubicBezTo>
                    <a:cubicBezTo>
                      <a:pt x="349249" y="630330"/>
                      <a:pt x="363648" y="598809"/>
                      <a:pt x="391622" y="521514"/>
                    </a:cubicBezTo>
                    <a:cubicBezTo>
                      <a:pt x="398212" y="503282"/>
                      <a:pt x="402761" y="484549"/>
                      <a:pt x="405555" y="465637"/>
                    </a:cubicBezTo>
                    <a:cubicBezTo>
                      <a:pt x="427691" y="316598"/>
                      <a:pt x="341513" y="155487"/>
                      <a:pt x="287929" y="144491"/>
                    </a:cubicBezTo>
                    <a:cubicBezTo>
                      <a:pt x="273028" y="140551"/>
                      <a:pt x="247776" y="86716"/>
                      <a:pt x="248062" y="0"/>
                    </a:cubicBezTo>
                    <a:lnTo>
                      <a:pt x="241365" y="1325"/>
                    </a:lnTo>
                    <a:lnTo>
                      <a:pt x="128573" y="23676"/>
                    </a:lnTo>
                    <a:cubicBezTo>
                      <a:pt x="128573" y="23676"/>
                      <a:pt x="131152" y="59172"/>
                      <a:pt x="131224" y="92626"/>
                    </a:cubicBezTo>
                    <a:cubicBezTo>
                      <a:pt x="131295" y="120493"/>
                      <a:pt x="129611" y="146891"/>
                      <a:pt x="123307" y="150222"/>
                    </a:cubicBezTo>
                    <a:cubicBezTo>
                      <a:pt x="115177" y="150974"/>
                      <a:pt x="110377" y="151440"/>
                      <a:pt x="110377" y="151440"/>
                    </a:cubicBezTo>
                    <a:cubicBezTo>
                      <a:pt x="110377" y="151440"/>
                      <a:pt x="16319" y="282033"/>
                      <a:pt x="8403" y="403528"/>
                    </a:cubicBezTo>
                    <a:cubicBezTo>
                      <a:pt x="487" y="525024"/>
                      <a:pt x="83729" y="577784"/>
                      <a:pt x="7793" y="820524"/>
                    </a:cubicBezTo>
                    <a:cubicBezTo>
                      <a:pt x="-69717" y="1068423"/>
                      <a:pt x="457170" y="912076"/>
                      <a:pt x="428228" y="8471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2" name="Freeform: Shape 145"/>
              <p:cNvSpPr>
                <a:spLocks/>
              </p:cNvSpPr>
              <p:nvPr/>
            </p:nvSpPr>
            <p:spPr bwMode="auto">
              <a:xfrm>
                <a:off x="7901736" y="2847478"/>
                <a:ext cx="112791" cy="91265"/>
              </a:xfrm>
              <a:custGeom>
                <a:avLst/>
                <a:gdLst>
                  <a:gd name="T0" fmla="*/ 0 w 112791"/>
                  <a:gd name="T1" fmla="*/ 22315 h 91265"/>
                  <a:gd name="T2" fmla="*/ 2651 w 112791"/>
                  <a:gd name="T3" fmla="*/ 91265 h 91265"/>
                  <a:gd name="T4" fmla="*/ 112792 w 112791"/>
                  <a:gd name="T5" fmla="*/ 0 h 91265"/>
                  <a:gd name="T6" fmla="*/ 0 w 112791"/>
                  <a:gd name="T7" fmla="*/ 22315 h 9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791" h="91265">
                    <a:moveTo>
                      <a:pt x="0" y="22315"/>
                    </a:moveTo>
                    <a:cubicBezTo>
                      <a:pt x="0" y="22315"/>
                      <a:pt x="2579" y="57811"/>
                      <a:pt x="2651" y="91265"/>
                    </a:cubicBezTo>
                    <a:cubicBezTo>
                      <a:pt x="65762" y="89474"/>
                      <a:pt x="99145" y="31914"/>
                      <a:pt x="112792" y="0"/>
                    </a:cubicBezTo>
                    <a:lnTo>
                      <a:pt x="0" y="22315"/>
                    </a:lnTo>
                    <a:close/>
                  </a:path>
                </a:pathLst>
              </a:custGeom>
              <a:solidFill>
                <a:srgbClr val="E8945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3" name="Freeform: Shape 146"/>
              <p:cNvSpPr>
                <a:spLocks/>
              </p:cNvSpPr>
              <p:nvPr/>
            </p:nvSpPr>
            <p:spPr bwMode="auto">
              <a:xfrm>
                <a:off x="7830691" y="2603431"/>
                <a:ext cx="237453" cy="231761"/>
              </a:xfrm>
              <a:custGeom>
                <a:avLst/>
                <a:gdLst>
                  <a:gd name="T0" fmla="*/ 195477 w 237453"/>
                  <a:gd name="T1" fmla="*/ 231761 h 231761"/>
                  <a:gd name="T2" fmla="*/ 236489 w 237453"/>
                  <a:gd name="T3" fmla="*/ 134801 h 231761"/>
                  <a:gd name="T4" fmla="*/ 107077 w 237453"/>
                  <a:gd name="T5" fmla="*/ 1665 h 231761"/>
                  <a:gd name="T6" fmla="*/ 40097 w 237453"/>
                  <a:gd name="T7" fmla="*/ 26989 h 231761"/>
                  <a:gd name="T8" fmla="*/ 18714 w 237453"/>
                  <a:gd name="T9" fmla="*/ 185234 h 231761"/>
                  <a:gd name="T10" fmla="*/ 29531 w 237453"/>
                  <a:gd name="T11" fmla="*/ 220085 h 231761"/>
                  <a:gd name="T12" fmla="*/ 195477 w 237453"/>
                  <a:gd name="T13" fmla="*/ 231761 h 2317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453" h="231761">
                    <a:moveTo>
                      <a:pt x="195477" y="231761"/>
                    </a:moveTo>
                    <a:cubicBezTo>
                      <a:pt x="195477" y="231761"/>
                      <a:pt x="228573" y="179503"/>
                      <a:pt x="236489" y="134801"/>
                    </a:cubicBezTo>
                    <a:cubicBezTo>
                      <a:pt x="242148" y="102887"/>
                      <a:pt x="225887" y="-15349"/>
                      <a:pt x="107077" y="1665"/>
                    </a:cubicBezTo>
                    <a:cubicBezTo>
                      <a:pt x="107077" y="1665"/>
                      <a:pt x="72549" y="5068"/>
                      <a:pt x="40097" y="26989"/>
                    </a:cubicBezTo>
                    <a:cubicBezTo>
                      <a:pt x="14308" y="44432"/>
                      <a:pt x="-22943" y="82041"/>
                      <a:pt x="18714" y="185234"/>
                    </a:cubicBezTo>
                    <a:lnTo>
                      <a:pt x="29531" y="220085"/>
                    </a:lnTo>
                    <a:lnTo>
                      <a:pt x="195477" y="231761"/>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4" name="Freeform: Shape 147"/>
              <p:cNvSpPr>
                <a:spLocks/>
              </p:cNvSpPr>
              <p:nvPr/>
            </p:nvSpPr>
            <p:spPr bwMode="auto">
              <a:xfrm>
                <a:off x="7830903" y="2649477"/>
                <a:ext cx="200848" cy="251985"/>
              </a:xfrm>
              <a:custGeom>
                <a:avLst/>
                <a:gdLst>
                  <a:gd name="T0" fmla="*/ 49735 w 200848"/>
                  <a:gd name="T1" fmla="*/ 251979 h 251985"/>
                  <a:gd name="T2" fmla="*/ 199169 w 200848"/>
                  <a:gd name="T3" fmla="*/ 161431 h 251985"/>
                  <a:gd name="T4" fmla="*/ 123270 w 200848"/>
                  <a:gd name="T5" fmla="*/ 571 h 251985"/>
                  <a:gd name="T6" fmla="*/ 1775 w 200848"/>
                  <a:gd name="T7" fmla="*/ 61570 h 251985"/>
                  <a:gd name="T8" fmla="*/ 49735 w 200848"/>
                  <a:gd name="T9" fmla="*/ 251979 h 2519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848" h="251985">
                    <a:moveTo>
                      <a:pt x="49735" y="251979"/>
                    </a:moveTo>
                    <a:cubicBezTo>
                      <a:pt x="49735" y="251979"/>
                      <a:pt x="199061" y="254451"/>
                      <a:pt x="199169" y="161431"/>
                    </a:cubicBezTo>
                    <a:cubicBezTo>
                      <a:pt x="199276" y="68411"/>
                      <a:pt x="218618" y="6087"/>
                      <a:pt x="123270" y="571"/>
                    </a:cubicBezTo>
                    <a:cubicBezTo>
                      <a:pt x="27921" y="-4945"/>
                      <a:pt x="9368" y="30551"/>
                      <a:pt x="1775" y="61570"/>
                    </a:cubicBezTo>
                    <a:cubicBezTo>
                      <a:pt x="-5783" y="92624"/>
                      <a:pt x="10908" y="248971"/>
                      <a:pt x="49735" y="25197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5" name="Freeform: Shape 148"/>
              <p:cNvSpPr>
                <a:spLocks/>
              </p:cNvSpPr>
              <p:nvPr/>
            </p:nvSpPr>
            <p:spPr bwMode="auto">
              <a:xfrm>
                <a:off x="7886154" y="2628854"/>
                <a:ext cx="193597" cy="151149"/>
              </a:xfrm>
              <a:custGeom>
                <a:avLst/>
                <a:gdLst>
                  <a:gd name="T0" fmla="*/ 0 w 193597"/>
                  <a:gd name="T1" fmla="*/ 18902 h 151149"/>
                  <a:gd name="T2" fmla="*/ 103622 w 193597"/>
                  <a:gd name="T3" fmla="*/ 144158 h 151149"/>
                  <a:gd name="T4" fmla="*/ 193598 w 193597"/>
                  <a:gd name="T5" fmla="*/ 143478 h 151149"/>
                  <a:gd name="T6" fmla="*/ 135465 w 193597"/>
                  <a:gd name="T7" fmla="*/ 38495 h 151149"/>
                  <a:gd name="T8" fmla="*/ 0 w 193597"/>
                  <a:gd name="T9" fmla="*/ 18902 h 151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97" h="151149">
                    <a:moveTo>
                      <a:pt x="0" y="18902"/>
                    </a:moveTo>
                    <a:cubicBezTo>
                      <a:pt x="0" y="18902"/>
                      <a:pt x="40904" y="128040"/>
                      <a:pt x="103622" y="144158"/>
                    </a:cubicBezTo>
                    <a:cubicBezTo>
                      <a:pt x="166376" y="160277"/>
                      <a:pt x="193598" y="143478"/>
                      <a:pt x="193598" y="143478"/>
                    </a:cubicBezTo>
                    <a:cubicBezTo>
                      <a:pt x="193598" y="143478"/>
                      <a:pt x="145457" y="105260"/>
                      <a:pt x="135465" y="38495"/>
                    </a:cubicBezTo>
                    <a:cubicBezTo>
                      <a:pt x="135501" y="38530"/>
                      <a:pt x="30839" y="-33035"/>
                      <a:pt x="0" y="18902"/>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6" name="Freeform: Shape 149"/>
              <p:cNvSpPr>
                <a:spLocks/>
              </p:cNvSpPr>
              <p:nvPr/>
            </p:nvSpPr>
            <p:spPr bwMode="auto">
              <a:xfrm>
                <a:off x="7820691" y="2638852"/>
                <a:ext cx="75600" cy="136708"/>
              </a:xfrm>
              <a:custGeom>
                <a:avLst/>
                <a:gdLst>
                  <a:gd name="T0" fmla="*/ 75600 w 75600"/>
                  <a:gd name="T1" fmla="*/ 17787 h 136708"/>
                  <a:gd name="T2" fmla="*/ 37632 w 75600"/>
                  <a:gd name="T3" fmla="*/ 65855 h 136708"/>
                  <a:gd name="T4" fmla="*/ 12631 w 75600"/>
                  <a:gd name="T5" fmla="*/ 136668 h 136708"/>
                  <a:gd name="T6" fmla="*/ 16428 w 75600"/>
                  <a:gd name="T7" fmla="*/ 20545 h 136708"/>
                  <a:gd name="T8" fmla="*/ 75600 w 75600"/>
                  <a:gd name="T9" fmla="*/ 17787 h 1367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00" h="136708">
                    <a:moveTo>
                      <a:pt x="75600" y="17787"/>
                    </a:moveTo>
                    <a:cubicBezTo>
                      <a:pt x="75600" y="17787"/>
                      <a:pt x="45047" y="42143"/>
                      <a:pt x="37632" y="65855"/>
                    </a:cubicBezTo>
                    <a:cubicBezTo>
                      <a:pt x="30182" y="89531"/>
                      <a:pt x="26851" y="138315"/>
                      <a:pt x="12631" y="136668"/>
                    </a:cubicBezTo>
                    <a:cubicBezTo>
                      <a:pt x="12631" y="136668"/>
                      <a:pt x="-18173" y="62488"/>
                      <a:pt x="16428" y="20545"/>
                    </a:cubicBezTo>
                    <a:cubicBezTo>
                      <a:pt x="53142" y="-24013"/>
                      <a:pt x="75600" y="17787"/>
                      <a:pt x="75600" y="17787"/>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7" name="Freeform: Shape 150"/>
              <p:cNvSpPr>
                <a:spLocks/>
              </p:cNvSpPr>
              <p:nvPr/>
            </p:nvSpPr>
            <p:spPr bwMode="auto">
              <a:xfrm>
                <a:off x="7766282" y="3724452"/>
                <a:ext cx="336532" cy="1359875"/>
              </a:xfrm>
              <a:custGeom>
                <a:avLst/>
                <a:gdLst>
                  <a:gd name="T0" fmla="*/ 302833 w 336532"/>
                  <a:gd name="T1" fmla="*/ 1095824 h 1359875"/>
                  <a:gd name="T2" fmla="*/ 208702 w 336532"/>
                  <a:gd name="T3" fmla="*/ 1359876 h 1359875"/>
                  <a:gd name="T4" fmla="*/ 159452 w 336532"/>
                  <a:gd name="T5" fmla="*/ 1356473 h 1359875"/>
                  <a:gd name="T6" fmla="*/ 182232 w 336532"/>
                  <a:gd name="T7" fmla="*/ 1086368 h 1359875"/>
                  <a:gd name="T8" fmla="*/ 124959 w 336532"/>
                  <a:gd name="T9" fmla="*/ 727110 h 1359875"/>
                  <a:gd name="T10" fmla="*/ 1422 w 336532"/>
                  <a:gd name="T11" fmla="*/ 0 h 1359875"/>
                  <a:gd name="T12" fmla="*/ 278512 w 336532"/>
                  <a:gd name="T13" fmla="*/ 32416 h 1359875"/>
                  <a:gd name="T14" fmla="*/ 291406 w 336532"/>
                  <a:gd name="T15" fmla="*/ 33920 h 1359875"/>
                  <a:gd name="T16" fmla="*/ 298713 w 336532"/>
                  <a:gd name="T17" fmla="*/ 469076 h 1359875"/>
                  <a:gd name="T18" fmla="*/ 303477 w 336532"/>
                  <a:gd name="T19" fmla="*/ 681621 h 1359875"/>
                  <a:gd name="T20" fmla="*/ 302833 w 336532"/>
                  <a:gd name="T21" fmla="*/ 1095824 h 1359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532" h="1359875">
                    <a:moveTo>
                      <a:pt x="302833" y="1095824"/>
                    </a:moveTo>
                    <a:cubicBezTo>
                      <a:pt x="265259" y="1245293"/>
                      <a:pt x="208702" y="1359876"/>
                      <a:pt x="208702" y="1359876"/>
                    </a:cubicBezTo>
                    <a:lnTo>
                      <a:pt x="159452" y="1356473"/>
                    </a:lnTo>
                    <a:cubicBezTo>
                      <a:pt x="159452" y="1356473"/>
                      <a:pt x="183594" y="1241568"/>
                      <a:pt x="182232" y="1086368"/>
                    </a:cubicBezTo>
                    <a:cubicBezTo>
                      <a:pt x="181265" y="977838"/>
                      <a:pt x="167833" y="849573"/>
                      <a:pt x="124959" y="727110"/>
                    </a:cubicBezTo>
                    <a:cubicBezTo>
                      <a:pt x="-22397" y="306282"/>
                      <a:pt x="1422" y="0"/>
                      <a:pt x="1422" y="0"/>
                    </a:cubicBezTo>
                    <a:lnTo>
                      <a:pt x="278512" y="32416"/>
                    </a:lnTo>
                    <a:lnTo>
                      <a:pt x="291406" y="33920"/>
                    </a:lnTo>
                    <a:cubicBezTo>
                      <a:pt x="292552" y="161182"/>
                      <a:pt x="295847" y="333970"/>
                      <a:pt x="298713" y="469076"/>
                    </a:cubicBezTo>
                    <a:cubicBezTo>
                      <a:pt x="301256" y="590571"/>
                      <a:pt x="303477" y="681621"/>
                      <a:pt x="303477" y="681621"/>
                    </a:cubicBezTo>
                    <a:cubicBezTo>
                      <a:pt x="356774" y="796347"/>
                      <a:pt x="337433" y="958282"/>
                      <a:pt x="302833" y="1095824"/>
                    </a:cubicBezTo>
                    <a:close/>
                  </a:path>
                </a:pathLst>
              </a:custGeom>
              <a:solidFill>
                <a:srgbClr val="243F77"/>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8" name="Freeform: Shape 151"/>
              <p:cNvSpPr>
                <a:spLocks/>
              </p:cNvSpPr>
              <p:nvPr/>
            </p:nvSpPr>
            <p:spPr bwMode="auto">
              <a:xfrm>
                <a:off x="8053497" y="2987814"/>
                <a:ext cx="342064" cy="843698"/>
              </a:xfrm>
              <a:custGeom>
                <a:avLst/>
                <a:gdLst>
                  <a:gd name="T0" fmla="*/ 342064 w 342064"/>
                  <a:gd name="T1" fmla="*/ 830267 h 843698"/>
                  <a:gd name="T2" fmla="*/ 297220 w 342064"/>
                  <a:gd name="T3" fmla="*/ 843699 h 843698"/>
                  <a:gd name="T4" fmla="*/ 130988 w 342064"/>
                  <a:gd name="T5" fmla="*/ 546264 h 843698"/>
                  <a:gd name="T6" fmla="*/ 108171 w 342064"/>
                  <a:gd name="T7" fmla="*/ 425485 h 843698"/>
                  <a:gd name="T8" fmla="*/ 48677 w 342064"/>
                  <a:gd name="T9" fmla="*/ 210862 h 843698"/>
                  <a:gd name="T10" fmla="*/ 37645 w 342064"/>
                  <a:gd name="T11" fmla="*/ 163045 h 843698"/>
                  <a:gd name="T12" fmla="*/ 0 w 342064"/>
                  <a:gd name="T13" fmla="*/ 0 h 843698"/>
                  <a:gd name="T14" fmla="*/ 114260 w 342064"/>
                  <a:gd name="T15" fmla="*/ 25001 h 843698"/>
                  <a:gd name="T16" fmla="*/ 142593 w 342064"/>
                  <a:gd name="T17" fmla="*/ 45955 h 843698"/>
                  <a:gd name="T18" fmla="*/ 226228 w 342064"/>
                  <a:gd name="T19" fmla="*/ 408543 h 843698"/>
                  <a:gd name="T20" fmla="*/ 252411 w 342064"/>
                  <a:gd name="T21" fmla="*/ 541178 h 843698"/>
                  <a:gd name="T22" fmla="*/ 342064 w 342064"/>
                  <a:gd name="T23" fmla="*/ 830267 h 843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2064" h="843698">
                    <a:moveTo>
                      <a:pt x="342064" y="830267"/>
                    </a:moveTo>
                    <a:lnTo>
                      <a:pt x="297220" y="843699"/>
                    </a:lnTo>
                    <a:cubicBezTo>
                      <a:pt x="297220" y="843699"/>
                      <a:pt x="144455" y="610128"/>
                      <a:pt x="130988" y="546264"/>
                    </a:cubicBezTo>
                    <a:cubicBezTo>
                      <a:pt x="126618" y="525490"/>
                      <a:pt x="116553" y="503461"/>
                      <a:pt x="108171" y="425485"/>
                    </a:cubicBezTo>
                    <a:cubicBezTo>
                      <a:pt x="97497" y="326089"/>
                      <a:pt x="48677" y="210862"/>
                      <a:pt x="48677" y="210862"/>
                    </a:cubicBezTo>
                    <a:lnTo>
                      <a:pt x="37645" y="163045"/>
                    </a:lnTo>
                    <a:lnTo>
                      <a:pt x="0" y="0"/>
                    </a:lnTo>
                    <a:cubicBezTo>
                      <a:pt x="0" y="0"/>
                      <a:pt x="72103" y="7379"/>
                      <a:pt x="114260" y="25001"/>
                    </a:cubicBezTo>
                    <a:cubicBezTo>
                      <a:pt x="128229" y="30840"/>
                      <a:pt x="138867" y="37788"/>
                      <a:pt x="142593" y="45955"/>
                    </a:cubicBezTo>
                    <a:cubicBezTo>
                      <a:pt x="173575" y="114045"/>
                      <a:pt x="204487" y="285937"/>
                      <a:pt x="226228" y="408543"/>
                    </a:cubicBezTo>
                    <a:cubicBezTo>
                      <a:pt x="238335" y="476884"/>
                      <a:pt x="247576" y="529931"/>
                      <a:pt x="252411" y="541178"/>
                    </a:cubicBezTo>
                    <a:cubicBezTo>
                      <a:pt x="265879" y="572555"/>
                      <a:pt x="306962" y="745127"/>
                      <a:pt x="342064" y="83026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79" name="Freeform: Shape 152"/>
              <p:cNvSpPr>
                <a:spLocks/>
              </p:cNvSpPr>
              <p:nvPr/>
            </p:nvSpPr>
            <p:spPr bwMode="auto">
              <a:xfrm>
                <a:off x="7901305" y="3666140"/>
                <a:ext cx="325227" cy="1427428"/>
              </a:xfrm>
              <a:custGeom>
                <a:avLst/>
                <a:gdLst>
                  <a:gd name="T0" fmla="*/ 311583 w 325227"/>
                  <a:gd name="T1" fmla="*/ 1089591 h 1427428"/>
                  <a:gd name="T2" fmla="*/ 263085 w 325227"/>
                  <a:gd name="T3" fmla="*/ 1384662 h 1427428"/>
                  <a:gd name="T4" fmla="*/ 217166 w 325227"/>
                  <a:gd name="T5" fmla="*/ 1427429 h 1427428"/>
                  <a:gd name="T6" fmla="*/ 179127 w 325227"/>
                  <a:gd name="T7" fmla="*/ 1165096 h 1427428"/>
                  <a:gd name="T8" fmla="*/ 120242 w 325227"/>
                  <a:gd name="T9" fmla="*/ 842517 h 1427428"/>
                  <a:gd name="T10" fmla="*/ 0 w 325227"/>
                  <a:gd name="T11" fmla="*/ 13934 h 1427428"/>
                  <a:gd name="T12" fmla="*/ 280958 w 325227"/>
                  <a:gd name="T13" fmla="*/ 0 h 1427428"/>
                  <a:gd name="T14" fmla="*/ 324442 w 325227"/>
                  <a:gd name="T15" fmla="*/ 214014 h 1427428"/>
                  <a:gd name="T16" fmla="*/ 277126 w 325227"/>
                  <a:gd name="T17" fmla="*/ 713750 h 1427428"/>
                  <a:gd name="T18" fmla="*/ 311583 w 325227"/>
                  <a:gd name="T19" fmla="*/ 1089591 h 14274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5227" h="1427428">
                    <a:moveTo>
                      <a:pt x="311583" y="1089591"/>
                    </a:moveTo>
                    <a:cubicBezTo>
                      <a:pt x="289769" y="1258976"/>
                      <a:pt x="263085" y="1384662"/>
                      <a:pt x="263085" y="1384662"/>
                    </a:cubicBezTo>
                    <a:lnTo>
                      <a:pt x="217166" y="1427429"/>
                    </a:lnTo>
                    <a:cubicBezTo>
                      <a:pt x="217166" y="1427429"/>
                      <a:pt x="194887" y="1307617"/>
                      <a:pt x="179127" y="1165096"/>
                    </a:cubicBezTo>
                    <a:cubicBezTo>
                      <a:pt x="164119" y="1029631"/>
                      <a:pt x="143524" y="886287"/>
                      <a:pt x="120242" y="842517"/>
                    </a:cubicBezTo>
                    <a:cubicBezTo>
                      <a:pt x="27831" y="668978"/>
                      <a:pt x="0" y="13934"/>
                      <a:pt x="0" y="13934"/>
                    </a:cubicBezTo>
                    <a:lnTo>
                      <a:pt x="280958" y="0"/>
                    </a:lnTo>
                    <a:cubicBezTo>
                      <a:pt x="309219" y="47495"/>
                      <a:pt x="321540" y="125400"/>
                      <a:pt x="324442" y="214014"/>
                    </a:cubicBezTo>
                    <a:cubicBezTo>
                      <a:pt x="331820" y="437591"/>
                      <a:pt x="284970" y="671556"/>
                      <a:pt x="277126" y="713750"/>
                    </a:cubicBezTo>
                    <a:cubicBezTo>
                      <a:pt x="277197" y="713679"/>
                      <a:pt x="347902" y="807379"/>
                      <a:pt x="311583" y="1089591"/>
                    </a:cubicBez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0" name="Freeform: Shape 153"/>
              <p:cNvSpPr>
                <a:spLocks/>
              </p:cNvSpPr>
              <p:nvPr/>
            </p:nvSpPr>
            <p:spPr bwMode="auto">
              <a:xfrm>
                <a:off x="7890632" y="2630630"/>
                <a:ext cx="108314" cy="180600"/>
              </a:xfrm>
              <a:custGeom>
                <a:avLst/>
                <a:gdLst>
                  <a:gd name="T0" fmla="*/ 0 w 108314"/>
                  <a:gd name="T1" fmla="*/ 29698 h 180600"/>
                  <a:gd name="T2" fmla="*/ 108314 w 108314"/>
                  <a:gd name="T3" fmla="*/ 180600 h 180600"/>
                  <a:gd name="T4" fmla="*/ 22422 w 108314"/>
                  <a:gd name="T5" fmla="*/ 34964 h 180600"/>
                  <a:gd name="T6" fmla="*/ 0 w 108314"/>
                  <a:gd name="T7" fmla="*/ 29698 h 180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314" h="180600">
                    <a:moveTo>
                      <a:pt x="0" y="29698"/>
                    </a:moveTo>
                    <a:cubicBezTo>
                      <a:pt x="0" y="29698"/>
                      <a:pt x="29120" y="143994"/>
                      <a:pt x="108314" y="180600"/>
                    </a:cubicBezTo>
                    <a:cubicBezTo>
                      <a:pt x="108314" y="180600"/>
                      <a:pt x="29120" y="110397"/>
                      <a:pt x="22422" y="34964"/>
                    </a:cubicBezTo>
                    <a:cubicBezTo>
                      <a:pt x="15688" y="-40506"/>
                      <a:pt x="0" y="29698"/>
                      <a:pt x="0" y="2969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1" name="Freeform: Shape 154"/>
              <p:cNvSpPr>
                <a:spLocks/>
              </p:cNvSpPr>
              <p:nvPr/>
            </p:nvSpPr>
            <p:spPr bwMode="auto">
              <a:xfrm>
                <a:off x="7721801" y="2992077"/>
                <a:ext cx="571965" cy="849014"/>
              </a:xfrm>
              <a:custGeom>
                <a:avLst/>
                <a:gdLst>
                  <a:gd name="T0" fmla="*/ 514763 w 571965"/>
                  <a:gd name="T1" fmla="*/ 786068 h 849014"/>
                  <a:gd name="T2" fmla="*/ 513008 w 571965"/>
                  <a:gd name="T3" fmla="*/ 808525 h 849014"/>
                  <a:gd name="T4" fmla="*/ 436859 w 571965"/>
                  <a:gd name="T5" fmla="*/ 830769 h 849014"/>
                  <a:gd name="T6" fmla="*/ 386963 w 571965"/>
                  <a:gd name="T7" fmla="*/ 733414 h 849014"/>
                  <a:gd name="T8" fmla="*/ 310277 w 571965"/>
                  <a:gd name="T9" fmla="*/ 837610 h 849014"/>
                  <a:gd name="T10" fmla="*/ 3565 w 571965"/>
                  <a:gd name="T11" fmla="*/ 762463 h 849014"/>
                  <a:gd name="T12" fmla="*/ 41281 w 571965"/>
                  <a:gd name="T13" fmla="*/ 289698 h 849014"/>
                  <a:gd name="T14" fmla="*/ 32470 w 571965"/>
                  <a:gd name="T15" fmla="*/ 177444 h 849014"/>
                  <a:gd name="T16" fmla="*/ 79285 w 571965"/>
                  <a:gd name="T17" fmla="*/ 23282 h 849014"/>
                  <a:gd name="T18" fmla="*/ 112453 w 571965"/>
                  <a:gd name="T19" fmla="*/ 12608 h 849014"/>
                  <a:gd name="T20" fmla="*/ 161667 w 571965"/>
                  <a:gd name="T21" fmla="*/ 5516 h 849014"/>
                  <a:gd name="T22" fmla="*/ 170514 w 571965"/>
                  <a:gd name="T23" fmla="*/ 4836 h 849014"/>
                  <a:gd name="T24" fmla="*/ 148844 w 571965"/>
                  <a:gd name="T25" fmla="*/ 79123 h 849014"/>
                  <a:gd name="T26" fmla="*/ 285956 w 571965"/>
                  <a:gd name="T27" fmla="*/ 83994 h 849014"/>
                  <a:gd name="T28" fmla="*/ 363324 w 571965"/>
                  <a:gd name="T29" fmla="*/ 0 h 849014"/>
                  <a:gd name="T30" fmla="*/ 466122 w 571965"/>
                  <a:gd name="T31" fmla="*/ 32093 h 849014"/>
                  <a:gd name="T32" fmla="*/ 465763 w 571965"/>
                  <a:gd name="T33" fmla="*/ 32523 h 849014"/>
                  <a:gd name="T34" fmla="*/ 474646 w 571965"/>
                  <a:gd name="T35" fmla="*/ 41872 h 849014"/>
                  <a:gd name="T36" fmla="*/ 571965 w 571965"/>
                  <a:gd name="T37" fmla="*/ 407074 h 849014"/>
                  <a:gd name="T38" fmla="*/ 440441 w 571965"/>
                  <a:gd name="T39" fmla="*/ 426345 h 849014"/>
                  <a:gd name="T40" fmla="*/ 514763 w 571965"/>
                  <a:gd name="T41" fmla="*/ 786068 h 8490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1965" h="849014">
                    <a:moveTo>
                      <a:pt x="514763" y="786068"/>
                    </a:moveTo>
                    <a:cubicBezTo>
                      <a:pt x="515264" y="795523"/>
                      <a:pt x="514728" y="803117"/>
                      <a:pt x="513008" y="808525"/>
                    </a:cubicBezTo>
                    <a:cubicBezTo>
                      <a:pt x="507026" y="827330"/>
                      <a:pt x="486502" y="835890"/>
                      <a:pt x="436859" y="830769"/>
                    </a:cubicBezTo>
                    <a:cubicBezTo>
                      <a:pt x="406520" y="827617"/>
                      <a:pt x="392981" y="776790"/>
                      <a:pt x="386963" y="733414"/>
                    </a:cubicBezTo>
                    <a:cubicBezTo>
                      <a:pt x="368732" y="795452"/>
                      <a:pt x="343229" y="830303"/>
                      <a:pt x="310277" y="837610"/>
                    </a:cubicBezTo>
                    <a:cubicBezTo>
                      <a:pt x="262173" y="848319"/>
                      <a:pt x="19433" y="877834"/>
                      <a:pt x="3565" y="762463"/>
                    </a:cubicBezTo>
                    <a:cubicBezTo>
                      <a:pt x="-13914" y="635559"/>
                      <a:pt x="38417" y="410871"/>
                      <a:pt x="41281" y="289698"/>
                    </a:cubicBezTo>
                    <a:cubicBezTo>
                      <a:pt x="34154" y="246752"/>
                      <a:pt x="31718" y="209465"/>
                      <a:pt x="32470" y="177444"/>
                    </a:cubicBezTo>
                    <a:cubicBezTo>
                      <a:pt x="34512" y="91157"/>
                      <a:pt x="59836" y="42767"/>
                      <a:pt x="79285" y="23282"/>
                    </a:cubicBezTo>
                    <a:cubicBezTo>
                      <a:pt x="84801" y="19055"/>
                      <a:pt x="90317" y="16405"/>
                      <a:pt x="112453" y="12608"/>
                    </a:cubicBezTo>
                    <a:cubicBezTo>
                      <a:pt x="123771" y="10674"/>
                      <a:pt x="139460" y="8453"/>
                      <a:pt x="161667" y="5516"/>
                    </a:cubicBezTo>
                    <a:cubicBezTo>
                      <a:pt x="161667" y="5516"/>
                      <a:pt x="170729" y="4477"/>
                      <a:pt x="170514" y="4836"/>
                    </a:cubicBezTo>
                    <a:cubicBezTo>
                      <a:pt x="166395" y="12178"/>
                      <a:pt x="143973" y="47388"/>
                      <a:pt x="148844" y="79123"/>
                    </a:cubicBezTo>
                    <a:cubicBezTo>
                      <a:pt x="161595" y="161934"/>
                      <a:pt x="270626" y="93880"/>
                      <a:pt x="285956" y="83994"/>
                    </a:cubicBezTo>
                    <a:cubicBezTo>
                      <a:pt x="335314" y="52259"/>
                      <a:pt x="363324" y="0"/>
                      <a:pt x="363324" y="0"/>
                    </a:cubicBezTo>
                    <a:cubicBezTo>
                      <a:pt x="363324" y="0"/>
                      <a:pt x="432346" y="7558"/>
                      <a:pt x="466122" y="32093"/>
                    </a:cubicBezTo>
                    <a:cubicBezTo>
                      <a:pt x="466122" y="32093"/>
                      <a:pt x="465979" y="32236"/>
                      <a:pt x="465763" y="32523"/>
                    </a:cubicBezTo>
                    <a:cubicBezTo>
                      <a:pt x="469847" y="35460"/>
                      <a:pt x="472891" y="38540"/>
                      <a:pt x="474646" y="41872"/>
                    </a:cubicBezTo>
                    <a:cubicBezTo>
                      <a:pt x="510680" y="110464"/>
                      <a:pt x="546641" y="283573"/>
                      <a:pt x="571965" y="407074"/>
                    </a:cubicBezTo>
                    <a:cubicBezTo>
                      <a:pt x="510644" y="440887"/>
                      <a:pt x="457060" y="430822"/>
                      <a:pt x="440441" y="426345"/>
                    </a:cubicBezTo>
                    <a:cubicBezTo>
                      <a:pt x="462253" y="568579"/>
                      <a:pt x="511539" y="721272"/>
                      <a:pt x="514763" y="786068"/>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2" name="Freeform: Shape 155"/>
              <p:cNvSpPr>
                <a:spLocks/>
              </p:cNvSpPr>
              <p:nvPr/>
            </p:nvSpPr>
            <p:spPr bwMode="auto">
              <a:xfrm>
                <a:off x="7432466" y="3135085"/>
                <a:ext cx="82511" cy="142068"/>
              </a:xfrm>
              <a:custGeom>
                <a:avLst/>
                <a:gdLst>
                  <a:gd name="T0" fmla="*/ 81894 w 82511"/>
                  <a:gd name="T1" fmla="*/ 118644 h 142068"/>
                  <a:gd name="T2" fmla="*/ 73871 w 82511"/>
                  <a:gd name="T3" fmla="*/ 33325 h 142068"/>
                  <a:gd name="T4" fmla="*/ 30137 w 82511"/>
                  <a:gd name="T5" fmla="*/ 14 h 142068"/>
                  <a:gd name="T6" fmla="*/ 1661 w 82511"/>
                  <a:gd name="T7" fmla="*/ 70611 h 142068"/>
                  <a:gd name="T8" fmla="*/ 48476 w 82511"/>
                  <a:gd name="T9" fmla="*/ 142069 h 142068"/>
                  <a:gd name="T10" fmla="*/ 81894 w 82511"/>
                  <a:gd name="T11" fmla="*/ 118644 h 1420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511" h="142068">
                    <a:moveTo>
                      <a:pt x="81894" y="118644"/>
                    </a:moveTo>
                    <a:cubicBezTo>
                      <a:pt x="81930" y="114023"/>
                      <a:pt x="85763" y="47329"/>
                      <a:pt x="73871" y="33325"/>
                    </a:cubicBezTo>
                    <a:cubicBezTo>
                      <a:pt x="62015" y="19320"/>
                      <a:pt x="37767" y="-595"/>
                      <a:pt x="30137" y="14"/>
                    </a:cubicBezTo>
                    <a:cubicBezTo>
                      <a:pt x="22508" y="622"/>
                      <a:pt x="-7293" y="40237"/>
                      <a:pt x="1661" y="70611"/>
                    </a:cubicBezTo>
                    <a:cubicBezTo>
                      <a:pt x="10616" y="100985"/>
                      <a:pt x="48476" y="142069"/>
                      <a:pt x="48476" y="142069"/>
                    </a:cubicBezTo>
                    <a:lnTo>
                      <a:pt x="81894" y="118644"/>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60483" name="Graphic 8"/>
              <p:cNvGrpSpPr>
                <a:grpSpLocks/>
              </p:cNvGrpSpPr>
              <p:nvPr/>
            </p:nvGrpSpPr>
            <p:grpSpPr bwMode="auto">
              <a:xfrm>
                <a:off x="7426144" y="3012719"/>
                <a:ext cx="129647" cy="183768"/>
                <a:chOff x="7426144" y="3012719"/>
                <a:chExt cx="129647" cy="183768"/>
              </a:xfrm>
            </p:grpSpPr>
            <p:sp>
              <p:nvSpPr>
                <p:cNvPr id="60491" name="Freeform: Shape 157"/>
                <p:cNvSpPr>
                  <a:spLocks/>
                </p:cNvSpPr>
                <p:nvPr/>
              </p:nvSpPr>
              <p:spPr bwMode="auto">
                <a:xfrm>
                  <a:off x="7432208" y="3012719"/>
                  <a:ext cx="123583" cy="182575"/>
                </a:xfrm>
                <a:custGeom>
                  <a:avLst/>
                  <a:gdLst>
                    <a:gd name="T0" fmla="*/ 120264 w 123583"/>
                    <a:gd name="T1" fmla="*/ 161851 h 182575"/>
                    <a:gd name="T2" fmla="*/ 51779 w 123583"/>
                    <a:gd name="T3" fmla="*/ 182375 h 182575"/>
                    <a:gd name="T4" fmla="*/ 45976 w 123583"/>
                    <a:gd name="T5" fmla="*/ 179259 h 182575"/>
                    <a:gd name="T6" fmla="*/ 201 w 123583"/>
                    <a:gd name="T7" fmla="*/ 26530 h 182575"/>
                    <a:gd name="T8" fmla="*/ 3317 w 123583"/>
                    <a:gd name="T9" fmla="*/ 20728 h 182575"/>
                    <a:gd name="T10" fmla="*/ 71802 w 123583"/>
                    <a:gd name="T11" fmla="*/ 204 h 182575"/>
                    <a:gd name="T12" fmla="*/ 77604 w 123583"/>
                    <a:gd name="T13" fmla="*/ 3320 h 182575"/>
                    <a:gd name="T14" fmla="*/ 123380 w 123583"/>
                    <a:gd name="T15" fmla="*/ 156049 h 182575"/>
                    <a:gd name="T16" fmla="*/ 120264 w 123583"/>
                    <a:gd name="T17" fmla="*/ 161851 h 1825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3583" h="182575">
                      <a:moveTo>
                        <a:pt x="120264" y="161851"/>
                      </a:moveTo>
                      <a:lnTo>
                        <a:pt x="51779" y="182375"/>
                      </a:lnTo>
                      <a:cubicBezTo>
                        <a:pt x="49308" y="183127"/>
                        <a:pt x="46693" y="181695"/>
                        <a:pt x="45976" y="179259"/>
                      </a:cubicBezTo>
                      <a:lnTo>
                        <a:pt x="201" y="26530"/>
                      </a:lnTo>
                      <a:cubicBezTo>
                        <a:pt x="-551" y="24059"/>
                        <a:pt x="881" y="21444"/>
                        <a:pt x="3317" y="20728"/>
                      </a:cubicBezTo>
                      <a:lnTo>
                        <a:pt x="71802" y="204"/>
                      </a:lnTo>
                      <a:cubicBezTo>
                        <a:pt x="74273" y="-548"/>
                        <a:pt x="76852" y="848"/>
                        <a:pt x="77604" y="3320"/>
                      </a:cubicBezTo>
                      <a:lnTo>
                        <a:pt x="123380" y="156049"/>
                      </a:lnTo>
                      <a:cubicBezTo>
                        <a:pt x="124132" y="158520"/>
                        <a:pt x="122735" y="161135"/>
                        <a:pt x="120264" y="161851"/>
                      </a:cubicBez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92" name="Freeform: Shape 158"/>
                <p:cNvSpPr>
                  <a:spLocks/>
                </p:cNvSpPr>
                <p:nvPr/>
              </p:nvSpPr>
              <p:spPr bwMode="auto">
                <a:xfrm>
                  <a:off x="7426144" y="3015613"/>
                  <a:ext cx="121849" cy="180874"/>
                </a:xfrm>
                <a:custGeom>
                  <a:avLst/>
                  <a:gdLst>
                    <a:gd name="T0" fmla="*/ 115940 w 121849"/>
                    <a:gd name="T1" fmla="*/ 162074 h 180874"/>
                    <a:gd name="T2" fmla="*/ 54369 w 121849"/>
                    <a:gd name="T3" fmla="*/ 180520 h 180874"/>
                    <a:gd name="T4" fmla="*/ 44053 w 121849"/>
                    <a:gd name="T5" fmla="*/ 174969 h 180874"/>
                    <a:gd name="T6" fmla="*/ 355 w 121849"/>
                    <a:gd name="T7" fmla="*/ 29117 h 180874"/>
                    <a:gd name="T8" fmla="*/ 5907 w 121849"/>
                    <a:gd name="T9" fmla="*/ 18801 h 180874"/>
                    <a:gd name="T10" fmla="*/ 67478 w 121849"/>
                    <a:gd name="T11" fmla="*/ 355 h 180874"/>
                    <a:gd name="T12" fmla="*/ 77794 w 121849"/>
                    <a:gd name="T13" fmla="*/ 5906 h 180874"/>
                    <a:gd name="T14" fmla="*/ 121492 w 121849"/>
                    <a:gd name="T15" fmla="*/ 151758 h 180874"/>
                    <a:gd name="T16" fmla="*/ 115940 w 121849"/>
                    <a:gd name="T17" fmla="*/ 162074 h 180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849" h="180874">
                      <a:moveTo>
                        <a:pt x="115940" y="162074"/>
                      </a:moveTo>
                      <a:lnTo>
                        <a:pt x="54369" y="180520"/>
                      </a:lnTo>
                      <a:cubicBezTo>
                        <a:pt x="49999" y="181846"/>
                        <a:pt x="45378" y="179338"/>
                        <a:pt x="44053" y="174969"/>
                      </a:cubicBezTo>
                      <a:lnTo>
                        <a:pt x="355" y="29117"/>
                      </a:lnTo>
                      <a:cubicBezTo>
                        <a:pt x="-971" y="24747"/>
                        <a:pt x="1537" y="20126"/>
                        <a:pt x="5907" y="18801"/>
                      </a:cubicBezTo>
                      <a:lnTo>
                        <a:pt x="67478" y="355"/>
                      </a:lnTo>
                      <a:cubicBezTo>
                        <a:pt x="71848" y="-971"/>
                        <a:pt x="76468" y="1536"/>
                        <a:pt x="77794" y="5906"/>
                      </a:cubicBezTo>
                      <a:lnTo>
                        <a:pt x="121492" y="151758"/>
                      </a:lnTo>
                      <a:cubicBezTo>
                        <a:pt x="122817" y="156164"/>
                        <a:pt x="120346" y="160784"/>
                        <a:pt x="115940" y="16207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
            <p:nvSpPr>
              <p:cNvPr id="60484" name="Freeform: Shape 159"/>
              <p:cNvSpPr>
                <a:spLocks/>
              </p:cNvSpPr>
              <p:nvPr/>
            </p:nvSpPr>
            <p:spPr bwMode="auto">
              <a:xfrm>
                <a:off x="8046209" y="3284703"/>
                <a:ext cx="190355" cy="493440"/>
              </a:xfrm>
              <a:custGeom>
                <a:avLst/>
                <a:gdLst>
                  <a:gd name="T0" fmla="*/ 190355 w 190355"/>
                  <a:gd name="T1" fmla="*/ 493441 h 493440"/>
                  <a:gd name="T2" fmla="*/ 62878 w 190355"/>
                  <a:gd name="T3" fmla="*/ 386308 h 493440"/>
                  <a:gd name="T4" fmla="*/ 67999 w 190355"/>
                  <a:gd name="T5" fmla="*/ 80 h 493440"/>
                  <a:gd name="T6" fmla="*/ 116104 w 190355"/>
                  <a:gd name="T7" fmla="*/ 133718 h 493440"/>
                  <a:gd name="T8" fmla="*/ 190355 w 190355"/>
                  <a:gd name="T9" fmla="*/ 493441 h 493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355" h="493440">
                    <a:moveTo>
                      <a:pt x="190355" y="493441"/>
                    </a:moveTo>
                    <a:cubicBezTo>
                      <a:pt x="157008" y="482301"/>
                      <a:pt x="114241" y="452680"/>
                      <a:pt x="62878" y="386308"/>
                    </a:cubicBezTo>
                    <a:cubicBezTo>
                      <a:pt x="-73124" y="210512"/>
                      <a:pt x="51344" y="3949"/>
                      <a:pt x="67999" y="80"/>
                    </a:cubicBezTo>
                    <a:cubicBezTo>
                      <a:pt x="84691" y="-3788"/>
                      <a:pt x="116104" y="133718"/>
                      <a:pt x="116104" y="133718"/>
                    </a:cubicBezTo>
                    <a:cubicBezTo>
                      <a:pt x="137845" y="275952"/>
                      <a:pt x="187131" y="428645"/>
                      <a:pt x="190355" y="493441"/>
                    </a:cubicBez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5" name="Freeform: Shape 160"/>
              <p:cNvSpPr>
                <a:spLocks/>
              </p:cNvSpPr>
              <p:nvPr/>
            </p:nvSpPr>
            <p:spPr bwMode="auto">
              <a:xfrm>
                <a:off x="7685321" y="3015323"/>
                <a:ext cx="124049" cy="289502"/>
              </a:xfrm>
              <a:custGeom>
                <a:avLst/>
                <a:gdLst>
                  <a:gd name="T0" fmla="*/ 115801 w 124049"/>
                  <a:gd name="T1" fmla="*/ 0 h 289502"/>
                  <a:gd name="T2" fmla="*/ 0 w 124049"/>
                  <a:gd name="T3" fmla="*/ 232066 h 289502"/>
                  <a:gd name="T4" fmla="*/ 73463 w 124049"/>
                  <a:gd name="T5" fmla="*/ 286224 h 289502"/>
                  <a:gd name="T6" fmla="*/ 92591 w 124049"/>
                  <a:gd name="T7" fmla="*/ 289483 h 289502"/>
                  <a:gd name="T8" fmla="*/ 115801 w 124049"/>
                  <a:gd name="T9" fmla="*/ 0 h 289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49" h="289502">
                    <a:moveTo>
                      <a:pt x="115801" y="0"/>
                    </a:moveTo>
                    <a:cubicBezTo>
                      <a:pt x="115801" y="0"/>
                      <a:pt x="31019" y="42910"/>
                      <a:pt x="0" y="232066"/>
                    </a:cubicBezTo>
                    <a:cubicBezTo>
                      <a:pt x="0" y="232066"/>
                      <a:pt x="30517" y="273866"/>
                      <a:pt x="73463" y="286224"/>
                    </a:cubicBezTo>
                    <a:cubicBezTo>
                      <a:pt x="79588" y="287979"/>
                      <a:pt x="86000" y="289161"/>
                      <a:pt x="92591" y="289483"/>
                    </a:cubicBezTo>
                    <a:cubicBezTo>
                      <a:pt x="145351" y="292277"/>
                      <a:pt x="115801" y="0"/>
                      <a:pt x="115801" y="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6" name="Freeform: Shape 161"/>
              <p:cNvSpPr>
                <a:spLocks/>
              </p:cNvSpPr>
              <p:nvPr/>
            </p:nvSpPr>
            <p:spPr bwMode="auto">
              <a:xfrm>
                <a:off x="7455476" y="3098286"/>
                <a:ext cx="47986" cy="107840"/>
              </a:xfrm>
              <a:custGeom>
                <a:avLst/>
                <a:gdLst>
                  <a:gd name="T0" fmla="*/ 0 w 47986"/>
                  <a:gd name="T1" fmla="*/ 41935 h 107840"/>
                  <a:gd name="T2" fmla="*/ 35818 w 47986"/>
                  <a:gd name="T3" fmla="*/ 100 h 107840"/>
                  <a:gd name="T4" fmla="*/ 9707 w 47986"/>
                  <a:gd name="T5" fmla="*/ 59809 h 107840"/>
                  <a:gd name="T6" fmla="*/ 40653 w 47986"/>
                  <a:gd name="T7" fmla="*/ 20982 h 107840"/>
                  <a:gd name="T8" fmla="*/ 19986 w 47986"/>
                  <a:gd name="T9" fmla="*/ 74781 h 107840"/>
                  <a:gd name="T10" fmla="*/ 47782 w 47986"/>
                  <a:gd name="T11" fmla="*/ 54579 h 107840"/>
                  <a:gd name="T12" fmla="*/ 18231 w 47986"/>
                  <a:gd name="T13" fmla="*/ 107841 h 107840"/>
                  <a:gd name="T14" fmla="*/ 0 w 47986"/>
                  <a:gd name="T15" fmla="*/ 66184 h 107840"/>
                  <a:gd name="T16" fmla="*/ 0 w 47986"/>
                  <a:gd name="T17" fmla="*/ 41935 h 107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986" h="107840">
                    <a:moveTo>
                      <a:pt x="0" y="41935"/>
                    </a:moveTo>
                    <a:cubicBezTo>
                      <a:pt x="0" y="41935"/>
                      <a:pt x="28798" y="-2372"/>
                      <a:pt x="35818" y="100"/>
                    </a:cubicBezTo>
                    <a:cubicBezTo>
                      <a:pt x="45848" y="3610"/>
                      <a:pt x="9707" y="59809"/>
                      <a:pt x="9707" y="59809"/>
                    </a:cubicBezTo>
                    <a:cubicBezTo>
                      <a:pt x="9707" y="59809"/>
                      <a:pt x="36499" y="17794"/>
                      <a:pt x="40653" y="20982"/>
                    </a:cubicBezTo>
                    <a:cubicBezTo>
                      <a:pt x="50181" y="28181"/>
                      <a:pt x="35030" y="54579"/>
                      <a:pt x="19986" y="74781"/>
                    </a:cubicBezTo>
                    <a:cubicBezTo>
                      <a:pt x="19986" y="74781"/>
                      <a:pt x="46921" y="50138"/>
                      <a:pt x="47782" y="54579"/>
                    </a:cubicBezTo>
                    <a:cubicBezTo>
                      <a:pt x="50862" y="70124"/>
                      <a:pt x="18231" y="107841"/>
                      <a:pt x="18231" y="107841"/>
                    </a:cubicBezTo>
                    <a:lnTo>
                      <a:pt x="0" y="66184"/>
                    </a:lnTo>
                    <a:lnTo>
                      <a:pt x="0" y="41935"/>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7" name="Freeform: Shape 162"/>
              <p:cNvSpPr>
                <a:spLocks/>
              </p:cNvSpPr>
              <p:nvPr/>
            </p:nvSpPr>
            <p:spPr bwMode="auto">
              <a:xfrm>
                <a:off x="7433877" y="3079519"/>
                <a:ext cx="21598" cy="101820"/>
              </a:xfrm>
              <a:custGeom>
                <a:avLst/>
                <a:gdLst>
                  <a:gd name="T0" fmla="*/ 0 w 21598"/>
                  <a:gd name="T1" fmla="*/ 101821 h 101820"/>
                  <a:gd name="T2" fmla="*/ 11426 w 21598"/>
                  <a:gd name="T3" fmla="*/ 670 h 101820"/>
                  <a:gd name="T4" fmla="*/ 21599 w 21598"/>
                  <a:gd name="T5" fmla="*/ 66146 h 101820"/>
                  <a:gd name="T6" fmla="*/ 0 w 21598"/>
                  <a:gd name="T7" fmla="*/ 101821 h 1018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8" h="101820">
                    <a:moveTo>
                      <a:pt x="0" y="101821"/>
                    </a:moveTo>
                    <a:cubicBezTo>
                      <a:pt x="1397" y="96412"/>
                      <a:pt x="8417" y="-9359"/>
                      <a:pt x="11426" y="670"/>
                    </a:cubicBezTo>
                    <a:cubicBezTo>
                      <a:pt x="14435" y="10699"/>
                      <a:pt x="21599" y="66146"/>
                      <a:pt x="21599" y="66146"/>
                    </a:cubicBezTo>
                    <a:lnTo>
                      <a:pt x="0" y="101821"/>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8" name="Freeform: Shape 163"/>
              <p:cNvSpPr>
                <a:spLocks/>
              </p:cNvSpPr>
              <p:nvPr/>
            </p:nvSpPr>
            <p:spPr bwMode="auto">
              <a:xfrm>
                <a:off x="7857772" y="2839243"/>
                <a:ext cx="52058" cy="16470"/>
              </a:xfrm>
              <a:custGeom>
                <a:avLst/>
                <a:gdLst>
                  <a:gd name="T0" fmla="*/ 52058 w 52058"/>
                  <a:gd name="T1" fmla="*/ 7018 h 16470"/>
                  <a:gd name="T2" fmla="*/ 22222 w 52058"/>
                  <a:gd name="T3" fmla="*/ 16295 h 16470"/>
                  <a:gd name="T4" fmla="*/ 15 w 52058"/>
                  <a:gd name="T5" fmla="*/ 2827 h 16470"/>
                  <a:gd name="T6" fmla="*/ 52058 w 52058"/>
                  <a:gd name="T7" fmla="*/ 7018 h 164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58" h="16470">
                    <a:moveTo>
                      <a:pt x="52058" y="7018"/>
                    </a:moveTo>
                    <a:cubicBezTo>
                      <a:pt x="52058" y="7018"/>
                      <a:pt x="49479" y="17978"/>
                      <a:pt x="22222" y="16295"/>
                    </a:cubicBezTo>
                    <a:cubicBezTo>
                      <a:pt x="22222" y="16295"/>
                      <a:pt x="-666" y="14898"/>
                      <a:pt x="15" y="2827"/>
                    </a:cubicBezTo>
                    <a:cubicBezTo>
                      <a:pt x="-21" y="2827"/>
                      <a:pt x="22186" y="-5769"/>
                      <a:pt x="52058" y="7018"/>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89" name="Freeform: Shape 164"/>
              <p:cNvSpPr>
                <a:spLocks/>
              </p:cNvSpPr>
              <p:nvPr/>
            </p:nvSpPr>
            <p:spPr bwMode="auto">
              <a:xfrm>
                <a:off x="7795247" y="4989338"/>
                <a:ext cx="240421" cy="130593"/>
              </a:xfrm>
              <a:custGeom>
                <a:avLst/>
                <a:gdLst>
                  <a:gd name="T0" fmla="*/ 0 w 240421"/>
                  <a:gd name="T1" fmla="*/ 130594 h 130593"/>
                  <a:gd name="T2" fmla="*/ 237905 w 240421"/>
                  <a:gd name="T3" fmla="*/ 130594 h 130593"/>
                  <a:gd name="T4" fmla="*/ 231171 w 240421"/>
                  <a:gd name="T5" fmla="*/ 65118 h 130593"/>
                  <a:gd name="T6" fmla="*/ 220140 w 240421"/>
                  <a:gd name="T7" fmla="*/ 0 h 130593"/>
                  <a:gd name="T8" fmla="*/ 143918 w 240421"/>
                  <a:gd name="T9" fmla="*/ 609 h 130593"/>
                  <a:gd name="T10" fmla="*/ 89653 w 240421"/>
                  <a:gd name="T11" fmla="*/ 76938 h 130593"/>
                  <a:gd name="T12" fmla="*/ 0 w 240421"/>
                  <a:gd name="T13" fmla="*/ 130594 h 1305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421" h="130593">
                    <a:moveTo>
                      <a:pt x="0" y="130594"/>
                    </a:moveTo>
                    <a:lnTo>
                      <a:pt x="237905" y="130594"/>
                    </a:lnTo>
                    <a:cubicBezTo>
                      <a:pt x="237905" y="130594"/>
                      <a:pt x="246788" y="91623"/>
                      <a:pt x="231171" y="65118"/>
                    </a:cubicBezTo>
                    <a:cubicBezTo>
                      <a:pt x="217346" y="41657"/>
                      <a:pt x="217274" y="27616"/>
                      <a:pt x="220140" y="0"/>
                    </a:cubicBezTo>
                    <a:cubicBezTo>
                      <a:pt x="209358" y="4549"/>
                      <a:pt x="154914" y="7164"/>
                      <a:pt x="143918" y="609"/>
                    </a:cubicBezTo>
                    <a:cubicBezTo>
                      <a:pt x="143918" y="28297"/>
                      <a:pt x="103336" y="66837"/>
                      <a:pt x="89653" y="76938"/>
                    </a:cubicBezTo>
                    <a:cubicBezTo>
                      <a:pt x="74109" y="88435"/>
                      <a:pt x="4764" y="84352"/>
                      <a:pt x="0" y="130594"/>
                    </a:cubicBezTo>
                    <a:close/>
                  </a:path>
                </a:pathLst>
              </a:custGeom>
              <a:solidFill>
                <a:srgbClr val="152F5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90" name="Freeform: Shape 165"/>
              <p:cNvSpPr>
                <a:spLocks/>
              </p:cNvSpPr>
              <p:nvPr/>
            </p:nvSpPr>
            <p:spPr bwMode="auto">
              <a:xfrm>
                <a:off x="7958901" y="4989983"/>
                <a:ext cx="240420" cy="129948"/>
              </a:xfrm>
              <a:custGeom>
                <a:avLst/>
                <a:gdLst>
                  <a:gd name="T0" fmla="*/ 0 w 240420"/>
                  <a:gd name="T1" fmla="*/ 129949 h 129948"/>
                  <a:gd name="T2" fmla="*/ 237905 w 240420"/>
                  <a:gd name="T3" fmla="*/ 129949 h 129948"/>
                  <a:gd name="T4" fmla="*/ 231171 w 240420"/>
                  <a:gd name="T5" fmla="*/ 64473 h 129948"/>
                  <a:gd name="T6" fmla="*/ 217345 w 240420"/>
                  <a:gd name="T7" fmla="*/ 0 h 129948"/>
                  <a:gd name="T8" fmla="*/ 143917 w 240420"/>
                  <a:gd name="T9" fmla="*/ 0 h 129948"/>
                  <a:gd name="T10" fmla="*/ 89653 w 240420"/>
                  <a:gd name="T11" fmla="*/ 76328 h 129948"/>
                  <a:gd name="T12" fmla="*/ 0 w 240420"/>
                  <a:gd name="T13" fmla="*/ 129949 h 1299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420" h="129948">
                    <a:moveTo>
                      <a:pt x="0" y="129949"/>
                    </a:moveTo>
                    <a:lnTo>
                      <a:pt x="237905" y="129949"/>
                    </a:lnTo>
                    <a:cubicBezTo>
                      <a:pt x="237905" y="129949"/>
                      <a:pt x="246787" y="90978"/>
                      <a:pt x="231171" y="64473"/>
                    </a:cubicBezTo>
                    <a:cubicBezTo>
                      <a:pt x="217345" y="41012"/>
                      <a:pt x="214443" y="27580"/>
                      <a:pt x="217345" y="0"/>
                    </a:cubicBezTo>
                    <a:cubicBezTo>
                      <a:pt x="206564" y="4513"/>
                      <a:pt x="154914" y="6555"/>
                      <a:pt x="143917" y="0"/>
                    </a:cubicBezTo>
                    <a:cubicBezTo>
                      <a:pt x="143917" y="27687"/>
                      <a:pt x="103335" y="66228"/>
                      <a:pt x="89653" y="76328"/>
                    </a:cubicBezTo>
                    <a:cubicBezTo>
                      <a:pt x="74108" y="87791"/>
                      <a:pt x="4763" y="83707"/>
                      <a:pt x="0" y="129949"/>
                    </a:cubicBezTo>
                    <a:close/>
                  </a:path>
                </a:pathLst>
              </a:custGeom>
              <a:solidFill>
                <a:srgbClr val="1D386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
          <p:nvSpPr>
            <p:cNvPr id="60464" name="Freeform: Shape 166"/>
            <p:cNvSpPr>
              <a:spLocks/>
            </p:cNvSpPr>
            <p:nvPr/>
          </p:nvSpPr>
          <p:spPr bwMode="auto">
            <a:xfrm>
              <a:off x="8350753" y="3818081"/>
              <a:ext cx="134712" cy="122113"/>
            </a:xfrm>
            <a:custGeom>
              <a:avLst/>
              <a:gdLst>
                <a:gd name="T0" fmla="*/ 44809 w 134712"/>
                <a:gd name="T1" fmla="*/ 0 h 122113"/>
                <a:gd name="T2" fmla="*/ 107168 w 134712"/>
                <a:gd name="T3" fmla="*/ 51113 h 122113"/>
                <a:gd name="T4" fmla="*/ 134713 w 134712"/>
                <a:gd name="T5" fmla="*/ 122069 h 122113"/>
                <a:gd name="T6" fmla="*/ 107168 w 134712"/>
                <a:gd name="T7" fmla="*/ 100041 h 122113"/>
                <a:gd name="T8" fmla="*/ 32773 w 134712"/>
                <a:gd name="T9" fmla="*/ 64903 h 122113"/>
                <a:gd name="T10" fmla="*/ 0 w 134712"/>
                <a:gd name="T11" fmla="*/ 13468 h 122113"/>
                <a:gd name="T12" fmla="*/ 44809 w 134712"/>
                <a:gd name="T13" fmla="*/ 0 h 122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712" h="122113">
                  <a:moveTo>
                    <a:pt x="44809" y="0"/>
                  </a:moveTo>
                  <a:cubicBezTo>
                    <a:pt x="44809" y="0"/>
                    <a:pt x="98895" y="35962"/>
                    <a:pt x="107168" y="51113"/>
                  </a:cubicBezTo>
                  <a:cubicBezTo>
                    <a:pt x="115442" y="66264"/>
                    <a:pt x="134713" y="122069"/>
                    <a:pt x="134713" y="122069"/>
                  </a:cubicBezTo>
                  <a:cubicBezTo>
                    <a:pt x="134713" y="122069"/>
                    <a:pt x="120922" y="124146"/>
                    <a:pt x="107168" y="100041"/>
                  </a:cubicBezTo>
                  <a:cubicBezTo>
                    <a:pt x="93378" y="75935"/>
                    <a:pt x="47925" y="77976"/>
                    <a:pt x="32773" y="64903"/>
                  </a:cubicBezTo>
                  <a:cubicBezTo>
                    <a:pt x="17622" y="51829"/>
                    <a:pt x="0" y="13468"/>
                    <a:pt x="0" y="13468"/>
                  </a:cubicBezTo>
                  <a:lnTo>
                    <a:pt x="44809"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5" name="Freeform: Shape 167"/>
            <p:cNvSpPr>
              <a:spLocks/>
            </p:cNvSpPr>
            <p:nvPr/>
          </p:nvSpPr>
          <p:spPr bwMode="auto">
            <a:xfrm>
              <a:off x="8356627" y="3843405"/>
              <a:ext cx="54068" cy="83191"/>
            </a:xfrm>
            <a:custGeom>
              <a:avLst/>
              <a:gdLst>
                <a:gd name="T0" fmla="*/ 0 w 54068"/>
                <a:gd name="T1" fmla="*/ 0 h 83191"/>
                <a:gd name="T2" fmla="*/ 20022 w 54068"/>
                <a:gd name="T3" fmla="*/ 54730 h 83191"/>
                <a:gd name="T4" fmla="*/ 52402 w 54068"/>
                <a:gd name="T5" fmla="*/ 82274 h 83191"/>
                <a:gd name="T6" fmla="*/ 45525 w 54068"/>
                <a:gd name="T7" fmla="*/ 30588 h 83191"/>
                <a:gd name="T8" fmla="*/ 0 w 54068"/>
                <a:gd name="T9" fmla="*/ 0 h 83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068" h="83191">
                  <a:moveTo>
                    <a:pt x="0" y="0"/>
                  </a:moveTo>
                  <a:cubicBezTo>
                    <a:pt x="0" y="0"/>
                    <a:pt x="8990" y="42337"/>
                    <a:pt x="20022" y="54730"/>
                  </a:cubicBezTo>
                  <a:cubicBezTo>
                    <a:pt x="31054" y="67123"/>
                    <a:pt x="46205" y="87791"/>
                    <a:pt x="52402" y="82274"/>
                  </a:cubicBezTo>
                  <a:cubicBezTo>
                    <a:pt x="58598" y="76758"/>
                    <a:pt x="45525" y="30588"/>
                    <a:pt x="45525" y="30588"/>
                  </a:cubicBez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6" name="Freeform: Shape 168"/>
            <p:cNvSpPr>
              <a:spLocks/>
            </p:cNvSpPr>
            <p:nvPr/>
          </p:nvSpPr>
          <p:spPr bwMode="auto">
            <a:xfrm>
              <a:off x="8450363" y="3874029"/>
              <a:ext cx="48927" cy="56051"/>
            </a:xfrm>
            <a:custGeom>
              <a:avLst/>
              <a:gdLst>
                <a:gd name="T0" fmla="*/ 0 w 48927"/>
                <a:gd name="T1" fmla="*/ 0 h 56051"/>
                <a:gd name="T2" fmla="*/ 48927 w 48927"/>
                <a:gd name="T3" fmla="*/ 52581 h 56051"/>
                <a:gd name="T4" fmla="*/ 26900 w 48927"/>
                <a:gd name="T5" fmla="*/ 52581 h 56051"/>
                <a:gd name="T6" fmla="*/ 0 w 48927"/>
                <a:gd name="T7" fmla="*/ 0 h 560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927" h="56051">
                  <a:moveTo>
                    <a:pt x="0" y="0"/>
                  </a:moveTo>
                  <a:cubicBezTo>
                    <a:pt x="1361" y="2078"/>
                    <a:pt x="48927" y="52581"/>
                    <a:pt x="48927" y="52581"/>
                  </a:cubicBezTo>
                  <a:cubicBezTo>
                    <a:pt x="48927" y="52581"/>
                    <a:pt x="31699" y="60390"/>
                    <a:pt x="26900" y="52581"/>
                  </a:cubicBezTo>
                  <a:cubicBezTo>
                    <a:pt x="22028" y="44773"/>
                    <a:pt x="0" y="0"/>
                    <a:pt x="0" y="0"/>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grpSp>
        <p:nvGrpSpPr>
          <p:cNvPr id="183" name="Group 182"/>
          <p:cNvGrpSpPr>
            <a:grpSpLocks/>
          </p:cNvGrpSpPr>
          <p:nvPr/>
        </p:nvGrpSpPr>
        <p:grpSpPr bwMode="auto">
          <a:xfrm>
            <a:off x="7829550" y="3830638"/>
            <a:ext cx="1200150" cy="831850"/>
            <a:chOff x="4858346" y="4337197"/>
            <a:chExt cx="1200129" cy="832480"/>
          </a:xfrm>
        </p:grpSpPr>
        <p:sp>
          <p:nvSpPr>
            <p:cNvPr id="60426" name="Freeform: Shape 51"/>
            <p:cNvSpPr>
              <a:spLocks/>
            </p:cNvSpPr>
            <p:nvPr/>
          </p:nvSpPr>
          <p:spPr bwMode="auto">
            <a:xfrm>
              <a:off x="4858346" y="4337197"/>
              <a:ext cx="994936" cy="788265"/>
            </a:xfrm>
            <a:custGeom>
              <a:avLst/>
              <a:gdLst>
                <a:gd name="T0" fmla="*/ 40558 w 2761393"/>
                <a:gd name="T1" fmla="*/ 0 h 1774400"/>
                <a:gd name="T2" fmla="*/ 1223 w 2761393"/>
                <a:gd name="T3" fmla="*/ 62057 h 1774400"/>
                <a:gd name="T4" fmla="*/ 87999 w 2761393"/>
                <a:gd name="T5" fmla="*/ 491824 h 1774400"/>
                <a:gd name="T6" fmla="*/ 101601 w 2761393"/>
                <a:gd name="T7" fmla="*/ 559180 h 1774400"/>
                <a:gd name="T8" fmla="*/ 140201 w 2761393"/>
                <a:gd name="T9" fmla="*/ 750347 h 1774400"/>
                <a:gd name="T10" fmla="*/ 179536 w 2761393"/>
                <a:gd name="T11" fmla="*/ 788265 h 1774400"/>
                <a:gd name="T12" fmla="*/ 954376 w 2761393"/>
                <a:gd name="T13" fmla="*/ 788265 h 1774400"/>
                <a:gd name="T14" fmla="*/ 993544 w 2761393"/>
                <a:gd name="T15" fmla="*/ 725397 h 1774400"/>
                <a:gd name="T16" fmla="*/ 844694 w 2761393"/>
                <a:gd name="T17" fmla="*/ 37107 h 1774400"/>
                <a:gd name="T18" fmla="*/ 805513 w 2761393"/>
                <a:gd name="T19" fmla="*/ 0 h 1774400"/>
                <a:gd name="T20" fmla="*/ 40558 w 2761393"/>
                <a:gd name="T21" fmla="*/ 0 h 1774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6" y="1704304"/>
                    <a:pt x="2757530" y="1632882"/>
                  </a:cubicBezTo>
                  <a:lnTo>
                    <a:pt x="2344403" y="83528"/>
                  </a:lnTo>
                  <a:cubicBezTo>
                    <a:pt x="2331258" y="34278"/>
                    <a:pt x="2286664" y="0"/>
                    <a:pt x="2235659" y="0"/>
                  </a:cubicBezTo>
                  <a:lnTo>
                    <a:pt x="112568" y="0"/>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27" name="Freeform: Shape 52"/>
            <p:cNvSpPr>
              <a:spLocks/>
            </p:cNvSpPr>
            <p:nvPr/>
          </p:nvSpPr>
          <p:spPr bwMode="auto">
            <a:xfrm>
              <a:off x="4906894" y="4337197"/>
              <a:ext cx="994936" cy="788265"/>
            </a:xfrm>
            <a:custGeom>
              <a:avLst/>
              <a:gdLst>
                <a:gd name="T0" fmla="*/ 40558 w 2761393"/>
                <a:gd name="T1" fmla="*/ 0 h 1774400"/>
                <a:gd name="T2" fmla="*/ 1223 w 2761393"/>
                <a:gd name="T3" fmla="*/ 62057 h 1774400"/>
                <a:gd name="T4" fmla="*/ 87999 w 2761393"/>
                <a:gd name="T5" fmla="*/ 491824 h 1774400"/>
                <a:gd name="T6" fmla="*/ 101601 w 2761393"/>
                <a:gd name="T7" fmla="*/ 559180 h 1774400"/>
                <a:gd name="T8" fmla="*/ 140201 w 2761393"/>
                <a:gd name="T9" fmla="*/ 750347 h 1774400"/>
                <a:gd name="T10" fmla="*/ 179536 w 2761393"/>
                <a:gd name="T11" fmla="*/ 788265 h 1774400"/>
                <a:gd name="T12" fmla="*/ 954376 w 2761393"/>
                <a:gd name="T13" fmla="*/ 788265 h 1774400"/>
                <a:gd name="T14" fmla="*/ 993545 w 2761393"/>
                <a:gd name="T15" fmla="*/ 725397 h 1774400"/>
                <a:gd name="T16" fmla="*/ 844694 w 2761393"/>
                <a:gd name="T17" fmla="*/ 37107 h 1774400"/>
                <a:gd name="T18" fmla="*/ 805526 w 2761393"/>
                <a:gd name="T19" fmla="*/ 0 h 1774400"/>
                <a:gd name="T20" fmla="*/ 40558 w 2761393"/>
                <a:gd name="T21" fmla="*/ 0 h 1774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5" y="1704304"/>
                    <a:pt x="2757531" y="1632882"/>
                  </a:cubicBezTo>
                  <a:lnTo>
                    <a:pt x="2344403" y="83528"/>
                  </a:lnTo>
                  <a:cubicBezTo>
                    <a:pt x="2331257" y="34278"/>
                    <a:pt x="2286664" y="0"/>
                    <a:pt x="2235695" y="0"/>
                  </a:cubicBezTo>
                  <a:lnTo>
                    <a:pt x="112568" y="0"/>
                  </a:ln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28" name="Freeform: Shape 53"/>
            <p:cNvSpPr>
              <a:spLocks/>
            </p:cNvSpPr>
            <p:nvPr/>
          </p:nvSpPr>
          <p:spPr bwMode="auto">
            <a:xfrm>
              <a:off x="4959346" y="4370328"/>
              <a:ext cx="933300" cy="730903"/>
            </a:xfrm>
            <a:custGeom>
              <a:avLst/>
              <a:gdLst>
                <a:gd name="T0" fmla="*/ 895244 w 2590325"/>
                <a:gd name="T1" fmla="*/ 730903 h 1645275"/>
                <a:gd name="T2" fmla="*/ 168412 w 2590325"/>
                <a:gd name="T3" fmla="*/ 730903 h 1645275"/>
                <a:gd name="T4" fmla="*/ 131503 w 2590325"/>
                <a:gd name="T5" fmla="*/ 695754 h 1645275"/>
                <a:gd name="T6" fmla="*/ 95303 w 2590325"/>
                <a:gd name="T7" fmla="*/ 518494 h 1645275"/>
                <a:gd name="T8" fmla="*/ 82552 w 2590325"/>
                <a:gd name="T9" fmla="*/ 456039 h 1645275"/>
                <a:gd name="T10" fmla="*/ 48560 w 2590325"/>
                <a:gd name="T11" fmla="*/ 289631 h 1645275"/>
                <a:gd name="T12" fmla="*/ 1145 w 2590325"/>
                <a:gd name="T13" fmla="*/ 57538 h 1645275"/>
                <a:gd name="T14" fmla="*/ 38055 w 2590325"/>
                <a:gd name="T15" fmla="*/ 0 h 1645275"/>
                <a:gd name="T16" fmla="*/ 755608 w 2590325"/>
                <a:gd name="T17" fmla="*/ 0 h 1645275"/>
                <a:gd name="T18" fmla="*/ 792362 w 2590325"/>
                <a:gd name="T19" fmla="*/ 34402 h 1645275"/>
                <a:gd name="T20" fmla="*/ 931999 w 2590325"/>
                <a:gd name="T21" fmla="*/ 672617 h 1645275"/>
                <a:gd name="T22" fmla="*/ 895244 w 2590325"/>
                <a:gd name="T23" fmla="*/ 730903 h 16452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90325" h="1645275">
                  <a:moveTo>
                    <a:pt x="2484703" y="1645275"/>
                  </a:moveTo>
                  <a:lnTo>
                    <a:pt x="467419" y="1645275"/>
                  </a:lnTo>
                  <a:cubicBezTo>
                    <a:pt x="418957" y="1645275"/>
                    <a:pt x="376728" y="1612645"/>
                    <a:pt x="364979" y="1566153"/>
                  </a:cubicBezTo>
                  <a:lnTo>
                    <a:pt x="264509" y="1167138"/>
                  </a:lnTo>
                  <a:lnTo>
                    <a:pt x="229120" y="1026551"/>
                  </a:lnTo>
                  <a:lnTo>
                    <a:pt x="134775" y="651964"/>
                  </a:lnTo>
                  <a:lnTo>
                    <a:pt x="3179" y="129519"/>
                  </a:lnTo>
                  <a:cubicBezTo>
                    <a:pt x="-13405" y="63685"/>
                    <a:pt x="36991" y="0"/>
                    <a:pt x="105619" y="0"/>
                  </a:cubicBezTo>
                  <a:lnTo>
                    <a:pt x="2097149" y="0"/>
                  </a:lnTo>
                  <a:cubicBezTo>
                    <a:pt x="2145003" y="0"/>
                    <a:pt x="2186838" y="31771"/>
                    <a:pt x="2199160" y="77439"/>
                  </a:cubicBezTo>
                  <a:lnTo>
                    <a:pt x="2586713" y="1514073"/>
                  </a:lnTo>
                  <a:cubicBezTo>
                    <a:pt x="2604551" y="1580301"/>
                    <a:pt x="2554083" y="1645275"/>
                    <a:pt x="2484703" y="1645275"/>
                  </a:cubicBezTo>
                  <a:close/>
                </a:path>
              </a:pathLst>
            </a:custGeom>
            <a:solidFill>
              <a:srgbClr val="F9974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60429" name="Graphic 8"/>
            <p:cNvGrpSpPr>
              <a:grpSpLocks/>
            </p:cNvGrpSpPr>
            <p:nvPr/>
          </p:nvGrpSpPr>
          <p:grpSpPr bwMode="auto">
            <a:xfrm>
              <a:off x="5636024" y="4510936"/>
              <a:ext cx="422451" cy="658741"/>
              <a:chOff x="5978650" y="3648869"/>
              <a:chExt cx="1172492" cy="1482837"/>
            </a:xfrm>
          </p:grpSpPr>
          <p:sp>
            <p:nvSpPr>
              <p:cNvPr id="60435" name="Freeform: Shape 56"/>
              <p:cNvSpPr>
                <a:spLocks/>
              </p:cNvSpPr>
              <p:nvPr/>
            </p:nvSpPr>
            <p:spPr bwMode="auto">
              <a:xfrm>
                <a:off x="6591851" y="3648869"/>
                <a:ext cx="553684" cy="705455"/>
              </a:xfrm>
              <a:custGeom>
                <a:avLst/>
                <a:gdLst>
                  <a:gd name="T0" fmla="*/ 295225 w 553684"/>
                  <a:gd name="T1" fmla="*/ 6633 h 705455"/>
                  <a:gd name="T2" fmla="*/ 115167 w 553684"/>
                  <a:gd name="T3" fmla="*/ 58033 h 705455"/>
                  <a:gd name="T4" fmla="*/ 30564 w 553684"/>
                  <a:gd name="T5" fmla="*/ 355539 h 705455"/>
                  <a:gd name="T6" fmla="*/ 72758 w 553684"/>
                  <a:gd name="T7" fmla="*/ 548420 h 705455"/>
                  <a:gd name="T8" fmla="*/ 293148 w 553684"/>
                  <a:gd name="T9" fmla="*/ 703298 h 705455"/>
                  <a:gd name="T10" fmla="*/ 495270 w 553684"/>
                  <a:gd name="T11" fmla="*/ 345331 h 705455"/>
                  <a:gd name="T12" fmla="*/ 295225 w 553684"/>
                  <a:gd name="T13" fmla="*/ 6633 h 7054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3684" h="705455">
                    <a:moveTo>
                      <a:pt x="295225" y="6633"/>
                    </a:moveTo>
                    <a:cubicBezTo>
                      <a:pt x="231720" y="-11884"/>
                      <a:pt x="159976" y="9356"/>
                      <a:pt x="115167" y="58033"/>
                    </a:cubicBezTo>
                    <a:cubicBezTo>
                      <a:pt x="4310" y="178454"/>
                      <a:pt x="86047" y="271258"/>
                      <a:pt x="30564" y="355539"/>
                    </a:cubicBezTo>
                    <a:cubicBezTo>
                      <a:pt x="-2962" y="406472"/>
                      <a:pt x="-31115" y="495660"/>
                      <a:pt x="72758" y="548420"/>
                    </a:cubicBezTo>
                    <a:cubicBezTo>
                      <a:pt x="120791" y="572813"/>
                      <a:pt x="263848" y="700290"/>
                      <a:pt x="293148" y="703298"/>
                    </a:cubicBezTo>
                    <a:cubicBezTo>
                      <a:pt x="590010" y="733780"/>
                      <a:pt x="595347" y="432620"/>
                      <a:pt x="495270" y="345331"/>
                    </a:cubicBezTo>
                    <a:cubicBezTo>
                      <a:pt x="354612" y="222689"/>
                      <a:pt x="483092" y="61435"/>
                      <a:pt x="295225" y="6633"/>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6" name="Freeform: Shape 57"/>
              <p:cNvSpPr>
                <a:spLocks/>
              </p:cNvSpPr>
              <p:nvPr/>
            </p:nvSpPr>
            <p:spPr bwMode="auto">
              <a:xfrm>
                <a:off x="6042303" y="4121104"/>
                <a:ext cx="749612" cy="216101"/>
              </a:xfrm>
              <a:custGeom>
                <a:avLst/>
                <a:gdLst>
                  <a:gd name="T0" fmla="*/ 689645 w 749612"/>
                  <a:gd name="T1" fmla="*/ 0 h 216101"/>
                  <a:gd name="T2" fmla="*/ 367961 w 749612"/>
                  <a:gd name="T3" fmla="*/ 129017 h 216101"/>
                  <a:gd name="T4" fmla="*/ 0 w 749612"/>
                  <a:gd name="T5" fmla="*/ 15115 h 216101"/>
                  <a:gd name="T6" fmla="*/ 7952 w 749612"/>
                  <a:gd name="T7" fmla="*/ 68914 h 216101"/>
                  <a:gd name="T8" fmla="*/ 333647 w 749612"/>
                  <a:gd name="T9" fmla="*/ 215590 h 216101"/>
                  <a:gd name="T10" fmla="*/ 728149 w 749612"/>
                  <a:gd name="T11" fmla="*/ 123644 h 216101"/>
                  <a:gd name="T12" fmla="*/ 689645 w 749612"/>
                  <a:gd name="T13" fmla="*/ 0 h 216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9612" h="216101">
                    <a:moveTo>
                      <a:pt x="689645" y="0"/>
                    </a:moveTo>
                    <a:cubicBezTo>
                      <a:pt x="689645" y="0"/>
                      <a:pt x="418715" y="131238"/>
                      <a:pt x="367961" y="129017"/>
                    </a:cubicBezTo>
                    <a:cubicBezTo>
                      <a:pt x="317207" y="126796"/>
                      <a:pt x="0" y="15115"/>
                      <a:pt x="0" y="15115"/>
                    </a:cubicBezTo>
                    <a:lnTo>
                      <a:pt x="7952" y="68914"/>
                    </a:lnTo>
                    <a:cubicBezTo>
                      <a:pt x="7952" y="68914"/>
                      <a:pt x="249295" y="207710"/>
                      <a:pt x="333647" y="215590"/>
                    </a:cubicBezTo>
                    <a:cubicBezTo>
                      <a:pt x="416709" y="223327"/>
                      <a:pt x="700748" y="141052"/>
                      <a:pt x="728149" y="123644"/>
                    </a:cubicBezTo>
                    <a:cubicBezTo>
                      <a:pt x="755586" y="106272"/>
                      <a:pt x="769304" y="17586"/>
                      <a:pt x="689645" y="0"/>
                    </a:cubicBezTo>
                    <a:close/>
                  </a:path>
                </a:pathLst>
              </a:custGeom>
              <a:solidFill>
                <a:srgbClr val="ED985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7" name="Freeform: Shape 58"/>
              <p:cNvSpPr>
                <a:spLocks/>
              </p:cNvSpPr>
              <p:nvPr/>
            </p:nvSpPr>
            <p:spPr bwMode="auto">
              <a:xfrm>
                <a:off x="6702110" y="3951647"/>
                <a:ext cx="315236" cy="338915"/>
              </a:xfrm>
              <a:custGeom>
                <a:avLst/>
                <a:gdLst>
                  <a:gd name="T0" fmla="*/ 0 w 315236"/>
                  <a:gd name="T1" fmla="*/ 293244 h 338915"/>
                  <a:gd name="T2" fmla="*/ 93987 w 315236"/>
                  <a:gd name="T3" fmla="*/ 333253 h 338915"/>
                  <a:gd name="T4" fmla="*/ 315236 w 315236"/>
                  <a:gd name="T5" fmla="*/ 160215 h 338915"/>
                  <a:gd name="T6" fmla="*/ 266166 w 315236"/>
                  <a:gd name="T7" fmla="*/ 145136 h 338915"/>
                  <a:gd name="T8" fmla="*/ 235577 w 315236"/>
                  <a:gd name="T9" fmla="*/ 142628 h 338915"/>
                  <a:gd name="T10" fmla="*/ 189694 w 315236"/>
                  <a:gd name="T11" fmla="*/ 0 h 338915"/>
                  <a:gd name="T12" fmla="*/ 182888 w 315236"/>
                  <a:gd name="T13" fmla="*/ 1827 h 338915"/>
                  <a:gd name="T14" fmla="*/ 68700 w 315236"/>
                  <a:gd name="T15" fmla="*/ 33060 h 338915"/>
                  <a:gd name="T16" fmla="*/ 76508 w 315236"/>
                  <a:gd name="T17" fmla="*/ 103658 h 338915"/>
                  <a:gd name="T18" fmla="*/ 73714 w 315236"/>
                  <a:gd name="T19" fmla="*/ 162436 h 338915"/>
                  <a:gd name="T20" fmla="*/ 59459 w 315236"/>
                  <a:gd name="T21" fmla="*/ 165624 h 338915"/>
                  <a:gd name="T22" fmla="*/ 59387 w 315236"/>
                  <a:gd name="T23" fmla="*/ 165731 h 338915"/>
                  <a:gd name="T24" fmla="*/ 0 w 315236"/>
                  <a:gd name="T25" fmla="*/ 293244 h 3389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5236" h="338915">
                    <a:moveTo>
                      <a:pt x="0" y="293244"/>
                    </a:moveTo>
                    <a:cubicBezTo>
                      <a:pt x="24536" y="310293"/>
                      <a:pt x="55339" y="324334"/>
                      <a:pt x="93987" y="333253"/>
                    </a:cubicBezTo>
                    <a:cubicBezTo>
                      <a:pt x="238872" y="366743"/>
                      <a:pt x="294390" y="244280"/>
                      <a:pt x="315236" y="160215"/>
                    </a:cubicBezTo>
                    <a:cubicBezTo>
                      <a:pt x="295465" y="148896"/>
                      <a:pt x="276911" y="146425"/>
                      <a:pt x="266166" y="145136"/>
                    </a:cubicBezTo>
                    <a:cubicBezTo>
                      <a:pt x="255707" y="143918"/>
                      <a:pt x="244675" y="143094"/>
                      <a:pt x="235577" y="142628"/>
                    </a:cubicBezTo>
                    <a:cubicBezTo>
                      <a:pt x="219315" y="130163"/>
                      <a:pt x="195066" y="79158"/>
                      <a:pt x="189694" y="0"/>
                    </a:cubicBezTo>
                    <a:lnTo>
                      <a:pt x="182888" y="1827"/>
                    </a:lnTo>
                    <a:lnTo>
                      <a:pt x="68700" y="33060"/>
                    </a:lnTo>
                    <a:cubicBezTo>
                      <a:pt x="68700" y="33060"/>
                      <a:pt x="73929" y="69344"/>
                      <a:pt x="76508" y="103658"/>
                    </a:cubicBezTo>
                    <a:cubicBezTo>
                      <a:pt x="78478" y="130521"/>
                      <a:pt x="78800" y="156167"/>
                      <a:pt x="73714" y="162436"/>
                    </a:cubicBezTo>
                    <a:cubicBezTo>
                      <a:pt x="64796" y="164370"/>
                      <a:pt x="59459" y="165624"/>
                      <a:pt x="59459" y="165624"/>
                    </a:cubicBezTo>
                    <a:cubicBezTo>
                      <a:pt x="59459" y="165624"/>
                      <a:pt x="59459" y="165659"/>
                      <a:pt x="59387" y="165731"/>
                    </a:cubicBezTo>
                    <a:cubicBezTo>
                      <a:pt x="57847" y="168274"/>
                      <a:pt x="24715" y="222718"/>
                      <a:pt x="0" y="29324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8" name="Freeform: Shape 59"/>
              <p:cNvSpPr>
                <a:spLocks/>
              </p:cNvSpPr>
              <p:nvPr/>
            </p:nvSpPr>
            <p:spPr bwMode="auto">
              <a:xfrm>
                <a:off x="6770774" y="3953510"/>
                <a:ext cx="114188" cy="101831"/>
              </a:xfrm>
              <a:custGeom>
                <a:avLst/>
                <a:gdLst>
                  <a:gd name="T0" fmla="*/ 0 w 114188"/>
                  <a:gd name="T1" fmla="*/ 31233 h 101831"/>
                  <a:gd name="T2" fmla="*/ 7809 w 114188"/>
                  <a:gd name="T3" fmla="*/ 101831 h 101831"/>
                  <a:gd name="T4" fmla="*/ 114189 w 114188"/>
                  <a:gd name="T5" fmla="*/ 0 h 101831"/>
                  <a:gd name="T6" fmla="*/ 0 w 114188"/>
                  <a:gd name="T7" fmla="*/ 31233 h 101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188" h="101831">
                    <a:moveTo>
                      <a:pt x="0" y="31233"/>
                    </a:moveTo>
                    <a:cubicBezTo>
                      <a:pt x="0" y="31233"/>
                      <a:pt x="5265" y="67517"/>
                      <a:pt x="7809" y="101831"/>
                    </a:cubicBezTo>
                    <a:cubicBezTo>
                      <a:pt x="72496" y="95348"/>
                      <a:pt x="102512" y="33776"/>
                      <a:pt x="114189" y="0"/>
                    </a:cubicBezTo>
                    <a:lnTo>
                      <a:pt x="0" y="31233"/>
                    </a:lnTo>
                    <a:close/>
                  </a:path>
                </a:pathLst>
              </a:custGeom>
              <a:solidFill>
                <a:srgbClr val="ED985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9" name="Freeform: Shape 60"/>
              <p:cNvSpPr>
                <a:spLocks/>
              </p:cNvSpPr>
              <p:nvPr/>
            </p:nvSpPr>
            <p:spPr bwMode="auto">
              <a:xfrm>
                <a:off x="6687505" y="3755164"/>
                <a:ext cx="210963" cy="263643"/>
              </a:xfrm>
              <a:custGeom>
                <a:avLst/>
                <a:gdLst>
                  <a:gd name="T0" fmla="*/ 63963 w 210963"/>
                  <a:gd name="T1" fmla="*/ 263643 h 263643"/>
                  <a:gd name="T2" fmla="*/ 210746 w 210963"/>
                  <a:gd name="T3" fmla="*/ 159627 h 263643"/>
                  <a:gd name="T4" fmla="*/ 120950 w 210963"/>
                  <a:gd name="T5" fmla="*/ 21 h 263643"/>
                  <a:gd name="T6" fmla="*/ 672 w 210963"/>
                  <a:gd name="T7" fmla="*/ 71621 h 263643"/>
                  <a:gd name="T8" fmla="*/ 63963 w 210963"/>
                  <a:gd name="T9" fmla="*/ 263643 h 263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963" h="263643">
                    <a:moveTo>
                      <a:pt x="63963" y="263643"/>
                    </a:moveTo>
                    <a:cubicBezTo>
                      <a:pt x="63963" y="263643"/>
                      <a:pt x="217515" y="255154"/>
                      <a:pt x="210746" y="159627"/>
                    </a:cubicBezTo>
                    <a:cubicBezTo>
                      <a:pt x="204012" y="64100"/>
                      <a:pt x="219271" y="-1340"/>
                      <a:pt x="120950" y="21"/>
                    </a:cubicBezTo>
                    <a:cubicBezTo>
                      <a:pt x="22628" y="1382"/>
                      <a:pt x="6188" y="39170"/>
                      <a:pt x="672" y="71621"/>
                    </a:cubicBezTo>
                    <a:cubicBezTo>
                      <a:pt x="-4808" y="104073"/>
                      <a:pt x="23846" y="263393"/>
                      <a:pt x="63963" y="26364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0" name="Freeform: Shape 61"/>
              <p:cNvSpPr>
                <a:spLocks/>
              </p:cNvSpPr>
              <p:nvPr/>
            </p:nvSpPr>
            <p:spPr bwMode="auto">
              <a:xfrm>
                <a:off x="6675407" y="3735495"/>
                <a:ext cx="271055" cy="151500"/>
              </a:xfrm>
              <a:custGeom>
                <a:avLst/>
                <a:gdLst>
                  <a:gd name="T0" fmla="*/ 13558 w 271055"/>
                  <a:gd name="T1" fmla="*/ 37849 h 151500"/>
                  <a:gd name="T2" fmla="*/ 64241 w 271055"/>
                  <a:gd name="T3" fmla="*/ 20370 h 151500"/>
                  <a:gd name="T4" fmla="*/ 203645 w 271055"/>
                  <a:gd name="T5" fmla="*/ 32512 h 151500"/>
                  <a:gd name="T6" fmla="*/ 271056 w 271055"/>
                  <a:gd name="T7" fmla="*/ 136027 h 151500"/>
                  <a:gd name="T8" fmla="*/ 178716 w 271055"/>
                  <a:gd name="T9" fmla="*/ 143370 h 151500"/>
                  <a:gd name="T10" fmla="*/ 62880 w 271055"/>
                  <a:gd name="T11" fmla="*/ 41538 h 151500"/>
                  <a:gd name="T12" fmla="*/ 34118 w 271055"/>
                  <a:gd name="T13" fmla="*/ 76103 h 151500"/>
                  <a:gd name="T14" fmla="*/ 17140 w 271055"/>
                  <a:gd name="T15" fmla="*/ 151500 h 151500"/>
                  <a:gd name="T16" fmla="*/ 13558 w 271055"/>
                  <a:gd name="T17" fmla="*/ 37849 h 151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1055" h="151500">
                    <a:moveTo>
                      <a:pt x="13558" y="37849"/>
                    </a:moveTo>
                    <a:cubicBezTo>
                      <a:pt x="35192" y="7403"/>
                      <a:pt x="53567" y="12418"/>
                      <a:pt x="64241" y="20370"/>
                    </a:cubicBezTo>
                    <a:cubicBezTo>
                      <a:pt x="144760" y="-31710"/>
                      <a:pt x="203645" y="32512"/>
                      <a:pt x="203645" y="32512"/>
                    </a:cubicBezTo>
                    <a:cubicBezTo>
                      <a:pt x="218832" y="100316"/>
                      <a:pt x="271056" y="136027"/>
                      <a:pt x="271056" y="136027"/>
                    </a:cubicBezTo>
                    <a:cubicBezTo>
                      <a:pt x="271056" y="136027"/>
                      <a:pt x="243833" y="157804"/>
                      <a:pt x="178716" y="143370"/>
                    </a:cubicBezTo>
                    <a:cubicBezTo>
                      <a:pt x="95403" y="124887"/>
                      <a:pt x="66784" y="52642"/>
                      <a:pt x="62880" y="41538"/>
                    </a:cubicBezTo>
                    <a:cubicBezTo>
                      <a:pt x="54104" y="50600"/>
                      <a:pt x="42821" y="56403"/>
                      <a:pt x="34118" y="76103"/>
                    </a:cubicBezTo>
                    <a:cubicBezTo>
                      <a:pt x="23802" y="99492"/>
                      <a:pt x="17319" y="113067"/>
                      <a:pt x="17140" y="151500"/>
                    </a:cubicBezTo>
                    <a:cubicBezTo>
                      <a:pt x="17176" y="151500"/>
                      <a:pt x="-18929" y="83517"/>
                      <a:pt x="13558" y="3784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1" name="Freeform: Shape 62"/>
              <p:cNvSpPr>
                <a:spLocks/>
              </p:cNvSpPr>
              <p:nvPr/>
            </p:nvSpPr>
            <p:spPr bwMode="auto">
              <a:xfrm>
                <a:off x="6611132" y="4078174"/>
                <a:ext cx="534820" cy="906295"/>
              </a:xfrm>
              <a:custGeom>
                <a:avLst/>
                <a:gdLst>
                  <a:gd name="T0" fmla="*/ 449949 w 534820"/>
                  <a:gd name="T1" fmla="*/ 478874 h 906295"/>
                  <a:gd name="T2" fmla="*/ 463810 w 534820"/>
                  <a:gd name="T3" fmla="*/ 33653 h 906295"/>
                  <a:gd name="T4" fmla="*/ 313947 w 534820"/>
                  <a:gd name="T5" fmla="*/ 843 h 906295"/>
                  <a:gd name="T6" fmla="*/ 175258 w 534820"/>
                  <a:gd name="T7" fmla="*/ 61340 h 906295"/>
                  <a:gd name="T8" fmla="*/ 173360 w 534820"/>
                  <a:gd name="T9" fmla="*/ 60874 h 906295"/>
                  <a:gd name="T10" fmla="*/ 164656 w 534820"/>
                  <a:gd name="T11" fmla="*/ 35909 h 906295"/>
                  <a:gd name="T12" fmla="*/ 90978 w 534820"/>
                  <a:gd name="T13" fmla="*/ 46153 h 906295"/>
                  <a:gd name="T14" fmla="*/ 0 w 534820"/>
                  <a:gd name="T15" fmla="*/ 91678 h 906295"/>
                  <a:gd name="T16" fmla="*/ 78871 w 534820"/>
                  <a:gd name="T17" fmla="*/ 159303 h 906295"/>
                  <a:gd name="T18" fmla="*/ 159642 w 534820"/>
                  <a:gd name="T19" fmla="*/ 436787 h 906295"/>
                  <a:gd name="T20" fmla="*/ 150902 w 534820"/>
                  <a:gd name="T21" fmla="*/ 711262 h 906295"/>
                  <a:gd name="T22" fmla="*/ 534802 w 534820"/>
                  <a:gd name="T23" fmla="*/ 861950 h 906295"/>
                  <a:gd name="T24" fmla="*/ 449949 w 534820"/>
                  <a:gd name="T25" fmla="*/ 478874 h 906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820" h="906295">
                    <a:moveTo>
                      <a:pt x="449949" y="478874"/>
                    </a:moveTo>
                    <a:cubicBezTo>
                      <a:pt x="463810" y="407989"/>
                      <a:pt x="509013" y="124810"/>
                      <a:pt x="463810" y="33653"/>
                    </a:cubicBezTo>
                    <a:cubicBezTo>
                      <a:pt x="447585" y="915"/>
                      <a:pt x="383864" y="-2022"/>
                      <a:pt x="313947" y="843"/>
                    </a:cubicBezTo>
                    <a:cubicBezTo>
                      <a:pt x="292205" y="14884"/>
                      <a:pt x="209322" y="67967"/>
                      <a:pt x="175258" y="61340"/>
                    </a:cubicBezTo>
                    <a:cubicBezTo>
                      <a:pt x="174900" y="61269"/>
                      <a:pt x="174220" y="61125"/>
                      <a:pt x="173360" y="60874"/>
                    </a:cubicBezTo>
                    <a:cubicBezTo>
                      <a:pt x="157313" y="56863"/>
                      <a:pt x="151260" y="45616"/>
                      <a:pt x="164656" y="35909"/>
                    </a:cubicBezTo>
                    <a:cubicBezTo>
                      <a:pt x="164692" y="35873"/>
                      <a:pt x="131990" y="33975"/>
                      <a:pt x="90978" y="46153"/>
                    </a:cubicBezTo>
                    <a:cubicBezTo>
                      <a:pt x="42122" y="60696"/>
                      <a:pt x="0" y="91678"/>
                      <a:pt x="0" y="91678"/>
                    </a:cubicBezTo>
                    <a:cubicBezTo>
                      <a:pt x="0" y="91678"/>
                      <a:pt x="30230" y="138708"/>
                      <a:pt x="78871" y="159303"/>
                    </a:cubicBezTo>
                    <a:cubicBezTo>
                      <a:pt x="70598" y="233268"/>
                      <a:pt x="82919" y="265934"/>
                      <a:pt x="159642" y="436787"/>
                    </a:cubicBezTo>
                    <a:cubicBezTo>
                      <a:pt x="224509" y="581242"/>
                      <a:pt x="150902" y="711262"/>
                      <a:pt x="150902" y="711262"/>
                    </a:cubicBezTo>
                    <a:cubicBezTo>
                      <a:pt x="150902" y="711262"/>
                      <a:pt x="532689" y="1018225"/>
                      <a:pt x="534802" y="861950"/>
                    </a:cubicBezTo>
                    <a:cubicBezTo>
                      <a:pt x="536414" y="744287"/>
                      <a:pt x="432218" y="569494"/>
                      <a:pt x="449949" y="478874"/>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2" name="Freeform: Shape 63"/>
              <p:cNvSpPr>
                <a:spLocks/>
              </p:cNvSpPr>
              <p:nvPr/>
            </p:nvSpPr>
            <p:spPr bwMode="auto">
              <a:xfrm>
                <a:off x="6385937" y="4283459"/>
                <a:ext cx="591345" cy="843664"/>
              </a:xfrm>
              <a:custGeom>
                <a:avLst/>
                <a:gdLst>
                  <a:gd name="T0" fmla="*/ 357185 w 591345"/>
                  <a:gd name="T1" fmla="*/ 839767 h 843664"/>
                  <a:gd name="T2" fmla="*/ 306109 w 591345"/>
                  <a:gd name="T3" fmla="*/ 808677 h 843664"/>
                  <a:gd name="T4" fmla="*/ 300199 w 591345"/>
                  <a:gd name="T5" fmla="*/ 799794 h 843664"/>
                  <a:gd name="T6" fmla="*/ 142097 w 591345"/>
                  <a:gd name="T7" fmla="*/ 317895 h 843664"/>
                  <a:gd name="T8" fmla="*/ 9498 w 591345"/>
                  <a:gd name="T9" fmla="*/ 197152 h 843664"/>
                  <a:gd name="T10" fmla="*/ 119281 w 591345"/>
                  <a:gd name="T11" fmla="*/ 44 h 843664"/>
                  <a:gd name="T12" fmla="*/ 571342 w 591345"/>
                  <a:gd name="T13" fmla="*/ 589254 h 843664"/>
                  <a:gd name="T14" fmla="*/ 357185 w 591345"/>
                  <a:gd name="T15" fmla="*/ 839767 h 843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1345" h="843664">
                    <a:moveTo>
                      <a:pt x="357185" y="839767"/>
                    </a:moveTo>
                    <a:cubicBezTo>
                      <a:pt x="336411" y="837439"/>
                      <a:pt x="317714" y="826049"/>
                      <a:pt x="306109" y="808677"/>
                    </a:cubicBezTo>
                    <a:cubicBezTo>
                      <a:pt x="304246" y="805919"/>
                      <a:pt x="302312" y="802946"/>
                      <a:pt x="300199" y="799794"/>
                    </a:cubicBezTo>
                    <a:cubicBezTo>
                      <a:pt x="256751" y="733996"/>
                      <a:pt x="239845" y="532518"/>
                      <a:pt x="142097" y="317895"/>
                    </a:cubicBezTo>
                    <a:cubicBezTo>
                      <a:pt x="118278" y="265637"/>
                      <a:pt x="32815" y="256252"/>
                      <a:pt x="9498" y="197152"/>
                    </a:cubicBezTo>
                    <a:cubicBezTo>
                      <a:pt x="9498" y="197152"/>
                      <a:pt x="-47848" y="5703"/>
                      <a:pt x="119281" y="44"/>
                    </a:cubicBezTo>
                    <a:cubicBezTo>
                      <a:pt x="286444" y="-5615"/>
                      <a:pt x="566937" y="532769"/>
                      <a:pt x="571342" y="589254"/>
                    </a:cubicBezTo>
                    <a:cubicBezTo>
                      <a:pt x="575677" y="643985"/>
                      <a:pt x="681878" y="876409"/>
                      <a:pt x="357185" y="839767"/>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3" name="Freeform: Shape 64"/>
              <p:cNvSpPr>
                <a:spLocks/>
              </p:cNvSpPr>
              <p:nvPr/>
            </p:nvSpPr>
            <p:spPr bwMode="auto">
              <a:xfrm>
                <a:off x="6078766" y="4995391"/>
                <a:ext cx="240420" cy="126760"/>
              </a:xfrm>
              <a:custGeom>
                <a:avLst/>
                <a:gdLst>
                  <a:gd name="T0" fmla="*/ 0 w 240420"/>
                  <a:gd name="T1" fmla="*/ 126761 h 126760"/>
                  <a:gd name="T2" fmla="*/ 237905 w 240420"/>
                  <a:gd name="T3" fmla="*/ 126761 h 126760"/>
                  <a:gd name="T4" fmla="*/ 231171 w 240420"/>
                  <a:gd name="T5" fmla="*/ 61285 h 126760"/>
                  <a:gd name="T6" fmla="*/ 232890 w 240420"/>
                  <a:gd name="T7" fmla="*/ 5050 h 126760"/>
                  <a:gd name="T8" fmla="*/ 192809 w 240420"/>
                  <a:gd name="T9" fmla="*/ 12787 h 126760"/>
                  <a:gd name="T10" fmla="*/ 157421 w 240420"/>
                  <a:gd name="T11" fmla="*/ 0 h 126760"/>
                  <a:gd name="T12" fmla="*/ 89653 w 240420"/>
                  <a:gd name="T13" fmla="*/ 73105 h 126760"/>
                  <a:gd name="T14" fmla="*/ 0 w 240420"/>
                  <a:gd name="T15" fmla="*/ 126761 h 1267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A2035"/>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4" name="Freeform: Shape 65"/>
              <p:cNvSpPr>
                <a:spLocks/>
              </p:cNvSpPr>
              <p:nvPr/>
            </p:nvSpPr>
            <p:spPr bwMode="auto">
              <a:xfrm>
                <a:off x="6215385" y="4275925"/>
                <a:ext cx="380778" cy="757755"/>
              </a:xfrm>
              <a:custGeom>
                <a:avLst/>
                <a:gdLst>
                  <a:gd name="T0" fmla="*/ 174641 w 380778"/>
                  <a:gd name="T1" fmla="*/ 62953 h 757755"/>
                  <a:gd name="T2" fmla="*/ 5687 w 380778"/>
                  <a:gd name="T3" fmla="*/ 674693 h 757755"/>
                  <a:gd name="T4" fmla="*/ 86456 w 380778"/>
                  <a:gd name="T5" fmla="*/ 757755 h 757755"/>
                  <a:gd name="T6" fmla="*/ 138035 w 380778"/>
                  <a:gd name="T7" fmla="*/ 719502 h 757755"/>
                  <a:gd name="T8" fmla="*/ 380775 w 380778"/>
                  <a:gd name="T9" fmla="*/ 278937 h 757755"/>
                  <a:gd name="T10" fmla="*/ 324075 w 380778"/>
                  <a:gd name="T11" fmla="*/ 7578 h 757755"/>
                  <a:gd name="T12" fmla="*/ 174641 w 380778"/>
                  <a:gd name="T13" fmla="*/ 62953 h 757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0778" h="757755">
                    <a:moveTo>
                      <a:pt x="174641" y="62953"/>
                    </a:moveTo>
                    <a:cubicBezTo>
                      <a:pt x="160314" y="170336"/>
                      <a:pt x="104366" y="509320"/>
                      <a:pt x="5687" y="674693"/>
                    </a:cubicBezTo>
                    <a:cubicBezTo>
                      <a:pt x="-26120" y="728026"/>
                      <a:pt x="85848" y="757899"/>
                      <a:pt x="86456" y="757755"/>
                    </a:cubicBezTo>
                    <a:cubicBezTo>
                      <a:pt x="101464" y="753815"/>
                      <a:pt x="126501" y="729889"/>
                      <a:pt x="138035" y="719502"/>
                    </a:cubicBezTo>
                    <a:cubicBezTo>
                      <a:pt x="218160" y="647292"/>
                      <a:pt x="380775" y="442841"/>
                      <a:pt x="380775" y="278937"/>
                    </a:cubicBezTo>
                    <a:cubicBezTo>
                      <a:pt x="380775" y="199026"/>
                      <a:pt x="382172" y="46369"/>
                      <a:pt x="324075" y="7578"/>
                    </a:cubicBezTo>
                    <a:cubicBezTo>
                      <a:pt x="288257" y="-16349"/>
                      <a:pt x="180300" y="20293"/>
                      <a:pt x="174641" y="62953"/>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5" name="Freeform: Shape 66"/>
              <p:cNvSpPr>
                <a:spLocks/>
              </p:cNvSpPr>
              <p:nvPr/>
            </p:nvSpPr>
            <p:spPr bwMode="auto">
              <a:xfrm>
                <a:off x="6644921" y="4197325"/>
                <a:ext cx="406811" cy="231381"/>
              </a:xfrm>
              <a:custGeom>
                <a:avLst/>
                <a:gdLst>
                  <a:gd name="T0" fmla="*/ 406812 w 406811"/>
                  <a:gd name="T1" fmla="*/ 47423 h 231381"/>
                  <a:gd name="T2" fmla="*/ 133160 w 406811"/>
                  <a:gd name="T3" fmla="*/ 215053 h 231381"/>
                  <a:gd name="T4" fmla="*/ 36702 w 406811"/>
                  <a:gd name="T5" fmla="*/ 110105 h 231381"/>
                  <a:gd name="T6" fmla="*/ 351759 w 406811"/>
                  <a:gd name="T7" fmla="*/ 0 h 231381"/>
                  <a:gd name="T8" fmla="*/ 406812 w 406811"/>
                  <a:gd name="T9" fmla="*/ 47423 h 231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811" h="231381">
                    <a:moveTo>
                      <a:pt x="406812" y="47423"/>
                    </a:moveTo>
                    <a:cubicBezTo>
                      <a:pt x="406812" y="47423"/>
                      <a:pt x="358528" y="145637"/>
                      <a:pt x="133160" y="215053"/>
                    </a:cubicBezTo>
                    <a:cubicBezTo>
                      <a:pt x="-92208" y="284469"/>
                      <a:pt x="36702" y="110105"/>
                      <a:pt x="36702" y="110105"/>
                    </a:cubicBezTo>
                    <a:lnTo>
                      <a:pt x="351759" y="0"/>
                    </a:lnTo>
                    <a:lnTo>
                      <a:pt x="406812" y="47423"/>
                    </a:ln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6" name="Freeform: Shape 67"/>
              <p:cNvSpPr>
                <a:spLocks/>
              </p:cNvSpPr>
              <p:nvPr/>
            </p:nvSpPr>
            <p:spPr bwMode="auto">
              <a:xfrm>
                <a:off x="6528019" y="4271246"/>
                <a:ext cx="623123" cy="860459"/>
              </a:xfrm>
              <a:custGeom>
                <a:avLst/>
                <a:gdLst>
                  <a:gd name="T0" fmla="*/ 331262 w 623123"/>
                  <a:gd name="T1" fmla="*/ 852231 h 860459"/>
                  <a:gd name="T2" fmla="*/ 311562 w 623123"/>
                  <a:gd name="T3" fmla="*/ 807315 h 860459"/>
                  <a:gd name="T4" fmla="*/ 269655 w 623123"/>
                  <a:gd name="T5" fmla="*/ 659851 h 860459"/>
                  <a:gd name="T6" fmla="*/ 174987 w 623123"/>
                  <a:gd name="T7" fmla="*/ 402246 h 860459"/>
                  <a:gd name="T8" fmla="*/ 137307 w 623123"/>
                  <a:gd name="T9" fmla="*/ 314599 h 860459"/>
                  <a:gd name="T10" fmla="*/ 24694 w 623123"/>
                  <a:gd name="T11" fmla="*/ 210475 h 860459"/>
                  <a:gd name="T12" fmla="*/ 100915 w 623123"/>
                  <a:gd name="T13" fmla="*/ 43 h 860459"/>
                  <a:gd name="T14" fmla="*/ 603946 w 623123"/>
                  <a:gd name="T15" fmla="*/ 601467 h 860459"/>
                  <a:gd name="T16" fmla="*/ 331262 w 623123"/>
                  <a:gd name="T17" fmla="*/ 852231 h 860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123" h="860459">
                    <a:moveTo>
                      <a:pt x="331262" y="852231"/>
                    </a:moveTo>
                    <a:cubicBezTo>
                      <a:pt x="331262" y="852231"/>
                      <a:pt x="319191" y="834143"/>
                      <a:pt x="311562" y="807315"/>
                    </a:cubicBezTo>
                    <a:cubicBezTo>
                      <a:pt x="298775" y="762434"/>
                      <a:pt x="294226" y="729768"/>
                      <a:pt x="269655" y="659851"/>
                    </a:cubicBezTo>
                    <a:cubicBezTo>
                      <a:pt x="243830" y="586459"/>
                      <a:pt x="213241" y="496198"/>
                      <a:pt x="174987" y="402246"/>
                    </a:cubicBezTo>
                    <a:cubicBezTo>
                      <a:pt x="163203" y="373269"/>
                      <a:pt x="150667" y="343898"/>
                      <a:pt x="137307" y="314599"/>
                    </a:cubicBezTo>
                    <a:cubicBezTo>
                      <a:pt x="113487" y="262340"/>
                      <a:pt x="48012" y="269575"/>
                      <a:pt x="24694" y="210475"/>
                    </a:cubicBezTo>
                    <a:cubicBezTo>
                      <a:pt x="24694" y="210475"/>
                      <a:pt x="-66249" y="5702"/>
                      <a:pt x="100915" y="43"/>
                    </a:cubicBezTo>
                    <a:cubicBezTo>
                      <a:pt x="268079" y="-5616"/>
                      <a:pt x="585679" y="547848"/>
                      <a:pt x="603946" y="601467"/>
                    </a:cubicBezTo>
                    <a:cubicBezTo>
                      <a:pt x="623933" y="660174"/>
                      <a:pt x="695713" y="908465"/>
                      <a:pt x="331262" y="852231"/>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7" name="Freeform: Shape 68"/>
              <p:cNvSpPr>
                <a:spLocks/>
              </p:cNvSpPr>
              <p:nvPr/>
            </p:nvSpPr>
            <p:spPr bwMode="auto">
              <a:xfrm>
                <a:off x="6253416" y="4995391"/>
                <a:ext cx="240420" cy="126760"/>
              </a:xfrm>
              <a:custGeom>
                <a:avLst/>
                <a:gdLst>
                  <a:gd name="T0" fmla="*/ 0 w 240420"/>
                  <a:gd name="T1" fmla="*/ 126761 h 126760"/>
                  <a:gd name="T2" fmla="*/ 237905 w 240420"/>
                  <a:gd name="T3" fmla="*/ 126761 h 126760"/>
                  <a:gd name="T4" fmla="*/ 231171 w 240420"/>
                  <a:gd name="T5" fmla="*/ 61285 h 126760"/>
                  <a:gd name="T6" fmla="*/ 232890 w 240420"/>
                  <a:gd name="T7" fmla="*/ 5050 h 126760"/>
                  <a:gd name="T8" fmla="*/ 192809 w 240420"/>
                  <a:gd name="T9" fmla="*/ 12787 h 126760"/>
                  <a:gd name="T10" fmla="*/ 157421 w 240420"/>
                  <a:gd name="T11" fmla="*/ 0 h 126760"/>
                  <a:gd name="T12" fmla="*/ 89653 w 240420"/>
                  <a:gd name="T13" fmla="*/ 73105 h 126760"/>
                  <a:gd name="T14" fmla="*/ 0 w 240420"/>
                  <a:gd name="T15" fmla="*/ 126761 h 1267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D264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8" name="Freeform: Shape 69"/>
              <p:cNvSpPr>
                <a:spLocks/>
              </p:cNvSpPr>
              <p:nvPr/>
            </p:nvSpPr>
            <p:spPr bwMode="auto">
              <a:xfrm>
                <a:off x="6703006" y="4514997"/>
                <a:ext cx="116234" cy="416136"/>
              </a:xfrm>
              <a:custGeom>
                <a:avLst/>
                <a:gdLst>
                  <a:gd name="T0" fmla="*/ 94668 w 116234"/>
                  <a:gd name="T1" fmla="*/ 416136 h 416136"/>
                  <a:gd name="T2" fmla="*/ 0 w 116234"/>
                  <a:gd name="T3" fmla="*/ 158532 h 416136"/>
                  <a:gd name="T4" fmla="*/ 67768 w 116234"/>
                  <a:gd name="T5" fmla="*/ 0 h 416136"/>
                  <a:gd name="T6" fmla="*/ 94668 w 116234"/>
                  <a:gd name="T7" fmla="*/ 416136 h 416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234" h="416136">
                    <a:moveTo>
                      <a:pt x="94668" y="416136"/>
                    </a:moveTo>
                    <a:cubicBezTo>
                      <a:pt x="68843" y="342745"/>
                      <a:pt x="38254" y="252483"/>
                      <a:pt x="0" y="158532"/>
                    </a:cubicBezTo>
                    <a:cubicBezTo>
                      <a:pt x="9993" y="87361"/>
                      <a:pt x="31556" y="25109"/>
                      <a:pt x="67768" y="0"/>
                    </a:cubicBezTo>
                    <a:cubicBezTo>
                      <a:pt x="67804" y="-36"/>
                      <a:pt x="155702" y="272326"/>
                      <a:pt x="94668" y="416136"/>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49" name="Freeform: Shape 70"/>
              <p:cNvSpPr>
                <a:spLocks/>
              </p:cNvSpPr>
              <p:nvPr/>
            </p:nvSpPr>
            <p:spPr bwMode="auto">
              <a:xfrm>
                <a:off x="6390035" y="4280185"/>
                <a:ext cx="380775" cy="753496"/>
              </a:xfrm>
              <a:custGeom>
                <a:avLst/>
                <a:gdLst>
                  <a:gd name="T0" fmla="*/ 138859 w 380775"/>
                  <a:gd name="T1" fmla="*/ 51064 h 753496"/>
                  <a:gd name="T2" fmla="*/ 5687 w 380775"/>
                  <a:gd name="T3" fmla="*/ 670434 h 753496"/>
                  <a:gd name="T4" fmla="*/ 86456 w 380775"/>
                  <a:gd name="T5" fmla="*/ 753496 h 753496"/>
                  <a:gd name="T6" fmla="*/ 138035 w 380775"/>
                  <a:gd name="T7" fmla="*/ 715242 h 753496"/>
                  <a:gd name="T8" fmla="*/ 380775 w 380775"/>
                  <a:gd name="T9" fmla="*/ 274678 h 753496"/>
                  <a:gd name="T10" fmla="*/ 228870 w 380775"/>
                  <a:gd name="T11" fmla="*/ 9730 h 753496"/>
                  <a:gd name="T12" fmla="*/ 138859 w 380775"/>
                  <a:gd name="T13" fmla="*/ 51064 h 7534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0775" h="753496">
                    <a:moveTo>
                      <a:pt x="138859" y="51064"/>
                    </a:moveTo>
                    <a:cubicBezTo>
                      <a:pt x="124531" y="158447"/>
                      <a:pt x="104366" y="505061"/>
                      <a:pt x="5687" y="670434"/>
                    </a:cubicBezTo>
                    <a:cubicBezTo>
                      <a:pt x="-26120" y="723767"/>
                      <a:pt x="85848" y="753639"/>
                      <a:pt x="86456" y="753496"/>
                    </a:cubicBezTo>
                    <a:cubicBezTo>
                      <a:pt x="101464" y="749556"/>
                      <a:pt x="126501" y="725630"/>
                      <a:pt x="138035" y="715242"/>
                    </a:cubicBezTo>
                    <a:cubicBezTo>
                      <a:pt x="218160" y="643033"/>
                      <a:pt x="380775" y="438582"/>
                      <a:pt x="380775" y="274678"/>
                    </a:cubicBezTo>
                    <a:cubicBezTo>
                      <a:pt x="380775" y="194767"/>
                      <a:pt x="286967" y="48521"/>
                      <a:pt x="228870" y="9730"/>
                    </a:cubicBezTo>
                    <a:cubicBezTo>
                      <a:pt x="193052" y="-14196"/>
                      <a:pt x="144554" y="8441"/>
                      <a:pt x="138859" y="51064"/>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60450" name="Graphic 8"/>
              <p:cNvGrpSpPr>
                <a:grpSpLocks/>
              </p:cNvGrpSpPr>
              <p:nvPr/>
            </p:nvGrpSpPr>
            <p:grpSpPr bwMode="auto">
              <a:xfrm>
                <a:off x="5978650" y="3971797"/>
                <a:ext cx="383480" cy="272500"/>
                <a:chOff x="5978650" y="3971797"/>
                <a:chExt cx="383480" cy="272500"/>
              </a:xfrm>
            </p:grpSpPr>
            <p:sp>
              <p:nvSpPr>
                <p:cNvPr id="60459" name="Freeform: Shape 72"/>
                <p:cNvSpPr>
                  <a:spLocks/>
                </p:cNvSpPr>
                <p:nvPr/>
              </p:nvSpPr>
              <p:spPr bwMode="auto">
                <a:xfrm>
                  <a:off x="5999836" y="3971797"/>
                  <a:ext cx="362294" cy="270276"/>
                </a:xfrm>
                <a:custGeom>
                  <a:avLst/>
                  <a:gdLst>
                    <a:gd name="T0" fmla="*/ 14063 w 362294"/>
                    <a:gd name="T1" fmla="*/ 25985 h 270276"/>
                    <a:gd name="T2" fmla="*/ 257698 w 362294"/>
                    <a:gd name="T3" fmla="*/ 88 h 270276"/>
                    <a:gd name="T4" fmla="*/ 274068 w 362294"/>
                    <a:gd name="T5" fmla="*/ 10153 h 270276"/>
                    <a:gd name="T6" fmla="*/ 361249 w 362294"/>
                    <a:gd name="T7" fmla="*/ 239211 h 270276"/>
                    <a:gd name="T8" fmla="*/ 347173 w 362294"/>
                    <a:gd name="T9" fmla="*/ 260523 h 270276"/>
                    <a:gd name="T10" fmla="*/ 105435 w 362294"/>
                    <a:gd name="T11" fmla="*/ 270265 h 270276"/>
                    <a:gd name="T12" fmla="*/ 90284 w 362294"/>
                    <a:gd name="T13" fmla="*/ 260630 h 270276"/>
                    <a:gd name="T14" fmla="*/ 1240 w 362294"/>
                    <a:gd name="T15" fmla="*/ 47690 h 270276"/>
                    <a:gd name="T16" fmla="*/ 14063 w 362294"/>
                    <a:gd name="T17" fmla="*/ 25985 h 270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294" h="270276">
                      <a:moveTo>
                        <a:pt x="14063" y="25985"/>
                      </a:moveTo>
                      <a:lnTo>
                        <a:pt x="257698" y="88"/>
                      </a:lnTo>
                      <a:cubicBezTo>
                        <a:pt x="264791" y="-664"/>
                        <a:pt x="271524" y="3455"/>
                        <a:pt x="274068" y="10153"/>
                      </a:cubicBezTo>
                      <a:lnTo>
                        <a:pt x="361249" y="239211"/>
                      </a:lnTo>
                      <a:cubicBezTo>
                        <a:pt x="365082" y="249240"/>
                        <a:pt x="357918" y="260093"/>
                        <a:pt x="347173" y="260523"/>
                      </a:cubicBezTo>
                      <a:lnTo>
                        <a:pt x="105435" y="270265"/>
                      </a:lnTo>
                      <a:cubicBezTo>
                        <a:pt x="98880" y="270516"/>
                        <a:pt x="92827" y="266683"/>
                        <a:pt x="90284" y="260630"/>
                      </a:cubicBezTo>
                      <a:lnTo>
                        <a:pt x="1240" y="47690"/>
                      </a:lnTo>
                      <a:cubicBezTo>
                        <a:pt x="-2843" y="37984"/>
                        <a:pt x="3604" y="27095"/>
                        <a:pt x="14063" y="25985"/>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0" name="Freeform: Shape 73"/>
                <p:cNvSpPr>
                  <a:spLocks/>
                </p:cNvSpPr>
                <p:nvPr/>
              </p:nvSpPr>
              <p:spPr bwMode="auto">
                <a:xfrm>
                  <a:off x="5978650" y="3974053"/>
                  <a:ext cx="362311" cy="270244"/>
                </a:xfrm>
                <a:custGeom>
                  <a:avLst/>
                  <a:gdLst>
                    <a:gd name="T0" fmla="*/ 14081 w 362311"/>
                    <a:gd name="T1" fmla="*/ 25949 h 270244"/>
                    <a:gd name="T2" fmla="*/ 257716 w 362311"/>
                    <a:gd name="T3" fmla="*/ 88 h 270244"/>
                    <a:gd name="T4" fmla="*/ 274085 w 362311"/>
                    <a:gd name="T5" fmla="*/ 10117 h 270244"/>
                    <a:gd name="T6" fmla="*/ 361267 w 362311"/>
                    <a:gd name="T7" fmla="*/ 239175 h 270244"/>
                    <a:gd name="T8" fmla="*/ 347190 w 362311"/>
                    <a:gd name="T9" fmla="*/ 260487 h 270244"/>
                    <a:gd name="T10" fmla="*/ 105417 w 362311"/>
                    <a:gd name="T11" fmla="*/ 270229 h 270244"/>
                    <a:gd name="T12" fmla="*/ 90266 w 362311"/>
                    <a:gd name="T13" fmla="*/ 260594 h 270244"/>
                    <a:gd name="T14" fmla="*/ 1222 w 362311"/>
                    <a:gd name="T15" fmla="*/ 47655 h 270244"/>
                    <a:gd name="T16" fmla="*/ 14081 w 362311"/>
                    <a:gd name="T17" fmla="*/ 25949 h 270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311" h="270244">
                      <a:moveTo>
                        <a:pt x="14081" y="25949"/>
                      </a:moveTo>
                      <a:lnTo>
                        <a:pt x="257716" y="88"/>
                      </a:lnTo>
                      <a:cubicBezTo>
                        <a:pt x="264808" y="-664"/>
                        <a:pt x="271542" y="3455"/>
                        <a:pt x="274085" y="10117"/>
                      </a:cubicBezTo>
                      <a:lnTo>
                        <a:pt x="361267" y="239175"/>
                      </a:lnTo>
                      <a:cubicBezTo>
                        <a:pt x="365099" y="249204"/>
                        <a:pt x="357936" y="260057"/>
                        <a:pt x="347190" y="260487"/>
                      </a:cubicBezTo>
                      <a:lnTo>
                        <a:pt x="105417" y="270229"/>
                      </a:lnTo>
                      <a:cubicBezTo>
                        <a:pt x="98862" y="270516"/>
                        <a:pt x="92809" y="266647"/>
                        <a:pt x="90266" y="260594"/>
                      </a:cubicBezTo>
                      <a:lnTo>
                        <a:pt x="1222" y="47655"/>
                      </a:lnTo>
                      <a:cubicBezTo>
                        <a:pt x="-2826" y="37948"/>
                        <a:pt x="3622" y="27060"/>
                        <a:pt x="14081" y="2594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1" name="Freeform: Shape 74"/>
                <p:cNvSpPr>
                  <a:spLocks/>
                </p:cNvSpPr>
                <p:nvPr/>
              </p:nvSpPr>
              <p:spPr bwMode="auto">
                <a:xfrm>
                  <a:off x="6126813" y="4092162"/>
                  <a:ext cx="31524" cy="29586"/>
                </a:xfrm>
                <a:custGeom>
                  <a:avLst/>
                  <a:gdLst>
                    <a:gd name="T0" fmla="*/ 952 w 31524"/>
                    <a:gd name="T1" fmla="*/ 14793 h 29586"/>
                    <a:gd name="T2" fmla="*/ 10372 w 31524"/>
                    <a:gd name="T3" fmla="*/ 0 h 29586"/>
                    <a:gd name="T4" fmla="*/ 30573 w 31524"/>
                    <a:gd name="T5" fmla="*/ 14793 h 29586"/>
                    <a:gd name="T6" fmla="*/ 21153 w 31524"/>
                    <a:gd name="T7" fmla="*/ 29586 h 29586"/>
                    <a:gd name="T8" fmla="*/ 952 w 31524"/>
                    <a:gd name="T9" fmla="*/ 14793 h 29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524" h="29586">
                      <a:moveTo>
                        <a:pt x="952" y="14793"/>
                      </a:moveTo>
                      <a:cubicBezTo>
                        <a:pt x="-2021" y="6626"/>
                        <a:pt x="2205" y="0"/>
                        <a:pt x="10372" y="0"/>
                      </a:cubicBezTo>
                      <a:cubicBezTo>
                        <a:pt x="18538" y="0"/>
                        <a:pt x="27601" y="6626"/>
                        <a:pt x="30573" y="14793"/>
                      </a:cubicBezTo>
                      <a:cubicBezTo>
                        <a:pt x="33546" y="22960"/>
                        <a:pt x="29320" y="29586"/>
                        <a:pt x="21153" y="29586"/>
                      </a:cubicBezTo>
                      <a:cubicBezTo>
                        <a:pt x="12986" y="29622"/>
                        <a:pt x="3960" y="22960"/>
                        <a:pt x="952" y="14793"/>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62" name="Freeform: Shape 75"/>
                <p:cNvSpPr>
                  <a:spLocks/>
                </p:cNvSpPr>
                <p:nvPr/>
              </p:nvSpPr>
              <p:spPr bwMode="auto">
                <a:xfrm>
                  <a:off x="5999565" y="4014401"/>
                  <a:ext cx="15485" cy="14541"/>
                </a:xfrm>
                <a:custGeom>
                  <a:avLst/>
                  <a:gdLst>
                    <a:gd name="T0" fmla="*/ 471 w 15485"/>
                    <a:gd name="T1" fmla="*/ 7271 h 14541"/>
                    <a:gd name="T2" fmla="*/ 5092 w 15485"/>
                    <a:gd name="T3" fmla="*/ 0 h 14541"/>
                    <a:gd name="T4" fmla="*/ 15014 w 15485"/>
                    <a:gd name="T5" fmla="*/ 7271 h 14541"/>
                    <a:gd name="T6" fmla="*/ 10393 w 15485"/>
                    <a:gd name="T7" fmla="*/ 14542 h 14541"/>
                    <a:gd name="T8" fmla="*/ 471 w 15485"/>
                    <a:gd name="T9" fmla="*/ 7271 h 14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85" h="14541">
                      <a:moveTo>
                        <a:pt x="471" y="7271"/>
                      </a:moveTo>
                      <a:cubicBezTo>
                        <a:pt x="-997" y="3260"/>
                        <a:pt x="1080" y="0"/>
                        <a:pt x="5092" y="0"/>
                      </a:cubicBezTo>
                      <a:cubicBezTo>
                        <a:pt x="9104" y="0"/>
                        <a:pt x="13545" y="3260"/>
                        <a:pt x="15014" y="7271"/>
                      </a:cubicBezTo>
                      <a:cubicBezTo>
                        <a:pt x="16483" y="11283"/>
                        <a:pt x="14405" y="14542"/>
                        <a:pt x="10393" y="14542"/>
                      </a:cubicBezTo>
                      <a:cubicBezTo>
                        <a:pt x="6382" y="14542"/>
                        <a:pt x="1904" y="11283"/>
                        <a:pt x="471" y="7271"/>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
            <p:nvSpPr>
              <p:cNvPr id="60451" name="Freeform: Shape 76"/>
              <p:cNvSpPr>
                <a:spLocks/>
              </p:cNvSpPr>
              <p:nvPr/>
            </p:nvSpPr>
            <p:spPr bwMode="auto">
              <a:xfrm>
                <a:off x="6299084" y="4111862"/>
                <a:ext cx="775868" cy="240307"/>
              </a:xfrm>
              <a:custGeom>
                <a:avLst/>
                <a:gdLst>
                  <a:gd name="T0" fmla="*/ 718263 w 775868"/>
                  <a:gd name="T1" fmla="*/ 0 h 240307"/>
                  <a:gd name="T2" fmla="*/ 329850 w 775868"/>
                  <a:gd name="T3" fmla="*/ 121818 h 240307"/>
                  <a:gd name="T4" fmla="*/ 24464 w 775868"/>
                  <a:gd name="T5" fmla="*/ 24357 h 240307"/>
                  <a:gd name="T6" fmla="*/ 0 w 775868"/>
                  <a:gd name="T7" fmla="*/ 70633 h 240307"/>
                  <a:gd name="T8" fmla="*/ 338231 w 775868"/>
                  <a:gd name="T9" fmla="*/ 240304 h 240307"/>
                  <a:gd name="T10" fmla="*/ 752613 w 775868"/>
                  <a:gd name="T11" fmla="*/ 132886 h 240307"/>
                  <a:gd name="T12" fmla="*/ 718263 w 775868"/>
                  <a:gd name="T13" fmla="*/ 0 h 240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5868" h="240307">
                    <a:moveTo>
                      <a:pt x="718263" y="0"/>
                    </a:moveTo>
                    <a:cubicBezTo>
                      <a:pt x="718263" y="0"/>
                      <a:pt x="380604" y="124361"/>
                      <a:pt x="329850" y="121818"/>
                    </a:cubicBezTo>
                    <a:cubicBezTo>
                      <a:pt x="297040" y="120170"/>
                      <a:pt x="24464" y="24357"/>
                      <a:pt x="24464" y="24357"/>
                    </a:cubicBezTo>
                    <a:lnTo>
                      <a:pt x="0" y="70633"/>
                    </a:lnTo>
                    <a:cubicBezTo>
                      <a:pt x="0" y="70633"/>
                      <a:pt x="265306" y="241165"/>
                      <a:pt x="338231" y="240304"/>
                    </a:cubicBezTo>
                    <a:cubicBezTo>
                      <a:pt x="482221" y="238657"/>
                      <a:pt x="725212" y="150258"/>
                      <a:pt x="752613" y="132886"/>
                    </a:cubicBezTo>
                    <a:cubicBezTo>
                      <a:pt x="780085" y="115514"/>
                      <a:pt x="797959" y="17587"/>
                      <a:pt x="718263" y="0"/>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2" name="Freeform: Shape 77"/>
              <p:cNvSpPr>
                <a:spLocks/>
              </p:cNvSpPr>
              <p:nvPr/>
            </p:nvSpPr>
            <p:spPr bwMode="auto">
              <a:xfrm>
                <a:off x="6148457" y="4097378"/>
                <a:ext cx="175090" cy="85118"/>
              </a:xfrm>
              <a:custGeom>
                <a:avLst/>
                <a:gdLst>
                  <a:gd name="T0" fmla="*/ 175090 w 175090"/>
                  <a:gd name="T1" fmla="*/ 38806 h 85118"/>
                  <a:gd name="T2" fmla="*/ 126270 w 175090"/>
                  <a:gd name="T3" fmla="*/ 50 h 85118"/>
                  <a:gd name="T4" fmla="*/ 45428 w 175090"/>
                  <a:gd name="T5" fmla="*/ 19428 h 85118"/>
                  <a:gd name="T6" fmla="*/ 2231 w 175090"/>
                  <a:gd name="T7" fmla="*/ 55425 h 85118"/>
                  <a:gd name="T8" fmla="*/ 95251 w 175090"/>
                  <a:gd name="T9" fmla="*/ 75376 h 85118"/>
                  <a:gd name="T10" fmla="*/ 150626 w 175090"/>
                  <a:gd name="T11" fmla="*/ 85118 h 85118"/>
                  <a:gd name="T12" fmla="*/ 175090 w 175090"/>
                  <a:gd name="T13" fmla="*/ 38806 h 85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90" h="85118">
                    <a:moveTo>
                      <a:pt x="175090" y="38806"/>
                    </a:moveTo>
                    <a:cubicBezTo>
                      <a:pt x="175090" y="38806"/>
                      <a:pt x="150626" y="1161"/>
                      <a:pt x="126270" y="50"/>
                    </a:cubicBezTo>
                    <a:cubicBezTo>
                      <a:pt x="101913" y="-1060"/>
                      <a:pt x="59827" y="16670"/>
                      <a:pt x="45428" y="19428"/>
                    </a:cubicBezTo>
                    <a:cubicBezTo>
                      <a:pt x="31029" y="22186"/>
                      <a:pt x="-9947" y="35474"/>
                      <a:pt x="2231" y="55425"/>
                    </a:cubicBezTo>
                    <a:cubicBezTo>
                      <a:pt x="14410" y="75376"/>
                      <a:pt x="70895" y="79781"/>
                      <a:pt x="95251" y="75376"/>
                    </a:cubicBezTo>
                    <a:cubicBezTo>
                      <a:pt x="119608" y="70934"/>
                      <a:pt x="150626" y="85118"/>
                      <a:pt x="150626" y="85118"/>
                    </a:cubicBezTo>
                    <a:lnTo>
                      <a:pt x="175090" y="38806"/>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3" name="Freeform: Shape 78"/>
              <p:cNvSpPr>
                <a:spLocks/>
              </p:cNvSpPr>
              <p:nvPr/>
            </p:nvSpPr>
            <p:spPr bwMode="auto">
              <a:xfrm>
                <a:off x="6223300" y="4076277"/>
                <a:ext cx="58053" cy="36019"/>
              </a:xfrm>
              <a:custGeom>
                <a:avLst/>
                <a:gdLst>
                  <a:gd name="T0" fmla="*/ 58054 w 58053"/>
                  <a:gd name="T1" fmla="*/ 22333 h 36019"/>
                  <a:gd name="T2" fmla="*/ 8231 w 58053"/>
                  <a:gd name="T3" fmla="*/ 1236 h 36019"/>
                  <a:gd name="T4" fmla="*/ 2715 w 58053"/>
                  <a:gd name="T5" fmla="*/ 11766 h 36019"/>
                  <a:gd name="T6" fmla="*/ 25961 w 58053"/>
                  <a:gd name="T7" fmla="*/ 35586 h 36019"/>
                  <a:gd name="T8" fmla="*/ 58054 w 58053"/>
                  <a:gd name="T9" fmla="*/ 22333 h 360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053" h="36019">
                    <a:moveTo>
                      <a:pt x="58054" y="22333"/>
                    </a:moveTo>
                    <a:cubicBezTo>
                      <a:pt x="58054" y="22333"/>
                      <a:pt x="19299" y="4567"/>
                      <a:pt x="8231" y="1236"/>
                    </a:cubicBezTo>
                    <a:cubicBezTo>
                      <a:pt x="-2837" y="-2095"/>
                      <a:pt x="-616" y="1272"/>
                      <a:pt x="2715" y="11766"/>
                    </a:cubicBezTo>
                    <a:cubicBezTo>
                      <a:pt x="6046" y="22261"/>
                      <a:pt x="25961" y="32291"/>
                      <a:pt x="25961" y="35586"/>
                    </a:cubicBezTo>
                    <a:cubicBezTo>
                      <a:pt x="25961" y="38881"/>
                      <a:pt x="58054" y="22333"/>
                      <a:pt x="58054" y="2233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4" name="Freeform: Shape 79"/>
              <p:cNvSpPr>
                <a:spLocks/>
              </p:cNvSpPr>
              <p:nvPr/>
            </p:nvSpPr>
            <p:spPr bwMode="auto">
              <a:xfrm>
                <a:off x="6016815" y="4078231"/>
                <a:ext cx="43419" cy="95451"/>
              </a:xfrm>
              <a:custGeom>
                <a:avLst/>
                <a:gdLst>
                  <a:gd name="T0" fmla="*/ 1024 w 43419"/>
                  <a:gd name="T1" fmla="*/ 38037 h 95451"/>
                  <a:gd name="T2" fmla="*/ 33439 w 43419"/>
                  <a:gd name="T3" fmla="*/ 3114 h 95451"/>
                  <a:gd name="T4" fmla="*/ 38239 w 43419"/>
                  <a:gd name="T5" fmla="*/ 57665 h 95451"/>
                  <a:gd name="T6" fmla="*/ 20688 w 43419"/>
                  <a:gd name="T7" fmla="*/ 94702 h 95451"/>
                  <a:gd name="T8" fmla="*/ 1024 w 43419"/>
                  <a:gd name="T9" fmla="*/ 38037 h 954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19" h="95451">
                    <a:moveTo>
                      <a:pt x="1024" y="38037"/>
                    </a:moveTo>
                    <a:cubicBezTo>
                      <a:pt x="1024" y="38037"/>
                      <a:pt x="16497" y="-12896"/>
                      <a:pt x="33439" y="3114"/>
                    </a:cubicBezTo>
                    <a:cubicBezTo>
                      <a:pt x="51098" y="19770"/>
                      <a:pt x="40388" y="36425"/>
                      <a:pt x="38239" y="57665"/>
                    </a:cubicBezTo>
                    <a:cubicBezTo>
                      <a:pt x="34084" y="98284"/>
                      <a:pt x="25882" y="96529"/>
                      <a:pt x="20688" y="94702"/>
                    </a:cubicBezTo>
                    <a:cubicBezTo>
                      <a:pt x="15494" y="92839"/>
                      <a:pt x="-4743" y="58454"/>
                      <a:pt x="1024" y="3803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5" name="Freeform: Shape 80"/>
              <p:cNvSpPr>
                <a:spLocks/>
              </p:cNvSpPr>
              <p:nvPr/>
            </p:nvSpPr>
            <p:spPr bwMode="auto">
              <a:xfrm>
                <a:off x="6016317" y="4124005"/>
                <a:ext cx="33937" cy="65977"/>
              </a:xfrm>
              <a:custGeom>
                <a:avLst/>
                <a:gdLst>
                  <a:gd name="T0" fmla="*/ 591 w 33937"/>
                  <a:gd name="T1" fmla="*/ 0 h 65977"/>
                  <a:gd name="T2" fmla="*/ 33937 w 33937"/>
                  <a:gd name="T3" fmla="*/ 65977 h 65977"/>
                  <a:gd name="T4" fmla="*/ 21760 w 33937"/>
                  <a:gd name="T5" fmla="*/ 36140 h 65977"/>
                  <a:gd name="T6" fmla="*/ 591 w 33937"/>
                  <a:gd name="T7" fmla="*/ 0 h 659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37" h="65977">
                    <a:moveTo>
                      <a:pt x="591" y="0"/>
                    </a:moveTo>
                    <a:cubicBezTo>
                      <a:pt x="591" y="0"/>
                      <a:pt x="-7218" y="43340"/>
                      <a:pt x="33937" y="65977"/>
                    </a:cubicBezTo>
                    <a:lnTo>
                      <a:pt x="21760" y="36140"/>
                    </a:lnTo>
                    <a:lnTo>
                      <a:pt x="591"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6" name="Freeform: Shape 81"/>
              <p:cNvSpPr>
                <a:spLocks/>
              </p:cNvSpPr>
              <p:nvPr/>
            </p:nvSpPr>
            <p:spPr bwMode="auto">
              <a:xfrm>
                <a:off x="6722706" y="3960404"/>
                <a:ext cx="55375" cy="18572"/>
              </a:xfrm>
              <a:custGeom>
                <a:avLst/>
                <a:gdLst>
                  <a:gd name="T0" fmla="*/ 0 w 55375"/>
                  <a:gd name="T1" fmla="*/ 3457 h 18572"/>
                  <a:gd name="T2" fmla="*/ 55375 w 55375"/>
                  <a:gd name="T3" fmla="*/ 1021 h 18572"/>
                  <a:gd name="T4" fmla="*/ 23067 w 55375"/>
                  <a:gd name="T5" fmla="*/ 18537 h 18572"/>
                  <a:gd name="T6" fmla="*/ 0 w 55375"/>
                  <a:gd name="T7" fmla="*/ 3457 h 18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375" h="18572">
                    <a:moveTo>
                      <a:pt x="0" y="3457"/>
                    </a:moveTo>
                    <a:cubicBezTo>
                      <a:pt x="0" y="3457"/>
                      <a:pt x="14507" y="-2274"/>
                      <a:pt x="55375" y="1021"/>
                    </a:cubicBezTo>
                    <a:cubicBezTo>
                      <a:pt x="55375" y="1021"/>
                      <a:pt x="53190" y="16961"/>
                      <a:pt x="23067" y="18537"/>
                    </a:cubicBezTo>
                    <a:cubicBezTo>
                      <a:pt x="6018" y="19432"/>
                      <a:pt x="0" y="3457"/>
                      <a:pt x="0" y="3457"/>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7" name="Freeform: Shape 82"/>
              <p:cNvSpPr>
                <a:spLocks/>
              </p:cNvSpPr>
              <p:nvPr/>
            </p:nvSpPr>
            <p:spPr bwMode="auto">
              <a:xfrm>
                <a:off x="6843378" y="4104015"/>
                <a:ext cx="243729" cy="186508"/>
              </a:xfrm>
              <a:custGeom>
                <a:avLst/>
                <a:gdLst>
                  <a:gd name="T0" fmla="*/ 0 w 243729"/>
                  <a:gd name="T1" fmla="*/ 69168 h 186508"/>
                  <a:gd name="T2" fmla="*/ 133924 w 243729"/>
                  <a:gd name="T3" fmla="*/ 186509 h 186508"/>
                  <a:gd name="T4" fmla="*/ 219924 w 243729"/>
                  <a:gd name="T5" fmla="*/ 17053 h 186508"/>
                  <a:gd name="T6" fmla="*/ 0 w 243729"/>
                  <a:gd name="T7" fmla="*/ 69168 h 186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729" h="186508">
                    <a:moveTo>
                      <a:pt x="0" y="69168"/>
                    </a:moveTo>
                    <a:cubicBezTo>
                      <a:pt x="0" y="69168"/>
                      <a:pt x="30195" y="164767"/>
                      <a:pt x="133924" y="186509"/>
                    </a:cubicBezTo>
                    <a:cubicBezTo>
                      <a:pt x="133924" y="186509"/>
                      <a:pt x="305207" y="133749"/>
                      <a:pt x="219924" y="17053"/>
                    </a:cubicBezTo>
                    <a:cubicBezTo>
                      <a:pt x="219924" y="17089"/>
                      <a:pt x="135608" y="-45593"/>
                      <a:pt x="0" y="69168"/>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58" name="Freeform: Shape 83"/>
              <p:cNvSpPr>
                <a:spLocks/>
              </p:cNvSpPr>
              <p:nvPr/>
            </p:nvSpPr>
            <p:spPr bwMode="auto">
              <a:xfrm>
                <a:off x="6009257" y="4097501"/>
                <a:ext cx="11815" cy="32628"/>
              </a:xfrm>
              <a:custGeom>
                <a:avLst/>
                <a:gdLst>
                  <a:gd name="T0" fmla="*/ 7650 w 11815"/>
                  <a:gd name="T1" fmla="*/ 32629 h 32628"/>
                  <a:gd name="T2" fmla="*/ 129 w 11815"/>
                  <a:gd name="T3" fmla="*/ 4655 h 32628"/>
                  <a:gd name="T4" fmla="*/ 3889 w 11815"/>
                  <a:gd name="T5" fmla="*/ 1360 h 32628"/>
                  <a:gd name="T6" fmla="*/ 11519 w 11815"/>
                  <a:gd name="T7" fmla="*/ 19161 h 32628"/>
                  <a:gd name="T8" fmla="*/ 7650 w 11815"/>
                  <a:gd name="T9" fmla="*/ 32629 h 32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15" h="32628">
                    <a:moveTo>
                      <a:pt x="7650" y="32629"/>
                    </a:moveTo>
                    <a:cubicBezTo>
                      <a:pt x="7650" y="32629"/>
                      <a:pt x="523" y="8774"/>
                      <a:pt x="129" y="4655"/>
                    </a:cubicBezTo>
                    <a:cubicBezTo>
                      <a:pt x="-301" y="500"/>
                      <a:pt x="200" y="-1542"/>
                      <a:pt x="3889" y="1360"/>
                    </a:cubicBezTo>
                    <a:cubicBezTo>
                      <a:pt x="7579" y="4261"/>
                      <a:pt x="13166" y="11926"/>
                      <a:pt x="11519" y="19161"/>
                    </a:cubicBezTo>
                    <a:cubicBezTo>
                      <a:pt x="9835" y="26361"/>
                      <a:pt x="7650" y="32629"/>
                      <a:pt x="7650" y="3262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
          <p:nvSpPr>
            <p:cNvPr id="60430" name="Freeform: Shape 173"/>
            <p:cNvSpPr>
              <a:spLocks/>
            </p:cNvSpPr>
            <p:nvPr/>
          </p:nvSpPr>
          <p:spPr bwMode="auto">
            <a:xfrm>
              <a:off x="4959346" y="4370329"/>
              <a:ext cx="687569" cy="344252"/>
            </a:xfrm>
            <a:custGeom>
              <a:avLst/>
              <a:gdLst>
                <a:gd name="T0" fmla="*/ 661850 w 1908311"/>
                <a:gd name="T1" fmla="*/ 67276 h 774917"/>
                <a:gd name="T2" fmla="*/ 560801 w 1908311"/>
                <a:gd name="T3" fmla="*/ 125037 h 774917"/>
                <a:gd name="T4" fmla="*/ 367865 w 1908311"/>
                <a:gd name="T5" fmla="*/ 214860 h 774917"/>
                <a:gd name="T6" fmla="*/ 207425 w 1908311"/>
                <a:gd name="T7" fmla="*/ 342204 h 774917"/>
                <a:gd name="T8" fmla="*/ 48547 w 1908311"/>
                <a:gd name="T9" fmla="*/ 289646 h 774917"/>
                <a:gd name="T10" fmla="*/ 1145 w 1908311"/>
                <a:gd name="T11" fmla="*/ 57538 h 774917"/>
                <a:gd name="T12" fmla="*/ 38055 w 1908311"/>
                <a:gd name="T13" fmla="*/ 0 h 774917"/>
                <a:gd name="T14" fmla="*/ 671826 w 1908311"/>
                <a:gd name="T15" fmla="*/ 0 h 774917"/>
                <a:gd name="T16" fmla="*/ 661850 w 1908311"/>
                <a:gd name="T17" fmla="*/ 67276 h 7749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08311" h="774917">
                  <a:moveTo>
                    <a:pt x="1836930" y="151440"/>
                  </a:moveTo>
                  <a:cubicBezTo>
                    <a:pt x="1694445" y="223076"/>
                    <a:pt x="1523448" y="50468"/>
                    <a:pt x="1556473" y="281460"/>
                  </a:cubicBezTo>
                  <a:cubicBezTo>
                    <a:pt x="1589497" y="512416"/>
                    <a:pt x="1256352" y="512953"/>
                    <a:pt x="1020990" y="483654"/>
                  </a:cubicBezTo>
                  <a:cubicBezTo>
                    <a:pt x="785628" y="454319"/>
                    <a:pt x="813423" y="737677"/>
                    <a:pt x="575698" y="770307"/>
                  </a:cubicBezTo>
                  <a:cubicBezTo>
                    <a:pt x="337936" y="802902"/>
                    <a:pt x="134739" y="651999"/>
                    <a:pt x="134739" y="651999"/>
                  </a:cubicBezTo>
                  <a:lnTo>
                    <a:pt x="3179" y="129519"/>
                  </a:lnTo>
                  <a:cubicBezTo>
                    <a:pt x="-13405" y="63685"/>
                    <a:pt x="36991" y="0"/>
                    <a:pt x="105619" y="0"/>
                  </a:cubicBezTo>
                  <a:lnTo>
                    <a:pt x="1864617" y="0"/>
                  </a:lnTo>
                  <a:cubicBezTo>
                    <a:pt x="1864617" y="0"/>
                    <a:pt x="1979379" y="79767"/>
                    <a:pt x="1836930" y="151440"/>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nvGrpSpPr>
            <p:cNvPr id="175" name="Graphic 8">
              <a:extLst>
                <a:ext uri="{FF2B5EF4-FFF2-40B4-BE49-F238E27FC236}">
                  <a16:creationId xmlns:a16="http://schemas.microsoft.com/office/drawing/2014/main" id="{23735C06-72A1-42B5-B60A-5B30752773AD}"/>
                </a:ext>
              </a:extLst>
            </p:cNvPr>
            <p:cNvGrpSpPr/>
            <p:nvPr/>
          </p:nvGrpSpPr>
          <p:grpSpPr>
            <a:xfrm>
              <a:off x="5121931" y="4468637"/>
              <a:ext cx="218024" cy="73752"/>
              <a:chOff x="5148387" y="3575018"/>
              <a:chExt cx="605113" cy="166017"/>
            </a:xfrm>
            <a:solidFill>
              <a:srgbClr val="FFFFFF"/>
            </a:solidFill>
          </p:grpSpPr>
          <p:sp>
            <p:nvSpPr>
              <p:cNvPr id="176" name="Freeform: Shape 175">
                <a:extLst>
                  <a:ext uri="{FF2B5EF4-FFF2-40B4-BE49-F238E27FC236}">
                    <a16:creationId xmlns:a16="http://schemas.microsoft.com/office/drawing/2014/main" id="{B39E9661-B983-4F20-8493-D1EF47BB3C2D}"/>
                  </a:ext>
                </a:extLst>
              </p:cNvPr>
              <p:cNvSpPr/>
              <p:nvPr/>
            </p:nvSpPr>
            <p:spPr>
              <a:xfrm>
                <a:off x="5148387" y="3576201"/>
                <a:ext cx="141446" cy="164835"/>
              </a:xfrm>
              <a:custGeom>
                <a:avLst/>
                <a:gdLst>
                  <a:gd name="connsiteX0" fmla="*/ 0 w 141446"/>
                  <a:gd name="connsiteY0" fmla="*/ 0 h 164835"/>
                  <a:gd name="connsiteX1" fmla="*/ 64867 w 141446"/>
                  <a:gd name="connsiteY1" fmla="*/ 0 h 164835"/>
                  <a:gd name="connsiteX2" fmla="*/ 139870 w 141446"/>
                  <a:gd name="connsiteY2" fmla="*/ 55590 h 164835"/>
                  <a:gd name="connsiteX3" fmla="*/ 86680 w 141446"/>
                  <a:gd name="connsiteY3" fmla="*/ 111861 h 164835"/>
                  <a:gd name="connsiteX4" fmla="*/ 54014 w 141446"/>
                  <a:gd name="connsiteY4" fmla="*/ 111861 h 164835"/>
                  <a:gd name="connsiteX5" fmla="*/ 65905 w 141446"/>
                  <a:gd name="connsiteY5" fmla="*/ 164835 h 164835"/>
                  <a:gd name="connsiteX6" fmla="*/ 37000 w 141446"/>
                  <a:gd name="connsiteY6" fmla="*/ 164835 h 164835"/>
                  <a:gd name="connsiteX7" fmla="*/ 0 w 141446"/>
                  <a:gd name="connsiteY7" fmla="*/ 0 h 164835"/>
                  <a:gd name="connsiteX8" fmla="*/ 81737 w 141446"/>
                  <a:gd name="connsiteY8" fmla="*/ 85713 h 164835"/>
                  <a:gd name="connsiteX9" fmla="*/ 110499 w 141446"/>
                  <a:gd name="connsiteY9" fmla="*/ 55805 h 164835"/>
                  <a:gd name="connsiteX10" fmla="*/ 68413 w 141446"/>
                  <a:gd name="connsiteY10" fmla="*/ 26362 h 164835"/>
                  <a:gd name="connsiteX11" fmla="*/ 34815 w 141446"/>
                  <a:gd name="connsiteY11" fmla="*/ 26362 h 164835"/>
                  <a:gd name="connsiteX12" fmla="*/ 48140 w 141446"/>
                  <a:gd name="connsiteY12" fmla="*/ 85713 h 164835"/>
                  <a:gd name="connsiteX13" fmla="*/ 81737 w 141446"/>
                  <a:gd name="connsiteY13" fmla="*/ 85713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446" h="164835">
                    <a:moveTo>
                      <a:pt x="0" y="0"/>
                    </a:moveTo>
                    <a:lnTo>
                      <a:pt x="64867" y="0"/>
                    </a:lnTo>
                    <a:cubicBezTo>
                      <a:pt x="103192" y="0"/>
                      <a:pt x="132312" y="21885"/>
                      <a:pt x="139870" y="55590"/>
                    </a:cubicBezTo>
                    <a:cubicBezTo>
                      <a:pt x="148144" y="92554"/>
                      <a:pt x="122892" y="111861"/>
                      <a:pt x="86680" y="111861"/>
                    </a:cubicBezTo>
                    <a:lnTo>
                      <a:pt x="54014" y="111861"/>
                    </a:lnTo>
                    <a:lnTo>
                      <a:pt x="65905" y="164835"/>
                    </a:lnTo>
                    <a:lnTo>
                      <a:pt x="37000" y="164835"/>
                    </a:lnTo>
                    <a:lnTo>
                      <a:pt x="0" y="0"/>
                    </a:lnTo>
                    <a:close/>
                    <a:moveTo>
                      <a:pt x="81737" y="85713"/>
                    </a:moveTo>
                    <a:cubicBezTo>
                      <a:pt x="103586" y="85713"/>
                      <a:pt x="114475" y="73463"/>
                      <a:pt x="110499" y="55805"/>
                    </a:cubicBezTo>
                    <a:cubicBezTo>
                      <a:pt x="106165" y="36499"/>
                      <a:pt x="90047" y="26362"/>
                      <a:pt x="68413" y="26362"/>
                    </a:cubicBezTo>
                    <a:lnTo>
                      <a:pt x="34815" y="26362"/>
                    </a:lnTo>
                    <a:lnTo>
                      <a:pt x="48140" y="85713"/>
                    </a:lnTo>
                    <a:lnTo>
                      <a:pt x="81737" y="85713"/>
                    </a:lnTo>
                    <a:close/>
                  </a:path>
                </a:pathLst>
              </a:custGeom>
              <a:solidFill>
                <a:srgbClr val="FFFFFF"/>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77" name="Freeform: Shape 176">
                <a:extLst>
                  <a:ext uri="{FF2B5EF4-FFF2-40B4-BE49-F238E27FC236}">
                    <a16:creationId xmlns:a16="http://schemas.microsoft.com/office/drawing/2014/main" id="{022FA865-B0DD-49C9-A583-09799B00E7FF}"/>
                  </a:ext>
                </a:extLst>
              </p:cNvPr>
              <p:cNvSpPr/>
              <p:nvPr/>
            </p:nvSpPr>
            <p:spPr>
              <a:xfrm>
                <a:off x="5305378" y="3576201"/>
                <a:ext cx="152370" cy="164835"/>
              </a:xfrm>
              <a:custGeom>
                <a:avLst/>
                <a:gdLst>
                  <a:gd name="connsiteX0" fmla="*/ 0 w 152370"/>
                  <a:gd name="connsiteY0" fmla="*/ 0 h 164835"/>
                  <a:gd name="connsiteX1" fmla="*/ 28905 w 152370"/>
                  <a:gd name="connsiteY1" fmla="*/ 0 h 164835"/>
                  <a:gd name="connsiteX2" fmla="*/ 59960 w 152370"/>
                  <a:gd name="connsiteY2" fmla="*/ 138473 h 164835"/>
                  <a:gd name="connsiteX3" fmla="*/ 146461 w 152370"/>
                  <a:gd name="connsiteY3" fmla="*/ 138473 h 164835"/>
                  <a:gd name="connsiteX4" fmla="*/ 152371 w 152370"/>
                  <a:gd name="connsiteY4" fmla="*/ 164835 h 164835"/>
                  <a:gd name="connsiteX5" fmla="*/ 36964 w 152370"/>
                  <a:gd name="connsiteY5" fmla="*/ 164835 h 164835"/>
                  <a:gd name="connsiteX6" fmla="*/ 0 w 152370"/>
                  <a:gd name="connsiteY6" fmla="*/ 0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70" h="164835">
                    <a:moveTo>
                      <a:pt x="0" y="0"/>
                    </a:moveTo>
                    <a:lnTo>
                      <a:pt x="28905" y="0"/>
                    </a:lnTo>
                    <a:lnTo>
                      <a:pt x="59960" y="138473"/>
                    </a:lnTo>
                    <a:lnTo>
                      <a:pt x="146461" y="138473"/>
                    </a:lnTo>
                    <a:lnTo>
                      <a:pt x="152371" y="164835"/>
                    </a:lnTo>
                    <a:lnTo>
                      <a:pt x="36964" y="164835"/>
                    </a:lnTo>
                    <a:lnTo>
                      <a:pt x="0" y="0"/>
                    </a:lnTo>
                    <a:close/>
                  </a:path>
                </a:pathLst>
              </a:custGeom>
              <a:solidFill>
                <a:srgbClr val="FFFFFF"/>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78" name="Freeform: Shape 177">
                <a:extLst>
                  <a:ext uri="{FF2B5EF4-FFF2-40B4-BE49-F238E27FC236}">
                    <a16:creationId xmlns:a16="http://schemas.microsoft.com/office/drawing/2014/main" id="{481AD6E6-7D28-40B6-A24D-DA3B62AFA8C6}"/>
                  </a:ext>
                </a:extLst>
              </p:cNvPr>
              <p:cNvSpPr/>
              <p:nvPr/>
            </p:nvSpPr>
            <p:spPr>
              <a:xfrm>
                <a:off x="5473724" y="3575018"/>
                <a:ext cx="171569" cy="166017"/>
              </a:xfrm>
              <a:custGeom>
                <a:avLst/>
                <a:gdLst>
                  <a:gd name="connsiteX0" fmla="*/ 35138 w 171569"/>
                  <a:gd name="connsiteY0" fmla="*/ 0 h 166017"/>
                  <a:gd name="connsiteX1" fmla="*/ 61930 w 171569"/>
                  <a:gd name="connsiteY1" fmla="*/ 0 h 166017"/>
                  <a:gd name="connsiteX2" fmla="*/ 171569 w 171569"/>
                  <a:gd name="connsiteY2" fmla="*/ 166017 h 166017"/>
                  <a:gd name="connsiteX3" fmla="*/ 141016 w 171569"/>
                  <a:gd name="connsiteY3" fmla="*/ 166017 h 166017"/>
                  <a:gd name="connsiteX4" fmla="*/ 115406 w 171569"/>
                  <a:gd name="connsiteY4" fmla="*/ 126223 h 166017"/>
                  <a:gd name="connsiteX5" fmla="*/ 37609 w 171569"/>
                  <a:gd name="connsiteY5" fmla="*/ 126223 h 166017"/>
                  <a:gd name="connsiteX6" fmla="*/ 29622 w 171569"/>
                  <a:gd name="connsiteY6" fmla="*/ 166017 h 166017"/>
                  <a:gd name="connsiteX7" fmla="*/ 0 w 171569"/>
                  <a:gd name="connsiteY7" fmla="*/ 166017 h 166017"/>
                  <a:gd name="connsiteX8" fmla="*/ 35138 w 171569"/>
                  <a:gd name="connsiteY8" fmla="*/ 0 h 166017"/>
                  <a:gd name="connsiteX9" fmla="*/ 99038 w 171569"/>
                  <a:gd name="connsiteY9" fmla="*/ 100542 h 166017"/>
                  <a:gd name="connsiteX10" fmla="*/ 55805 w 171569"/>
                  <a:gd name="connsiteY10" fmla="*/ 34601 h 166017"/>
                  <a:gd name="connsiteX11" fmla="*/ 42373 w 171569"/>
                  <a:gd name="connsiteY11" fmla="*/ 100542 h 166017"/>
                  <a:gd name="connsiteX12" fmla="*/ 99038 w 171569"/>
                  <a:gd name="connsiteY12" fmla="*/ 100542 h 16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569" h="166017">
                    <a:moveTo>
                      <a:pt x="35138" y="0"/>
                    </a:moveTo>
                    <a:lnTo>
                      <a:pt x="61930" y="0"/>
                    </a:lnTo>
                    <a:lnTo>
                      <a:pt x="171569" y="166017"/>
                    </a:lnTo>
                    <a:lnTo>
                      <a:pt x="141016" y="166017"/>
                    </a:lnTo>
                    <a:lnTo>
                      <a:pt x="115406" y="126223"/>
                    </a:lnTo>
                    <a:lnTo>
                      <a:pt x="37609" y="126223"/>
                    </a:lnTo>
                    <a:lnTo>
                      <a:pt x="29622" y="166017"/>
                    </a:lnTo>
                    <a:lnTo>
                      <a:pt x="0" y="166017"/>
                    </a:lnTo>
                    <a:lnTo>
                      <a:pt x="35138" y="0"/>
                    </a:lnTo>
                    <a:close/>
                    <a:moveTo>
                      <a:pt x="99038" y="100542"/>
                    </a:moveTo>
                    <a:lnTo>
                      <a:pt x="55805" y="34601"/>
                    </a:lnTo>
                    <a:lnTo>
                      <a:pt x="42373" y="100542"/>
                    </a:lnTo>
                    <a:lnTo>
                      <a:pt x="99038" y="100542"/>
                    </a:lnTo>
                    <a:close/>
                  </a:path>
                </a:pathLst>
              </a:custGeom>
              <a:solidFill>
                <a:srgbClr val="FFFFFF"/>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79" name="Freeform: Shape 178">
                <a:extLst>
                  <a:ext uri="{FF2B5EF4-FFF2-40B4-BE49-F238E27FC236}">
                    <a16:creationId xmlns:a16="http://schemas.microsoft.com/office/drawing/2014/main" id="{3D8E3703-C636-442E-97FE-2F4E507D32A4}"/>
                  </a:ext>
                </a:extLst>
              </p:cNvPr>
              <p:cNvSpPr/>
              <p:nvPr/>
            </p:nvSpPr>
            <p:spPr>
              <a:xfrm>
                <a:off x="5593715" y="3576165"/>
                <a:ext cx="159785" cy="164835"/>
              </a:xfrm>
              <a:custGeom>
                <a:avLst/>
                <a:gdLst>
                  <a:gd name="connsiteX0" fmla="*/ 87719 w 159785"/>
                  <a:gd name="connsiteY0" fmla="*/ 99862 h 164835"/>
                  <a:gd name="connsiteX1" fmla="*/ 0 w 159785"/>
                  <a:gd name="connsiteY1" fmla="*/ 0 h 164835"/>
                  <a:gd name="connsiteX2" fmla="*/ 34063 w 159785"/>
                  <a:gd name="connsiteY2" fmla="*/ 0 h 164835"/>
                  <a:gd name="connsiteX3" fmla="*/ 96494 w 159785"/>
                  <a:gd name="connsiteY3" fmla="*/ 72998 h 164835"/>
                  <a:gd name="connsiteX4" fmla="*/ 126653 w 159785"/>
                  <a:gd name="connsiteY4" fmla="*/ 0 h 164835"/>
                  <a:gd name="connsiteX5" fmla="*/ 159785 w 159785"/>
                  <a:gd name="connsiteY5" fmla="*/ 0 h 164835"/>
                  <a:gd name="connsiteX6" fmla="*/ 116696 w 159785"/>
                  <a:gd name="connsiteY6" fmla="*/ 99145 h 164835"/>
                  <a:gd name="connsiteX7" fmla="*/ 131417 w 159785"/>
                  <a:gd name="connsiteY7" fmla="*/ 164835 h 164835"/>
                  <a:gd name="connsiteX8" fmla="*/ 102261 w 159785"/>
                  <a:gd name="connsiteY8" fmla="*/ 164835 h 164835"/>
                  <a:gd name="connsiteX9" fmla="*/ 87719 w 159785"/>
                  <a:gd name="connsiteY9" fmla="*/ 99862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5" h="164835">
                    <a:moveTo>
                      <a:pt x="87719" y="99862"/>
                    </a:moveTo>
                    <a:lnTo>
                      <a:pt x="0" y="0"/>
                    </a:lnTo>
                    <a:lnTo>
                      <a:pt x="34063" y="0"/>
                    </a:lnTo>
                    <a:lnTo>
                      <a:pt x="96494" y="72998"/>
                    </a:lnTo>
                    <a:lnTo>
                      <a:pt x="126653" y="0"/>
                    </a:lnTo>
                    <a:lnTo>
                      <a:pt x="159785" y="0"/>
                    </a:lnTo>
                    <a:lnTo>
                      <a:pt x="116696" y="99145"/>
                    </a:lnTo>
                    <a:lnTo>
                      <a:pt x="131417" y="164835"/>
                    </a:lnTo>
                    <a:lnTo>
                      <a:pt x="102261" y="164835"/>
                    </a:lnTo>
                    <a:lnTo>
                      <a:pt x="87719" y="99862"/>
                    </a:lnTo>
                    <a:close/>
                  </a:path>
                </a:pathLst>
              </a:custGeom>
              <a:solidFill>
                <a:srgbClr val="FFFFFF"/>
              </a:solidFill>
              <a:ln w="3578"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60432" name="Freeform: Shape 179"/>
            <p:cNvSpPr>
              <a:spLocks/>
            </p:cNvSpPr>
            <p:nvPr/>
          </p:nvSpPr>
          <p:spPr bwMode="auto">
            <a:xfrm>
              <a:off x="5519834" y="4539599"/>
              <a:ext cx="45719" cy="45719"/>
            </a:xfrm>
            <a:custGeom>
              <a:avLst/>
              <a:gdLst>
                <a:gd name="T0" fmla="*/ 0 w 43984"/>
                <a:gd name="T1" fmla="*/ 22860 h 43984"/>
                <a:gd name="T2" fmla="*/ 22860 w 43984"/>
                <a:gd name="T3" fmla="*/ 0 h 43984"/>
                <a:gd name="T4" fmla="*/ 45720 w 43984"/>
                <a:gd name="T5" fmla="*/ 22860 h 43984"/>
                <a:gd name="T6" fmla="*/ 22860 w 43984"/>
                <a:gd name="T7" fmla="*/ 45720 h 43984"/>
                <a:gd name="T8" fmla="*/ 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3" name="Freeform: Shape 180"/>
            <p:cNvSpPr>
              <a:spLocks/>
            </p:cNvSpPr>
            <p:nvPr/>
          </p:nvSpPr>
          <p:spPr bwMode="auto">
            <a:xfrm>
              <a:off x="5577919" y="4539599"/>
              <a:ext cx="45719" cy="45719"/>
            </a:xfrm>
            <a:custGeom>
              <a:avLst/>
              <a:gdLst>
                <a:gd name="T0" fmla="*/ 45720 w 43984"/>
                <a:gd name="T1" fmla="*/ 22860 h 43984"/>
                <a:gd name="T2" fmla="*/ 22861 w 43984"/>
                <a:gd name="T3" fmla="*/ 45720 h 43984"/>
                <a:gd name="T4" fmla="*/ 0 w 43984"/>
                <a:gd name="T5" fmla="*/ 22860 h 43984"/>
                <a:gd name="T6" fmla="*/ 22861 w 43984"/>
                <a:gd name="T7" fmla="*/ 0 h 43984"/>
                <a:gd name="T8" fmla="*/ 4572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43985" y="21992"/>
                  </a:moveTo>
                  <a:cubicBezTo>
                    <a:pt x="43985" y="34138"/>
                    <a:pt x="34138" y="43985"/>
                    <a:pt x="21993" y="43985"/>
                  </a:cubicBezTo>
                  <a:cubicBezTo>
                    <a:pt x="9847" y="43985"/>
                    <a:pt x="0" y="34138"/>
                    <a:pt x="0" y="21992"/>
                  </a:cubicBezTo>
                  <a:cubicBezTo>
                    <a:pt x="0" y="9846"/>
                    <a:pt x="9847" y="0"/>
                    <a:pt x="21993" y="0"/>
                  </a:cubicBezTo>
                  <a:cubicBezTo>
                    <a:pt x="34138" y="0"/>
                    <a:pt x="43985" y="9846"/>
                    <a:pt x="43985"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sp>
          <p:nvSpPr>
            <p:cNvPr id="60434" name="Freeform: Shape 181"/>
            <p:cNvSpPr>
              <a:spLocks/>
            </p:cNvSpPr>
            <p:nvPr/>
          </p:nvSpPr>
          <p:spPr bwMode="auto">
            <a:xfrm>
              <a:off x="5635517" y="4539599"/>
              <a:ext cx="45719" cy="45719"/>
            </a:xfrm>
            <a:custGeom>
              <a:avLst/>
              <a:gdLst>
                <a:gd name="T0" fmla="*/ 0 w 43984"/>
                <a:gd name="T1" fmla="*/ 22860 h 43984"/>
                <a:gd name="T2" fmla="*/ 22860 w 43984"/>
                <a:gd name="T3" fmla="*/ 0 h 43984"/>
                <a:gd name="T4" fmla="*/ 45720 w 43984"/>
                <a:gd name="T5" fmla="*/ 22860 h 43984"/>
                <a:gd name="T6" fmla="*/ 22860 w 43984"/>
                <a:gd name="T7" fmla="*/ 45720 h 43984"/>
                <a:gd name="T8" fmla="*/ 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anim calcmode="lin" valueType="num">
                                      <p:cBhvr>
                                        <p:cTn id="8" dur="1000" fill="hold"/>
                                        <p:tgtEl>
                                          <p:spTgt spid="113"/>
                                        </p:tgtEl>
                                        <p:attrNameLst>
                                          <p:attrName>ppt_x</p:attrName>
                                        </p:attrNameLst>
                                      </p:cBhvr>
                                      <p:tavLst>
                                        <p:tav tm="0">
                                          <p:val>
                                            <p:strVal val="#ppt_x"/>
                                          </p:val>
                                        </p:tav>
                                        <p:tav tm="100000">
                                          <p:val>
                                            <p:strVal val="#ppt_x"/>
                                          </p:val>
                                        </p:tav>
                                      </p:tavLst>
                                    </p:anim>
                                    <p:anim calcmode="lin" valueType="num">
                                      <p:cBhvr>
                                        <p:cTn id="9" dur="1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anim calcmode="lin" valueType="num">
                                      <p:cBhvr>
                                        <p:cTn id="23" dur="1000" fill="hold"/>
                                        <p:tgtEl>
                                          <p:spTgt spid="139"/>
                                        </p:tgtEl>
                                        <p:attrNameLst>
                                          <p:attrName>ppt_x</p:attrName>
                                        </p:attrNameLst>
                                      </p:cBhvr>
                                      <p:tavLst>
                                        <p:tav tm="0">
                                          <p:val>
                                            <p:strVal val="#ppt_x"/>
                                          </p:val>
                                        </p:tav>
                                        <p:tav tm="100000">
                                          <p:val>
                                            <p:strVal val="#ppt_x"/>
                                          </p:val>
                                        </p:tav>
                                      </p:tavLst>
                                    </p:anim>
                                    <p:anim calcmode="lin" valueType="num">
                                      <p:cBhvr>
                                        <p:cTn id="24" dur="1000" fill="hold"/>
                                        <p:tgtEl>
                                          <p:spTgt spid="1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1000"/>
                                        <p:tgtEl>
                                          <p:spTgt spid="183"/>
                                        </p:tgtEl>
                                      </p:cBhvr>
                                    </p:animEffect>
                                    <p:anim calcmode="lin" valueType="num">
                                      <p:cBhvr>
                                        <p:cTn id="33" dur="1000" fill="hold"/>
                                        <p:tgtEl>
                                          <p:spTgt spid="183"/>
                                        </p:tgtEl>
                                        <p:attrNameLst>
                                          <p:attrName>ppt_x</p:attrName>
                                        </p:attrNameLst>
                                      </p:cBhvr>
                                      <p:tavLst>
                                        <p:tav tm="0">
                                          <p:val>
                                            <p:strVal val="#ppt_x"/>
                                          </p:val>
                                        </p:tav>
                                        <p:tav tm="100000">
                                          <p:val>
                                            <p:strVal val="#ppt_x"/>
                                          </p:val>
                                        </p:tav>
                                      </p:tavLst>
                                    </p:anim>
                                    <p:anim calcmode="lin" valueType="num">
                                      <p:cBhvr>
                                        <p:cTn id="34"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F7FF"/>
        </a:solidFill>
        <a:effectLst/>
      </p:bgPr>
    </p:bg>
    <p:spTree>
      <p:nvGrpSpPr>
        <p:cNvPr id="1" name=""/>
        <p:cNvGrpSpPr/>
        <p:nvPr/>
      </p:nvGrpSpPr>
      <p:grpSpPr>
        <a:xfrm>
          <a:off x="0" y="0"/>
          <a:ext cx="0" cy="0"/>
          <a:chOff x="0" y="0"/>
          <a:chExt cx="0" cy="0"/>
        </a:xfrm>
      </p:grpSpPr>
      <p:sp>
        <p:nvSpPr>
          <p:cNvPr id="30722" name="Google Shape;1066;p36"/>
          <p:cNvSpPr>
            <a:spLocks/>
          </p:cNvSpPr>
          <p:nvPr/>
        </p:nvSpPr>
        <p:spPr bwMode="auto">
          <a:xfrm>
            <a:off x="712788" y="2306638"/>
            <a:ext cx="7718425" cy="1935162"/>
          </a:xfrm>
          <a:custGeom>
            <a:avLst/>
            <a:gdLst>
              <a:gd name="T0" fmla="*/ 1 w 68355"/>
              <a:gd name="T1" fmla="*/ 0 h 16288"/>
              <a:gd name="T2" fmla="*/ 1 w 68355"/>
              <a:gd name="T3" fmla="*/ 16288 h 16288"/>
              <a:gd name="T4" fmla="*/ 68355 w 68355"/>
              <a:gd name="T5" fmla="*/ 16288 h 16288"/>
              <a:gd name="T6" fmla="*/ 68355 w 68355"/>
              <a:gd name="T7" fmla="*/ 0 h 16288"/>
              <a:gd name="T8" fmla="*/ 1 w 68355"/>
              <a:gd name="T9" fmla="*/ 0 h 16288"/>
            </a:gdLst>
            <a:ahLst/>
            <a:cxnLst>
              <a:cxn ang="0">
                <a:pos x="T0" y="T1"/>
              </a:cxn>
              <a:cxn ang="0">
                <a:pos x="T2" y="T3"/>
              </a:cxn>
              <a:cxn ang="0">
                <a:pos x="T4" y="T5"/>
              </a:cxn>
              <a:cxn ang="0">
                <a:pos x="T6" y="T7"/>
              </a:cxn>
              <a:cxn ang="0">
                <a:pos x="T8" y="T9"/>
              </a:cxn>
            </a:cxnLst>
            <a:rect l="0" t="0" r="r" b="b"/>
            <a:pathLst>
              <a:path w="68355" h="16288" extrusionOk="0">
                <a:moveTo>
                  <a:pt x="1" y="0"/>
                </a:moveTo>
                <a:lnTo>
                  <a:pt x="1" y="16288"/>
                </a:lnTo>
                <a:lnTo>
                  <a:pt x="68355" y="16288"/>
                </a:lnTo>
                <a:lnTo>
                  <a:pt x="68355"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23" name="Google Shape;1133;p36"/>
          <p:cNvSpPr>
            <a:spLocks/>
          </p:cNvSpPr>
          <p:nvPr/>
        </p:nvSpPr>
        <p:spPr bwMode="auto">
          <a:xfrm>
            <a:off x="877888" y="2433638"/>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24" name="Google Shape;1134;p36"/>
          <p:cNvSpPr>
            <a:spLocks/>
          </p:cNvSpPr>
          <p:nvPr/>
        </p:nvSpPr>
        <p:spPr bwMode="auto">
          <a:xfrm>
            <a:off x="8807450" y="3989388"/>
            <a:ext cx="327025"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25" name="Google Shape;1135;p36"/>
          <p:cNvSpPr>
            <a:spLocks/>
          </p:cNvSpPr>
          <p:nvPr/>
        </p:nvSpPr>
        <p:spPr bwMode="auto">
          <a:xfrm>
            <a:off x="8020050" y="2386013"/>
            <a:ext cx="292100" cy="287337"/>
          </a:xfrm>
          <a:custGeom>
            <a:avLst/>
            <a:gdLst>
              <a:gd name="T0" fmla="*/ 2879 w 11709"/>
              <a:gd name="T1" fmla="*/ 0 h 11488"/>
              <a:gd name="T2" fmla="*/ 600 w 11709"/>
              <a:gd name="T3" fmla="*/ 1421 h 11488"/>
              <a:gd name="T4" fmla="*/ 200 w 11709"/>
              <a:gd name="T5" fmla="*/ 4757 h 11488"/>
              <a:gd name="T6" fmla="*/ 1134 w 11709"/>
              <a:gd name="T7" fmla="*/ 8026 h 11488"/>
              <a:gd name="T8" fmla="*/ 1134 w 11709"/>
              <a:gd name="T9" fmla="*/ 11462 h 11488"/>
              <a:gd name="T10" fmla="*/ 1866 w 11709"/>
              <a:gd name="T11" fmla="*/ 11487 h 11488"/>
              <a:gd name="T12" fmla="*/ 10007 w 11709"/>
              <a:gd name="T13" fmla="*/ 7826 h 11488"/>
              <a:gd name="T14" fmla="*/ 11542 w 11709"/>
              <a:gd name="T15" fmla="*/ 4990 h 11488"/>
              <a:gd name="T16" fmla="*/ 10541 w 11709"/>
              <a:gd name="T17" fmla="*/ 2022 h 11488"/>
              <a:gd name="T18" fmla="*/ 8846 w 11709"/>
              <a:gd name="T19" fmla="*/ 1468 h 11488"/>
              <a:gd name="T20" fmla="*/ 7472 w 11709"/>
              <a:gd name="T21" fmla="*/ 1755 h 11488"/>
              <a:gd name="T22" fmla="*/ 5137 w 11709"/>
              <a:gd name="T23" fmla="*/ 3923 h 11488"/>
              <a:gd name="T24" fmla="*/ 5004 w 11709"/>
              <a:gd name="T25" fmla="*/ 1621 h 11488"/>
              <a:gd name="T26" fmla="*/ 3469 w 11709"/>
              <a:gd name="T27" fmla="*/ 87 h 11488"/>
              <a:gd name="T28" fmla="*/ 2879 w 11709"/>
              <a:gd name="T29" fmla="*/ 0 h 1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09" h="11488" extrusionOk="0">
                <a:moveTo>
                  <a:pt x="2879" y="0"/>
                </a:moveTo>
                <a:cubicBezTo>
                  <a:pt x="1963" y="0"/>
                  <a:pt x="1067" y="598"/>
                  <a:pt x="600" y="1421"/>
                </a:cubicBezTo>
                <a:cubicBezTo>
                  <a:pt x="0" y="2422"/>
                  <a:pt x="0" y="3623"/>
                  <a:pt x="200" y="4757"/>
                </a:cubicBezTo>
                <a:cubicBezTo>
                  <a:pt x="434" y="5858"/>
                  <a:pt x="834" y="6958"/>
                  <a:pt x="1134" y="8026"/>
                </a:cubicBezTo>
                <a:cubicBezTo>
                  <a:pt x="1368" y="9160"/>
                  <a:pt x="1501" y="10361"/>
                  <a:pt x="1134" y="11462"/>
                </a:cubicBezTo>
                <a:cubicBezTo>
                  <a:pt x="1378" y="11479"/>
                  <a:pt x="1622" y="11487"/>
                  <a:pt x="1866" y="11487"/>
                </a:cubicBezTo>
                <a:cubicBezTo>
                  <a:pt x="4931" y="11487"/>
                  <a:pt x="7999" y="10143"/>
                  <a:pt x="10007" y="7826"/>
                </a:cubicBezTo>
                <a:cubicBezTo>
                  <a:pt x="10708" y="7025"/>
                  <a:pt x="11341" y="6091"/>
                  <a:pt x="11542" y="4990"/>
                </a:cubicBezTo>
                <a:cubicBezTo>
                  <a:pt x="11708" y="3923"/>
                  <a:pt x="11442" y="2689"/>
                  <a:pt x="10541" y="2022"/>
                </a:cubicBezTo>
                <a:cubicBezTo>
                  <a:pt x="10066" y="1642"/>
                  <a:pt x="9463" y="1468"/>
                  <a:pt x="8846" y="1468"/>
                </a:cubicBezTo>
                <a:cubicBezTo>
                  <a:pt x="8378" y="1468"/>
                  <a:pt x="7903" y="1568"/>
                  <a:pt x="7472" y="1755"/>
                </a:cubicBezTo>
                <a:cubicBezTo>
                  <a:pt x="6471" y="2155"/>
                  <a:pt x="5704" y="2989"/>
                  <a:pt x="5137" y="3923"/>
                </a:cubicBezTo>
                <a:cubicBezTo>
                  <a:pt x="5270" y="3156"/>
                  <a:pt x="5270" y="2322"/>
                  <a:pt x="5004" y="1621"/>
                </a:cubicBezTo>
                <a:cubicBezTo>
                  <a:pt x="4770" y="921"/>
                  <a:pt x="4170" y="320"/>
                  <a:pt x="3469" y="87"/>
                </a:cubicBezTo>
                <a:cubicBezTo>
                  <a:pt x="3274" y="28"/>
                  <a:pt x="3076" y="0"/>
                  <a:pt x="287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26" name="Google Shape;1137;p36"/>
          <p:cNvSpPr>
            <a:spLocks/>
          </p:cNvSpPr>
          <p:nvPr/>
        </p:nvSpPr>
        <p:spPr bwMode="auto">
          <a:xfrm flipH="1">
            <a:off x="1076325" y="4718050"/>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0727" name="Google Shape;1138;p36"/>
          <p:cNvGrpSpPr>
            <a:grpSpLocks/>
          </p:cNvGrpSpPr>
          <p:nvPr/>
        </p:nvGrpSpPr>
        <p:grpSpPr bwMode="auto">
          <a:xfrm>
            <a:off x="-309563" y="2944813"/>
            <a:ext cx="2081213" cy="2516187"/>
            <a:chOff x="4229025" y="2613217"/>
            <a:chExt cx="1424493" cy="1723204"/>
          </a:xfrm>
        </p:grpSpPr>
        <p:sp>
          <p:nvSpPr>
            <p:cNvPr id="30913" name="Google Shape;1139;p36"/>
            <p:cNvSpPr>
              <a:spLocks/>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4" name="Google Shape;1140;p36"/>
            <p:cNvSpPr>
              <a:spLocks/>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5" name="Google Shape;1141;p36"/>
            <p:cNvSpPr>
              <a:spLocks/>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6" name="Google Shape;1142;p36"/>
            <p:cNvSpPr>
              <a:spLocks/>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7" name="Google Shape;1143;p36"/>
            <p:cNvSpPr>
              <a:spLocks/>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8" name="Google Shape;1144;p36"/>
            <p:cNvSpPr>
              <a:spLocks/>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19" name="Google Shape;1145;p36"/>
            <p:cNvSpPr>
              <a:spLocks/>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0" name="Google Shape;1146;p36"/>
            <p:cNvSpPr>
              <a:spLocks/>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1" name="Google Shape;1147;p36"/>
            <p:cNvSpPr>
              <a:spLocks/>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0922" name="Google Shape;1148;p36"/>
            <p:cNvGrpSpPr>
              <a:grpSpLocks/>
            </p:cNvGrpSpPr>
            <p:nvPr/>
          </p:nvGrpSpPr>
          <p:grpSpPr bwMode="auto">
            <a:xfrm>
              <a:off x="4265725" y="2613217"/>
              <a:ext cx="1387793" cy="1723204"/>
              <a:chOff x="4265725" y="2613217"/>
              <a:chExt cx="1387793" cy="1723204"/>
            </a:xfrm>
          </p:grpSpPr>
          <p:sp>
            <p:nvSpPr>
              <p:cNvPr id="30923" name="Google Shape;1149;p36"/>
              <p:cNvSpPr>
                <a:spLocks/>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4" name="Google Shape;1150;p36"/>
              <p:cNvSpPr>
                <a:spLocks/>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5" name="Google Shape;1151;p36"/>
              <p:cNvSpPr>
                <a:spLocks/>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6" name="Google Shape;1152;p36"/>
              <p:cNvSpPr>
                <a:spLocks/>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7" name="Google Shape;1153;p36"/>
              <p:cNvSpPr>
                <a:spLocks/>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8" name="Google Shape;1154;p36"/>
              <p:cNvSpPr>
                <a:spLocks/>
              </p:cNvSpPr>
              <p:nvPr/>
            </p:nvSpPr>
            <p:spPr bwMode="auto">
              <a:xfrm rot="596337">
                <a:off x="4563375" y="2685345"/>
                <a:ext cx="957383" cy="1580312"/>
              </a:xfrm>
              <a:custGeom>
                <a:avLst/>
                <a:gdLst>
                  <a:gd name="T0" fmla="*/ 38294 w 38295"/>
                  <a:gd name="T1" fmla="*/ 0 h 63212"/>
                  <a:gd name="T2" fmla="*/ 37861 w 38295"/>
                  <a:gd name="T3" fmla="*/ 267 h 63212"/>
                  <a:gd name="T4" fmla="*/ 29254 w 38295"/>
                  <a:gd name="T5" fmla="*/ 7072 h 63212"/>
                  <a:gd name="T6" fmla="*/ 28821 w 38295"/>
                  <a:gd name="T7" fmla="*/ 7439 h 63212"/>
                  <a:gd name="T8" fmla="*/ 21349 w 38295"/>
                  <a:gd name="T9" fmla="*/ 14711 h 63212"/>
                  <a:gd name="T10" fmla="*/ 21015 w 38295"/>
                  <a:gd name="T11" fmla="*/ 15077 h 63212"/>
                  <a:gd name="T12" fmla="*/ 14344 w 38295"/>
                  <a:gd name="T13" fmla="*/ 23250 h 63212"/>
                  <a:gd name="T14" fmla="*/ 14077 w 38295"/>
                  <a:gd name="T15" fmla="*/ 23650 h 63212"/>
                  <a:gd name="T16" fmla="*/ 8973 w 38295"/>
                  <a:gd name="T17" fmla="*/ 31723 h 63212"/>
                  <a:gd name="T18" fmla="*/ 8740 w 38295"/>
                  <a:gd name="T19" fmla="*/ 32190 h 63212"/>
                  <a:gd name="T20" fmla="*/ 4437 w 38295"/>
                  <a:gd name="T21" fmla="*/ 41430 h 63212"/>
                  <a:gd name="T22" fmla="*/ 4270 w 38295"/>
                  <a:gd name="T23" fmla="*/ 41897 h 63212"/>
                  <a:gd name="T24" fmla="*/ 67 w 38295"/>
                  <a:gd name="T25" fmla="*/ 62812 h 63212"/>
                  <a:gd name="T26" fmla="*/ 67 w 38295"/>
                  <a:gd name="T27" fmla="*/ 63212 h 63212"/>
                  <a:gd name="T28" fmla="*/ 467 w 38295"/>
                  <a:gd name="T29" fmla="*/ 62978 h 63212"/>
                  <a:gd name="T30" fmla="*/ 11775 w 38295"/>
                  <a:gd name="T31" fmla="*/ 55073 h 63212"/>
                  <a:gd name="T32" fmla="*/ 12176 w 38295"/>
                  <a:gd name="T33" fmla="*/ 54706 h 63212"/>
                  <a:gd name="T34" fmla="*/ 19414 w 38295"/>
                  <a:gd name="T35" fmla="*/ 46867 h 63212"/>
                  <a:gd name="T36" fmla="*/ 19681 w 38295"/>
                  <a:gd name="T37" fmla="*/ 46467 h 63212"/>
                  <a:gd name="T38" fmla="*/ 24918 w 38295"/>
                  <a:gd name="T39" fmla="*/ 38794 h 63212"/>
                  <a:gd name="T40" fmla="*/ 25152 w 38295"/>
                  <a:gd name="T41" fmla="*/ 38394 h 63212"/>
                  <a:gd name="T42" fmla="*/ 29421 w 38295"/>
                  <a:gd name="T43" fmla="*/ 30021 h 63212"/>
                  <a:gd name="T44" fmla="*/ 29588 w 38295"/>
                  <a:gd name="T45" fmla="*/ 29588 h 63212"/>
                  <a:gd name="T46" fmla="*/ 33124 w 38295"/>
                  <a:gd name="T47" fmla="*/ 20681 h 63212"/>
                  <a:gd name="T48" fmla="*/ 33291 w 38295"/>
                  <a:gd name="T49" fmla="*/ 20214 h 63212"/>
                  <a:gd name="T50" fmla="*/ 36059 w 38295"/>
                  <a:gd name="T51" fmla="*/ 10841 h 63212"/>
                  <a:gd name="T52" fmla="*/ 36193 w 38295"/>
                  <a:gd name="T53" fmla="*/ 10341 h 63212"/>
                  <a:gd name="T54" fmla="*/ 38194 w 38295"/>
                  <a:gd name="T55" fmla="*/ 500 h 63212"/>
                  <a:gd name="T56" fmla="*/ 38294 w 38295"/>
                  <a:gd name="T57" fmla="*/ 0 h 6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95" h="63212" extrusionOk="0">
                    <a:moveTo>
                      <a:pt x="38294" y="0"/>
                    </a:moveTo>
                    <a:cubicBezTo>
                      <a:pt x="38161" y="67"/>
                      <a:pt x="37994" y="133"/>
                      <a:pt x="37861" y="267"/>
                    </a:cubicBezTo>
                    <a:cubicBezTo>
                      <a:pt x="34725" y="2502"/>
                      <a:pt x="31856" y="4770"/>
                      <a:pt x="29254" y="7072"/>
                    </a:cubicBezTo>
                    <a:cubicBezTo>
                      <a:pt x="29121" y="7205"/>
                      <a:pt x="28954" y="7305"/>
                      <a:pt x="28821" y="7439"/>
                    </a:cubicBezTo>
                    <a:cubicBezTo>
                      <a:pt x="26086" y="9807"/>
                      <a:pt x="23617" y="12275"/>
                      <a:pt x="21349" y="14711"/>
                    </a:cubicBezTo>
                    <a:cubicBezTo>
                      <a:pt x="21249" y="14811"/>
                      <a:pt x="21149" y="14944"/>
                      <a:pt x="21015" y="15077"/>
                    </a:cubicBezTo>
                    <a:cubicBezTo>
                      <a:pt x="18513" y="17779"/>
                      <a:pt x="16312" y="20548"/>
                      <a:pt x="14344" y="23250"/>
                    </a:cubicBezTo>
                    <a:cubicBezTo>
                      <a:pt x="14277" y="23417"/>
                      <a:pt x="14144" y="23550"/>
                      <a:pt x="14077" y="23650"/>
                    </a:cubicBezTo>
                    <a:cubicBezTo>
                      <a:pt x="12109" y="26419"/>
                      <a:pt x="10441" y="29087"/>
                      <a:pt x="8973" y="31723"/>
                    </a:cubicBezTo>
                    <a:cubicBezTo>
                      <a:pt x="8873" y="31889"/>
                      <a:pt x="8807" y="32023"/>
                      <a:pt x="8740" y="32190"/>
                    </a:cubicBezTo>
                    <a:cubicBezTo>
                      <a:pt x="6972" y="35392"/>
                      <a:pt x="5538" y="38528"/>
                      <a:pt x="4437" y="41430"/>
                    </a:cubicBezTo>
                    <a:cubicBezTo>
                      <a:pt x="4403" y="41563"/>
                      <a:pt x="4303" y="41730"/>
                      <a:pt x="4270" y="41897"/>
                    </a:cubicBezTo>
                    <a:cubicBezTo>
                      <a:pt x="167" y="52871"/>
                      <a:pt x="0" y="61044"/>
                      <a:pt x="67" y="62812"/>
                    </a:cubicBezTo>
                    <a:lnTo>
                      <a:pt x="67" y="63212"/>
                    </a:lnTo>
                    <a:cubicBezTo>
                      <a:pt x="200" y="63112"/>
                      <a:pt x="334" y="63078"/>
                      <a:pt x="467" y="62978"/>
                    </a:cubicBezTo>
                    <a:cubicBezTo>
                      <a:pt x="4670" y="60777"/>
                      <a:pt x="8440" y="58108"/>
                      <a:pt x="11775" y="55073"/>
                    </a:cubicBezTo>
                    <a:cubicBezTo>
                      <a:pt x="11942" y="54939"/>
                      <a:pt x="12076" y="54806"/>
                      <a:pt x="12176" y="54706"/>
                    </a:cubicBezTo>
                    <a:cubicBezTo>
                      <a:pt x="14844" y="52271"/>
                      <a:pt x="17246" y="49602"/>
                      <a:pt x="19414" y="46867"/>
                    </a:cubicBezTo>
                    <a:cubicBezTo>
                      <a:pt x="19481" y="46733"/>
                      <a:pt x="19614" y="46600"/>
                      <a:pt x="19681" y="46467"/>
                    </a:cubicBezTo>
                    <a:cubicBezTo>
                      <a:pt x="21616" y="44032"/>
                      <a:pt x="23350" y="41430"/>
                      <a:pt x="24918" y="38794"/>
                    </a:cubicBezTo>
                    <a:cubicBezTo>
                      <a:pt x="24985" y="38694"/>
                      <a:pt x="25085" y="38528"/>
                      <a:pt x="25152" y="38394"/>
                    </a:cubicBezTo>
                    <a:cubicBezTo>
                      <a:pt x="26786" y="35592"/>
                      <a:pt x="28254" y="32757"/>
                      <a:pt x="29421" y="30021"/>
                    </a:cubicBezTo>
                    <a:cubicBezTo>
                      <a:pt x="29455" y="29888"/>
                      <a:pt x="29521" y="29721"/>
                      <a:pt x="29588" y="29588"/>
                    </a:cubicBezTo>
                    <a:cubicBezTo>
                      <a:pt x="30956" y="26552"/>
                      <a:pt x="32123" y="23550"/>
                      <a:pt x="33124" y="20681"/>
                    </a:cubicBezTo>
                    <a:cubicBezTo>
                      <a:pt x="33191" y="20515"/>
                      <a:pt x="33224" y="20381"/>
                      <a:pt x="33291" y="20214"/>
                    </a:cubicBezTo>
                    <a:cubicBezTo>
                      <a:pt x="34458" y="16779"/>
                      <a:pt x="35359" y="13610"/>
                      <a:pt x="36059" y="10841"/>
                    </a:cubicBezTo>
                    <a:lnTo>
                      <a:pt x="36193" y="10341"/>
                    </a:lnTo>
                    <a:cubicBezTo>
                      <a:pt x="37460" y="5404"/>
                      <a:pt x="38027" y="1768"/>
                      <a:pt x="38194" y="500"/>
                    </a:cubicBezTo>
                    <a:cubicBezTo>
                      <a:pt x="38228" y="167"/>
                      <a:pt x="38294" y="0"/>
                      <a:pt x="3829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29" name="Google Shape;1155;p36"/>
              <p:cNvSpPr>
                <a:spLocks/>
              </p:cNvSpPr>
              <p:nvPr/>
            </p:nvSpPr>
            <p:spPr bwMode="auto">
              <a:xfrm rot="596337">
                <a:off x="4565204" y="2684118"/>
                <a:ext cx="959058" cy="1581162"/>
              </a:xfrm>
              <a:custGeom>
                <a:avLst/>
                <a:gdLst>
                  <a:gd name="T0" fmla="*/ 38362 w 38362"/>
                  <a:gd name="T1" fmla="*/ 0 h 63246"/>
                  <a:gd name="T2" fmla="*/ 31724 w 38362"/>
                  <a:gd name="T3" fmla="*/ 12476 h 63246"/>
                  <a:gd name="T4" fmla="*/ 29289 w 38362"/>
                  <a:gd name="T5" fmla="*/ 7105 h 63246"/>
                  <a:gd name="T6" fmla="*/ 28888 w 38362"/>
                  <a:gd name="T7" fmla="*/ 7472 h 63246"/>
                  <a:gd name="T8" fmla="*/ 29555 w 38362"/>
                  <a:gd name="T9" fmla="*/ 16545 h 63246"/>
                  <a:gd name="T10" fmla="*/ 21350 w 38362"/>
                  <a:gd name="T11" fmla="*/ 14711 h 63246"/>
                  <a:gd name="T12" fmla="*/ 23184 w 38362"/>
                  <a:gd name="T13" fmla="*/ 22049 h 63246"/>
                  <a:gd name="T14" fmla="*/ 24452 w 38362"/>
                  <a:gd name="T15" fmla="*/ 26019 h 63246"/>
                  <a:gd name="T16" fmla="*/ 14345 w 38362"/>
                  <a:gd name="T17" fmla="*/ 23350 h 63246"/>
                  <a:gd name="T18" fmla="*/ 17714 w 38362"/>
                  <a:gd name="T19" fmla="*/ 30389 h 63246"/>
                  <a:gd name="T20" fmla="*/ 16680 w 38362"/>
                  <a:gd name="T21" fmla="*/ 39362 h 63246"/>
                  <a:gd name="T22" fmla="*/ 8907 w 38362"/>
                  <a:gd name="T23" fmla="*/ 31823 h 63246"/>
                  <a:gd name="T24" fmla="*/ 12510 w 38362"/>
                  <a:gd name="T25" fmla="*/ 39228 h 63246"/>
                  <a:gd name="T26" fmla="*/ 10442 w 38362"/>
                  <a:gd name="T27" fmla="*/ 48969 h 63246"/>
                  <a:gd name="T28" fmla="*/ 4371 w 38362"/>
                  <a:gd name="T29" fmla="*/ 41530 h 63246"/>
                  <a:gd name="T30" fmla="*/ 7573 w 38362"/>
                  <a:gd name="T31" fmla="*/ 46467 h 63246"/>
                  <a:gd name="T32" fmla="*/ 10242 w 38362"/>
                  <a:gd name="T33" fmla="*/ 49202 h 63246"/>
                  <a:gd name="T34" fmla="*/ 1 w 38362"/>
                  <a:gd name="T35" fmla="*/ 62879 h 63246"/>
                  <a:gd name="T36" fmla="*/ 401 w 38362"/>
                  <a:gd name="T37" fmla="*/ 63045 h 63246"/>
                  <a:gd name="T38" fmla="*/ 10909 w 38362"/>
                  <a:gd name="T39" fmla="*/ 55006 h 63246"/>
                  <a:gd name="T40" fmla="*/ 12110 w 38362"/>
                  <a:gd name="T41" fmla="*/ 54806 h 63246"/>
                  <a:gd name="T42" fmla="*/ 13210 w 38362"/>
                  <a:gd name="T43" fmla="*/ 45566 h 63246"/>
                  <a:gd name="T44" fmla="*/ 19348 w 38362"/>
                  <a:gd name="T45" fmla="*/ 46901 h 63246"/>
                  <a:gd name="T46" fmla="*/ 13444 w 38362"/>
                  <a:gd name="T47" fmla="*/ 45199 h 63246"/>
                  <a:gd name="T48" fmla="*/ 15355 w 38362"/>
                  <a:gd name="T49" fmla="*/ 42283 h 63246"/>
                  <a:gd name="T50" fmla="*/ 16012 w 38362"/>
                  <a:gd name="T51" fmla="*/ 41330 h 63246"/>
                  <a:gd name="T52" fmla="*/ 21883 w 38362"/>
                  <a:gd name="T53" fmla="*/ 38695 h 63246"/>
                  <a:gd name="T54" fmla="*/ 25086 w 38362"/>
                  <a:gd name="T55" fmla="*/ 38495 h 63246"/>
                  <a:gd name="T56" fmla="*/ 23117 w 38362"/>
                  <a:gd name="T57" fmla="*/ 29288 h 63246"/>
                  <a:gd name="T58" fmla="*/ 29455 w 38362"/>
                  <a:gd name="T59" fmla="*/ 30088 h 63246"/>
                  <a:gd name="T60" fmla="*/ 23351 w 38362"/>
                  <a:gd name="T61" fmla="*/ 28854 h 63246"/>
                  <a:gd name="T62" fmla="*/ 27521 w 38362"/>
                  <a:gd name="T63" fmla="*/ 21249 h 63246"/>
                  <a:gd name="T64" fmla="*/ 33191 w 38362"/>
                  <a:gd name="T65" fmla="*/ 20682 h 63246"/>
                  <a:gd name="T66" fmla="*/ 33358 w 38362"/>
                  <a:gd name="T67" fmla="*/ 20215 h 63246"/>
                  <a:gd name="T68" fmla="*/ 31123 w 38362"/>
                  <a:gd name="T69" fmla="*/ 14477 h 63246"/>
                  <a:gd name="T70" fmla="*/ 36127 w 38362"/>
                  <a:gd name="T71" fmla="*/ 10908 h 63246"/>
                  <a:gd name="T72" fmla="*/ 36260 w 38362"/>
                  <a:gd name="T73" fmla="*/ 10408 h 63246"/>
                  <a:gd name="T74" fmla="*/ 38195 w 38362"/>
                  <a:gd name="T75" fmla="*/ 667 h 63246"/>
                  <a:gd name="T76" fmla="*/ 38362 w 38362"/>
                  <a:gd name="T77" fmla="*/ 0 h 6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62" h="63246" extrusionOk="0">
                    <a:moveTo>
                      <a:pt x="38362" y="0"/>
                    </a:moveTo>
                    <a:lnTo>
                      <a:pt x="38362" y="0"/>
                    </a:lnTo>
                    <a:cubicBezTo>
                      <a:pt x="38228" y="100"/>
                      <a:pt x="38062" y="167"/>
                      <a:pt x="37928" y="301"/>
                    </a:cubicBezTo>
                    <a:cubicBezTo>
                      <a:pt x="35893" y="4403"/>
                      <a:pt x="33792" y="8440"/>
                      <a:pt x="31724" y="12476"/>
                    </a:cubicBezTo>
                    <a:cubicBezTo>
                      <a:pt x="31090" y="13643"/>
                      <a:pt x="30523" y="14811"/>
                      <a:pt x="29889" y="15978"/>
                    </a:cubicBezTo>
                    <a:cubicBezTo>
                      <a:pt x="29422" y="13010"/>
                      <a:pt x="29222" y="10074"/>
                      <a:pt x="29289" y="7105"/>
                    </a:cubicBezTo>
                    <a:cubicBezTo>
                      <a:pt x="29188" y="7205"/>
                      <a:pt x="29022" y="7339"/>
                      <a:pt x="28888" y="7472"/>
                    </a:cubicBezTo>
                    <a:cubicBezTo>
                      <a:pt x="28855" y="10474"/>
                      <a:pt x="29055" y="13510"/>
                      <a:pt x="29555" y="16512"/>
                    </a:cubicBezTo>
                    <a:lnTo>
                      <a:pt x="29555" y="16545"/>
                    </a:lnTo>
                    <a:cubicBezTo>
                      <a:pt x="28054" y="19381"/>
                      <a:pt x="26553" y="22183"/>
                      <a:pt x="25019" y="24985"/>
                    </a:cubicBezTo>
                    <a:cubicBezTo>
                      <a:pt x="23351" y="21716"/>
                      <a:pt x="22083" y="18280"/>
                      <a:pt x="21350" y="14711"/>
                    </a:cubicBezTo>
                    <a:cubicBezTo>
                      <a:pt x="21216" y="14844"/>
                      <a:pt x="21116" y="14978"/>
                      <a:pt x="21016" y="15111"/>
                    </a:cubicBezTo>
                    <a:cubicBezTo>
                      <a:pt x="21516" y="17479"/>
                      <a:pt x="22250" y="19814"/>
                      <a:pt x="23184" y="22049"/>
                    </a:cubicBezTo>
                    <a:cubicBezTo>
                      <a:pt x="23685" y="23217"/>
                      <a:pt x="24185" y="24351"/>
                      <a:pt x="24752" y="25452"/>
                    </a:cubicBezTo>
                    <a:cubicBezTo>
                      <a:pt x="24685" y="25652"/>
                      <a:pt x="24552" y="25819"/>
                      <a:pt x="24452" y="26019"/>
                    </a:cubicBezTo>
                    <a:cubicBezTo>
                      <a:pt x="23117" y="28387"/>
                      <a:pt x="21783" y="30789"/>
                      <a:pt x="20416" y="33124"/>
                    </a:cubicBezTo>
                    <a:cubicBezTo>
                      <a:pt x="17880" y="30222"/>
                      <a:pt x="15846" y="26886"/>
                      <a:pt x="14345" y="23350"/>
                    </a:cubicBezTo>
                    <a:cubicBezTo>
                      <a:pt x="14244" y="23517"/>
                      <a:pt x="14111" y="23651"/>
                      <a:pt x="14044" y="23784"/>
                    </a:cubicBezTo>
                    <a:cubicBezTo>
                      <a:pt x="15012" y="26119"/>
                      <a:pt x="16246" y="28321"/>
                      <a:pt x="17714" y="30389"/>
                    </a:cubicBezTo>
                    <a:cubicBezTo>
                      <a:pt x="18447" y="31489"/>
                      <a:pt x="19281" y="32524"/>
                      <a:pt x="20182" y="33524"/>
                    </a:cubicBezTo>
                    <a:cubicBezTo>
                      <a:pt x="19048" y="35492"/>
                      <a:pt x="17880" y="37460"/>
                      <a:pt x="16680" y="39362"/>
                    </a:cubicBezTo>
                    <a:cubicBezTo>
                      <a:pt x="16112" y="40196"/>
                      <a:pt x="15612" y="41030"/>
                      <a:pt x="15078" y="41864"/>
                    </a:cubicBezTo>
                    <a:cubicBezTo>
                      <a:pt x="12510" y="38895"/>
                      <a:pt x="10375" y="35492"/>
                      <a:pt x="8907" y="31823"/>
                    </a:cubicBezTo>
                    <a:cubicBezTo>
                      <a:pt x="8841" y="31990"/>
                      <a:pt x="8741" y="32123"/>
                      <a:pt x="8674" y="32290"/>
                    </a:cubicBezTo>
                    <a:cubicBezTo>
                      <a:pt x="9708" y="34725"/>
                      <a:pt x="10942" y="37060"/>
                      <a:pt x="12510" y="39228"/>
                    </a:cubicBezTo>
                    <a:cubicBezTo>
                      <a:pt x="13244" y="40296"/>
                      <a:pt x="14044" y="41297"/>
                      <a:pt x="14878" y="42231"/>
                    </a:cubicBezTo>
                    <a:cubicBezTo>
                      <a:pt x="13411" y="44499"/>
                      <a:pt x="11943" y="46734"/>
                      <a:pt x="10442" y="48969"/>
                    </a:cubicBezTo>
                    <a:cubicBezTo>
                      <a:pt x="10408" y="48969"/>
                      <a:pt x="10408" y="48902"/>
                      <a:pt x="10408" y="48902"/>
                    </a:cubicBezTo>
                    <a:cubicBezTo>
                      <a:pt x="8107" y="46700"/>
                      <a:pt x="6072" y="44199"/>
                      <a:pt x="4371" y="41530"/>
                    </a:cubicBezTo>
                    <a:cubicBezTo>
                      <a:pt x="4337" y="41663"/>
                      <a:pt x="4237" y="41830"/>
                      <a:pt x="4204" y="41997"/>
                    </a:cubicBezTo>
                    <a:cubicBezTo>
                      <a:pt x="5238" y="43531"/>
                      <a:pt x="6372" y="45033"/>
                      <a:pt x="7573" y="46467"/>
                    </a:cubicBezTo>
                    <a:cubicBezTo>
                      <a:pt x="8407" y="47368"/>
                      <a:pt x="9241" y="48302"/>
                      <a:pt x="10175" y="49169"/>
                    </a:cubicBezTo>
                    <a:cubicBezTo>
                      <a:pt x="10208" y="49169"/>
                      <a:pt x="10208" y="49202"/>
                      <a:pt x="10242" y="49202"/>
                    </a:cubicBezTo>
                    <a:cubicBezTo>
                      <a:pt x="9608" y="50170"/>
                      <a:pt x="8941" y="51070"/>
                      <a:pt x="8274" y="52038"/>
                    </a:cubicBezTo>
                    <a:cubicBezTo>
                      <a:pt x="5672" y="55740"/>
                      <a:pt x="2903" y="59376"/>
                      <a:pt x="1" y="62879"/>
                    </a:cubicBezTo>
                    <a:lnTo>
                      <a:pt x="1" y="63246"/>
                    </a:lnTo>
                    <a:cubicBezTo>
                      <a:pt x="168" y="63179"/>
                      <a:pt x="268" y="63145"/>
                      <a:pt x="401" y="63045"/>
                    </a:cubicBezTo>
                    <a:cubicBezTo>
                      <a:pt x="2770" y="60143"/>
                      <a:pt x="5105" y="57141"/>
                      <a:pt x="7340" y="54072"/>
                    </a:cubicBezTo>
                    <a:cubicBezTo>
                      <a:pt x="8507" y="54473"/>
                      <a:pt x="9708" y="54739"/>
                      <a:pt x="10909" y="55006"/>
                    </a:cubicBezTo>
                    <a:cubicBezTo>
                      <a:pt x="11176" y="55040"/>
                      <a:pt x="11442" y="55140"/>
                      <a:pt x="11709" y="55173"/>
                    </a:cubicBezTo>
                    <a:cubicBezTo>
                      <a:pt x="11876" y="55040"/>
                      <a:pt x="12010" y="54906"/>
                      <a:pt x="12110" y="54806"/>
                    </a:cubicBezTo>
                    <a:cubicBezTo>
                      <a:pt x="10609" y="54506"/>
                      <a:pt x="9107" y="54172"/>
                      <a:pt x="7606" y="53705"/>
                    </a:cubicBezTo>
                    <a:cubicBezTo>
                      <a:pt x="9541" y="51037"/>
                      <a:pt x="11409" y="48335"/>
                      <a:pt x="13210" y="45566"/>
                    </a:cubicBezTo>
                    <a:cubicBezTo>
                      <a:pt x="14345" y="45900"/>
                      <a:pt x="15512" y="46200"/>
                      <a:pt x="16680" y="46467"/>
                    </a:cubicBezTo>
                    <a:cubicBezTo>
                      <a:pt x="17547" y="46634"/>
                      <a:pt x="18447" y="46800"/>
                      <a:pt x="19348" y="46901"/>
                    </a:cubicBezTo>
                    <a:cubicBezTo>
                      <a:pt x="19415" y="46800"/>
                      <a:pt x="19548" y="46667"/>
                      <a:pt x="19615" y="46534"/>
                    </a:cubicBezTo>
                    <a:cubicBezTo>
                      <a:pt x="17547" y="46233"/>
                      <a:pt x="15512" y="45800"/>
                      <a:pt x="13444" y="45199"/>
                    </a:cubicBezTo>
                    <a:cubicBezTo>
                      <a:pt x="14078" y="44265"/>
                      <a:pt x="14678" y="43298"/>
                      <a:pt x="15279" y="42331"/>
                    </a:cubicBezTo>
                    <a:cubicBezTo>
                      <a:pt x="15326" y="42307"/>
                      <a:pt x="15340" y="42283"/>
                      <a:pt x="15355" y="42283"/>
                    </a:cubicBezTo>
                    <a:cubicBezTo>
                      <a:pt x="15362" y="42283"/>
                      <a:pt x="15369" y="42287"/>
                      <a:pt x="15379" y="42297"/>
                    </a:cubicBezTo>
                    <a:cubicBezTo>
                      <a:pt x="15579" y="41997"/>
                      <a:pt x="15779" y="41663"/>
                      <a:pt x="16012" y="41330"/>
                    </a:cubicBezTo>
                    <a:lnTo>
                      <a:pt x="18014" y="38094"/>
                    </a:lnTo>
                    <a:cubicBezTo>
                      <a:pt x="19248" y="38361"/>
                      <a:pt x="20582" y="38595"/>
                      <a:pt x="21883" y="38695"/>
                    </a:cubicBezTo>
                    <a:cubicBezTo>
                      <a:pt x="22851" y="38828"/>
                      <a:pt x="23851" y="38861"/>
                      <a:pt x="24852" y="38928"/>
                    </a:cubicBezTo>
                    <a:cubicBezTo>
                      <a:pt x="24919" y="38795"/>
                      <a:pt x="25019" y="38628"/>
                      <a:pt x="25086" y="38495"/>
                    </a:cubicBezTo>
                    <a:cubicBezTo>
                      <a:pt x="22784" y="38461"/>
                      <a:pt x="20449" y="38194"/>
                      <a:pt x="18214" y="37694"/>
                    </a:cubicBezTo>
                    <a:cubicBezTo>
                      <a:pt x="19882" y="34925"/>
                      <a:pt x="21550" y="32123"/>
                      <a:pt x="23117" y="29288"/>
                    </a:cubicBezTo>
                    <a:cubicBezTo>
                      <a:pt x="24418" y="29588"/>
                      <a:pt x="25719" y="29788"/>
                      <a:pt x="27020" y="29922"/>
                    </a:cubicBezTo>
                    <a:cubicBezTo>
                      <a:pt x="27854" y="29988"/>
                      <a:pt x="28621" y="30022"/>
                      <a:pt x="29455" y="30088"/>
                    </a:cubicBezTo>
                    <a:cubicBezTo>
                      <a:pt x="29522" y="29955"/>
                      <a:pt x="29589" y="29788"/>
                      <a:pt x="29622" y="29655"/>
                    </a:cubicBezTo>
                    <a:cubicBezTo>
                      <a:pt x="27521" y="29588"/>
                      <a:pt x="25419" y="29321"/>
                      <a:pt x="23351" y="28854"/>
                    </a:cubicBezTo>
                    <a:cubicBezTo>
                      <a:pt x="23451" y="28587"/>
                      <a:pt x="23618" y="28321"/>
                      <a:pt x="23785" y="28020"/>
                    </a:cubicBezTo>
                    <a:cubicBezTo>
                      <a:pt x="25052" y="25785"/>
                      <a:pt x="26286" y="23517"/>
                      <a:pt x="27521" y="21249"/>
                    </a:cubicBezTo>
                    <a:cubicBezTo>
                      <a:pt x="28755" y="21182"/>
                      <a:pt x="29956" y="21115"/>
                      <a:pt x="31190" y="20982"/>
                    </a:cubicBezTo>
                    <a:cubicBezTo>
                      <a:pt x="31857" y="20915"/>
                      <a:pt x="32524" y="20815"/>
                      <a:pt x="33191" y="20682"/>
                    </a:cubicBezTo>
                    <a:cubicBezTo>
                      <a:pt x="33258" y="20515"/>
                      <a:pt x="33291" y="20382"/>
                      <a:pt x="33358" y="20215"/>
                    </a:cubicBezTo>
                    <a:cubicBezTo>
                      <a:pt x="31523" y="20548"/>
                      <a:pt x="29622" y="20782"/>
                      <a:pt x="27754" y="20815"/>
                    </a:cubicBezTo>
                    <a:cubicBezTo>
                      <a:pt x="28922" y="18714"/>
                      <a:pt x="30022" y="16612"/>
                      <a:pt x="31123" y="14477"/>
                    </a:cubicBezTo>
                    <a:cubicBezTo>
                      <a:pt x="31457" y="13810"/>
                      <a:pt x="31790" y="13176"/>
                      <a:pt x="32124" y="12509"/>
                    </a:cubicBezTo>
                    <a:cubicBezTo>
                      <a:pt x="33458" y="12009"/>
                      <a:pt x="34792" y="11475"/>
                      <a:pt x="36127" y="10908"/>
                    </a:cubicBezTo>
                    <a:lnTo>
                      <a:pt x="36260" y="10408"/>
                    </a:lnTo>
                    <a:cubicBezTo>
                      <a:pt x="34959" y="10975"/>
                      <a:pt x="33692" y="11509"/>
                      <a:pt x="32391" y="11976"/>
                    </a:cubicBezTo>
                    <a:cubicBezTo>
                      <a:pt x="34359" y="8240"/>
                      <a:pt x="36260" y="4437"/>
                      <a:pt x="38195" y="667"/>
                    </a:cubicBezTo>
                    <a:cubicBezTo>
                      <a:pt x="38228" y="601"/>
                      <a:pt x="38228" y="567"/>
                      <a:pt x="38262" y="501"/>
                    </a:cubicBezTo>
                    <a:cubicBezTo>
                      <a:pt x="38295" y="167"/>
                      <a:pt x="38362" y="0"/>
                      <a:pt x="3836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4" name="Rectangle 3">
            <a:extLst>
              <a:ext uri="{FF2B5EF4-FFF2-40B4-BE49-F238E27FC236}">
                <a16:creationId xmlns:a16="http://schemas.microsoft.com/office/drawing/2014/main" id="{CC8C4185-4387-44F9-9F16-4DB97E863D74}"/>
              </a:ext>
            </a:extLst>
          </p:cNvPr>
          <p:cNvSpPr/>
          <p:nvPr/>
        </p:nvSpPr>
        <p:spPr>
          <a:xfrm>
            <a:off x="1731963" y="-53975"/>
            <a:ext cx="5680075" cy="1076325"/>
          </a:xfrm>
          <a:prstGeom prst="rect">
            <a:avLst/>
          </a:prstGeom>
          <a:noFill/>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b="1">
                <a:solidFill>
                  <a:schemeClr val="accent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CHỦ ĐỀ 1</a:t>
            </a:r>
          </a:p>
          <a:p>
            <a:pPr algn="ctr" eaLnBrk="1" hangingPunct="1"/>
            <a:r>
              <a:rPr lang="en-US" altLang="en-US" sz="3200" b="1">
                <a:solidFill>
                  <a:schemeClr val="accent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MÁY TÍNH VÀ CỘNG ĐỒNG</a:t>
            </a:r>
          </a:p>
        </p:txBody>
      </p:sp>
      <p:grpSp>
        <p:nvGrpSpPr>
          <p:cNvPr id="2" name="Graphic 9">
            <a:extLst>
              <a:ext uri="{FF2B5EF4-FFF2-40B4-BE49-F238E27FC236}">
                <a16:creationId xmlns:a16="http://schemas.microsoft.com/office/drawing/2014/main" id="{27100A99-E119-4FA6-A6BD-FD4FFDC84C83}"/>
              </a:ext>
            </a:extLst>
          </p:cNvPr>
          <p:cNvGrpSpPr/>
          <p:nvPr/>
        </p:nvGrpSpPr>
        <p:grpSpPr>
          <a:xfrm>
            <a:off x="3910175" y="1164444"/>
            <a:ext cx="1371570" cy="619670"/>
            <a:chOff x="3910175" y="1164444"/>
            <a:chExt cx="1371570" cy="619670"/>
          </a:xfrm>
          <a:noFill/>
        </p:grpSpPr>
        <p:grpSp>
          <p:nvGrpSpPr>
            <p:cNvPr id="3" name="Graphic 9">
              <a:extLst>
                <a:ext uri="{FF2B5EF4-FFF2-40B4-BE49-F238E27FC236}">
                  <a16:creationId xmlns:a16="http://schemas.microsoft.com/office/drawing/2014/main" id="{A19DD18E-3A88-4577-9F6A-F6D6AFC5F27A}"/>
                </a:ext>
              </a:extLst>
            </p:cNvPr>
            <p:cNvGrpSpPr/>
            <p:nvPr/>
          </p:nvGrpSpPr>
          <p:grpSpPr>
            <a:xfrm>
              <a:off x="4045947" y="1164444"/>
              <a:ext cx="320186" cy="312053"/>
              <a:chOff x="4045947" y="1164444"/>
              <a:chExt cx="320186" cy="312053"/>
            </a:xfrm>
            <a:noFill/>
          </p:grpSpPr>
          <p:sp>
            <p:nvSpPr>
              <p:cNvPr id="5" name="Freeform: Shape 4">
                <a:extLst>
                  <a:ext uri="{FF2B5EF4-FFF2-40B4-BE49-F238E27FC236}">
                    <a16:creationId xmlns:a16="http://schemas.microsoft.com/office/drawing/2014/main" id="{6C5581D8-F792-478E-94EF-9792F1311B27}"/>
                  </a:ext>
                </a:extLst>
              </p:cNvPr>
              <p:cNvSpPr/>
              <p:nvPr/>
            </p:nvSpPr>
            <p:spPr>
              <a:xfrm>
                <a:off x="4360607" y="1201141"/>
                <a:ext cx="5525" cy="933"/>
              </a:xfrm>
              <a:custGeom>
                <a:avLst/>
                <a:gdLst>
                  <a:gd name="connsiteX0" fmla="*/ 5526 w 5525"/>
                  <a:gd name="connsiteY0" fmla="*/ 934 h 933"/>
                  <a:gd name="connsiteX1" fmla="*/ 0 w 5525"/>
                  <a:gd name="connsiteY1" fmla="*/ 0 h 933"/>
                </a:gdLst>
                <a:ahLst/>
                <a:cxnLst>
                  <a:cxn ang="0">
                    <a:pos x="connsiteX0" y="connsiteY0"/>
                  </a:cxn>
                  <a:cxn ang="0">
                    <a:pos x="connsiteX1" y="connsiteY1"/>
                  </a:cxn>
                </a:cxnLst>
                <a:rect l="l" t="t" r="r" b="b"/>
                <a:pathLst>
                  <a:path w="5525" h="933">
                    <a:moveTo>
                      <a:pt x="5526" y="934"/>
                    </a:moveTo>
                    <a:lnTo>
                      <a:pt x="0"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6" name="Freeform: Shape 5">
                <a:extLst>
                  <a:ext uri="{FF2B5EF4-FFF2-40B4-BE49-F238E27FC236}">
                    <a16:creationId xmlns:a16="http://schemas.microsoft.com/office/drawing/2014/main" id="{5689489F-4451-4278-8BC1-09D42F367BDA}"/>
                  </a:ext>
                </a:extLst>
              </p:cNvPr>
              <p:cNvSpPr/>
              <p:nvPr/>
            </p:nvSpPr>
            <p:spPr>
              <a:xfrm>
                <a:off x="4157864" y="1166351"/>
                <a:ext cx="191769" cy="32921"/>
              </a:xfrm>
              <a:custGeom>
                <a:avLst/>
                <a:gdLst>
                  <a:gd name="connsiteX0" fmla="*/ 191769 w 191769"/>
                  <a:gd name="connsiteY0" fmla="*/ 32921 h 32921"/>
                  <a:gd name="connsiteX1" fmla="*/ 0 w 191769"/>
                  <a:gd name="connsiteY1" fmla="*/ 0 h 32921"/>
                </a:gdLst>
                <a:ahLst/>
                <a:cxnLst>
                  <a:cxn ang="0">
                    <a:pos x="connsiteX0" y="connsiteY0"/>
                  </a:cxn>
                  <a:cxn ang="0">
                    <a:pos x="connsiteX1" y="connsiteY1"/>
                  </a:cxn>
                </a:cxnLst>
                <a:rect l="l" t="t" r="r" b="b"/>
                <a:pathLst>
                  <a:path w="191769" h="32921">
                    <a:moveTo>
                      <a:pt x="191769" y="32921"/>
                    </a:moveTo>
                    <a:lnTo>
                      <a:pt x="0" y="0"/>
                    </a:lnTo>
                  </a:path>
                </a:pathLst>
              </a:custGeom>
              <a:ln w="3969" cap="flat">
                <a:solidFill>
                  <a:srgbClr val="173756"/>
                </a:solidFill>
                <a:custDash>
                  <a:ds d="214305" sp="214305"/>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7" name="Freeform: Shape 6">
                <a:extLst>
                  <a:ext uri="{FF2B5EF4-FFF2-40B4-BE49-F238E27FC236}">
                    <a16:creationId xmlns:a16="http://schemas.microsoft.com/office/drawing/2014/main" id="{5FDDEFB9-78AF-4706-A1F8-872DE749F017}"/>
                  </a:ext>
                </a:extLst>
              </p:cNvPr>
              <p:cNvSpPr/>
              <p:nvPr/>
            </p:nvSpPr>
            <p:spPr>
              <a:xfrm>
                <a:off x="4145022" y="1164444"/>
                <a:ext cx="7354" cy="5370"/>
              </a:xfrm>
              <a:custGeom>
                <a:avLst/>
                <a:gdLst>
                  <a:gd name="connsiteX0" fmla="*/ 7355 w 7354"/>
                  <a:gd name="connsiteY0" fmla="*/ 973 h 5370"/>
                  <a:gd name="connsiteX1" fmla="*/ 1790 w 7354"/>
                  <a:gd name="connsiteY1" fmla="*/ 0 h 5370"/>
                  <a:gd name="connsiteX2" fmla="*/ 0 w 7354"/>
                  <a:gd name="connsiteY2" fmla="*/ 5370 h 5370"/>
                </a:gdLst>
                <a:ahLst/>
                <a:cxnLst>
                  <a:cxn ang="0">
                    <a:pos x="connsiteX0" y="connsiteY0"/>
                  </a:cxn>
                  <a:cxn ang="0">
                    <a:pos x="connsiteX1" y="connsiteY1"/>
                  </a:cxn>
                  <a:cxn ang="0">
                    <a:pos x="connsiteX2" y="connsiteY2"/>
                  </a:cxn>
                </a:cxnLst>
                <a:rect l="l" t="t" r="r" b="b"/>
                <a:pathLst>
                  <a:path w="7354" h="5370">
                    <a:moveTo>
                      <a:pt x="7355" y="973"/>
                    </a:moveTo>
                    <a:lnTo>
                      <a:pt x="1790" y="0"/>
                    </a:lnTo>
                    <a:lnTo>
                      <a:pt x="0" y="537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8" name="Freeform: Shape 7">
                <a:extLst>
                  <a:ext uri="{FF2B5EF4-FFF2-40B4-BE49-F238E27FC236}">
                    <a16:creationId xmlns:a16="http://schemas.microsoft.com/office/drawing/2014/main" id="{272C1A68-7BB2-4B6E-95CC-212E57020F55}"/>
                  </a:ext>
                </a:extLst>
              </p:cNvPr>
              <p:cNvSpPr/>
              <p:nvPr/>
            </p:nvSpPr>
            <p:spPr>
              <a:xfrm>
                <a:off x="4049566" y="1180633"/>
                <a:ext cx="91876" cy="276018"/>
              </a:xfrm>
              <a:custGeom>
                <a:avLst/>
                <a:gdLst>
                  <a:gd name="connsiteX0" fmla="*/ 91876 w 91876"/>
                  <a:gd name="connsiteY0" fmla="*/ 0 h 276018"/>
                  <a:gd name="connsiteX1" fmla="*/ 0 w 91876"/>
                  <a:gd name="connsiteY1" fmla="*/ 276019 h 276018"/>
                </a:gdLst>
                <a:ahLst/>
                <a:cxnLst>
                  <a:cxn ang="0">
                    <a:pos x="connsiteX0" y="connsiteY0"/>
                  </a:cxn>
                  <a:cxn ang="0">
                    <a:pos x="connsiteX1" y="connsiteY1"/>
                  </a:cxn>
                </a:cxnLst>
                <a:rect l="l" t="t" r="r" b="b"/>
                <a:pathLst>
                  <a:path w="91876" h="276018">
                    <a:moveTo>
                      <a:pt x="91876" y="0"/>
                    </a:moveTo>
                    <a:lnTo>
                      <a:pt x="0" y="276019"/>
                    </a:lnTo>
                  </a:path>
                </a:pathLst>
              </a:custGeom>
              <a:ln w="3969" cap="flat">
                <a:solidFill>
                  <a:srgbClr val="173756"/>
                </a:solidFill>
                <a:custDash>
                  <a:ds d="219878" sp="21987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9" name="Freeform: Shape 8">
                <a:extLst>
                  <a:ext uri="{FF2B5EF4-FFF2-40B4-BE49-F238E27FC236}">
                    <a16:creationId xmlns:a16="http://schemas.microsoft.com/office/drawing/2014/main" id="{58C88EDA-5152-44A0-9065-69E19D701A3C}"/>
                  </a:ext>
                </a:extLst>
              </p:cNvPr>
              <p:cNvSpPr/>
              <p:nvPr/>
            </p:nvSpPr>
            <p:spPr>
              <a:xfrm>
                <a:off x="4045947" y="1462061"/>
                <a:ext cx="5564" cy="6265"/>
              </a:xfrm>
              <a:custGeom>
                <a:avLst/>
                <a:gdLst>
                  <a:gd name="connsiteX0" fmla="*/ 1790 w 5564"/>
                  <a:gd name="connsiteY0" fmla="*/ 0 h 6265"/>
                  <a:gd name="connsiteX1" fmla="*/ 0 w 5564"/>
                  <a:gd name="connsiteY1" fmla="*/ 5370 h 6265"/>
                  <a:gd name="connsiteX2" fmla="*/ 5565 w 5564"/>
                  <a:gd name="connsiteY2" fmla="*/ 6265 h 6265"/>
                </a:gdLst>
                <a:ahLst/>
                <a:cxnLst>
                  <a:cxn ang="0">
                    <a:pos x="connsiteX0" y="connsiteY0"/>
                  </a:cxn>
                  <a:cxn ang="0">
                    <a:pos x="connsiteX1" y="connsiteY1"/>
                  </a:cxn>
                  <a:cxn ang="0">
                    <a:pos x="connsiteX2" y="connsiteY2"/>
                  </a:cxn>
                </a:cxnLst>
                <a:rect l="l" t="t" r="r" b="b"/>
                <a:pathLst>
                  <a:path w="5564" h="6265">
                    <a:moveTo>
                      <a:pt x="1790" y="0"/>
                    </a:moveTo>
                    <a:lnTo>
                      <a:pt x="0" y="5370"/>
                    </a:lnTo>
                    <a:lnTo>
                      <a:pt x="5565"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 name="Freeform: Shape 10">
                <a:extLst>
                  <a:ext uri="{FF2B5EF4-FFF2-40B4-BE49-F238E27FC236}">
                    <a16:creationId xmlns:a16="http://schemas.microsoft.com/office/drawing/2014/main" id="{A0B28081-EFC6-4982-AAFA-26EA541C65B0}"/>
                  </a:ext>
                </a:extLst>
              </p:cNvPr>
              <p:cNvSpPr/>
              <p:nvPr/>
            </p:nvSpPr>
            <p:spPr>
              <a:xfrm>
                <a:off x="4060267" y="1469805"/>
                <a:ext cx="30664" cy="5058"/>
              </a:xfrm>
              <a:custGeom>
                <a:avLst/>
                <a:gdLst>
                  <a:gd name="connsiteX0" fmla="*/ 0 w 30664"/>
                  <a:gd name="connsiteY0" fmla="*/ 0 h 5058"/>
                  <a:gd name="connsiteX1" fmla="*/ 30664 w 30664"/>
                  <a:gd name="connsiteY1" fmla="*/ 5059 h 5058"/>
                </a:gdLst>
                <a:ahLst/>
                <a:cxnLst>
                  <a:cxn ang="0">
                    <a:pos x="connsiteX0" y="connsiteY0"/>
                  </a:cxn>
                  <a:cxn ang="0">
                    <a:pos x="connsiteX1" y="connsiteY1"/>
                  </a:cxn>
                </a:cxnLst>
                <a:rect l="l" t="t" r="r" b="b"/>
                <a:pathLst>
                  <a:path w="30664" h="5058">
                    <a:moveTo>
                      <a:pt x="0" y="0"/>
                    </a:moveTo>
                    <a:lnTo>
                      <a:pt x="30664" y="5059"/>
                    </a:lnTo>
                  </a:path>
                </a:pathLst>
              </a:custGeom>
              <a:ln w="3969" cap="flat">
                <a:solidFill>
                  <a:srgbClr val="173756"/>
                </a:solidFill>
                <a:custDash>
                  <a:ds d="171090" sp="171090"/>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 name="Freeform: Shape 11">
                <a:extLst>
                  <a:ext uri="{FF2B5EF4-FFF2-40B4-BE49-F238E27FC236}">
                    <a16:creationId xmlns:a16="http://schemas.microsoft.com/office/drawing/2014/main" id="{BA9CA838-0C1C-4F29-A125-F0D2B25CA03C}"/>
                  </a:ext>
                </a:extLst>
              </p:cNvPr>
              <p:cNvSpPr/>
              <p:nvPr/>
            </p:nvSpPr>
            <p:spPr>
              <a:xfrm>
                <a:off x="4095329" y="1475603"/>
                <a:ext cx="5525" cy="895"/>
              </a:xfrm>
              <a:custGeom>
                <a:avLst/>
                <a:gdLst>
                  <a:gd name="connsiteX0" fmla="*/ 0 w 5525"/>
                  <a:gd name="connsiteY0" fmla="*/ 0 h 895"/>
                  <a:gd name="connsiteX1" fmla="*/ 5526 w 5525"/>
                  <a:gd name="connsiteY1" fmla="*/ 895 h 895"/>
                </a:gdLst>
                <a:ahLst/>
                <a:cxnLst>
                  <a:cxn ang="0">
                    <a:pos x="connsiteX0" y="connsiteY0"/>
                  </a:cxn>
                  <a:cxn ang="0">
                    <a:pos x="connsiteX1" y="connsiteY1"/>
                  </a:cxn>
                </a:cxnLst>
                <a:rect l="l" t="t" r="r" b="b"/>
                <a:pathLst>
                  <a:path w="5525" h="895">
                    <a:moveTo>
                      <a:pt x="0" y="0"/>
                    </a:moveTo>
                    <a:lnTo>
                      <a:pt x="5526"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3" name="Graphic 9">
              <a:extLst>
                <a:ext uri="{FF2B5EF4-FFF2-40B4-BE49-F238E27FC236}">
                  <a16:creationId xmlns:a16="http://schemas.microsoft.com/office/drawing/2014/main" id="{38A8D0BC-825A-4A4A-9AD6-E0A0CF18CAB9}"/>
                </a:ext>
              </a:extLst>
            </p:cNvPr>
            <p:cNvGrpSpPr/>
            <p:nvPr/>
          </p:nvGrpSpPr>
          <p:grpSpPr>
            <a:xfrm>
              <a:off x="4434349" y="1230404"/>
              <a:ext cx="847395" cy="335791"/>
              <a:chOff x="4434349" y="1230404"/>
              <a:chExt cx="847395" cy="335791"/>
            </a:xfrm>
            <a:noFill/>
          </p:grpSpPr>
          <p:sp>
            <p:nvSpPr>
              <p:cNvPr id="14" name="Freeform: Shape 13">
                <a:extLst>
                  <a:ext uri="{FF2B5EF4-FFF2-40B4-BE49-F238E27FC236}">
                    <a16:creationId xmlns:a16="http://schemas.microsoft.com/office/drawing/2014/main" id="{6D631B1C-A1D5-4CD6-9262-5D3381E1F474}"/>
                  </a:ext>
                </a:extLst>
              </p:cNvPr>
              <p:cNvSpPr/>
              <p:nvPr/>
            </p:nvSpPr>
            <p:spPr>
              <a:xfrm>
                <a:off x="4434349" y="1230404"/>
                <a:ext cx="5564" cy="933"/>
              </a:xfrm>
              <a:custGeom>
                <a:avLst/>
                <a:gdLst>
                  <a:gd name="connsiteX0" fmla="*/ 0 w 5564"/>
                  <a:gd name="connsiteY0" fmla="*/ 0 h 933"/>
                  <a:gd name="connsiteX1" fmla="*/ 5565 w 5564"/>
                  <a:gd name="connsiteY1" fmla="*/ 934 h 933"/>
                </a:gdLst>
                <a:ahLst/>
                <a:cxnLst>
                  <a:cxn ang="0">
                    <a:pos x="connsiteX0" y="connsiteY0"/>
                  </a:cxn>
                  <a:cxn ang="0">
                    <a:pos x="connsiteX1" y="connsiteY1"/>
                  </a:cxn>
                </a:cxnLst>
                <a:rect l="l" t="t" r="r" b="b"/>
                <a:pathLst>
                  <a:path w="5564" h="933">
                    <a:moveTo>
                      <a:pt x="0" y="0"/>
                    </a:moveTo>
                    <a:lnTo>
                      <a:pt x="5565"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5" name="Freeform: Shape 14">
                <a:extLst>
                  <a:ext uri="{FF2B5EF4-FFF2-40B4-BE49-F238E27FC236}">
                    <a16:creationId xmlns:a16="http://schemas.microsoft.com/office/drawing/2014/main" id="{34EE90DC-9897-420E-A8B9-973503990221}"/>
                  </a:ext>
                </a:extLst>
              </p:cNvPr>
              <p:cNvSpPr/>
              <p:nvPr/>
            </p:nvSpPr>
            <p:spPr>
              <a:xfrm>
                <a:off x="4451044" y="1233167"/>
                <a:ext cx="819572" cy="135849"/>
              </a:xfrm>
              <a:custGeom>
                <a:avLst/>
                <a:gdLst>
                  <a:gd name="connsiteX0" fmla="*/ 0 w 819572"/>
                  <a:gd name="connsiteY0" fmla="*/ 0 h 135849"/>
                  <a:gd name="connsiteX1" fmla="*/ 819572 w 819572"/>
                  <a:gd name="connsiteY1" fmla="*/ 135850 h 135849"/>
                </a:gdLst>
                <a:ahLst/>
                <a:cxnLst>
                  <a:cxn ang="0">
                    <a:pos x="connsiteX0" y="connsiteY0"/>
                  </a:cxn>
                  <a:cxn ang="0">
                    <a:pos x="connsiteX1" y="connsiteY1"/>
                  </a:cxn>
                </a:cxnLst>
                <a:rect l="l" t="t" r="r" b="b"/>
                <a:pathLst>
                  <a:path w="819572" h="135849">
                    <a:moveTo>
                      <a:pt x="0" y="0"/>
                    </a:moveTo>
                    <a:lnTo>
                      <a:pt x="819572" y="135850"/>
                    </a:lnTo>
                  </a:path>
                </a:pathLst>
              </a:custGeom>
              <a:ln w="3969" cap="flat">
                <a:solidFill>
                  <a:srgbClr val="173756"/>
                </a:solidFill>
                <a:custDash>
                  <a:ds d="217838" sp="21783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6" name="Freeform: Shape 15">
                <a:extLst>
                  <a:ext uri="{FF2B5EF4-FFF2-40B4-BE49-F238E27FC236}">
                    <a16:creationId xmlns:a16="http://schemas.microsoft.com/office/drawing/2014/main" id="{7B4E455C-639D-4C7C-A5EC-068702EDF3BC}"/>
                  </a:ext>
                </a:extLst>
              </p:cNvPr>
              <p:cNvSpPr/>
              <p:nvPr/>
            </p:nvSpPr>
            <p:spPr>
              <a:xfrm>
                <a:off x="5276181" y="1369951"/>
                <a:ext cx="5564" cy="6265"/>
              </a:xfrm>
              <a:custGeom>
                <a:avLst/>
                <a:gdLst>
                  <a:gd name="connsiteX0" fmla="*/ 0 w 5564"/>
                  <a:gd name="connsiteY0" fmla="*/ 0 h 6265"/>
                  <a:gd name="connsiteX1" fmla="*/ 5565 w 5564"/>
                  <a:gd name="connsiteY1" fmla="*/ 934 h 6265"/>
                  <a:gd name="connsiteX2" fmla="*/ 3814 w 5564"/>
                  <a:gd name="connsiteY2" fmla="*/ 6265 h 6265"/>
                </a:gdLst>
                <a:ahLst/>
                <a:cxnLst>
                  <a:cxn ang="0">
                    <a:pos x="connsiteX0" y="connsiteY0"/>
                  </a:cxn>
                  <a:cxn ang="0">
                    <a:pos x="connsiteX1" y="connsiteY1"/>
                  </a:cxn>
                  <a:cxn ang="0">
                    <a:pos x="connsiteX2" y="connsiteY2"/>
                  </a:cxn>
                </a:cxnLst>
                <a:rect l="l" t="t" r="r" b="b"/>
                <a:pathLst>
                  <a:path w="5564" h="6265">
                    <a:moveTo>
                      <a:pt x="0" y="0"/>
                    </a:moveTo>
                    <a:lnTo>
                      <a:pt x="5565" y="934"/>
                    </a:lnTo>
                    <a:lnTo>
                      <a:pt x="3814"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7" name="Freeform: Shape 16">
                <a:extLst>
                  <a:ext uri="{FF2B5EF4-FFF2-40B4-BE49-F238E27FC236}">
                    <a16:creationId xmlns:a16="http://schemas.microsoft.com/office/drawing/2014/main" id="{8B97BA8D-EB33-4A84-AB27-178FA08968EB}"/>
                  </a:ext>
                </a:extLst>
              </p:cNvPr>
              <p:cNvSpPr/>
              <p:nvPr/>
            </p:nvSpPr>
            <p:spPr>
              <a:xfrm>
                <a:off x="5221273" y="1387073"/>
                <a:ext cx="55180" cy="168343"/>
              </a:xfrm>
              <a:custGeom>
                <a:avLst/>
                <a:gdLst>
                  <a:gd name="connsiteX0" fmla="*/ 55180 w 55180"/>
                  <a:gd name="connsiteY0" fmla="*/ 0 h 168343"/>
                  <a:gd name="connsiteX1" fmla="*/ 0 w 55180"/>
                  <a:gd name="connsiteY1" fmla="*/ 168343 h 168343"/>
                </a:gdLst>
                <a:ahLst/>
                <a:cxnLst>
                  <a:cxn ang="0">
                    <a:pos x="connsiteX0" y="connsiteY0"/>
                  </a:cxn>
                  <a:cxn ang="0">
                    <a:pos x="connsiteX1" y="connsiteY1"/>
                  </a:cxn>
                </a:cxnLst>
                <a:rect l="l" t="t" r="r" b="b"/>
                <a:pathLst>
                  <a:path w="55180" h="168343">
                    <a:moveTo>
                      <a:pt x="55180" y="0"/>
                    </a:moveTo>
                    <a:lnTo>
                      <a:pt x="0" y="168343"/>
                    </a:lnTo>
                  </a:path>
                </a:pathLst>
              </a:custGeom>
              <a:ln w="3969" cap="flat">
                <a:solidFill>
                  <a:srgbClr val="173756"/>
                </a:solidFill>
                <a:custDash>
                  <a:ds d="220230" sp="220230"/>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8" name="Freeform: Shape 17">
                <a:extLst>
                  <a:ext uri="{FF2B5EF4-FFF2-40B4-BE49-F238E27FC236}">
                    <a16:creationId xmlns:a16="http://schemas.microsoft.com/office/drawing/2014/main" id="{29C94B38-8A32-4B9C-AD29-45003ECFB053}"/>
                  </a:ext>
                </a:extLst>
              </p:cNvPr>
              <p:cNvSpPr/>
              <p:nvPr/>
            </p:nvSpPr>
            <p:spPr>
              <a:xfrm>
                <a:off x="5217771" y="1560825"/>
                <a:ext cx="1751" cy="5370"/>
              </a:xfrm>
              <a:custGeom>
                <a:avLst/>
                <a:gdLst>
                  <a:gd name="connsiteX0" fmla="*/ 1751 w 1751"/>
                  <a:gd name="connsiteY0" fmla="*/ 0 h 5370"/>
                  <a:gd name="connsiteX1" fmla="*/ 0 w 1751"/>
                  <a:gd name="connsiteY1" fmla="*/ 5370 h 5370"/>
                </a:gdLst>
                <a:ahLst/>
                <a:cxnLst>
                  <a:cxn ang="0">
                    <a:pos x="connsiteX0" y="connsiteY0"/>
                  </a:cxn>
                  <a:cxn ang="0">
                    <a:pos x="connsiteX1" y="connsiteY1"/>
                  </a:cxn>
                </a:cxnLst>
                <a:rect l="l" t="t" r="r" b="b"/>
                <a:pathLst>
                  <a:path w="1751" h="5370">
                    <a:moveTo>
                      <a:pt x="1751" y="0"/>
                    </a:moveTo>
                    <a:lnTo>
                      <a:pt x="0" y="537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9" name="Graphic 9">
              <a:extLst>
                <a:ext uri="{FF2B5EF4-FFF2-40B4-BE49-F238E27FC236}">
                  <a16:creationId xmlns:a16="http://schemas.microsoft.com/office/drawing/2014/main" id="{9B01B65B-5682-41ED-A861-36AD1682723B}"/>
                </a:ext>
              </a:extLst>
            </p:cNvPr>
            <p:cNvGrpSpPr/>
            <p:nvPr/>
          </p:nvGrpSpPr>
          <p:grpSpPr>
            <a:xfrm>
              <a:off x="4365316" y="1424820"/>
              <a:ext cx="539662" cy="82498"/>
              <a:chOff x="4365316" y="1424820"/>
              <a:chExt cx="539662" cy="82498"/>
            </a:xfrm>
            <a:noFill/>
          </p:grpSpPr>
          <p:sp>
            <p:nvSpPr>
              <p:cNvPr id="20" name="Freeform: Shape 19">
                <a:extLst>
                  <a:ext uri="{FF2B5EF4-FFF2-40B4-BE49-F238E27FC236}">
                    <a16:creationId xmlns:a16="http://schemas.microsoft.com/office/drawing/2014/main" id="{1CFC7BF2-2B3F-4D19-9A05-2FB90A3B1E69}"/>
                  </a:ext>
                </a:extLst>
              </p:cNvPr>
              <p:cNvSpPr/>
              <p:nvPr/>
            </p:nvSpPr>
            <p:spPr>
              <a:xfrm>
                <a:off x="4365316" y="1497862"/>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1" name="Freeform: Shape 20">
                <a:extLst>
                  <a:ext uri="{FF2B5EF4-FFF2-40B4-BE49-F238E27FC236}">
                    <a16:creationId xmlns:a16="http://schemas.microsoft.com/office/drawing/2014/main" id="{E3D86EAB-5111-4694-98E8-D83246D766B1}"/>
                  </a:ext>
                </a:extLst>
              </p:cNvPr>
              <p:cNvSpPr/>
              <p:nvPr/>
            </p:nvSpPr>
            <p:spPr>
              <a:xfrm>
                <a:off x="4380064" y="1500274"/>
                <a:ext cx="32220" cy="5370"/>
              </a:xfrm>
              <a:custGeom>
                <a:avLst/>
                <a:gdLst>
                  <a:gd name="connsiteX0" fmla="*/ 0 w 32220"/>
                  <a:gd name="connsiteY0" fmla="*/ 0 h 5370"/>
                  <a:gd name="connsiteX1" fmla="*/ 32221 w 32220"/>
                  <a:gd name="connsiteY1" fmla="*/ 5370 h 5370"/>
                </a:gdLst>
                <a:ahLst/>
                <a:cxnLst>
                  <a:cxn ang="0">
                    <a:pos x="connsiteX0" y="connsiteY0"/>
                  </a:cxn>
                  <a:cxn ang="0">
                    <a:pos x="connsiteX1" y="connsiteY1"/>
                  </a:cxn>
                </a:cxnLst>
                <a:rect l="l" t="t" r="r" b="b"/>
                <a:pathLst>
                  <a:path w="32220" h="5370">
                    <a:moveTo>
                      <a:pt x="0" y="0"/>
                    </a:moveTo>
                    <a:lnTo>
                      <a:pt x="32221" y="5370"/>
                    </a:lnTo>
                  </a:path>
                </a:pathLst>
              </a:custGeom>
              <a:ln w="3969" cap="flat">
                <a:solidFill>
                  <a:srgbClr val="173756"/>
                </a:solidFill>
                <a:custDash>
                  <a:ds d="179850" sp="179850"/>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2" name="Freeform: Shape 21">
                <a:extLst>
                  <a:ext uri="{FF2B5EF4-FFF2-40B4-BE49-F238E27FC236}">
                    <a16:creationId xmlns:a16="http://schemas.microsoft.com/office/drawing/2014/main" id="{55A6E3D1-0DB4-41C2-97DB-CE2F09F2C97F}"/>
                  </a:ext>
                </a:extLst>
              </p:cNvPr>
              <p:cNvSpPr/>
              <p:nvPr/>
            </p:nvSpPr>
            <p:spPr>
              <a:xfrm>
                <a:off x="4416916" y="1501987"/>
                <a:ext cx="7315" cy="5331"/>
              </a:xfrm>
              <a:custGeom>
                <a:avLst/>
                <a:gdLst>
                  <a:gd name="connsiteX0" fmla="*/ 0 w 7315"/>
                  <a:gd name="connsiteY0" fmla="*/ 4397 h 5331"/>
                  <a:gd name="connsiteX1" fmla="*/ 5526 w 7315"/>
                  <a:gd name="connsiteY1" fmla="*/ 5331 h 5331"/>
                  <a:gd name="connsiteX2" fmla="*/ 7316 w 7315"/>
                  <a:gd name="connsiteY2" fmla="*/ 0 h 5331"/>
                </a:gdLst>
                <a:ahLst/>
                <a:cxnLst>
                  <a:cxn ang="0">
                    <a:pos x="connsiteX0" y="connsiteY0"/>
                  </a:cxn>
                  <a:cxn ang="0">
                    <a:pos x="connsiteX1" y="connsiteY1"/>
                  </a:cxn>
                  <a:cxn ang="0">
                    <a:pos x="connsiteX2" y="connsiteY2"/>
                  </a:cxn>
                </a:cxnLst>
                <a:rect l="l" t="t" r="r" b="b"/>
                <a:pathLst>
                  <a:path w="7315" h="5331">
                    <a:moveTo>
                      <a:pt x="0" y="4397"/>
                    </a:moveTo>
                    <a:lnTo>
                      <a:pt x="5526" y="5331"/>
                    </a:lnTo>
                    <a:lnTo>
                      <a:pt x="7316" y="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3" name="Freeform: Shape 22">
                <a:extLst>
                  <a:ext uri="{FF2B5EF4-FFF2-40B4-BE49-F238E27FC236}">
                    <a16:creationId xmlns:a16="http://schemas.microsoft.com/office/drawing/2014/main" id="{ABE38A93-C21A-4C54-8303-D51A552500BD}"/>
                  </a:ext>
                </a:extLst>
              </p:cNvPr>
              <p:cNvSpPr/>
              <p:nvPr/>
            </p:nvSpPr>
            <p:spPr>
              <a:xfrm>
                <a:off x="4427656" y="1435288"/>
                <a:ext cx="18795" cy="56425"/>
              </a:xfrm>
              <a:custGeom>
                <a:avLst/>
                <a:gdLst>
                  <a:gd name="connsiteX0" fmla="*/ 0 w 18795"/>
                  <a:gd name="connsiteY0" fmla="*/ 56426 h 56425"/>
                  <a:gd name="connsiteX1" fmla="*/ 18796 w 18795"/>
                  <a:gd name="connsiteY1" fmla="*/ 0 h 56425"/>
                </a:gdLst>
                <a:ahLst/>
                <a:cxnLst>
                  <a:cxn ang="0">
                    <a:pos x="connsiteX0" y="connsiteY0"/>
                  </a:cxn>
                  <a:cxn ang="0">
                    <a:pos x="connsiteX1" y="connsiteY1"/>
                  </a:cxn>
                </a:cxnLst>
                <a:rect l="l" t="t" r="r" b="b"/>
                <a:pathLst>
                  <a:path w="18795" h="56425">
                    <a:moveTo>
                      <a:pt x="0" y="56426"/>
                    </a:moveTo>
                    <a:lnTo>
                      <a:pt x="18796" y="0"/>
                    </a:lnTo>
                  </a:path>
                </a:pathLst>
              </a:custGeom>
              <a:ln w="3969" cap="flat">
                <a:solidFill>
                  <a:srgbClr val="173756"/>
                </a:solidFill>
                <a:custDash>
                  <a:ds d="208403" sp="20840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4" name="Freeform: Shape 23">
                <a:extLst>
                  <a:ext uri="{FF2B5EF4-FFF2-40B4-BE49-F238E27FC236}">
                    <a16:creationId xmlns:a16="http://schemas.microsoft.com/office/drawing/2014/main" id="{3F5F05C9-5CBC-47FB-9496-DAE0D9D7E94D}"/>
                  </a:ext>
                </a:extLst>
              </p:cNvPr>
              <p:cNvSpPr/>
              <p:nvPr/>
            </p:nvSpPr>
            <p:spPr>
              <a:xfrm>
                <a:off x="4448164" y="1424820"/>
                <a:ext cx="7315" cy="5331"/>
              </a:xfrm>
              <a:custGeom>
                <a:avLst/>
                <a:gdLst>
                  <a:gd name="connsiteX0" fmla="*/ 0 w 7315"/>
                  <a:gd name="connsiteY0" fmla="*/ 5331 h 5331"/>
                  <a:gd name="connsiteX1" fmla="*/ 1751 w 7315"/>
                  <a:gd name="connsiteY1" fmla="*/ 0 h 5331"/>
                  <a:gd name="connsiteX2" fmla="*/ 7316 w 7315"/>
                  <a:gd name="connsiteY2" fmla="*/ 895 h 5331"/>
                </a:gdLst>
                <a:ahLst/>
                <a:cxnLst>
                  <a:cxn ang="0">
                    <a:pos x="connsiteX0" y="connsiteY0"/>
                  </a:cxn>
                  <a:cxn ang="0">
                    <a:pos x="connsiteX1" y="connsiteY1"/>
                  </a:cxn>
                  <a:cxn ang="0">
                    <a:pos x="connsiteX2" y="connsiteY2"/>
                  </a:cxn>
                </a:cxnLst>
                <a:rect l="l" t="t" r="r" b="b"/>
                <a:pathLst>
                  <a:path w="7315" h="5331">
                    <a:moveTo>
                      <a:pt x="0" y="5331"/>
                    </a:moveTo>
                    <a:lnTo>
                      <a:pt x="1751" y="0"/>
                    </a:lnTo>
                    <a:lnTo>
                      <a:pt x="7316" y="89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5" name="Freeform: Shape 24">
                <a:extLst>
                  <a:ext uri="{FF2B5EF4-FFF2-40B4-BE49-F238E27FC236}">
                    <a16:creationId xmlns:a16="http://schemas.microsoft.com/office/drawing/2014/main" id="{2ED429F8-70E2-4D9D-9C1F-96C95B0F5A40}"/>
                  </a:ext>
                </a:extLst>
              </p:cNvPr>
              <p:cNvSpPr/>
              <p:nvPr/>
            </p:nvSpPr>
            <p:spPr>
              <a:xfrm>
                <a:off x="4466882" y="1427622"/>
                <a:ext cx="426850" cy="70746"/>
              </a:xfrm>
              <a:custGeom>
                <a:avLst/>
                <a:gdLst>
                  <a:gd name="connsiteX0" fmla="*/ 0 w 426850"/>
                  <a:gd name="connsiteY0" fmla="*/ 0 h 70746"/>
                  <a:gd name="connsiteX1" fmla="*/ 426850 w 426850"/>
                  <a:gd name="connsiteY1" fmla="*/ 70746 h 70746"/>
                </a:gdLst>
                <a:ahLst/>
                <a:cxnLst>
                  <a:cxn ang="0">
                    <a:pos x="connsiteX0" y="connsiteY0"/>
                  </a:cxn>
                  <a:cxn ang="0">
                    <a:pos x="connsiteX1" y="connsiteY1"/>
                  </a:cxn>
                </a:cxnLst>
                <a:rect l="l" t="t" r="r" b="b"/>
                <a:pathLst>
                  <a:path w="426850" h="70746">
                    <a:moveTo>
                      <a:pt x="0" y="0"/>
                    </a:moveTo>
                    <a:lnTo>
                      <a:pt x="426850" y="70746"/>
                    </a:lnTo>
                  </a:path>
                </a:pathLst>
              </a:custGeom>
              <a:ln w="3969" cap="flat">
                <a:solidFill>
                  <a:srgbClr val="173756"/>
                </a:solidFill>
                <a:custDash>
                  <a:ds d="222383" sp="22238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6" name="Freeform: Shape 25">
                <a:extLst>
                  <a:ext uri="{FF2B5EF4-FFF2-40B4-BE49-F238E27FC236}">
                    <a16:creationId xmlns:a16="http://schemas.microsoft.com/office/drawing/2014/main" id="{19BAE1DA-D1A4-4D47-9D95-C832BB7BF751}"/>
                  </a:ext>
                </a:extLst>
              </p:cNvPr>
              <p:cNvSpPr/>
              <p:nvPr/>
            </p:nvSpPr>
            <p:spPr>
              <a:xfrm>
                <a:off x="4899413" y="1499341"/>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27" name="Graphic 9">
              <a:extLst>
                <a:ext uri="{FF2B5EF4-FFF2-40B4-BE49-F238E27FC236}">
                  <a16:creationId xmlns:a16="http://schemas.microsoft.com/office/drawing/2014/main" id="{0A384438-2D15-4312-8F1B-07C9A97E128F}"/>
                </a:ext>
              </a:extLst>
            </p:cNvPr>
            <p:cNvGrpSpPr/>
            <p:nvPr/>
          </p:nvGrpSpPr>
          <p:grpSpPr>
            <a:xfrm>
              <a:off x="3910175" y="1747263"/>
              <a:ext cx="230411" cy="36851"/>
              <a:chOff x="3910175" y="1747263"/>
              <a:chExt cx="230411" cy="36851"/>
            </a:xfrm>
            <a:noFill/>
          </p:grpSpPr>
          <p:sp>
            <p:nvSpPr>
              <p:cNvPr id="28" name="Freeform: Shape 27">
                <a:extLst>
                  <a:ext uri="{FF2B5EF4-FFF2-40B4-BE49-F238E27FC236}">
                    <a16:creationId xmlns:a16="http://schemas.microsoft.com/office/drawing/2014/main" id="{7D9B0492-3C44-490A-A8BA-D9CA8974C229}"/>
                  </a:ext>
                </a:extLst>
              </p:cNvPr>
              <p:cNvSpPr/>
              <p:nvPr/>
            </p:nvSpPr>
            <p:spPr>
              <a:xfrm>
                <a:off x="3910175" y="1766759"/>
                <a:ext cx="1751" cy="5370"/>
              </a:xfrm>
              <a:custGeom>
                <a:avLst/>
                <a:gdLst>
                  <a:gd name="connsiteX0" fmla="*/ 0 w 1751"/>
                  <a:gd name="connsiteY0" fmla="*/ 5370 h 5370"/>
                  <a:gd name="connsiteX1" fmla="*/ 1751 w 1751"/>
                  <a:gd name="connsiteY1" fmla="*/ 0 h 5370"/>
                </a:gdLst>
                <a:ahLst/>
                <a:cxnLst>
                  <a:cxn ang="0">
                    <a:pos x="connsiteX0" y="connsiteY0"/>
                  </a:cxn>
                  <a:cxn ang="0">
                    <a:pos x="connsiteX1" y="connsiteY1"/>
                  </a:cxn>
                </a:cxnLst>
                <a:rect l="l" t="t" r="r" b="b"/>
                <a:pathLst>
                  <a:path w="1751" h="5370">
                    <a:moveTo>
                      <a:pt x="0" y="5370"/>
                    </a:moveTo>
                    <a:lnTo>
                      <a:pt x="1751"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29" name="Freeform: Shape 28">
                <a:extLst>
                  <a:ext uri="{FF2B5EF4-FFF2-40B4-BE49-F238E27FC236}">
                    <a16:creationId xmlns:a16="http://schemas.microsoft.com/office/drawing/2014/main" id="{2814D499-D2A5-4830-B24C-14B99F3FE8F4}"/>
                  </a:ext>
                </a:extLst>
              </p:cNvPr>
              <p:cNvSpPr/>
              <p:nvPr/>
            </p:nvSpPr>
            <p:spPr>
              <a:xfrm>
                <a:off x="3916635" y="1747263"/>
                <a:ext cx="7354" cy="5370"/>
              </a:xfrm>
              <a:custGeom>
                <a:avLst/>
                <a:gdLst>
                  <a:gd name="connsiteX0" fmla="*/ 0 w 7354"/>
                  <a:gd name="connsiteY0" fmla="*/ 5370 h 5370"/>
                  <a:gd name="connsiteX1" fmla="*/ 1790 w 7354"/>
                  <a:gd name="connsiteY1" fmla="*/ 0 h 5370"/>
                  <a:gd name="connsiteX2" fmla="*/ 7355 w 7354"/>
                  <a:gd name="connsiteY2" fmla="*/ 934 h 5370"/>
                </a:gdLst>
                <a:ahLst/>
                <a:cxnLst>
                  <a:cxn ang="0">
                    <a:pos x="connsiteX0" y="connsiteY0"/>
                  </a:cxn>
                  <a:cxn ang="0">
                    <a:pos x="connsiteX1" y="connsiteY1"/>
                  </a:cxn>
                  <a:cxn ang="0">
                    <a:pos x="connsiteX2" y="connsiteY2"/>
                  </a:cxn>
                </a:cxnLst>
                <a:rect l="l" t="t" r="r" b="b"/>
                <a:pathLst>
                  <a:path w="7354" h="5370">
                    <a:moveTo>
                      <a:pt x="0" y="5370"/>
                    </a:moveTo>
                    <a:lnTo>
                      <a:pt x="1790" y="0"/>
                    </a:lnTo>
                    <a:lnTo>
                      <a:pt x="7355" y="934"/>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30" name="Freeform: Shape 29">
                <a:extLst>
                  <a:ext uri="{FF2B5EF4-FFF2-40B4-BE49-F238E27FC236}">
                    <a16:creationId xmlns:a16="http://schemas.microsoft.com/office/drawing/2014/main" id="{54AA9C16-31B7-428F-9440-9540C8773AD5}"/>
                  </a:ext>
                </a:extLst>
              </p:cNvPr>
              <p:cNvSpPr/>
              <p:nvPr/>
            </p:nvSpPr>
            <p:spPr>
              <a:xfrm>
                <a:off x="3935119" y="1750026"/>
                <a:ext cx="194376" cy="32221"/>
              </a:xfrm>
              <a:custGeom>
                <a:avLst/>
                <a:gdLst>
                  <a:gd name="connsiteX0" fmla="*/ 0 w 194376"/>
                  <a:gd name="connsiteY0" fmla="*/ 0 h 32221"/>
                  <a:gd name="connsiteX1" fmla="*/ 194377 w 194376"/>
                  <a:gd name="connsiteY1" fmla="*/ 32221 h 32221"/>
                </a:gdLst>
                <a:ahLst/>
                <a:cxnLst>
                  <a:cxn ang="0">
                    <a:pos x="connsiteX0" y="connsiteY0"/>
                  </a:cxn>
                  <a:cxn ang="0">
                    <a:pos x="connsiteX1" y="connsiteY1"/>
                  </a:cxn>
                </a:cxnLst>
                <a:rect l="l" t="t" r="r" b="b"/>
                <a:pathLst>
                  <a:path w="194376" h="32221">
                    <a:moveTo>
                      <a:pt x="0" y="0"/>
                    </a:moveTo>
                    <a:lnTo>
                      <a:pt x="194377" y="32221"/>
                    </a:lnTo>
                  </a:path>
                </a:pathLst>
              </a:custGeom>
              <a:ln w="3969" cap="flat">
                <a:solidFill>
                  <a:srgbClr val="173756"/>
                </a:solidFill>
                <a:custDash>
                  <a:ds d="217005" sp="217005"/>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31" name="Freeform: Shape 30">
                <a:extLst>
                  <a:ext uri="{FF2B5EF4-FFF2-40B4-BE49-F238E27FC236}">
                    <a16:creationId xmlns:a16="http://schemas.microsoft.com/office/drawing/2014/main" id="{CFA05C9F-4B02-4489-96E7-9D901A497C44}"/>
                  </a:ext>
                </a:extLst>
              </p:cNvPr>
              <p:cNvSpPr/>
              <p:nvPr/>
            </p:nvSpPr>
            <p:spPr>
              <a:xfrm>
                <a:off x="4135060" y="1783181"/>
                <a:ext cx="5525" cy="933"/>
              </a:xfrm>
              <a:custGeom>
                <a:avLst/>
                <a:gdLst>
                  <a:gd name="connsiteX0" fmla="*/ 0 w 5525"/>
                  <a:gd name="connsiteY0" fmla="*/ 0 h 933"/>
                  <a:gd name="connsiteX1" fmla="*/ 5526 w 5525"/>
                  <a:gd name="connsiteY1" fmla="*/ 934 h 933"/>
                </a:gdLst>
                <a:ahLst/>
                <a:cxnLst>
                  <a:cxn ang="0">
                    <a:pos x="connsiteX0" y="connsiteY0"/>
                  </a:cxn>
                  <a:cxn ang="0">
                    <a:pos x="connsiteX1" y="connsiteY1"/>
                  </a:cxn>
                </a:cxnLst>
                <a:rect l="l" t="t" r="r" b="b"/>
                <a:pathLst>
                  <a:path w="5525" h="933">
                    <a:moveTo>
                      <a:pt x="0" y="0"/>
                    </a:moveTo>
                    <a:lnTo>
                      <a:pt x="5526"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30730" name="Graphic 9"/>
          <p:cNvGrpSpPr>
            <a:grpSpLocks/>
          </p:cNvGrpSpPr>
          <p:nvPr/>
        </p:nvGrpSpPr>
        <p:grpSpPr bwMode="auto">
          <a:xfrm>
            <a:off x="3700463" y="1089025"/>
            <a:ext cx="1498600" cy="1160463"/>
            <a:chOff x="3700571" y="1089571"/>
            <a:chExt cx="1497784" cy="1159494"/>
          </a:xfrm>
        </p:grpSpPr>
        <p:sp>
          <p:nvSpPr>
            <p:cNvPr id="30886" name="Freeform: Shape 32"/>
            <p:cNvSpPr>
              <a:spLocks/>
            </p:cNvSpPr>
            <p:nvPr/>
          </p:nvSpPr>
          <p:spPr bwMode="auto">
            <a:xfrm>
              <a:off x="4908447" y="1578760"/>
              <a:ext cx="21883" cy="22657"/>
            </a:xfrm>
            <a:custGeom>
              <a:avLst/>
              <a:gdLst>
                <a:gd name="T0" fmla="*/ 11241 w 21883"/>
                <a:gd name="T1" fmla="*/ 22653 h 22657"/>
                <a:gd name="T2" fmla="*/ 10657 w 21883"/>
                <a:gd name="T3" fmla="*/ 5 h 22657"/>
                <a:gd name="T4" fmla="*/ 11241 w 21883"/>
                <a:gd name="T5" fmla="*/ 22653 h 22657"/>
                <a:gd name="T6" fmla="*/ 11241 w 21883"/>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7">
                  <a:moveTo>
                    <a:pt x="11241" y="22653"/>
                  </a:moveTo>
                  <a:cubicBezTo>
                    <a:pt x="-3352" y="23042"/>
                    <a:pt x="-3936" y="355"/>
                    <a:pt x="10657" y="5"/>
                  </a:cubicBezTo>
                  <a:cubicBezTo>
                    <a:pt x="25211" y="-384"/>
                    <a:pt x="25834" y="22264"/>
                    <a:pt x="11241" y="22653"/>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7" name="Freeform: Shape 33"/>
            <p:cNvSpPr>
              <a:spLocks/>
            </p:cNvSpPr>
            <p:nvPr/>
          </p:nvSpPr>
          <p:spPr bwMode="auto">
            <a:xfrm>
              <a:off x="4422408" y="1269119"/>
              <a:ext cx="21912" cy="22657"/>
            </a:xfrm>
            <a:custGeom>
              <a:avLst/>
              <a:gdLst>
                <a:gd name="T0" fmla="*/ 11241 w 21912"/>
                <a:gd name="T1" fmla="*/ 22653 h 22657"/>
                <a:gd name="T2" fmla="*/ 10657 w 21912"/>
                <a:gd name="T3" fmla="*/ 5 h 22657"/>
                <a:gd name="T4" fmla="*/ 11241 w 21912"/>
                <a:gd name="T5" fmla="*/ 22653 h 22657"/>
                <a:gd name="T6" fmla="*/ 11241 w 21912"/>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7">
                  <a:moveTo>
                    <a:pt x="11241" y="22653"/>
                  </a:moveTo>
                  <a:cubicBezTo>
                    <a:pt x="-3352" y="23042"/>
                    <a:pt x="-3936" y="355"/>
                    <a:pt x="10657" y="5"/>
                  </a:cubicBezTo>
                  <a:cubicBezTo>
                    <a:pt x="25250" y="-384"/>
                    <a:pt x="25873" y="22303"/>
                    <a:pt x="11241" y="22653"/>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8" name="Freeform: Shape 34"/>
            <p:cNvSpPr>
              <a:spLocks/>
            </p:cNvSpPr>
            <p:nvPr/>
          </p:nvSpPr>
          <p:spPr bwMode="auto">
            <a:xfrm>
              <a:off x="4042749" y="165997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9" name="Freeform: Shape 35"/>
            <p:cNvSpPr>
              <a:spLocks/>
            </p:cNvSpPr>
            <p:nvPr/>
          </p:nvSpPr>
          <p:spPr bwMode="auto">
            <a:xfrm>
              <a:off x="4597004" y="1356873"/>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0" name="Freeform: Shape 36"/>
            <p:cNvSpPr>
              <a:spLocks/>
            </p:cNvSpPr>
            <p:nvPr/>
          </p:nvSpPr>
          <p:spPr bwMode="auto">
            <a:xfrm>
              <a:off x="5064247" y="1952767"/>
              <a:ext cx="10919" cy="11328"/>
            </a:xfrm>
            <a:custGeom>
              <a:avLst/>
              <a:gdLst>
                <a:gd name="T0" fmla="*/ 5611 w 10919"/>
                <a:gd name="T1" fmla="*/ 11326 h 11328"/>
                <a:gd name="T2" fmla="*/ 5338 w 10919"/>
                <a:gd name="T3" fmla="*/ 2 h 11328"/>
                <a:gd name="T4" fmla="*/ 5611 w 10919"/>
                <a:gd name="T5" fmla="*/ 11326 h 11328"/>
                <a:gd name="T6" fmla="*/ 5611 w 1091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19" h="11328">
                  <a:moveTo>
                    <a:pt x="5611" y="11326"/>
                  </a:moveTo>
                  <a:cubicBezTo>
                    <a:pt x="-1666" y="11521"/>
                    <a:pt x="-1978" y="197"/>
                    <a:pt x="5338" y="2"/>
                  </a:cubicBezTo>
                  <a:cubicBezTo>
                    <a:pt x="12576" y="-192"/>
                    <a:pt x="12888" y="11132"/>
                    <a:pt x="5611" y="11326"/>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1" name="Freeform: Shape 37"/>
            <p:cNvSpPr>
              <a:spLocks/>
            </p:cNvSpPr>
            <p:nvPr/>
          </p:nvSpPr>
          <p:spPr bwMode="auto">
            <a:xfrm>
              <a:off x="4012979" y="1409174"/>
              <a:ext cx="10934" cy="11328"/>
            </a:xfrm>
            <a:custGeom>
              <a:avLst/>
              <a:gdLst>
                <a:gd name="T0" fmla="*/ 5611 w 10934"/>
                <a:gd name="T1" fmla="*/ 11327 h 11328"/>
                <a:gd name="T2" fmla="*/ 5338 w 10934"/>
                <a:gd name="T3" fmla="*/ 2 h 11328"/>
                <a:gd name="T4" fmla="*/ 5611 w 10934"/>
                <a:gd name="T5" fmla="*/ 11327 h 11328"/>
                <a:gd name="T6" fmla="*/ 5611 w 10934"/>
                <a:gd name="T7" fmla="*/ 11327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2" name="Freeform: Shape 38"/>
            <p:cNvSpPr>
              <a:spLocks/>
            </p:cNvSpPr>
            <p:nvPr/>
          </p:nvSpPr>
          <p:spPr bwMode="auto">
            <a:xfrm>
              <a:off x="3724703" y="1776720"/>
              <a:ext cx="10934" cy="11328"/>
            </a:xfrm>
            <a:custGeom>
              <a:avLst/>
              <a:gdLst>
                <a:gd name="T0" fmla="*/ 5611 w 10934"/>
                <a:gd name="T1" fmla="*/ 11326 h 11328"/>
                <a:gd name="T2" fmla="*/ 5338 w 10934"/>
                <a:gd name="T3" fmla="*/ 2 h 11328"/>
                <a:gd name="T4" fmla="*/ 5611 w 10934"/>
                <a:gd name="T5" fmla="*/ 11326 h 11328"/>
                <a:gd name="T6" fmla="*/ 5611 w 10934"/>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6"/>
                  </a:moveTo>
                  <a:cubicBezTo>
                    <a:pt x="-1666" y="11520"/>
                    <a:pt x="-1978" y="196"/>
                    <a:pt x="5338" y="2"/>
                  </a:cubicBezTo>
                  <a:cubicBezTo>
                    <a:pt x="12615" y="-154"/>
                    <a:pt x="12888" y="11170"/>
                    <a:pt x="5611" y="11326"/>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3" name="Freeform: Shape 39"/>
            <p:cNvSpPr>
              <a:spLocks/>
            </p:cNvSpPr>
            <p:nvPr/>
          </p:nvSpPr>
          <p:spPr bwMode="auto">
            <a:xfrm>
              <a:off x="4978675" y="150766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4" name="Freeform: Shape 40"/>
            <p:cNvSpPr>
              <a:spLocks/>
            </p:cNvSpPr>
            <p:nvPr/>
          </p:nvSpPr>
          <p:spPr bwMode="auto">
            <a:xfrm>
              <a:off x="4192529" y="1089571"/>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5" name="Freeform: Shape 41"/>
            <p:cNvSpPr>
              <a:spLocks/>
            </p:cNvSpPr>
            <p:nvPr/>
          </p:nvSpPr>
          <p:spPr bwMode="auto">
            <a:xfrm>
              <a:off x="4160892" y="1126072"/>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6" name="Freeform: Shape 42"/>
            <p:cNvSpPr>
              <a:spLocks/>
            </p:cNvSpPr>
            <p:nvPr/>
          </p:nvSpPr>
          <p:spPr bwMode="auto">
            <a:xfrm>
              <a:off x="4851581" y="2190728"/>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71"/>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7" name="Freeform: Shape 43"/>
            <p:cNvSpPr>
              <a:spLocks/>
            </p:cNvSpPr>
            <p:nvPr/>
          </p:nvSpPr>
          <p:spPr bwMode="auto">
            <a:xfrm>
              <a:off x="4590427" y="1306674"/>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8" name="Freeform: Shape 44"/>
            <p:cNvSpPr>
              <a:spLocks/>
            </p:cNvSpPr>
            <p:nvPr/>
          </p:nvSpPr>
          <p:spPr bwMode="auto">
            <a:xfrm>
              <a:off x="4003834" y="169352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99" name="Freeform: Shape 45"/>
            <p:cNvSpPr>
              <a:spLocks/>
            </p:cNvSpPr>
            <p:nvPr/>
          </p:nvSpPr>
          <p:spPr bwMode="auto">
            <a:xfrm>
              <a:off x="4972370" y="1364928"/>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0" name="Freeform: Shape 46"/>
            <p:cNvSpPr>
              <a:spLocks/>
            </p:cNvSpPr>
            <p:nvPr/>
          </p:nvSpPr>
          <p:spPr bwMode="auto">
            <a:xfrm>
              <a:off x="3791207" y="1672429"/>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1" name="Freeform: Shape 47"/>
            <p:cNvSpPr>
              <a:spLocks/>
            </p:cNvSpPr>
            <p:nvPr/>
          </p:nvSpPr>
          <p:spPr bwMode="auto">
            <a:xfrm>
              <a:off x="4749314" y="2233845"/>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2" name="Freeform: Shape 48"/>
            <p:cNvSpPr>
              <a:spLocks/>
            </p:cNvSpPr>
            <p:nvPr/>
          </p:nvSpPr>
          <p:spPr bwMode="auto">
            <a:xfrm>
              <a:off x="4076487" y="125316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3" name="Freeform: Shape 49"/>
            <p:cNvSpPr>
              <a:spLocks/>
            </p:cNvSpPr>
            <p:nvPr/>
          </p:nvSpPr>
          <p:spPr bwMode="auto">
            <a:xfrm>
              <a:off x="4015081" y="1706401"/>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1"/>
                    <a:pt x="-1978" y="197"/>
                    <a:pt x="5338" y="2"/>
                  </a:cubicBezTo>
                  <a:cubicBezTo>
                    <a:pt x="12615" y="-192"/>
                    <a:pt x="12927" y="11132"/>
                    <a:pt x="5611" y="11326"/>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4" name="Freeform: Shape 50"/>
            <p:cNvSpPr>
              <a:spLocks/>
            </p:cNvSpPr>
            <p:nvPr/>
          </p:nvSpPr>
          <p:spPr bwMode="auto">
            <a:xfrm>
              <a:off x="4347875" y="1604524"/>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0"/>
                    <a:pt x="-1978" y="196"/>
                    <a:pt x="5338" y="2"/>
                  </a:cubicBezTo>
                  <a:cubicBezTo>
                    <a:pt x="12615" y="-154"/>
                    <a:pt x="12927" y="11170"/>
                    <a:pt x="5611" y="11326"/>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5" name="Freeform: Shape 51"/>
            <p:cNvSpPr>
              <a:spLocks/>
            </p:cNvSpPr>
            <p:nvPr/>
          </p:nvSpPr>
          <p:spPr bwMode="auto">
            <a:xfrm>
              <a:off x="4393366" y="184264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6" name="Freeform: Shape 52"/>
            <p:cNvSpPr>
              <a:spLocks/>
            </p:cNvSpPr>
            <p:nvPr/>
          </p:nvSpPr>
          <p:spPr bwMode="auto">
            <a:xfrm>
              <a:off x="4034110" y="223773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7" name="Freeform: Shape 53"/>
            <p:cNvSpPr>
              <a:spLocks/>
            </p:cNvSpPr>
            <p:nvPr/>
          </p:nvSpPr>
          <p:spPr bwMode="auto">
            <a:xfrm>
              <a:off x="5175623" y="2074336"/>
              <a:ext cx="22732" cy="24208"/>
            </a:xfrm>
            <a:custGeom>
              <a:avLst/>
              <a:gdLst>
                <a:gd name="T0" fmla="*/ 42 w 22732"/>
                <a:gd name="T1" fmla="*/ 13155 h 24208"/>
                <a:gd name="T2" fmla="*/ 4 w 22732"/>
                <a:gd name="T3" fmla="*/ 11637 h 24208"/>
                <a:gd name="T4" fmla="*/ 11055 w 22732"/>
                <a:gd name="T5" fmla="*/ 2 h 24208"/>
                <a:gd name="T6" fmla="*/ 22690 w 22732"/>
                <a:gd name="T7" fmla="*/ 11053 h 24208"/>
                <a:gd name="T8" fmla="*/ 22729 w 22732"/>
                <a:gd name="T9" fmla="*/ 12571 h 24208"/>
                <a:gd name="T10" fmla="*/ 11678 w 22732"/>
                <a:gd name="T11" fmla="*/ 24206 h 24208"/>
                <a:gd name="T12" fmla="*/ 42 w 22732"/>
                <a:gd name="T13" fmla="*/ 13155 h 24208"/>
                <a:gd name="T14" fmla="*/ 42 w 22732"/>
                <a:gd name="T15" fmla="*/ 13155 h 24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32" h="24208">
                  <a:moveTo>
                    <a:pt x="42" y="13155"/>
                  </a:moveTo>
                  <a:cubicBezTo>
                    <a:pt x="42" y="12649"/>
                    <a:pt x="4" y="12143"/>
                    <a:pt x="4" y="11637"/>
                  </a:cubicBezTo>
                  <a:cubicBezTo>
                    <a:pt x="-152" y="5722"/>
                    <a:pt x="4907" y="-115"/>
                    <a:pt x="11055" y="2"/>
                  </a:cubicBezTo>
                  <a:cubicBezTo>
                    <a:pt x="17204" y="118"/>
                    <a:pt x="22496" y="4671"/>
                    <a:pt x="22690" y="11053"/>
                  </a:cubicBezTo>
                  <a:cubicBezTo>
                    <a:pt x="22690" y="11559"/>
                    <a:pt x="22729" y="12065"/>
                    <a:pt x="22729" y="12571"/>
                  </a:cubicBezTo>
                  <a:cubicBezTo>
                    <a:pt x="22885" y="18486"/>
                    <a:pt x="17826" y="24323"/>
                    <a:pt x="11678" y="24206"/>
                  </a:cubicBezTo>
                  <a:cubicBezTo>
                    <a:pt x="5490" y="24090"/>
                    <a:pt x="198" y="19498"/>
                    <a:pt x="42" y="13155"/>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8" name="Freeform: Shape 54"/>
            <p:cNvSpPr>
              <a:spLocks/>
            </p:cNvSpPr>
            <p:nvPr/>
          </p:nvSpPr>
          <p:spPr bwMode="auto">
            <a:xfrm>
              <a:off x="3700571" y="1990202"/>
              <a:ext cx="12306" cy="12730"/>
            </a:xfrm>
            <a:custGeom>
              <a:avLst/>
              <a:gdLst>
                <a:gd name="T0" fmla="*/ 6316 w 12306"/>
                <a:gd name="T1" fmla="*/ 12728 h 12730"/>
                <a:gd name="T2" fmla="*/ 6005 w 12306"/>
                <a:gd name="T3" fmla="*/ 3 h 12730"/>
                <a:gd name="T4" fmla="*/ 6316 w 12306"/>
                <a:gd name="T5" fmla="*/ 12728 h 12730"/>
                <a:gd name="T6" fmla="*/ 6316 w 12306"/>
                <a:gd name="T7" fmla="*/ 12728 h 127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06" h="12730">
                  <a:moveTo>
                    <a:pt x="6316" y="12728"/>
                  </a:moveTo>
                  <a:cubicBezTo>
                    <a:pt x="-1895" y="12923"/>
                    <a:pt x="-2206" y="198"/>
                    <a:pt x="6005" y="3"/>
                  </a:cubicBezTo>
                  <a:cubicBezTo>
                    <a:pt x="14177" y="-230"/>
                    <a:pt x="14527" y="12534"/>
                    <a:pt x="6316" y="12728"/>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09" name="Freeform: Shape 55"/>
            <p:cNvSpPr>
              <a:spLocks/>
            </p:cNvSpPr>
            <p:nvPr/>
          </p:nvSpPr>
          <p:spPr bwMode="auto">
            <a:xfrm>
              <a:off x="3800481" y="1725077"/>
              <a:ext cx="21883" cy="22658"/>
            </a:xfrm>
            <a:custGeom>
              <a:avLst/>
              <a:gdLst>
                <a:gd name="T0" fmla="*/ 11241 w 21883"/>
                <a:gd name="T1" fmla="*/ 22653 h 22658"/>
                <a:gd name="T2" fmla="*/ 10657 w 21883"/>
                <a:gd name="T3" fmla="*/ 5 h 22658"/>
                <a:gd name="T4" fmla="*/ 11241 w 21883"/>
                <a:gd name="T5" fmla="*/ 22653 h 22658"/>
                <a:gd name="T6" fmla="*/ 11241 w 21883"/>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8">
                  <a:moveTo>
                    <a:pt x="11241" y="22653"/>
                  </a:moveTo>
                  <a:cubicBezTo>
                    <a:pt x="-3352" y="23042"/>
                    <a:pt x="-3936" y="355"/>
                    <a:pt x="10657" y="5"/>
                  </a:cubicBezTo>
                  <a:cubicBezTo>
                    <a:pt x="25211" y="-384"/>
                    <a:pt x="25834" y="22264"/>
                    <a:pt x="11241" y="22653"/>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10" name="Freeform: Shape 56"/>
            <p:cNvSpPr>
              <a:spLocks/>
            </p:cNvSpPr>
            <p:nvPr/>
          </p:nvSpPr>
          <p:spPr bwMode="auto">
            <a:xfrm>
              <a:off x="4281111" y="1342629"/>
              <a:ext cx="21898" cy="22657"/>
            </a:xfrm>
            <a:custGeom>
              <a:avLst/>
              <a:gdLst>
                <a:gd name="T0" fmla="*/ 11241 w 21898"/>
                <a:gd name="T1" fmla="*/ 22652 h 22657"/>
                <a:gd name="T2" fmla="*/ 10657 w 21898"/>
                <a:gd name="T3" fmla="*/ 4 h 22657"/>
                <a:gd name="T4" fmla="*/ 11241 w 21898"/>
                <a:gd name="T5" fmla="*/ 22652 h 22657"/>
                <a:gd name="T6" fmla="*/ 11241 w 21898"/>
                <a:gd name="T7" fmla="*/ 22652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7">
                  <a:moveTo>
                    <a:pt x="11241" y="22652"/>
                  </a:moveTo>
                  <a:cubicBezTo>
                    <a:pt x="-3352" y="23041"/>
                    <a:pt x="-3936" y="354"/>
                    <a:pt x="10657" y="4"/>
                  </a:cubicBezTo>
                  <a:cubicBezTo>
                    <a:pt x="25250" y="-346"/>
                    <a:pt x="25834" y="22302"/>
                    <a:pt x="11241" y="22652"/>
                  </a:cubicBez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11" name="Freeform: Shape 57"/>
            <p:cNvSpPr>
              <a:spLocks/>
            </p:cNvSpPr>
            <p:nvPr/>
          </p:nvSpPr>
          <p:spPr bwMode="auto">
            <a:xfrm>
              <a:off x="4964950" y="1944709"/>
              <a:ext cx="21898" cy="22658"/>
            </a:xfrm>
            <a:custGeom>
              <a:avLst/>
              <a:gdLst>
                <a:gd name="T0" fmla="*/ 11241 w 21898"/>
                <a:gd name="T1" fmla="*/ 22653 h 22658"/>
                <a:gd name="T2" fmla="*/ 10657 w 21898"/>
                <a:gd name="T3" fmla="*/ 5 h 22658"/>
                <a:gd name="T4" fmla="*/ 11241 w 21898"/>
                <a:gd name="T5" fmla="*/ 22653 h 22658"/>
                <a:gd name="T6" fmla="*/ 11241 w 21898"/>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8">
                  <a:moveTo>
                    <a:pt x="11241" y="22653"/>
                  </a:moveTo>
                  <a:cubicBezTo>
                    <a:pt x="-3352" y="23042"/>
                    <a:pt x="-3936" y="355"/>
                    <a:pt x="10657" y="5"/>
                  </a:cubicBezTo>
                  <a:cubicBezTo>
                    <a:pt x="25250" y="-384"/>
                    <a:pt x="25834" y="22303"/>
                    <a:pt x="11241" y="22653"/>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912" name="Freeform: Shape 58"/>
            <p:cNvSpPr>
              <a:spLocks/>
            </p:cNvSpPr>
            <p:nvPr/>
          </p:nvSpPr>
          <p:spPr bwMode="auto">
            <a:xfrm>
              <a:off x="4383922" y="1890463"/>
              <a:ext cx="21912" cy="22658"/>
            </a:xfrm>
            <a:custGeom>
              <a:avLst/>
              <a:gdLst>
                <a:gd name="T0" fmla="*/ 11241 w 21912"/>
                <a:gd name="T1" fmla="*/ 22653 h 22658"/>
                <a:gd name="T2" fmla="*/ 10657 w 21912"/>
                <a:gd name="T3" fmla="*/ 5 h 22658"/>
                <a:gd name="T4" fmla="*/ 11241 w 21912"/>
                <a:gd name="T5" fmla="*/ 22653 h 22658"/>
                <a:gd name="T6" fmla="*/ 11241 w 21912"/>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8">
                  <a:moveTo>
                    <a:pt x="11241" y="22653"/>
                  </a:moveTo>
                  <a:cubicBezTo>
                    <a:pt x="-3352" y="23042"/>
                    <a:pt x="-3936" y="355"/>
                    <a:pt x="10657" y="5"/>
                  </a:cubicBezTo>
                  <a:cubicBezTo>
                    <a:pt x="25250" y="-384"/>
                    <a:pt x="25873" y="22264"/>
                    <a:pt x="11241" y="22653"/>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30731" name="Graphic 9"/>
          <p:cNvGrpSpPr>
            <a:grpSpLocks/>
          </p:cNvGrpSpPr>
          <p:nvPr/>
        </p:nvGrpSpPr>
        <p:grpSpPr bwMode="auto">
          <a:xfrm>
            <a:off x="3706813" y="1065213"/>
            <a:ext cx="1455737" cy="595312"/>
            <a:chOff x="3707393" y="1065019"/>
            <a:chExt cx="1454613" cy="596201"/>
          </a:xfrm>
        </p:grpSpPr>
        <p:grpSp>
          <p:nvGrpSpPr>
            <p:cNvPr id="30873" name="Graphic 9"/>
            <p:cNvGrpSpPr>
              <a:grpSpLocks/>
            </p:cNvGrpSpPr>
            <p:nvPr/>
          </p:nvGrpSpPr>
          <p:grpSpPr bwMode="auto">
            <a:xfrm>
              <a:off x="3707393" y="1374465"/>
              <a:ext cx="294113" cy="286754"/>
              <a:chOff x="3707393" y="1374465"/>
              <a:chExt cx="294113" cy="286754"/>
            </a:xfrm>
          </p:grpSpPr>
          <p:grpSp>
            <p:nvGrpSpPr>
              <p:cNvPr id="30880" name="Graphic 9"/>
              <p:cNvGrpSpPr>
                <a:grpSpLocks/>
              </p:cNvGrpSpPr>
              <p:nvPr/>
            </p:nvGrpSpPr>
            <p:grpSpPr bwMode="auto">
              <a:xfrm>
                <a:off x="3707393" y="1374465"/>
                <a:ext cx="215506" cy="182468"/>
                <a:chOff x="3707393" y="1374465"/>
                <a:chExt cx="215506" cy="182468"/>
              </a:xfrm>
            </p:grpSpPr>
            <p:sp>
              <p:nvSpPr>
                <p:cNvPr id="30882" name="Freeform: Shape 62"/>
                <p:cNvSpPr>
                  <a:spLocks/>
                </p:cNvSpPr>
                <p:nvPr/>
              </p:nvSpPr>
              <p:spPr bwMode="auto">
                <a:xfrm>
                  <a:off x="3707393" y="1374465"/>
                  <a:ext cx="123747" cy="182468"/>
                </a:xfrm>
                <a:custGeom>
                  <a:avLst/>
                  <a:gdLst>
                    <a:gd name="T0" fmla="*/ 0 w 123747"/>
                    <a:gd name="T1" fmla="*/ 0 h 182468"/>
                    <a:gd name="T2" fmla="*/ 122346 w 123747"/>
                    <a:gd name="T3" fmla="*/ 127950 h 182468"/>
                    <a:gd name="T4" fmla="*/ 123747 w 123747"/>
                    <a:gd name="T5" fmla="*/ 182469 h 182468"/>
                    <a:gd name="T6" fmla="*/ 0 60000 65536"/>
                    <a:gd name="T7" fmla="*/ 0 60000 65536"/>
                    <a:gd name="T8" fmla="*/ 0 60000 65536"/>
                  </a:gdLst>
                  <a:ahLst/>
                  <a:cxnLst>
                    <a:cxn ang="T6">
                      <a:pos x="T0" y="T1"/>
                    </a:cxn>
                    <a:cxn ang="T7">
                      <a:pos x="T2" y="T3"/>
                    </a:cxn>
                    <a:cxn ang="T8">
                      <a:pos x="T4" y="T5"/>
                    </a:cxn>
                  </a:cxnLst>
                  <a:rect l="0" t="0" r="r" b="b"/>
                  <a:pathLst>
                    <a:path w="123747" h="182468">
                      <a:moveTo>
                        <a:pt x="0" y="0"/>
                      </a:moveTo>
                      <a:lnTo>
                        <a:pt x="122346" y="127950"/>
                      </a:lnTo>
                      <a:lnTo>
                        <a:pt x="123747" y="182469"/>
                      </a:lnTo>
                      <a:lnTo>
                        <a:pt x="0" y="0"/>
                      </a:lnTo>
                      <a:close/>
                    </a:path>
                  </a:pathLst>
                </a:custGeom>
                <a:solidFill>
                  <a:srgbClr val="392863"/>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3" name="Freeform: Shape 1023"/>
                <p:cNvSpPr>
                  <a:spLocks/>
                </p:cNvSpPr>
                <p:nvPr/>
              </p:nvSpPr>
              <p:spPr bwMode="auto">
                <a:xfrm>
                  <a:off x="3824758" y="1501481"/>
                  <a:ext cx="8716" cy="55452"/>
                </a:xfrm>
                <a:custGeom>
                  <a:avLst/>
                  <a:gdLst>
                    <a:gd name="T0" fmla="*/ 6382 w 8716"/>
                    <a:gd name="T1" fmla="*/ 55453 h 55452"/>
                    <a:gd name="T2" fmla="*/ 8717 w 8716"/>
                    <a:gd name="T3" fmla="*/ 0 h 55452"/>
                    <a:gd name="T4" fmla="*/ 0 w 8716"/>
                    <a:gd name="T5" fmla="*/ 1673 h 55452"/>
                    <a:gd name="T6" fmla="*/ 0 60000 65536"/>
                    <a:gd name="T7" fmla="*/ 0 60000 65536"/>
                    <a:gd name="T8" fmla="*/ 0 60000 65536"/>
                  </a:gdLst>
                  <a:ahLst/>
                  <a:cxnLst>
                    <a:cxn ang="T6">
                      <a:pos x="T0" y="T1"/>
                    </a:cxn>
                    <a:cxn ang="T7">
                      <a:pos x="T2" y="T3"/>
                    </a:cxn>
                    <a:cxn ang="T8">
                      <a:pos x="T4" y="T5"/>
                    </a:cxn>
                  </a:cxnLst>
                  <a:rect l="0" t="0" r="r" b="b"/>
                  <a:pathLst>
                    <a:path w="8716" h="55452">
                      <a:moveTo>
                        <a:pt x="6382" y="55453"/>
                      </a:moveTo>
                      <a:lnTo>
                        <a:pt x="8717" y="0"/>
                      </a:lnTo>
                      <a:lnTo>
                        <a:pt x="0" y="1673"/>
                      </a:lnTo>
                      <a:lnTo>
                        <a:pt x="6382" y="55453"/>
                      </a:lnTo>
                      <a:close/>
                    </a:path>
                  </a:pathLst>
                </a:custGeom>
                <a:solidFill>
                  <a:srgbClr val="281C4C"/>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4" name="Freeform: Shape 1024"/>
                <p:cNvSpPr>
                  <a:spLocks/>
                </p:cNvSpPr>
                <p:nvPr/>
              </p:nvSpPr>
              <p:spPr bwMode="auto">
                <a:xfrm>
                  <a:off x="3707393" y="1374465"/>
                  <a:ext cx="122346" cy="168265"/>
                </a:xfrm>
                <a:custGeom>
                  <a:avLst/>
                  <a:gdLst>
                    <a:gd name="T0" fmla="*/ 0 w 122346"/>
                    <a:gd name="T1" fmla="*/ 0 h 168265"/>
                    <a:gd name="T2" fmla="*/ 16461 w 122346"/>
                    <a:gd name="T3" fmla="*/ 168265 h 168265"/>
                    <a:gd name="T4" fmla="*/ 122346 w 122346"/>
                    <a:gd name="T5" fmla="*/ 127950 h 168265"/>
                    <a:gd name="T6" fmla="*/ 0 60000 65536"/>
                    <a:gd name="T7" fmla="*/ 0 60000 65536"/>
                    <a:gd name="T8" fmla="*/ 0 60000 65536"/>
                  </a:gdLst>
                  <a:ahLst/>
                  <a:cxnLst>
                    <a:cxn ang="T6">
                      <a:pos x="T0" y="T1"/>
                    </a:cxn>
                    <a:cxn ang="T7">
                      <a:pos x="T2" y="T3"/>
                    </a:cxn>
                    <a:cxn ang="T8">
                      <a:pos x="T4" y="T5"/>
                    </a:cxn>
                  </a:cxnLst>
                  <a:rect l="0" t="0" r="r" b="b"/>
                  <a:pathLst>
                    <a:path w="122346" h="168265">
                      <a:moveTo>
                        <a:pt x="0" y="0"/>
                      </a:moveTo>
                      <a:lnTo>
                        <a:pt x="16461" y="168265"/>
                      </a:lnTo>
                      <a:lnTo>
                        <a:pt x="122346" y="127950"/>
                      </a:lnTo>
                      <a:lnTo>
                        <a:pt x="0" y="0"/>
                      </a:ln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85" name="Freeform: Shape 1025"/>
                <p:cNvSpPr>
                  <a:spLocks/>
                </p:cNvSpPr>
                <p:nvPr/>
              </p:nvSpPr>
              <p:spPr bwMode="auto">
                <a:xfrm>
                  <a:off x="3707393" y="1374465"/>
                  <a:ext cx="215506" cy="127950"/>
                </a:xfrm>
                <a:custGeom>
                  <a:avLst/>
                  <a:gdLst>
                    <a:gd name="T0" fmla="*/ 0 w 215506"/>
                    <a:gd name="T1" fmla="*/ 0 h 127950"/>
                    <a:gd name="T2" fmla="*/ 215507 w 215506"/>
                    <a:gd name="T3" fmla="*/ 107870 h 127950"/>
                    <a:gd name="T4" fmla="*/ 122346 w 215506"/>
                    <a:gd name="T5" fmla="*/ 127950 h 127950"/>
                    <a:gd name="T6" fmla="*/ 0 60000 65536"/>
                    <a:gd name="T7" fmla="*/ 0 60000 65536"/>
                    <a:gd name="T8" fmla="*/ 0 60000 65536"/>
                  </a:gdLst>
                  <a:ahLst/>
                  <a:cxnLst>
                    <a:cxn ang="T6">
                      <a:pos x="T0" y="T1"/>
                    </a:cxn>
                    <a:cxn ang="T7">
                      <a:pos x="T2" y="T3"/>
                    </a:cxn>
                    <a:cxn ang="T8">
                      <a:pos x="T4" y="T5"/>
                    </a:cxn>
                  </a:cxnLst>
                  <a:rect l="0" t="0" r="r" b="b"/>
                  <a:pathLst>
                    <a:path w="215506" h="127950">
                      <a:moveTo>
                        <a:pt x="0" y="0"/>
                      </a:moveTo>
                      <a:lnTo>
                        <a:pt x="215507" y="107870"/>
                      </a:lnTo>
                      <a:lnTo>
                        <a:pt x="122346" y="127950"/>
                      </a:lnTo>
                      <a:lnTo>
                        <a:pt x="0" y="0"/>
                      </a:lnTo>
                      <a:close/>
                    </a:path>
                  </a:pathLst>
                </a:custGeom>
                <a:solidFill>
                  <a:srgbClr val="4B3577"/>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1027" name="Graphic 9">
                <a:extLst>
                  <a:ext uri="{FF2B5EF4-FFF2-40B4-BE49-F238E27FC236}">
                    <a16:creationId xmlns:a16="http://schemas.microsoft.com/office/drawing/2014/main" id="{9960175C-384F-4096-B14F-D94120A6F16F}"/>
                  </a:ext>
                </a:extLst>
              </p:cNvPr>
              <p:cNvGrpSpPr/>
              <p:nvPr/>
            </p:nvGrpSpPr>
            <p:grpSpPr>
              <a:xfrm>
                <a:off x="3838223" y="1567660"/>
                <a:ext cx="163284" cy="93559"/>
                <a:chOff x="3838223" y="1567660"/>
                <a:chExt cx="163284" cy="93559"/>
              </a:xfrm>
              <a:noFill/>
            </p:grpSpPr>
            <p:sp>
              <p:nvSpPr>
                <p:cNvPr id="1028" name="Freeform: Shape 1027">
                  <a:extLst>
                    <a:ext uri="{FF2B5EF4-FFF2-40B4-BE49-F238E27FC236}">
                      <a16:creationId xmlns:a16="http://schemas.microsoft.com/office/drawing/2014/main" id="{450AF867-BC95-444C-AFBC-86621556CDD8}"/>
                    </a:ext>
                  </a:extLst>
                </p:cNvPr>
                <p:cNvSpPr/>
                <p:nvPr/>
              </p:nvSpPr>
              <p:spPr>
                <a:xfrm>
                  <a:off x="3838223" y="1574523"/>
                  <a:ext cx="1362" cy="5448"/>
                </a:xfrm>
                <a:custGeom>
                  <a:avLst/>
                  <a:gdLst>
                    <a:gd name="connsiteX0" fmla="*/ 0 w 1362"/>
                    <a:gd name="connsiteY0" fmla="*/ 0 h 5448"/>
                    <a:gd name="connsiteX1" fmla="*/ 1362 w 1362"/>
                    <a:gd name="connsiteY1" fmla="*/ 5448 h 5448"/>
                  </a:gdLst>
                  <a:ahLst/>
                  <a:cxnLst>
                    <a:cxn ang="0">
                      <a:pos x="connsiteX0" y="connsiteY0"/>
                    </a:cxn>
                    <a:cxn ang="0">
                      <a:pos x="connsiteX1" y="connsiteY1"/>
                    </a:cxn>
                  </a:cxnLst>
                  <a:rect l="l" t="t" r="r" b="b"/>
                  <a:pathLst>
                    <a:path w="1362" h="5448">
                      <a:moveTo>
                        <a:pt x="0" y="0"/>
                      </a:moveTo>
                      <a:cubicBezTo>
                        <a:pt x="350" y="1868"/>
                        <a:pt x="778" y="3658"/>
                        <a:pt x="1362" y="5448"/>
                      </a:cubicBezTo>
                    </a:path>
                  </a:pathLst>
                </a:custGeom>
                <a:noFill/>
                <a:ln w="3375"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29" name="Freeform: Shape 1028">
                  <a:extLst>
                    <a:ext uri="{FF2B5EF4-FFF2-40B4-BE49-F238E27FC236}">
                      <a16:creationId xmlns:a16="http://schemas.microsoft.com/office/drawing/2014/main" id="{AA17F63E-1B4D-40D6-B89A-2572ABF50604}"/>
                    </a:ext>
                  </a:extLst>
                </p:cNvPr>
                <p:cNvSpPr/>
                <p:nvPr/>
              </p:nvSpPr>
              <p:spPr>
                <a:xfrm>
                  <a:off x="3844138" y="1567660"/>
                  <a:ext cx="146979" cy="93559"/>
                </a:xfrm>
                <a:custGeom>
                  <a:avLst/>
                  <a:gdLst>
                    <a:gd name="connsiteX0" fmla="*/ 0 w 146979"/>
                    <a:gd name="connsiteY0" fmla="*/ 22934 h 93559"/>
                    <a:gd name="connsiteX1" fmla="*/ 29030 w 146979"/>
                    <a:gd name="connsiteY1" fmla="*/ 48462 h 93559"/>
                    <a:gd name="connsiteX2" fmla="*/ 84055 w 146979"/>
                    <a:gd name="connsiteY2" fmla="*/ 46555 h 93559"/>
                    <a:gd name="connsiteX3" fmla="*/ 102539 w 146979"/>
                    <a:gd name="connsiteY3" fmla="*/ 28927 h 93559"/>
                    <a:gd name="connsiteX4" fmla="*/ 86078 w 146979"/>
                    <a:gd name="connsiteY4" fmla="*/ 987 h 93559"/>
                    <a:gd name="connsiteX5" fmla="*/ 53702 w 146979"/>
                    <a:gd name="connsiteY5" fmla="*/ 12155 h 93559"/>
                    <a:gd name="connsiteX6" fmla="*/ 42261 w 146979"/>
                    <a:gd name="connsiteY6" fmla="*/ 45777 h 93559"/>
                    <a:gd name="connsiteX7" fmla="*/ 47748 w 146979"/>
                    <a:gd name="connsiteY7" fmla="*/ 70799 h 93559"/>
                    <a:gd name="connsiteX8" fmla="*/ 82693 w 146979"/>
                    <a:gd name="connsiteY8" fmla="*/ 91462 h 93559"/>
                    <a:gd name="connsiteX9" fmla="*/ 146979 w 146979"/>
                    <a:gd name="connsiteY9" fmla="*/ 85275 h 9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79" h="93559">
                      <a:moveTo>
                        <a:pt x="0" y="22934"/>
                      </a:moveTo>
                      <a:cubicBezTo>
                        <a:pt x="6421" y="34297"/>
                        <a:pt x="16889" y="43481"/>
                        <a:pt x="29030" y="48462"/>
                      </a:cubicBezTo>
                      <a:cubicBezTo>
                        <a:pt x="46502" y="55622"/>
                        <a:pt x="66894" y="54377"/>
                        <a:pt x="84055" y="46555"/>
                      </a:cubicBezTo>
                      <a:cubicBezTo>
                        <a:pt x="92032" y="42936"/>
                        <a:pt x="99893" y="37294"/>
                        <a:pt x="102539" y="28927"/>
                      </a:cubicBezTo>
                      <a:cubicBezTo>
                        <a:pt x="106197" y="17447"/>
                        <a:pt x="97675" y="4294"/>
                        <a:pt x="86078" y="987"/>
                      </a:cubicBezTo>
                      <a:cubicBezTo>
                        <a:pt x="74482" y="-2321"/>
                        <a:pt x="61523" y="3010"/>
                        <a:pt x="53702" y="12155"/>
                      </a:cubicBezTo>
                      <a:cubicBezTo>
                        <a:pt x="45880" y="21339"/>
                        <a:pt x="42572" y="33714"/>
                        <a:pt x="42261" y="45777"/>
                      </a:cubicBezTo>
                      <a:cubicBezTo>
                        <a:pt x="42027" y="54416"/>
                        <a:pt x="43312" y="63366"/>
                        <a:pt x="47748" y="70799"/>
                      </a:cubicBezTo>
                      <a:cubicBezTo>
                        <a:pt x="54908" y="82746"/>
                        <a:pt x="68995" y="88777"/>
                        <a:pt x="82693" y="91462"/>
                      </a:cubicBezTo>
                      <a:cubicBezTo>
                        <a:pt x="104134" y="95704"/>
                        <a:pt x="126744" y="93447"/>
                        <a:pt x="146979" y="85275"/>
                      </a:cubicBezTo>
                    </a:path>
                  </a:pathLst>
                </a:custGeom>
                <a:noFill/>
                <a:ln w="3375" cap="flat">
                  <a:solidFill>
                    <a:srgbClr val="173756"/>
                  </a:solidFill>
                  <a:custDash>
                    <a:ds d="222390" sp="222390"/>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30" name="Freeform: Shape 1029">
                  <a:extLst>
                    <a:ext uri="{FF2B5EF4-FFF2-40B4-BE49-F238E27FC236}">
                      <a16:creationId xmlns:a16="http://schemas.microsoft.com/office/drawing/2014/main" id="{9EAE8D6A-58F3-4F3B-B834-16C31BAAC5A2}"/>
                    </a:ext>
                  </a:extLst>
                </p:cNvPr>
                <p:cNvSpPr/>
                <p:nvPr/>
              </p:nvSpPr>
              <p:spPr>
                <a:xfrm>
                  <a:off x="3996448" y="1648188"/>
                  <a:ext cx="5058" cy="2490"/>
                </a:xfrm>
                <a:custGeom>
                  <a:avLst/>
                  <a:gdLst>
                    <a:gd name="connsiteX0" fmla="*/ 0 w 5058"/>
                    <a:gd name="connsiteY0" fmla="*/ 2491 h 2490"/>
                    <a:gd name="connsiteX1" fmla="*/ 5059 w 5058"/>
                    <a:gd name="connsiteY1" fmla="*/ 0 h 2490"/>
                  </a:gdLst>
                  <a:ahLst/>
                  <a:cxnLst>
                    <a:cxn ang="0">
                      <a:pos x="connsiteX0" y="connsiteY0"/>
                    </a:cxn>
                    <a:cxn ang="0">
                      <a:pos x="connsiteX1" y="connsiteY1"/>
                    </a:cxn>
                  </a:cxnLst>
                  <a:rect l="l" t="t" r="r" b="b"/>
                  <a:pathLst>
                    <a:path w="5058" h="2490">
                      <a:moveTo>
                        <a:pt x="0" y="2491"/>
                      </a:moveTo>
                      <a:cubicBezTo>
                        <a:pt x="1712" y="1712"/>
                        <a:pt x="3386" y="856"/>
                        <a:pt x="5059" y="0"/>
                      </a:cubicBezTo>
                    </a:path>
                  </a:pathLst>
                </a:custGeom>
                <a:noFill/>
                <a:ln w="3375"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30874" name="Graphic 9"/>
            <p:cNvGrpSpPr>
              <a:grpSpLocks/>
            </p:cNvGrpSpPr>
            <p:nvPr/>
          </p:nvGrpSpPr>
          <p:grpSpPr bwMode="auto">
            <a:xfrm>
              <a:off x="4707877" y="1065019"/>
              <a:ext cx="454128" cy="171572"/>
              <a:chOff x="4707877" y="1065019"/>
              <a:chExt cx="454128" cy="171572"/>
            </a:xfrm>
          </p:grpSpPr>
          <p:grpSp>
            <p:nvGrpSpPr>
              <p:cNvPr id="30875" name="Graphic 9"/>
              <p:cNvGrpSpPr>
                <a:grpSpLocks/>
              </p:cNvGrpSpPr>
              <p:nvPr/>
            </p:nvGrpSpPr>
            <p:grpSpPr bwMode="auto">
              <a:xfrm>
                <a:off x="4880306" y="1065019"/>
                <a:ext cx="281699" cy="99581"/>
                <a:chOff x="4880306" y="1065019"/>
                <a:chExt cx="281699" cy="99581"/>
              </a:xfrm>
            </p:grpSpPr>
            <p:sp>
              <p:nvSpPr>
                <p:cNvPr id="30877" name="Freeform: Shape 1032"/>
                <p:cNvSpPr>
                  <a:spLocks/>
                </p:cNvSpPr>
                <p:nvPr/>
              </p:nvSpPr>
              <p:spPr bwMode="auto">
                <a:xfrm>
                  <a:off x="4956617" y="1075876"/>
                  <a:ext cx="180017" cy="88724"/>
                </a:xfrm>
                <a:custGeom>
                  <a:avLst/>
                  <a:gdLst>
                    <a:gd name="T0" fmla="*/ 0 w 180017"/>
                    <a:gd name="T1" fmla="*/ 53235 h 88724"/>
                    <a:gd name="T2" fmla="*/ 895 w 180017"/>
                    <a:gd name="T3" fmla="*/ 88725 h 88724"/>
                    <a:gd name="T4" fmla="*/ 180017 w 180017"/>
                    <a:gd name="T5" fmla="*/ 0 h 88724"/>
                    <a:gd name="T6" fmla="*/ 0 60000 65536"/>
                    <a:gd name="T7" fmla="*/ 0 60000 65536"/>
                    <a:gd name="T8" fmla="*/ 0 60000 65536"/>
                  </a:gdLst>
                  <a:ahLst/>
                  <a:cxnLst>
                    <a:cxn ang="T6">
                      <a:pos x="T0" y="T1"/>
                    </a:cxn>
                    <a:cxn ang="T7">
                      <a:pos x="T2" y="T3"/>
                    </a:cxn>
                    <a:cxn ang="T8">
                      <a:pos x="T4" y="T5"/>
                    </a:cxn>
                  </a:cxnLst>
                  <a:rect l="0" t="0" r="r" b="b"/>
                  <a:pathLst>
                    <a:path w="180017" h="88724">
                      <a:moveTo>
                        <a:pt x="0" y="53235"/>
                      </a:moveTo>
                      <a:lnTo>
                        <a:pt x="895" y="88725"/>
                      </a:lnTo>
                      <a:lnTo>
                        <a:pt x="180017" y="0"/>
                      </a:lnTo>
                      <a:lnTo>
                        <a:pt x="0" y="53235"/>
                      </a:lnTo>
                      <a:close/>
                    </a:path>
                  </a:pathLst>
                </a:custGeom>
                <a:solidFill>
                  <a:srgbClr val="2C185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78" name="Freeform: Shape 1033"/>
                <p:cNvSpPr>
                  <a:spLocks/>
                </p:cNvSpPr>
                <p:nvPr/>
              </p:nvSpPr>
              <p:spPr bwMode="auto">
                <a:xfrm>
                  <a:off x="4955683" y="1065019"/>
                  <a:ext cx="206323" cy="96079"/>
                </a:xfrm>
                <a:custGeom>
                  <a:avLst/>
                  <a:gdLst>
                    <a:gd name="T0" fmla="*/ 206323 w 206323"/>
                    <a:gd name="T1" fmla="*/ 0 h 96079"/>
                    <a:gd name="T2" fmla="*/ 0 w 206323"/>
                    <a:gd name="T3" fmla="*/ 63858 h 96079"/>
                    <a:gd name="T4" fmla="*/ 102967 w 206323"/>
                    <a:gd name="T5" fmla="*/ 96079 h 96079"/>
                    <a:gd name="T6" fmla="*/ 0 60000 65536"/>
                    <a:gd name="T7" fmla="*/ 0 60000 65536"/>
                    <a:gd name="T8" fmla="*/ 0 60000 65536"/>
                  </a:gdLst>
                  <a:ahLst/>
                  <a:cxnLst>
                    <a:cxn ang="T6">
                      <a:pos x="T0" y="T1"/>
                    </a:cxn>
                    <a:cxn ang="T7">
                      <a:pos x="T2" y="T3"/>
                    </a:cxn>
                    <a:cxn ang="T8">
                      <a:pos x="T4" y="T5"/>
                    </a:cxn>
                  </a:cxnLst>
                  <a:rect l="0" t="0" r="r" b="b"/>
                  <a:pathLst>
                    <a:path w="206323" h="96079">
                      <a:moveTo>
                        <a:pt x="206323" y="0"/>
                      </a:moveTo>
                      <a:lnTo>
                        <a:pt x="0" y="63858"/>
                      </a:lnTo>
                      <a:lnTo>
                        <a:pt x="102967" y="96079"/>
                      </a:lnTo>
                      <a:lnTo>
                        <a:pt x="206323" y="0"/>
                      </a:lnTo>
                      <a:close/>
                    </a:path>
                  </a:pathLst>
                </a:custGeom>
                <a:solidFill>
                  <a:srgbClr val="452C6D"/>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79" name="Freeform: Shape 1034"/>
                <p:cNvSpPr>
                  <a:spLocks/>
                </p:cNvSpPr>
                <p:nvPr/>
              </p:nvSpPr>
              <p:spPr bwMode="auto">
                <a:xfrm>
                  <a:off x="4880306" y="1065019"/>
                  <a:ext cx="281699" cy="64091"/>
                </a:xfrm>
                <a:custGeom>
                  <a:avLst/>
                  <a:gdLst>
                    <a:gd name="T0" fmla="*/ 281700 w 281699"/>
                    <a:gd name="T1" fmla="*/ 0 h 64091"/>
                    <a:gd name="T2" fmla="*/ 0 w 281699"/>
                    <a:gd name="T3" fmla="*/ 44479 h 64091"/>
                    <a:gd name="T4" fmla="*/ 76311 w 281699"/>
                    <a:gd name="T5" fmla="*/ 64092 h 64091"/>
                    <a:gd name="T6" fmla="*/ 0 60000 65536"/>
                    <a:gd name="T7" fmla="*/ 0 60000 65536"/>
                    <a:gd name="T8" fmla="*/ 0 60000 65536"/>
                  </a:gdLst>
                  <a:ahLst/>
                  <a:cxnLst>
                    <a:cxn ang="T6">
                      <a:pos x="T0" y="T1"/>
                    </a:cxn>
                    <a:cxn ang="T7">
                      <a:pos x="T2" y="T3"/>
                    </a:cxn>
                    <a:cxn ang="T8">
                      <a:pos x="T4" y="T5"/>
                    </a:cxn>
                  </a:cxnLst>
                  <a:rect l="0" t="0" r="r" b="b"/>
                  <a:pathLst>
                    <a:path w="281699" h="64091">
                      <a:moveTo>
                        <a:pt x="281700" y="0"/>
                      </a:moveTo>
                      <a:lnTo>
                        <a:pt x="0" y="44479"/>
                      </a:lnTo>
                      <a:lnTo>
                        <a:pt x="76311" y="64092"/>
                      </a:lnTo>
                      <a:lnTo>
                        <a:pt x="281700" y="0"/>
                      </a:lnTo>
                      <a:close/>
                    </a:path>
                  </a:pathLst>
                </a:custGeom>
                <a:solidFill>
                  <a:srgbClr val="4B3577"/>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1036" name="Graphic 9">
                <a:extLst>
                  <a:ext uri="{FF2B5EF4-FFF2-40B4-BE49-F238E27FC236}">
                    <a16:creationId xmlns:a16="http://schemas.microsoft.com/office/drawing/2014/main" id="{820D0784-2C85-402E-A4D5-8011600202FF}"/>
                  </a:ext>
                </a:extLst>
              </p:cNvPr>
              <p:cNvGrpSpPr/>
              <p:nvPr/>
            </p:nvGrpSpPr>
            <p:grpSpPr>
              <a:xfrm>
                <a:off x="4707877" y="1138425"/>
                <a:ext cx="237337" cy="98166"/>
                <a:chOff x="4707877" y="1138425"/>
                <a:chExt cx="237337" cy="98166"/>
              </a:xfrm>
              <a:noFill/>
            </p:grpSpPr>
            <p:sp>
              <p:nvSpPr>
                <p:cNvPr id="1037" name="Freeform: Shape 1036">
                  <a:extLst>
                    <a:ext uri="{FF2B5EF4-FFF2-40B4-BE49-F238E27FC236}">
                      <a16:creationId xmlns:a16="http://schemas.microsoft.com/office/drawing/2014/main" id="{DE8A634B-3A14-4153-81C8-6FCF418341E0}"/>
                    </a:ext>
                  </a:extLst>
                </p:cNvPr>
                <p:cNvSpPr/>
                <p:nvPr/>
              </p:nvSpPr>
              <p:spPr>
                <a:xfrm>
                  <a:off x="4941013" y="1170320"/>
                  <a:ext cx="4202" cy="3735"/>
                </a:xfrm>
                <a:custGeom>
                  <a:avLst/>
                  <a:gdLst>
                    <a:gd name="connsiteX0" fmla="*/ 4203 w 4202"/>
                    <a:gd name="connsiteY0" fmla="*/ 0 h 3735"/>
                    <a:gd name="connsiteX1" fmla="*/ 0 w 4202"/>
                    <a:gd name="connsiteY1" fmla="*/ 3736 h 3735"/>
                  </a:gdLst>
                  <a:ahLst/>
                  <a:cxnLst>
                    <a:cxn ang="0">
                      <a:pos x="connsiteX0" y="connsiteY0"/>
                    </a:cxn>
                    <a:cxn ang="0">
                      <a:pos x="connsiteX1" y="connsiteY1"/>
                    </a:cxn>
                  </a:cxnLst>
                  <a:rect l="l" t="t" r="r" b="b"/>
                  <a:pathLst>
                    <a:path w="4202" h="3735">
                      <a:moveTo>
                        <a:pt x="4203" y="0"/>
                      </a:moveTo>
                      <a:cubicBezTo>
                        <a:pt x="2802" y="1284"/>
                        <a:pt x="1401" y="2529"/>
                        <a:pt x="0" y="3736"/>
                      </a:cubicBezTo>
                    </a:path>
                  </a:pathLst>
                </a:custGeom>
                <a:noFill/>
                <a:ln w="3375"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38" name="Freeform: Shape 1037">
                  <a:extLst>
                    <a:ext uri="{FF2B5EF4-FFF2-40B4-BE49-F238E27FC236}">
                      <a16:creationId xmlns:a16="http://schemas.microsoft.com/office/drawing/2014/main" id="{562BCC94-E58C-422E-BA77-2612C86203E2}"/>
                    </a:ext>
                  </a:extLst>
                </p:cNvPr>
                <p:cNvSpPr/>
                <p:nvPr/>
              </p:nvSpPr>
              <p:spPr>
                <a:xfrm>
                  <a:off x="4719202" y="1138425"/>
                  <a:ext cx="212938" cy="97660"/>
                </a:xfrm>
                <a:custGeom>
                  <a:avLst/>
                  <a:gdLst>
                    <a:gd name="connsiteX0" fmla="*/ 212939 w 212938"/>
                    <a:gd name="connsiteY0" fmla="*/ 42675 h 97660"/>
                    <a:gd name="connsiteX1" fmla="*/ 106080 w 212938"/>
                    <a:gd name="connsiteY1" fmla="*/ 71744 h 97660"/>
                    <a:gd name="connsiteX2" fmla="*/ 60862 w 212938"/>
                    <a:gd name="connsiteY2" fmla="*/ 55439 h 97660"/>
                    <a:gd name="connsiteX3" fmla="*/ 49421 w 212938"/>
                    <a:gd name="connsiteY3" fmla="*/ 36760 h 97660"/>
                    <a:gd name="connsiteX4" fmla="*/ 60628 w 212938"/>
                    <a:gd name="connsiteY4" fmla="*/ 15785 h 97660"/>
                    <a:gd name="connsiteX5" fmla="*/ 105030 w 212938"/>
                    <a:gd name="connsiteY5" fmla="*/ 2049 h 97660"/>
                    <a:gd name="connsiteX6" fmla="*/ 116548 w 212938"/>
                    <a:gd name="connsiteY6" fmla="*/ 55089 h 97660"/>
                    <a:gd name="connsiteX7" fmla="*/ 64792 w 212938"/>
                    <a:gd name="connsiteY7" fmla="*/ 86648 h 97660"/>
                    <a:gd name="connsiteX8" fmla="*/ 0 w 212938"/>
                    <a:gd name="connsiteY8" fmla="*/ 97661 h 9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38" h="97660">
                      <a:moveTo>
                        <a:pt x="212939" y="42675"/>
                      </a:moveTo>
                      <a:cubicBezTo>
                        <a:pt x="182469" y="64934"/>
                        <a:pt x="143671" y="75674"/>
                        <a:pt x="106080" y="71744"/>
                      </a:cubicBezTo>
                      <a:cubicBezTo>
                        <a:pt x="89931" y="70071"/>
                        <a:pt x="73587" y="65557"/>
                        <a:pt x="60862" y="55439"/>
                      </a:cubicBezTo>
                      <a:cubicBezTo>
                        <a:pt x="54947" y="50730"/>
                        <a:pt x="49694" y="44271"/>
                        <a:pt x="49421" y="36760"/>
                      </a:cubicBezTo>
                      <a:cubicBezTo>
                        <a:pt x="49110" y="28588"/>
                        <a:pt x="54675" y="21428"/>
                        <a:pt x="60628" y="15785"/>
                      </a:cubicBezTo>
                      <a:cubicBezTo>
                        <a:pt x="72536" y="4500"/>
                        <a:pt x="89853" y="-4100"/>
                        <a:pt x="105030" y="2049"/>
                      </a:cubicBezTo>
                      <a:cubicBezTo>
                        <a:pt x="124175" y="9831"/>
                        <a:pt x="127794" y="37733"/>
                        <a:pt x="116548" y="55089"/>
                      </a:cubicBezTo>
                      <a:cubicBezTo>
                        <a:pt x="105302" y="72445"/>
                        <a:pt x="84677" y="81045"/>
                        <a:pt x="64792" y="86648"/>
                      </a:cubicBezTo>
                      <a:cubicBezTo>
                        <a:pt x="43662" y="92602"/>
                        <a:pt x="21909" y="96299"/>
                        <a:pt x="0" y="97661"/>
                      </a:cubicBezTo>
                    </a:path>
                  </a:pathLst>
                </a:custGeom>
                <a:noFill/>
                <a:ln w="3375" cap="flat">
                  <a:solidFill>
                    <a:srgbClr val="173756"/>
                  </a:solidFill>
                  <a:custDash>
                    <a:ds d="218055" sp="218055"/>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39" name="Freeform: Shape 1038">
                  <a:extLst>
                    <a:ext uri="{FF2B5EF4-FFF2-40B4-BE49-F238E27FC236}">
                      <a16:creationId xmlns:a16="http://schemas.microsoft.com/office/drawing/2014/main" id="{25E2B877-2EDD-49B4-A0CA-FA53CCE76E4A}"/>
                    </a:ext>
                  </a:extLst>
                </p:cNvPr>
                <p:cNvSpPr/>
                <p:nvPr/>
              </p:nvSpPr>
              <p:spPr>
                <a:xfrm>
                  <a:off x="4707877" y="1236397"/>
                  <a:ext cx="5642" cy="194"/>
                </a:xfrm>
                <a:custGeom>
                  <a:avLst/>
                  <a:gdLst>
                    <a:gd name="connsiteX0" fmla="*/ 5643 w 5642"/>
                    <a:gd name="connsiteY0" fmla="*/ 0 h 194"/>
                    <a:gd name="connsiteX1" fmla="*/ 0 w 5642"/>
                    <a:gd name="connsiteY1" fmla="*/ 195 h 194"/>
                  </a:gdLst>
                  <a:ahLst/>
                  <a:cxnLst>
                    <a:cxn ang="0">
                      <a:pos x="connsiteX0" y="connsiteY0"/>
                    </a:cxn>
                    <a:cxn ang="0">
                      <a:pos x="connsiteX1" y="connsiteY1"/>
                    </a:cxn>
                  </a:cxnLst>
                  <a:rect l="l" t="t" r="r" b="b"/>
                  <a:pathLst>
                    <a:path w="5642" h="194">
                      <a:moveTo>
                        <a:pt x="5643" y="0"/>
                      </a:moveTo>
                      <a:cubicBezTo>
                        <a:pt x="3775" y="78"/>
                        <a:pt x="1907" y="156"/>
                        <a:pt x="0" y="195"/>
                      </a:cubicBezTo>
                    </a:path>
                  </a:pathLst>
                </a:custGeom>
                <a:noFill/>
                <a:ln w="3375" cap="flat">
                  <a:solidFill>
                    <a:srgbClr val="173756"/>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sp>
        <p:nvSpPr>
          <p:cNvPr id="30732" name="Freeform: Shape 1041"/>
          <p:cNvSpPr>
            <a:spLocks/>
          </p:cNvSpPr>
          <p:nvPr/>
        </p:nvSpPr>
        <p:spPr bwMode="auto">
          <a:xfrm>
            <a:off x="3616325" y="1947863"/>
            <a:ext cx="1393825" cy="352425"/>
          </a:xfrm>
          <a:custGeom>
            <a:avLst/>
            <a:gdLst>
              <a:gd name="T0" fmla="*/ 543826 w 1394257"/>
              <a:gd name="T1" fmla="*/ 0 h 352718"/>
              <a:gd name="T2" fmla="*/ 1353826 w 1394257"/>
              <a:gd name="T3" fmla="*/ 133671 h 352718"/>
              <a:gd name="T4" fmla="*/ 1393752 w 1394257"/>
              <a:gd name="T5" fmla="*/ 121296 h 352718"/>
              <a:gd name="T6" fmla="*/ 1394258 w 1394257"/>
              <a:gd name="T7" fmla="*/ 140325 h 352718"/>
              <a:gd name="T8" fmla="*/ 901604 w 1394257"/>
              <a:gd name="T9" fmla="*/ 352719 h 352718"/>
              <a:gd name="T10" fmla="*/ 0 w 1394257"/>
              <a:gd name="T11" fmla="*/ 131024 h 352718"/>
              <a:gd name="T12" fmla="*/ 543826 w 1394257"/>
              <a:gd name="T13" fmla="*/ 0 h 3527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4257" h="352718">
                <a:moveTo>
                  <a:pt x="543826" y="0"/>
                </a:moveTo>
                <a:lnTo>
                  <a:pt x="1353826" y="133671"/>
                </a:lnTo>
                <a:cubicBezTo>
                  <a:pt x="1366667" y="126744"/>
                  <a:pt x="1382078" y="120284"/>
                  <a:pt x="1393752" y="121296"/>
                </a:cubicBezTo>
                <a:lnTo>
                  <a:pt x="1394258" y="140325"/>
                </a:lnTo>
                <a:lnTo>
                  <a:pt x="901604" y="352719"/>
                </a:lnTo>
                <a:lnTo>
                  <a:pt x="0" y="131024"/>
                </a:lnTo>
                <a:lnTo>
                  <a:pt x="543826" y="0"/>
                </a:lnTo>
                <a:close/>
              </a:path>
            </a:pathLst>
          </a:custGeom>
          <a:solidFill>
            <a:srgbClr val="A7A9AC"/>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33" name="Freeform: Shape 1042"/>
          <p:cNvSpPr>
            <a:spLocks/>
          </p:cNvSpPr>
          <p:nvPr/>
        </p:nvSpPr>
        <p:spPr bwMode="auto">
          <a:xfrm>
            <a:off x="3614738" y="2058988"/>
            <a:ext cx="61912" cy="19050"/>
          </a:xfrm>
          <a:custGeom>
            <a:avLst/>
            <a:gdLst>
              <a:gd name="T0" fmla="*/ 0 w 62193"/>
              <a:gd name="T1" fmla="*/ 0 h 19029"/>
              <a:gd name="T2" fmla="*/ 506 w 62193"/>
              <a:gd name="T3" fmla="*/ 19029 h 19029"/>
              <a:gd name="T4" fmla="*/ 61796 w 62193"/>
              <a:gd name="T5" fmla="*/ 11013 h 19029"/>
              <a:gd name="T6" fmla="*/ 0 w 62193"/>
              <a:gd name="T7" fmla="*/ 0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193" h="19029">
                <a:moveTo>
                  <a:pt x="0" y="0"/>
                </a:moveTo>
                <a:lnTo>
                  <a:pt x="506" y="19029"/>
                </a:lnTo>
                <a:cubicBezTo>
                  <a:pt x="506" y="19029"/>
                  <a:pt x="55647" y="15371"/>
                  <a:pt x="61796" y="11013"/>
                </a:cubicBezTo>
                <a:cubicBezTo>
                  <a:pt x="67983" y="6615"/>
                  <a:pt x="0" y="0"/>
                  <a:pt x="0" y="0"/>
                </a:cubicBezTo>
                <a:close/>
              </a:path>
            </a:pathLst>
          </a:custGeom>
          <a:solidFill>
            <a:srgbClr val="A7A9AC"/>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34" name="Freeform: Shape 1044"/>
          <p:cNvSpPr>
            <a:spLocks/>
          </p:cNvSpPr>
          <p:nvPr/>
        </p:nvSpPr>
        <p:spPr bwMode="auto">
          <a:xfrm>
            <a:off x="4159250" y="1360488"/>
            <a:ext cx="1047750" cy="708025"/>
          </a:xfrm>
          <a:custGeom>
            <a:avLst/>
            <a:gdLst>
              <a:gd name="T0" fmla="*/ 3408 w 1048278"/>
              <a:gd name="T1" fmla="*/ 573535 h 707649"/>
              <a:gd name="T2" fmla="*/ 850804 w 1048278"/>
              <a:gd name="T3" fmla="*/ 707594 h 707649"/>
              <a:gd name="T4" fmla="*/ 857536 w 1048278"/>
              <a:gd name="T5" fmla="*/ 702886 h 707649"/>
              <a:gd name="T6" fmla="*/ 1047944 w 1048278"/>
              <a:gd name="T7" fmla="*/ 140341 h 707649"/>
              <a:gd name="T8" fmla="*/ 1044908 w 1048278"/>
              <a:gd name="T9" fmla="*/ 134076 h 707649"/>
              <a:gd name="T10" fmla="*/ 197512 w 1048278"/>
              <a:gd name="T11" fmla="*/ 55 h 707649"/>
              <a:gd name="T12" fmla="*/ 190741 w 1048278"/>
              <a:gd name="T13" fmla="*/ 4764 h 707649"/>
              <a:gd name="T14" fmla="*/ 334 w 1048278"/>
              <a:gd name="T15" fmla="*/ 567309 h 707649"/>
              <a:gd name="T16" fmla="*/ 3408 w 1048278"/>
              <a:gd name="T17" fmla="*/ 573535 h 7076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8278" h="707649">
                <a:moveTo>
                  <a:pt x="3408" y="573535"/>
                </a:moveTo>
                <a:lnTo>
                  <a:pt x="850804" y="707594"/>
                </a:lnTo>
                <a:cubicBezTo>
                  <a:pt x="853489" y="708022"/>
                  <a:pt x="856525" y="705921"/>
                  <a:pt x="857536" y="702886"/>
                </a:cubicBezTo>
                <a:lnTo>
                  <a:pt x="1047944" y="140341"/>
                </a:lnTo>
                <a:cubicBezTo>
                  <a:pt x="1048955" y="137345"/>
                  <a:pt x="1047593" y="134504"/>
                  <a:pt x="1044908" y="134076"/>
                </a:cubicBezTo>
                <a:lnTo>
                  <a:pt x="197512" y="55"/>
                </a:lnTo>
                <a:cubicBezTo>
                  <a:pt x="194827" y="-373"/>
                  <a:pt x="191792" y="1729"/>
                  <a:pt x="190741" y="4764"/>
                </a:cubicBezTo>
                <a:lnTo>
                  <a:pt x="334" y="567309"/>
                </a:lnTo>
                <a:cubicBezTo>
                  <a:pt x="-678" y="570305"/>
                  <a:pt x="684" y="573107"/>
                  <a:pt x="3408" y="573535"/>
                </a:cubicBez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35" name="Freeform: Shape 1045"/>
          <p:cNvSpPr>
            <a:spLocks/>
          </p:cNvSpPr>
          <p:nvPr/>
        </p:nvSpPr>
        <p:spPr bwMode="auto">
          <a:xfrm>
            <a:off x="4195763" y="1395413"/>
            <a:ext cx="973137" cy="638175"/>
          </a:xfrm>
          <a:custGeom>
            <a:avLst/>
            <a:gdLst>
              <a:gd name="T0" fmla="*/ 0 w 973011"/>
              <a:gd name="T1" fmla="*/ 512228 h 638738"/>
              <a:gd name="T2" fmla="*/ 799648 w 973011"/>
              <a:gd name="T3" fmla="*/ 638739 h 638738"/>
              <a:gd name="T4" fmla="*/ 973011 w 973011"/>
              <a:gd name="T5" fmla="*/ 126510 h 638738"/>
              <a:gd name="T6" fmla="*/ 173363 w 973011"/>
              <a:gd name="T7" fmla="*/ 0 h 6387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011" h="638738">
                <a:moveTo>
                  <a:pt x="0" y="512228"/>
                </a:moveTo>
                <a:lnTo>
                  <a:pt x="799648" y="638739"/>
                </a:lnTo>
                <a:lnTo>
                  <a:pt x="973011" y="126510"/>
                </a:lnTo>
                <a:lnTo>
                  <a:pt x="173363" y="0"/>
                </a:lnTo>
                <a:lnTo>
                  <a:pt x="0" y="512228"/>
                </a:lnTo>
                <a:close/>
              </a:path>
            </a:pathLst>
          </a:custGeom>
          <a:solidFill>
            <a:srgbClr val="5F88DB"/>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36" name="Freeform: Shape 1046"/>
          <p:cNvSpPr>
            <a:spLocks/>
          </p:cNvSpPr>
          <p:nvPr/>
        </p:nvSpPr>
        <p:spPr bwMode="auto">
          <a:xfrm>
            <a:off x="4195763" y="1617663"/>
            <a:ext cx="941387" cy="415925"/>
          </a:xfrm>
          <a:custGeom>
            <a:avLst/>
            <a:gdLst>
              <a:gd name="T0" fmla="*/ 799609 w 940712"/>
              <a:gd name="T1" fmla="*/ 416888 h 416888"/>
              <a:gd name="T2" fmla="*/ 940712 w 940712"/>
              <a:gd name="T3" fmla="*/ 0 h 416888"/>
              <a:gd name="T4" fmla="*/ 683801 w 940712"/>
              <a:gd name="T5" fmla="*/ 20975 h 416888"/>
              <a:gd name="T6" fmla="*/ 59150 w 940712"/>
              <a:gd name="T7" fmla="*/ 115575 h 416888"/>
              <a:gd name="T8" fmla="*/ 0 w 940712"/>
              <a:gd name="T9" fmla="*/ 290378 h 416888"/>
              <a:gd name="T10" fmla="*/ 799609 w 940712"/>
              <a:gd name="T11" fmla="*/ 416888 h 4168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0712" h="416888">
                <a:moveTo>
                  <a:pt x="799609" y="416888"/>
                </a:moveTo>
                <a:lnTo>
                  <a:pt x="940712" y="0"/>
                </a:lnTo>
                <a:cubicBezTo>
                  <a:pt x="854829" y="4903"/>
                  <a:pt x="769023" y="12492"/>
                  <a:pt x="683801" y="20975"/>
                </a:cubicBezTo>
                <a:cubicBezTo>
                  <a:pt x="474403" y="41833"/>
                  <a:pt x="263838" y="68178"/>
                  <a:pt x="59150" y="115575"/>
                </a:cubicBezTo>
                <a:lnTo>
                  <a:pt x="0" y="290378"/>
                </a:lnTo>
                <a:lnTo>
                  <a:pt x="799609" y="416888"/>
                </a:lnTo>
                <a:close/>
              </a:path>
            </a:pathLst>
          </a:custGeom>
          <a:solidFill>
            <a:srgbClr val="6E9CE5"/>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049" name="Graphic 9">
            <a:extLst>
              <a:ext uri="{FF2B5EF4-FFF2-40B4-BE49-F238E27FC236}">
                <a16:creationId xmlns:a16="http://schemas.microsoft.com/office/drawing/2014/main" id="{51385FD7-DE94-4F4A-A4A5-D8BDA91C0CD7}"/>
              </a:ext>
            </a:extLst>
          </p:cNvPr>
          <p:cNvGrpSpPr/>
          <p:nvPr/>
        </p:nvGrpSpPr>
        <p:grpSpPr>
          <a:xfrm>
            <a:off x="4836606" y="1547750"/>
            <a:ext cx="243953" cy="206284"/>
            <a:chOff x="4836606" y="1547750"/>
            <a:chExt cx="243953" cy="206284"/>
          </a:xfrm>
          <a:noFill/>
        </p:grpSpPr>
        <p:sp>
          <p:nvSpPr>
            <p:cNvPr id="1050" name="Freeform: Shape 1049">
              <a:extLst>
                <a:ext uri="{FF2B5EF4-FFF2-40B4-BE49-F238E27FC236}">
                  <a16:creationId xmlns:a16="http://schemas.microsoft.com/office/drawing/2014/main" id="{697266B7-1260-4773-8C79-674EBB59A97B}"/>
                </a:ext>
              </a:extLst>
            </p:cNvPr>
            <p:cNvSpPr/>
            <p:nvPr/>
          </p:nvSpPr>
          <p:spPr>
            <a:xfrm>
              <a:off x="5013821" y="1748703"/>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1" name="Freeform: Shape 1050">
              <a:extLst>
                <a:ext uri="{FF2B5EF4-FFF2-40B4-BE49-F238E27FC236}">
                  <a16:creationId xmlns:a16="http://schemas.microsoft.com/office/drawing/2014/main" id="{E5AD61DC-5ECC-4A81-B8CF-CE8ABE16F7A4}"/>
                </a:ext>
              </a:extLst>
            </p:cNvPr>
            <p:cNvSpPr/>
            <p:nvPr/>
          </p:nvSpPr>
          <p:spPr>
            <a:xfrm>
              <a:off x="4847891" y="1726755"/>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2" name="Freeform: Shape 1051">
              <a:extLst>
                <a:ext uri="{FF2B5EF4-FFF2-40B4-BE49-F238E27FC236}">
                  <a16:creationId xmlns:a16="http://schemas.microsoft.com/office/drawing/2014/main" id="{FA38AB31-88B0-41BB-AECB-1224B6DAD8D7}"/>
                </a:ext>
              </a:extLst>
            </p:cNvPr>
            <p:cNvSpPr/>
            <p:nvPr/>
          </p:nvSpPr>
          <p:spPr>
            <a:xfrm>
              <a:off x="4836606" y="1719634"/>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3" name="Freeform: Shape 1052">
              <a:extLst>
                <a:ext uri="{FF2B5EF4-FFF2-40B4-BE49-F238E27FC236}">
                  <a16:creationId xmlns:a16="http://schemas.microsoft.com/office/drawing/2014/main" id="{838044C6-1772-4DD1-886C-AA427744D8FD}"/>
                </a:ext>
              </a:extLst>
            </p:cNvPr>
            <p:cNvSpPr/>
            <p:nvPr/>
          </p:nvSpPr>
          <p:spPr>
            <a:xfrm>
              <a:off x="4842287" y="1558607"/>
              <a:ext cx="51755" cy="149936"/>
            </a:xfrm>
            <a:custGeom>
              <a:avLst/>
              <a:gdLst>
                <a:gd name="connsiteX0" fmla="*/ 0 w 51755"/>
                <a:gd name="connsiteY0" fmla="*/ 149937 h 149936"/>
                <a:gd name="connsiteX1" fmla="*/ 51756 w 51755"/>
                <a:gd name="connsiteY1" fmla="*/ 0 h 149936"/>
              </a:gdLst>
              <a:ahLst/>
              <a:cxnLst>
                <a:cxn ang="0">
                  <a:pos x="connsiteX0" y="connsiteY0"/>
                </a:cxn>
                <a:cxn ang="0">
                  <a:pos x="connsiteX1" y="connsiteY1"/>
                </a:cxn>
              </a:cxnLst>
              <a:rect l="l" t="t" r="r" b="b"/>
              <a:pathLst>
                <a:path w="51755" h="149936">
                  <a:moveTo>
                    <a:pt x="0" y="149937"/>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4" name="Freeform: Shape 1053">
              <a:extLst>
                <a:ext uri="{FF2B5EF4-FFF2-40B4-BE49-F238E27FC236}">
                  <a16:creationId xmlns:a16="http://schemas.microsoft.com/office/drawing/2014/main" id="{CEB5B0B6-4FF2-4A8B-B454-67E9D8671E90}"/>
                </a:ext>
              </a:extLst>
            </p:cNvPr>
            <p:cNvSpPr/>
            <p:nvPr/>
          </p:nvSpPr>
          <p:spPr>
            <a:xfrm>
              <a:off x="4895950" y="1547750"/>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5" name="Freeform: Shape 1054">
              <a:extLst>
                <a:ext uri="{FF2B5EF4-FFF2-40B4-BE49-F238E27FC236}">
                  <a16:creationId xmlns:a16="http://schemas.microsoft.com/office/drawing/2014/main" id="{7E351043-0099-4416-B611-A9871B2D1597}"/>
                </a:ext>
              </a:extLst>
            </p:cNvPr>
            <p:cNvSpPr/>
            <p:nvPr/>
          </p:nvSpPr>
          <p:spPr>
            <a:xfrm>
              <a:off x="4914784" y="1550435"/>
              <a:ext cx="154489" cy="24593"/>
            </a:xfrm>
            <a:custGeom>
              <a:avLst/>
              <a:gdLst>
                <a:gd name="connsiteX0" fmla="*/ 0 w 154489"/>
                <a:gd name="connsiteY0" fmla="*/ 0 h 24593"/>
                <a:gd name="connsiteX1" fmla="*/ 154490 w 154489"/>
                <a:gd name="connsiteY1" fmla="*/ 24594 h 24593"/>
              </a:gdLst>
              <a:ahLst/>
              <a:cxnLst>
                <a:cxn ang="0">
                  <a:pos x="connsiteX0" y="connsiteY0"/>
                </a:cxn>
                <a:cxn ang="0">
                  <a:pos x="connsiteX1" y="connsiteY1"/>
                </a:cxn>
              </a:cxnLst>
              <a:rect l="l" t="t" r="r" b="b"/>
              <a:pathLst>
                <a:path w="154489" h="24593">
                  <a:moveTo>
                    <a:pt x="0" y="0"/>
                  </a:moveTo>
                  <a:lnTo>
                    <a:pt x="154490"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6" name="Freeform: Shape 1055">
              <a:extLst>
                <a:ext uri="{FF2B5EF4-FFF2-40B4-BE49-F238E27FC236}">
                  <a16:creationId xmlns:a16="http://schemas.microsoft.com/office/drawing/2014/main" id="{B359F4D7-220F-43F9-BA42-1E5DF808C1FE}"/>
                </a:ext>
              </a:extLst>
            </p:cNvPr>
            <p:cNvSpPr/>
            <p:nvPr/>
          </p:nvSpPr>
          <p:spPr>
            <a:xfrm>
              <a:off x="5074994" y="1575924"/>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57" name="Freeform: Shape 1056">
              <a:extLst>
                <a:ext uri="{FF2B5EF4-FFF2-40B4-BE49-F238E27FC236}">
                  <a16:creationId xmlns:a16="http://schemas.microsoft.com/office/drawing/2014/main" id="{B36C4C35-34B8-44F7-A89E-9479745CA3BC}"/>
                </a:ext>
              </a:extLst>
            </p:cNvPr>
            <p:cNvSpPr/>
            <p:nvPr/>
          </p:nvSpPr>
          <p:spPr>
            <a:xfrm>
              <a:off x="5023122" y="1593241"/>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058" name="Graphic 9">
            <a:extLst>
              <a:ext uri="{FF2B5EF4-FFF2-40B4-BE49-F238E27FC236}">
                <a16:creationId xmlns:a16="http://schemas.microsoft.com/office/drawing/2014/main" id="{095287FB-074B-49D5-BA66-0C34F20439A7}"/>
              </a:ext>
            </a:extLst>
          </p:cNvPr>
          <p:cNvGrpSpPr/>
          <p:nvPr/>
        </p:nvGrpSpPr>
        <p:grpSpPr>
          <a:xfrm>
            <a:off x="4288149" y="1687724"/>
            <a:ext cx="243992" cy="206323"/>
            <a:chOff x="4288149" y="1687724"/>
            <a:chExt cx="243992" cy="206323"/>
          </a:xfrm>
          <a:noFill/>
        </p:grpSpPr>
        <p:sp>
          <p:nvSpPr>
            <p:cNvPr id="1059" name="Freeform: Shape 1058">
              <a:extLst>
                <a:ext uri="{FF2B5EF4-FFF2-40B4-BE49-F238E27FC236}">
                  <a16:creationId xmlns:a16="http://schemas.microsoft.com/office/drawing/2014/main" id="{194BC31D-1CA4-444D-8B3B-B00DBA237922}"/>
                </a:ext>
              </a:extLst>
            </p:cNvPr>
            <p:cNvSpPr/>
            <p:nvPr/>
          </p:nvSpPr>
          <p:spPr>
            <a:xfrm>
              <a:off x="4465364" y="1888717"/>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0" name="Freeform: Shape 1059">
              <a:extLst>
                <a:ext uri="{FF2B5EF4-FFF2-40B4-BE49-F238E27FC236}">
                  <a16:creationId xmlns:a16="http://schemas.microsoft.com/office/drawing/2014/main" id="{7AE4472C-B90A-4850-8D6A-C2FD461A2463}"/>
                </a:ext>
              </a:extLst>
            </p:cNvPr>
            <p:cNvSpPr/>
            <p:nvPr/>
          </p:nvSpPr>
          <p:spPr>
            <a:xfrm>
              <a:off x="4299434" y="1866769"/>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1" name="Freeform: Shape 1060">
              <a:extLst>
                <a:ext uri="{FF2B5EF4-FFF2-40B4-BE49-F238E27FC236}">
                  <a16:creationId xmlns:a16="http://schemas.microsoft.com/office/drawing/2014/main" id="{28EFC15E-6062-49F0-9C9F-3103913873EB}"/>
                </a:ext>
              </a:extLst>
            </p:cNvPr>
            <p:cNvSpPr/>
            <p:nvPr/>
          </p:nvSpPr>
          <p:spPr>
            <a:xfrm>
              <a:off x="4288149" y="1859648"/>
              <a:ext cx="5564" cy="6187"/>
            </a:xfrm>
            <a:custGeom>
              <a:avLst/>
              <a:gdLst>
                <a:gd name="connsiteX0" fmla="*/ 5565 w 5564"/>
                <a:gd name="connsiteY0" fmla="*/ 6187 h 6187"/>
                <a:gd name="connsiteX1" fmla="*/ 0 w 5564"/>
                <a:gd name="connsiteY1" fmla="*/ 5292 h 6187"/>
                <a:gd name="connsiteX2" fmla="*/ 1868 w 5564"/>
                <a:gd name="connsiteY2" fmla="*/ 0 h 6187"/>
              </a:gdLst>
              <a:ahLst/>
              <a:cxnLst>
                <a:cxn ang="0">
                  <a:pos x="connsiteX0" y="connsiteY0"/>
                </a:cxn>
                <a:cxn ang="0">
                  <a:pos x="connsiteX1" y="connsiteY1"/>
                </a:cxn>
                <a:cxn ang="0">
                  <a:pos x="connsiteX2" y="connsiteY2"/>
                </a:cxn>
              </a:cxnLst>
              <a:rect l="l" t="t" r="r" b="b"/>
              <a:pathLst>
                <a:path w="5564" h="6187">
                  <a:moveTo>
                    <a:pt x="5565" y="6187"/>
                  </a:moveTo>
                  <a:lnTo>
                    <a:pt x="0" y="5292"/>
                  </a:lnTo>
                  <a:lnTo>
                    <a:pt x="1868"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2" name="Freeform: Shape 1061">
              <a:extLst>
                <a:ext uri="{FF2B5EF4-FFF2-40B4-BE49-F238E27FC236}">
                  <a16:creationId xmlns:a16="http://schemas.microsoft.com/office/drawing/2014/main" id="{748CD5A8-EA0B-49D3-B863-7373BD58E0F5}"/>
                </a:ext>
              </a:extLst>
            </p:cNvPr>
            <p:cNvSpPr/>
            <p:nvPr/>
          </p:nvSpPr>
          <p:spPr>
            <a:xfrm>
              <a:off x="4293830" y="1698620"/>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3" name="Freeform: Shape 1062">
              <a:extLst>
                <a:ext uri="{FF2B5EF4-FFF2-40B4-BE49-F238E27FC236}">
                  <a16:creationId xmlns:a16="http://schemas.microsoft.com/office/drawing/2014/main" id="{0E53EBAC-7C43-4108-97BE-B3C5A7F26006}"/>
                </a:ext>
              </a:extLst>
            </p:cNvPr>
            <p:cNvSpPr/>
            <p:nvPr/>
          </p:nvSpPr>
          <p:spPr>
            <a:xfrm>
              <a:off x="4347532" y="1687724"/>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4" name="Freeform: Shape 1063">
              <a:extLst>
                <a:ext uri="{FF2B5EF4-FFF2-40B4-BE49-F238E27FC236}">
                  <a16:creationId xmlns:a16="http://schemas.microsoft.com/office/drawing/2014/main" id="{CF3F5B77-A9DF-4B04-9CFB-430F4719303B}"/>
                </a:ext>
              </a:extLst>
            </p:cNvPr>
            <p:cNvSpPr/>
            <p:nvPr/>
          </p:nvSpPr>
          <p:spPr>
            <a:xfrm>
              <a:off x="4366366" y="1690448"/>
              <a:ext cx="154489" cy="24554"/>
            </a:xfrm>
            <a:custGeom>
              <a:avLst/>
              <a:gdLst>
                <a:gd name="connsiteX0" fmla="*/ 0 w 154489"/>
                <a:gd name="connsiteY0" fmla="*/ 0 h 24554"/>
                <a:gd name="connsiteX1" fmla="*/ 154489 w 154489"/>
                <a:gd name="connsiteY1" fmla="*/ 24555 h 24554"/>
              </a:gdLst>
              <a:ahLst/>
              <a:cxnLst>
                <a:cxn ang="0">
                  <a:pos x="connsiteX0" y="connsiteY0"/>
                </a:cxn>
                <a:cxn ang="0">
                  <a:pos x="connsiteX1" y="connsiteY1"/>
                </a:cxn>
              </a:cxnLst>
              <a:rect l="l" t="t" r="r" b="b"/>
              <a:pathLst>
                <a:path w="154489" h="24554">
                  <a:moveTo>
                    <a:pt x="0" y="0"/>
                  </a:moveTo>
                  <a:lnTo>
                    <a:pt x="154489" y="24555"/>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5" name="Freeform: Shape 1064">
              <a:extLst>
                <a:ext uri="{FF2B5EF4-FFF2-40B4-BE49-F238E27FC236}">
                  <a16:creationId xmlns:a16="http://schemas.microsoft.com/office/drawing/2014/main" id="{1B582667-4B99-4CA8-BF59-FC79E49D7EB1}"/>
                </a:ext>
              </a:extLst>
            </p:cNvPr>
            <p:cNvSpPr/>
            <p:nvPr/>
          </p:nvSpPr>
          <p:spPr>
            <a:xfrm>
              <a:off x="4526576" y="1715937"/>
              <a:ext cx="5564" cy="6187"/>
            </a:xfrm>
            <a:custGeom>
              <a:avLst/>
              <a:gdLst>
                <a:gd name="connsiteX0" fmla="*/ 0 w 5564"/>
                <a:gd name="connsiteY0" fmla="*/ 0 h 6187"/>
                <a:gd name="connsiteX1" fmla="*/ 5565 w 5564"/>
                <a:gd name="connsiteY1" fmla="*/ 895 h 6187"/>
                <a:gd name="connsiteX2" fmla="*/ 3697 w 5564"/>
                <a:gd name="connsiteY2" fmla="*/ 6187 h 6187"/>
              </a:gdLst>
              <a:ahLst/>
              <a:cxnLst>
                <a:cxn ang="0">
                  <a:pos x="connsiteX0" y="connsiteY0"/>
                </a:cxn>
                <a:cxn ang="0">
                  <a:pos x="connsiteX1" y="connsiteY1"/>
                </a:cxn>
                <a:cxn ang="0">
                  <a:pos x="connsiteX2" y="connsiteY2"/>
                </a:cxn>
              </a:cxnLst>
              <a:rect l="l" t="t" r="r" b="b"/>
              <a:pathLst>
                <a:path w="5564" h="6187">
                  <a:moveTo>
                    <a:pt x="0" y="0"/>
                  </a:moveTo>
                  <a:lnTo>
                    <a:pt x="5565" y="895"/>
                  </a:lnTo>
                  <a:lnTo>
                    <a:pt x="3697" y="6187"/>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68" name="Freeform: Shape 1067">
              <a:extLst>
                <a:ext uri="{FF2B5EF4-FFF2-40B4-BE49-F238E27FC236}">
                  <a16:creationId xmlns:a16="http://schemas.microsoft.com/office/drawing/2014/main" id="{81BFE984-6FF9-426A-BBF7-2E08C186355B}"/>
                </a:ext>
              </a:extLst>
            </p:cNvPr>
            <p:cNvSpPr/>
            <p:nvPr/>
          </p:nvSpPr>
          <p:spPr>
            <a:xfrm>
              <a:off x="4474704" y="1733254"/>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069" name="Graphic 9"/>
          <p:cNvGrpSpPr>
            <a:grpSpLocks/>
          </p:cNvGrpSpPr>
          <p:nvPr/>
        </p:nvGrpSpPr>
        <p:grpSpPr bwMode="auto">
          <a:xfrm>
            <a:off x="4764088" y="1765300"/>
            <a:ext cx="244475" cy="207963"/>
            <a:chOff x="4763953" y="1765786"/>
            <a:chExt cx="244536" cy="207062"/>
          </a:xfrm>
        </p:grpSpPr>
        <p:sp>
          <p:nvSpPr>
            <p:cNvPr id="30867" name="Freeform: Shape 1069"/>
            <p:cNvSpPr>
              <a:spLocks/>
            </p:cNvSpPr>
            <p:nvPr/>
          </p:nvSpPr>
          <p:spPr bwMode="auto">
            <a:xfrm>
              <a:off x="4763953" y="1765786"/>
              <a:ext cx="244536" cy="207062"/>
            </a:xfrm>
            <a:custGeom>
              <a:avLst/>
              <a:gdLst>
                <a:gd name="T0" fmla="*/ 182157 w 244536"/>
                <a:gd name="T1" fmla="*/ 207063 h 207062"/>
                <a:gd name="T2" fmla="*/ 0 w 244536"/>
                <a:gd name="T3" fmla="*/ 176826 h 207062"/>
                <a:gd name="T4" fmla="*/ 62379 w 244536"/>
                <a:gd name="T5" fmla="*/ 0 h 207062"/>
                <a:gd name="T6" fmla="*/ 244537 w 244536"/>
                <a:gd name="T7" fmla="*/ 30236 h 207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4536" h="207062">
                  <a:moveTo>
                    <a:pt x="182157" y="207063"/>
                  </a:moveTo>
                  <a:lnTo>
                    <a:pt x="0" y="176826"/>
                  </a:lnTo>
                  <a:lnTo>
                    <a:pt x="62379" y="0"/>
                  </a:lnTo>
                  <a:lnTo>
                    <a:pt x="244537" y="30236"/>
                  </a:lnTo>
                  <a:lnTo>
                    <a:pt x="182157" y="20706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30868" name="Graphic 9"/>
            <p:cNvGrpSpPr>
              <a:grpSpLocks/>
            </p:cNvGrpSpPr>
            <p:nvPr/>
          </p:nvGrpSpPr>
          <p:grpSpPr bwMode="auto">
            <a:xfrm>
              <a:off x="4779519" y="1923311"/>
              <a:ext cx="165891" cy="31637"/>
              <a:chOff x="4779519" y="1923311"/>
              <a:chExt cx="165891" cy="31637"/>
            </a:xfrm>
          </p:grpSpPr>
          <p:sp>
            <p:nvSpPr>
              <p:cNvPr id="30871" name="Freeform: Shape 1071"/>
              <p:cNvSpPr>
                <a:spLocks/>
              </p:cNvSpPr>
              <p:nvPr/>
            </p:nvSpPr>
            <p:spPr bwMode="auto">
              <a:xfrm>
                <a:off x="4779519" y="1923311"/>
                <a:ext cx="165891" cy="31637"/>
              </a:xfrm>
              <a:custGeom>
                <a:avLst/>
                <a:gdLst>
                  <a:gd name="T0" fmla="*/ 164335 w 165891"/>
                  <a:gd name="T1" fmla="*/ 31637 h 31637"/>
                  <a:gd name="T2" fmla="*/ 0 w 165891"/>
                  <a:gd name="T3" fmla="*/ 4358 h 31637"/>
                  <a:gd name="T4" fmla="*/ 1557 w 165891"/>
                  <a:gd name="T5" fmla="*/ 0 h 31637"/>
                  <a:gd name="T6" fmla="*/ 165891 w 165891"/>
                  <a:gd name="T7" fmla="*/ 27279 h 316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891" h="31637">
                    <a:moveTo>
                      <a:pt x="164335" y="31637"/>
                    </a:moveTo>
                    <a:lnTo>
                      <a:pt x="0" y="4358"/>
                    </a:lnTo>
                    <a:lnTo>
                      <a:pt x="1557" y="0"/>
                    </a:lnTo>
                    <a:lnTo>
                      <a:pt x="165891" y="27279"/>
                    </a:lnTo>
                    <a:lnTo>
                      <a:pt x="164335" y="31637"/>
                    </a:lnTo>
                    <a:close/>
                  </a:path>
                </a:pathLst>
              </a:custGeom>
              <a:solidFill>
                <a:srgbClr val="0C253A"/>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72" name="Freeform: Shape 1072"/>
              <p:cNvSpPr>
                <a:spLocks/>
              </p:cNvSpPr>
              <p:nvPr/>
            </p:nvSpPr>
            <p:spPr bwMode="auto">
              <a:xfrm>
                <a:off x="4781386" y="1924751"/>
                <a:ext cx="122540" cy="21558"/>
              </a:xfrm>
              <a:custGeom>
                <a:avLst/>
                <a:gdLst>
                  <a:gd name="T0" fmla="*/ 122074 w 122540"/>
                  <a:gd name="T1" fmla="*/ 21559 h 21558"/>
                  <a:gd name="T2" fmla="*/ 0 w 122540"/>
                  <a:gd name="T3" fmla="*/ 1323 h 21558"/>
                  <a:gd name="T4" fmla="*/ 467 w 122540"/>
                  <a:gd name="T5" fmla="*/ 0 h 21558"/>
                  <a:gd name="T6" fmla="*/ 122541 w 122540"/>
                  <a:gd name="T7" fmla="*/ 20274 h 215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540" h="21558">
                    <a:moveTo>
                      <a:pt x="122074" y="21559"/>
                    </a:moveTo>
                    <a:lnTo>
                      <a:pt x="0" y="1323"/>
                    </a:lnTo>
                    <a:lnTo>
                      <a:pt x="467" y="0"/>
                    </a:lnTo>
                    <a:lnTo>
                      <a:pt x="122541" y="20274"/>
                    </a:lnTo>
                    <a:lnTo>
                      <a:pt x="122074" y="21559"/>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sp>
          <p:nvSpPr>
            <p:cNvPr id="30869" name="Freeform: Shape 1073"/>
            <p:cNvSpPr>
              <a:spLocks/>
            </p:cNvSpPr>
            <p:nvPr/>
          </p:nvSpPr>
          <p:spPr bwMode="auto">
            <a:xfrm>
              <a:off x="4844345" y="1822198"/>
              <a:ext cx="89104" cy="83031"/>
            </a:xfrm>
            <a:custGeom>
              <a:avLst/>
              <a:gdLst>
                <a:gd name="T0" fmla="*/ 86706 w 89104"/>
                <a:gd name="T1" fmla="*/ 48501 h 83031"/>
                <a:gd name="T2" fmla="*/ 30124 w 89104"/>
                <a:gd name="T3" fmla="*/ 82434 h 83031"/>
                <a:gd name="T4" fmla="*/ 2417 w 89104"/>
                <a:gd name="T5" fmla="*/ 34531 h 83031"/>
                <a:gd name="T6" fmla="*/ 58999 w 89104"/>
                <a:gd name="T7" fmla="*/ 598 h 83031"/>
                <a:gd name="T8" fmla="*/ 86706 w 89104"/>
                <a:gd name="T9" fmla="*/ 48501 h 83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104" h="83031">
                  <a:moveTo>
                    <a:pt x="86706" y="48501"/>
                  </a:moveTo>
                  <a:cubicBezTo>
                    <a:pt x="78728" y="71110"/>
                    <a:pt x="53395" y="86287"/>
                    <a:pt x="30124" y="82434"/>
                  </a:cubicBezTo>
                  <a:cubicBezTo>
                    <a:pt x="6854" y="78582"/>
                    <a:pt x="-5560" y="57101"/>
                    <a:pt x="2417" y="34531"/>
                  </a:cubicBezTo>
                  <a:cubicBezTo>
                    <a:pt x="10395" y="11922"/>
                    <a:pt x="35728" y="-3255"/>
                    <a:pt x="58999" y="598"/>
                  </a:cubicBezTo>
                  <a:cubicBezTo>
                    <a:pt x="82231" y="4411"/>
                    <a:pt x="94644" y="25892"/>
                    <a:pt x="86706" y="48501"/>
                  </a:cubicBezTo>
                  <a:close/>
                </a:path>
              </a:pathLst>
            </a:custGeom>
            <a:solidFill>
              <a:srgbClr val="122D44"/>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70" name="Freeform: Shape 1074"/>
            <p:cNvSpPr>
              <a:spLocks/>
            </p:cNvSpPr>
            <p:nvPr/>
          </p:nvSpPr>
          <p:spPr bwMode="auto">
            <a:xfrm>
              <a:off x="4869333" y="1841319"/>
              <a:ext cx="42260" cy="39536"/>
            </a:xfrm>
            <a:custGeom>
              <a:avLst/>
              <a:gdLst>
                <a:gd name="T0" fmla="*/ 6966 w 42260"/>
                <a:gd name="T1" fmla="*/ 19768 h 39536"/>
                <a:gd name="T2" fmla="*/ 13931 w 42260"/>
                <a:gd name="T3" fmla="*/ 0 h 39536"/>
                <a:gd name="T4" fmla="*/ 28096 w 42260"/>
                <a:gd name="T5" fmla="*/ 12803 h 39536"/>
                <a:gd name="T6" fmla="*/ 42261 w 42260"/>
                <a:gd name="T7" fmla="*/ 25644 h 39536"/>
                <a:gd name="T8" fmla="*/ 21130 w 42260"/>
                <a:gd name="T9" fmla="*/ 32610 h 39536"/>
                <a:gd name="T10" fmla="*/ 0 w 42260"/>
                <a:gd name="T11" fmla="*/ 39537 h 39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60" h="39536">
                  <a:moveTo>
                    <a:pt x="6966" y="19768"/>
                  </a:moveTo>
                  <a:lnTo>
                    <a:pt x="13931" y="0"/>
                  </a:lnTo>
                  <a:lnTo>
                    <a:pt x="28096" y="12803"/>
                  </a:lnTo>
                  <a:lnTo>
                    <a:pt x="42261" y="25644"/>
                  </a:lnTo>
                  <a:lnTo>
                    <a:pt x="21130" y="32610"/>
                  </a:lnTo>
                  <a:lnTo>
                    <a:pt x="0" y="39537"/>
                  </a:lnTo>
                  <a:lnTo>
                    <a:pt x="6966" y="19768"/>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1076" name="Graphic 9"/>
          <p:cNvGrpSpPr>
            <a:grpSpLocks/>
          </p:cNvGrpSpPr>
          <p:nvPr/>
        </p:nvGrpSpPr>
        <p:grpSpPr bwMode="auto">
          <a:xfrm>
            <a:off x="4524375" y="1725613"/>
            <a:ext cx="249238" cy="211137"/>
            <a:chOff x="4523930" y="1725160"/>
            <a:chExt cx="249362" cy="211148"/>
          </a:xfrm>
        </p:grpSpPr>
        <p:sp>
          <p:nvSpPr>
            <p:cNvPr id="30863" name="Freeform: Shape 1076"/>
            <p:cNvSpPr>
              <a:spLocks/>
            </p:cNvSpPr>
            <p:nvPr/>
          </p:nvSpPr>
          <p:spPr bwMode="auto">
            <a:xfrm>
              <a:off x="4523930" y="1725160"/>
              <a:ext cx="249362" cy="211148"/>
            </a:xfrm>
            <a:custGeom>
              <a:avLst/>
              <a:gdLst>
                <a:gd name="T0" fmla="*/ 185776 w 249362"/>
                <a:gd name="T1" fmla="*/ 211149 h 211148"/>
                <a:gd name="T2" fmla="*/ 0 w 249362"/>
                <a:gd name="T3" fmla="*/ 180329 h 211148"/>
                <a:gd name="T4" fmla="*/ 63586 w 249362"/>
                <a:gd name="T5" fmla="*/ 0 h 211148"/>
                <a:gd name="T6" fmla="*/ 249362 w 249362"/>
                <a:gd name="T7" fmla="*/ 30859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62" h="211148">
                  <a:moveTo>
                    <a:pt x="185776" y="211149"/>
                  </a:moveTo>
                  <a:lnTo>
                    <a:pt x="0" y="180329"/>
                  </a:lnTo>
                  <a:lnTo>
                    <a:pt x="63586" y="0"/>
                  </a:lnTo>
                  <a:lnTo>
                    <a:pt x="249362" y="30859"/>
                  </a:lnTo>
                  <a:lnTo>
                    <a:pt x="185776" y="211149"/>
                  </a:lnTo>
                  <a:close/>
                </a:path>
              </a:pathLst>
            </a:custGeom>
            <a:solidFill>
              <a:srgbClr val="EA363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30864" name="Graphic 9"/>
            <p:cNvGrpSpPr>
              <a:grpSpLocks/>
            </p:cNvGrpSpPr>
            <p:nvPr/>
          </p:nvGrpSpPr>
          <p:grpSpPr bwMode="auto">
            <a:xfrm>
              <a:off x="4579342" y="1781629"/>
              <a:ext cx="146475" cy="89109"/>
              <a:chOff x="4579342" y="1781629"/>
              <a:chExt cx="146475" cy="89109"/>
            </a:xfrm>
          </p:grpSpPr>
          <p:grpSp>
            <p:nvGrpSpPr>
              <p:cNvPr id="1079" name="Graphic 9">
                <a:extLst>
                  <a:ext uri="{FF2B5EF4-FFF2-40B4-BE49-F238E27FC236}">
                    <a16:creationId xmlns:a16="http://schemas.microsoft.com/office/drawing/2014/main" id="{826C6D85-4225-44FC-BA7A-47E580FD7F1F}"/>
                  </a:ext>
                </a:extLst>
              </p:cNvPr>
              <p:cNvGrpSpPr/>
              <p:nvPr/>
            </p:nvGrpSpPr>
            <p:grpSpPr>
              <a:xfrm>
                <a:off x="4579342" y="1799102"/>
                <a:ext cx="98105" cy="71636"/>
                <a:chOff x="4579342" y="1799102"/>
                <a:chExt cx="98105" cy="71636"/>
              </a:xfrm>
              <a:solidFill>
                <a:srgbClr val="FFFFFF"/>
              </a:solidFill>
            </p:grpSpPr>
            <p:sp>
              <p:nvSpPr>
                <p:cNvPr id="1080" name="Freeform: Shape 1079">
                  <a:extLst>
                    <a:ext uri="{FF2B5EF4-FFF2-40B4-BE49-F238E27FC236}">
                      <a16:creationId xmlns:a16="http://schemas.microsoft.com/office/drawing/2014/main" id="{026BF146-9FD3-4698-8AAF-B349F8566E55}"/>
                    </a:ext>
                  </a:extLst>
                </p:cNvPr>
                <p:cNvSpPr/>
                <p:nvPr/>
              </p:nvSpPr>
              <p:spPr>
                <a:xfrm>
                  <a:off x="4579342" y="1799102"/>
                  <a:ext cx="98105" cy="58089"/>
                </a:xfrm>
                <a:custGeom>
                  <a:avLst/>
                  <a:gdLst>
                    <a:gd name="connsiteX0" fmla="*/ 5916 w 98105"/>
                    <a:gd name="connsiteY0" fmla="*/ 46342 h 58089"/>
                    <a:gd name="connsiteX1" fmla="*/ 75923 w 98105"/>
                    <a:gd name="connsiteY1" fmla="*/ 57978 h 58089"/>
                    <a:gd name="connsiteX2" fmla="*/ 87014 w 98105"/>
                    <a:gd name="connsiteY2" fmla="*/ 51323 h 58089"/>
                    <a:gd name="connsiteX3" fmla="*/ 97637 w 98105"/>
                    <a:gd name="connsiteY3" fmla="*/ 21165 h 58089"/>
                    <a:gd name="connsiteX4" fmla="*/ 92189 w 98105"/>
                    <a:gd name="connsiteY4" fmla="*/ 11748 h 58089"/>
                    <a:gd name="connsiteX5" fmla="*/ 22183 w 98105"/>
                    <a:gd name="connsiteY5" fmla="*/ 112 h 58089"/>
                    <a:gd name="connsiteX6" fmla="*/ 11092 w 98105"/>
                    <a:gd name="connsiteY6" fmla="*/ 6766 h 58089"/>
                    <a:gd name="connsiteX7" fmla="*/ 468 w 98105"/>
                    <a:gd name="connsiteY7" fmla="*/ 36925 h 58089"/>
                    <a:gd name="connsiteX8" fmla="*/ 5916 w 98105"/>
                    <a:gd name="connsiteY8" fmla="*/ 46342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5916" y="46342"/>
                      </a:moveTo>
                      <a:lnTo>
                        <a:pt x="75923" y="57978"/>
                      </a:lnTo>
                      <a:cubicBezTo>
                        <a:pt x="80476" y="58717"/>
                        <a:pt x="85457" y="55721"/>
                        <a:pt x="87014" y="51323"/>
                      </a:cubicBezTo>
                      <a:lnTo>
                        <a:pt x="97637" y="21165"/>
                      </a:lnTo>
                      <a:cubicBezTo>
                        <a:pt x="99194" y="16767"/>
                        <a:pt x="96742" y="12526"/>
                        <a:pt x="92189" y="11748"/>
                      </a:cubicBezTo>
                      <a:lnTo>
                        <a:pt x="22183" y="112"/>
                      </a:lnTo>
                      <a:cubicBezTo>
                        <a:pt x="17630" y="-627"/>
                        <a:pt x="12649" y="2369"/>
                        <a:pt x="11092" y="6766"/>
                      </a:cubicBezTo>
                      <a:lnTo>
                        <a:pt x="468" y="36925"/>
                      </a:lnTo>
                      <a:cubicBezTo>
                        <a:pt x="-1088" y="41361"/>
                        <a:pt x="1363" y="45603"/>
                        <a:pt x="5916" y="4634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81" name="Freeform: Shape 1080">
                  <a:extLst>
                    <a:ext uri="{FF2B5EF4-FFF2-40B4-BE49-F238E27FC236}">
                      <a16:creationId xmlns:a16="http://schemas.microsoft.com/office/drawing/2014/main" id="{813317C3-FAC2-4AB7-A74B-851ABD5D395B}"/>
                    </a:ext>
                  </a:extLst>
                </p:cNvPr>
                <p:cNvSpPr/>
                <p:nvPr/>
              </p:nvSpPr>
              <p:spPr>
                <a:xfrm>
                  <a:off x="4582885" y="1839801"/>
                  <a:ext cx="18017" cy="30936"/>
                </a:xfrm>
                <a:custGeom>
                  <a:avLst/>
                  <a:gdLst>
                    <a:gd name="connsiteX0" fmla="*/ 18017 w 18017"/>
                    <a:gd name="connsiteY0" fmla="*/ 2685 h 30936"/>
                    <a:gd name="connsiteX1" fmla="*/ 10390 w 18017"/>
                    <a:gd name="connsiteY1" fmla="*/ 30937 h 30936"/>
                    <a:gd name="connsiteX2" fmla="*/ 0 w 18017"/>
                    <a:gd name="connsiteY2" fmla="*/ 0 h 30936"/>
                  </a:gdLst>
                  <a:ahLst/>
                  <a:cxnLst>
                    <a:cxn ang="0">
                      <a:pos x="connsiteX0" y="connsiteY0"/>
                    </a:cxn>
                    <a:cxn ang="0">
                      <a:pos x="connsiteX1" y="connsiteY1"/>
                    </a:cxn>
                    <a:cxn ang="0">
                      <a:pos x="connsiteX2" y="connsiteY2"/>
                    </a:cxn>
                  </a:cxnLst>
                  <a:rect l="l" t="t" r="r" b="b"/>
                  <a:pathLst>
                    <a:path w="18017" h="30936">
                      <a:moveTo>
                        <a:pt x="18017" y="2685"/>
                      </a:moveTo>
                      <a:lnTo>
                        <a:pt x="10390" y="30937"/>
                      </a:lnTo>
                      <a:lnTo>
                        <a:pt x="0"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082" name="Graphic 9">
                <a:extLst>
                  <a:ext uri="{FF2B5EF4-FFF2-40B4-BE49-F238E27FC236}">
                    <a16:creationId xmlns:a16="http://schemas.microsoft.com/office/drawing/2014/main" id="{595235E2-4609-43E0-9ED8-376496B179E5}"/>
                  </a:ext>
                </a:extLst>
              </p:cNvPr>
              <p:cNvGrpSpPr/>
              <p:nvPr/>
            </p:nvGrpSpPr>
            <p:grpSpPr>
              <a:xfrm>
                <a:off x="4627713" y="1781629"/>
                <a:ext cx="98105" cy="77940"/>
                <a:chOff x="4627713" y="1781629"/>
                <a:chExt cx="98105" cy="77940"/>
              </a:xfrm>
              <a:solidFill>
                <a:srgbClr val="6E9CE5"/>
              </a:solidFill>
            </p:grpSpPr>
            <p:sp>
              <p:nvSpPr>
                <p:cNvPr id="1083" name="Freeform: Shape 1082">
                  <a:extLst>
                    <a:ext uri="{FF2B5EF4-FFF2-40B4-BE49-F238E27FC236}">
                      <a16:creationId xmlns:a16="http://schemas.microsoft.com/office/drawing/2014/main" id="{5E2CAA86-D836-491A-B83C-72316979BF46}"/>
                    </a:ext>
                  </a:extLst>
                </p:cNvPr>
                <p:cNvSpPr/>
                <p:nvPr/>
              </p:nvSpPr>
              <p:spPr>
                <a:xfrm>
                  <a:off x="4627713" y="1781629"/>
                  <a:ext cx="98105" cy="58089"/>
                </a:xfrm>
                <a:custGeom>
                  <a:avLst/>
                  <a:gdLst>
                    <a:gd name="connsiteX0" fmla="*/ 75923 w 98105"/>
                    <a:gd name="connsiteY0" fmla="*/ 57978 h 58089"/>
                    <a:gd name="connsiteX1" fmla="*/ 5916 w 98105"/>
                    <a:gd name="connsiteY1" fmla="*/ 46342 h 58089"/>
                    <a:gd name="connsiteX2" fmla="*/ 468 w 98105"/>
                    <a:gd name="connsiteY2" fmla="*/ 36925 h 58089"/>
                    <a:gd name="connsiteX3" fmla="*/ 11092 w 98105"/>
                    <a:gd name="connsiteY3" fmla="*/ 6766 h 58089"/>
                    <a:gd name="connsiteX4" fmla="*/ 22182 w 98105"/>
                    <a:gd name="connsiteY4" fmla="*/ 112 h 58089"/>
                    <a:gd name="connsiteX5" fmla="*/ 92189 w 98105"/>
                    <a:gd name="connsiteY5" fmla="*/ 11747 h 58089"/>
                    <a:gd name="connsiteX6" fmla="*/ 97637 w 98105"/>
                    <a:gd name="connsiteY6" fmla="*/ 21165 h 58089"/>
                    <a:gd name="connsiteX7" fmla="*/ 87014 w 98105"/>
                    <a:gd name="connsiteY7" fmla="*/ 51323 h 58089"/>
                    <a:gd name="connsiteX8" fmla="*/ 75923 w 98105"/>
                    <a:gd name="connsiteY8" fmla="*/ 57978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75923" y="57978"/>
                      </a:moveTo>
                      <a:lnTo>
                        <a:pt x="5916" y="46342"/>
                      </a:lnTo>
                      <a:cubicBezTo>
                        <a:pt x="1363" y="45603"/>
                        <a:pt x="-1088" y="41361"/>
                        <a:pt x="468" y="36925"/>
                      </a:cubicBezTo>
                      <a:lnTo>
                        <a:pt x="11092" y="6766"/>
                      </a:lnTo>
                      <a:cubicBezTo>
                        <a:pt x="12649" y="2369"/>
                        <a:pt x="17630" y="-627"/>
                        <a:pt x="22182" y="112"/>
                      </a:cubicBezTo>
                      <a:lnTo>
                        <a:pt x="92189" y="11747"/>
                      </a:lnTo>
                      <a:cubicBezTo>
                        <a:pt x="96742" y="12487"/>
                        <a:pt x="99194" y="16729"/>
                        <a:pt x="97637" y="21165"/>
                      </a:cubicBezTo>
                      <a:lnTo>
                        <a:pt x="87014" y="51323"/>
                      </a:lnTo>
                      <a:cubicBezTo>
                        <a:pt x="85496" y="55721"/>
                        <a:pt x="80476" y="58717"/>
                        <a:pt x="75923" y="57978"/>
                      </a:cubicBez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84" name="Freeform: Shape 1083">
                  <a:extLst>
                    <a:ext uri="{FF2B5EF4-FFF2-40B4-BE49-F238E27FC236}">
                      <a16:creationId xmlns:a16="http://schemas.microsoft.com/office/drawing/2014/main" id="{2261136F-EEB7-4C99-B937-458B4ADC549B}"/>
                    </a:ext>
                  </a:extLst>
                </p:cNvPr>
                <p:cNvSpPr/>
                <p:nvPr/>
              </p:nvSpPr>
              <p:spPr>
                <a:xfrm>
                  <a:off x="4679665" y="1832019"/>
                  <a:ext cx="29847" cy="27551"/>
                </a:xfrm>
                <a:custGeom>
                  <a:avLst/>
                  <a:gdLst>
                    <a:gd name="connsiteX0" fmla="*/ 12063 w 29847"/>
                    <a:gd name="connsiteY0" fmla="*/ 0 h 27551"/>
                    <a:gd name="connsiteX1" fmla="*/ 0 w 29847"/>
                    <a:gd name="connsiteY1" fmla="*/ 27551 h 27551"/>
                    <a:gd name="connsiteX2" fmla="*/ 29847 w 29847"/>
                    <a:gd name="connsiteY2" fmla="*/ 3308 h 27551"/>
                  </a:gdLst>
                  <a:ahLst/>
                  <a:cxnLst>
                    <a:cxn ang="0">
                      <a:pos x="connsiteX0" y="connsiteY0"/>
                    </a:cxn>
                    <a:cxn ang="0">
                      <a:pos x="connsiteX1" y="connsiteY1"/>
                    </a:cxn>
                    <a:cxn ang="0">
                      <a:pos x="connsiteX2" y="connsiteY2"/>
                    </a:cxn>
                  </a:cxnLst>
                  <a:rect l="l" t="t" r="r" b="b"/>
                  <a:pathLst>
                    <a:path w="29847" h="27551">
                      <a:moveTo>
                        <a:pt x="12063" y="0"/>
                      </a:moveTo>
                      <a:lnTo>
                        <a:pt x="0" y="27551"/>
                      </a:lnTo>
                      <a:lnTo>
                        <a:pt x="29847" y="3308"/>
                      </a:ln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grpSp>
        <p:nvGrpSpPr>
          <p:cNvPr id="1085" name="Graphic 9"/>
          <p:cNvGrpSpPr>
            <a:grpSpLocks/>
          </p:cNvGrpSpPr>
          <p:nvPr/>
        </p:nvGrpSpPr>
        <p:grpSpPr bwMode="auto">
          <a:xfrm>
            <a:off x="4357688" y="1466850"/>
            <a:ext cx="249237" cy="211138"/>
            <a:chOff x="4357416" y="1467197"/>
            <a:chExt cx="249323" cy="211148"/>
          </a:xfrm>
        </p:grpSpPr>
        <p:sp>
          <p:nvSpPr>
            <p:cNvPr id="30845" name="Freeform: Shape 1085"/>
            <p:cNvSpPr>
              <a:spLocks/>
            </p:cNvSpPr>
            <p:nvPr/>
          </p:nvSpPr>
          <p:spPr bwMode="auto">
            <a:xfrm>
              <a:off x="4357416" y="1467197"/>
              <a:ext cx="249323" cy="211148"/>
            </a:xfrm>
            <a:custGeom>
              <a:avLst/>
              <a:gdLst>
                <a:gd name="T0" fmla="*/ 185738 w 249323"/>
                <a:gd name="T1" fmla="*/ 211149 h 211148"/>
                <a:gd name="T2" fmla="*/ 0 w 249323"/>
                <a:gd name="T3" fmla="*/ 180329 h 211148"/>
                <a:gd name="T4" fmla="*/ 63586 w 249323"/>
                <a:gd name="T5" fmla="*/ 0 h 211148"/>
                <a:gd name="T6" fmla="*/ 249323 w 249323"/>
                <a:gd name="T7" fmla="*/ 30820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23" h="211148">
                  <a:moveTo>
                    <a:pt x="185738" y="211149"/>
                  </a:moveTo>
                  <a:lnTo>
                    <a:pt x="0" y="180329"/>
                  </a:lnTo>
                  <a:lnTo>
                    <a:pt x="63586" y="0"/>
                  </a:lnTo>
                  <a:lnTo>
                    <a:pt x="249323" y="30820"/>
                  </a:lnTo>
                  <a:lnTo>
                    <a:pt x="185738" y="211149"/>
                  </a:lnTo>
                  <a:close/>
                </a:path>
              </a:pathLst>
            </a:custGeom>
            <a:solidFill>
              <a:srgbClr val="FF5C5C"/>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30846" name="Graphic 9"/>
            <p:cNvGrpSpPr>
              <a:grpSpLocks/>
            </p:cNvGrpSpPr>
            <p:nvPr/>
          </p:nvGrpSpPr>
          <p:grpSpPr bwMode="auto">
            <a:xfrm>
              <a:off x="4425321" y="1514556"/>
              <a:ext cx="105224" cy="116776"/>
              <a:chOff x="4425321" y="1514556"/>
              <a:chExt cx="105224" cy="116776"/>
            </a:xfrm>
          </p:grpSpPr>
          <p:sp>
            <p:nvSpPr>
              <p:cNvPr id="30847" name="Freeform: Shape 1087"/>
              <p:cNvSpPr>
                <a:spLocks/>
              </p:cNvSpPr>
              <p:nvPr/>
            </p:nvSpPr>
            <p:spPr bwMode="auto">
              <a:xfrm>
                <a:off x="4425321" y="1514556"/>
                <a:ext cx="105224" cy="110127"/>
              </a:xfrm>
              <a:custGeom>
                <a:avLst/>
                <a:gdLst>
                  <a:gd name="T0" fmla="*/ 47475 w 105224"/>
                  <a:gd name="T1" fmla="*/ 0 h 110127"/>
                  <a:gd name="T2" fmla="*/ 31326 w 105224"/>
                  <a:gd name="T3" fmla="*/ 9767 h 110127"/>
                  <a:gd name="T4" fmla="*/ 0 w 105224"/>
                  <a:gd name="T5" fmla="*/ 98570 h 110127"/>
                  <a:gd name="T6" fmla="*/ 69734 w 105224"/>
                  <a:gd name="T7" fmla="*/ 110127 h 110127"/>
                  <a:gd name="T8" fmla="*/ 105224 w 105224"/>
                  <a:gd name="T9" fmla="*/ 9534 h 110127"/>
                  <a:gd name="T10" fmla="*/ 47475 w 105224"/>
                  <a:gd name="T11" fmla="*/ 0 h 110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224" h="110127">
                    <a:moveTo>
                      <a:pt x="47475" y="0"/>
                    </a:moveTo>
                    <a:cubicBezTo>
                      <a:pt x="43467" y="2413"/>
                      <a:pt x="36813" y="6499"/>
                      <a:pt x="31326" y="9767"/>
                    </a:cubicBezTo>
                    <a:lnTo>
                      <a:pt x="0" y="98570"/>
                    </a:lnTo>
                    <a:lnTo>
                      <a:pt x="69734" y="110127"/>
                    </a:lnTo>
                    <a:lnTo>
                      <a:pt x="105224" y="9534"/>
                    </a:lnTo>
                    <a:lnTo>
                      <a:pt x="47475" y="0"/>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48" name="Freeform: Shape 1088"/>
              <p:cNvSpPr>
                <a:spLocks/>
              </p:cNvSpPr>
              <p:nvPr/>
            </p:nvSpPr>
            <p:spPr bwMode="auto">
              <a:xfrm>
                <a:off x="4456647" y="1514556"/>
                <a:ext cx="16149" cy="11791"/>
              </a:xfrm>
              <a:custGeom>
                <a:avLst/>
                <a:gdLst>
                  <a:gd name="T0" fmla="*/ 11986 w 16149"/>
                  <a:gd name="T1" fmla="*/ 11791 h 11791"/>
                  <a:gd name="T2" fmla="*/ 16149 w 16149"/>
                  <a:gd name="T3" fmla="*/ 0 h 11791"/>
                  <a:gd name="T4" fmla="*/ 0 w 16149"/>
                  <a:gd name="T5" fmla="*/ 9767 h 11791"/>
                  <a:gd name="T6" fmla="*/ 11986 w 16149"/>
                  <a:gd name="T7" fmla="*/ 11791 h 117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149" h="11791">
                    <a:moveTo>
                      <a:pt x="11986" y="11791"/>
                    </a:moveTo>
                    <a:lnTo>
                      <a:pt x="16149" y="0"/>
                    </a:lnTo>
                    <a:cubicBezTo>
                      <a:pt x="10662" y="3308"/>
                      <a:pt x="3969" y="7355"/>
                      <a:pt x="0" y="9767"/>
                    </a:cubicBezTo>
                    <a:lnTo>
                      <a:pt x="11986" y="1179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30849" name="Graphic 9"/>
              <p:cNvGrpSpPr>
                <a:grpSpLocks/>
              </p:cNvGrpSpPr>
              <p:nvPr/>
            </p:nvGrpSpPr>
            <p:grpSpPr bwMode="auto">
              <a:xfrm>
                <a:off x="4484952" y="1610174"/>
                <a:ext cx="22740" cy="21158"/>
                <a:chOff x="4484952" y="1610174"/>
                <a:chExt cx="22740" cy="21158"/>
              </a:xfrm>
            </p:grpSpPr>
            <p:sp>
              <p:nvSpPr>
                <p:cNvPr id="30861" name="Freeform: Shape 1090"/>
                <p:cNvSpPr>
                  <a:spLocks/>
                </p:cNvSpPr>
                <p:nvPr/>
              </p:nvSpPr>
              <p:spPr bwMode="auto">
                <a:xfrm>
                  <a:off x="4484952" y="1610174"/>
                  <a:ext cx="22740" cy="21158"/>
                </a:xfrm>
                <a:custGeom>
                  <a:avLst/>
                  <a:gdLst>
                    <a:gd name="T0" fmla="*/ 22128 w 22740"/>
                    <a:gd name="T1" fmla="*/ 12369 h 21158"/>
                    <a:gd name="T2" fmla="*/ 7691 w 22740"/>
                    <a:gd name="T3" fmla="*/ 21008 h 21158"/>
                    <a:gd name="T4" fmla="*/ 609 w 22740"/>
                    <a:gd name="T5" fmla="*/ 8789 h 21158"/>
                    <a:gd name="T6" fmla="*/ 15046 w 22740"/>
                    <a:gd name="T7" fmla="*/ 150 h 21158"/>
                    <a:gd name="T8" fmla="*/ 22128 w 22740"/>
                    <a:gd name="T9" fmla="*/ 12369 h 21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40" h="21158">
                      <a:moveTo>
                        <a:pt x="22128" y="12369"/>
                      </a:moveTo>
                      <a:cubicBezTo>
                        <a:pt x="20105" y="18129"/>
                        <a:pt x="13645" y="21981"/>
                        <a:pt x="7691" y="21008"/>
                      </a:cubicBezTo>
                      <a:cubicBezTo>
                        <a:pt x="1776" y="20035"/>
                        <a:pt x="-1415" y="14549"/>
                        <a:pt x="609" y="8789"/>
                      </a:cubicBezTo>
                      <a:cubicBezTo>
                        <a:pt x="2632" y="3030"/>
                        <a:pt x="9092" y="-823"/>
                        <a:pt x="15046" y="150"/>
                      </a:cubicBezTo>
                      <a:cubicBezTo>
                        <a:pt x="21000" y="1162"/>
                        <a:pt x="24152" y="6610"/>
                        <a:pt x="22128" y="12369"/>
                      </a:cubicBez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092" name="Graphic 9">
                  <a:extLst>
                    <a:ext uri="{FF2B5EF4-FFF2-40B4-BE49-F238E27FC236}">
                      <a16:creationId xmlns:a16="http://schemas.microsoft.com/office/drawing/2014/main" id="{F2531351-52D1-4FD4-B076-6EE7B56841BB}"/>
                    </a:ext>
                  </a:extLst>
                </p:cNvPr>
                <p:cNvGrpSpPr/>
                <p:nvPr/>
              </p:nvGrpSpPr>
              <p:grpSpPr>
                <a:xfrm>
                  <a:off x="4488752" y="1613748"/>
                  <a:ext cx="14981" cy="14009"/>
                  <a:chOff x="4488752" y="1613748"/>
                  <a:chExt cx="14981" cy="14009"/>
                </a:xfrm>
                <a:solidFill>
                  <a:srgbClr val="FFFFFF"/>
                </a:solidFill>
              </p:grpSpPr>
              <p:sp>
                <p:nvSpPr>
                  <p:cNvPr id="1093" name="Freeform: Shape 1092">
                    <a:extLst>
                      <a:ext uri="{FF2B5EF4-FFF2-40B4-BE49-F238E27FC236}">
                        <a16:creationId xmlns:a16="http://schemas.microsoft.com/office/drawing/2014/main" id="{69EA28D9-47CE-49EB-8C2B-5633A92D86C2}"/>
                      </a:ext>
                    </a:extLst>
                  </p:cNvPr>
                  <p:cNvSpPr/>
                  <p:nvPr/>
                </p:nvSpPr>
                <p:spPr>
                  <a:xfrm>
                    <a:off x="4492293" y="1613748"/>
                    <a:ext cx="7938" cy="14009"/>
                  </a:xfrm>
                  <a:custGeom>
                    <a:avLst/>
                    <a:gdLst>
                      <a:gd name="connsiteX0" fmla="*/ 3191 w 7938"/>
                      <a:gd name="connsiteY0" fmla="*/ 14009 h 14009"/>
                      <a:gd name="connsiteX1" fmla="*/ 0 w 7938"/>
                      <a:gd name="connsiteY1" fmla="*/ 13464 h 14009"/>
                      <a:gd name="connsiteX2" fmla="*/ 4748 w 7938"/>
                      <a:gd name="connsiteY2" fmla="*/ 0 h 14009"/>
                      <a:gd name="connsiteX3" fmla="*/ 7939 w 7938"/>
                      <a:gd name="connsiteY3" fmla="*/ 545 h 14009"/>
                    </a:gdLst>
                    <a:ahLst/>
                    <a:cxnLst>
                      <a:cxn ang="0">
                        <a:pos x="connsiteX0" y="connsiteY0"/>
                      </a:cxn>
                      <a:cxn ang="0">
                        <a:pos x="connsiteX1" y="connsiteY1"/>
                      </a:cxn>
                      <a:cxn ang="0">
                        <a:pos x="connsiteX2" y="connsiteY2"/>
                      </a:cxn>
                      <a:cxn ang="0">
                        <a:pos x="connsiteX3" y="connsiteY3"/>
                      </a:cxn>
                    </a:cxnLst>
                    <a:rect l="l" t="t" r="r" b="b"/>
                    <a:pathLst>
                      <a:path w="7938" h="14009">
                        <a:moveTo>
                          <a:pt x="3191" y="14009"/>
                        </a:moveTo>
                        <a:lnTo>
                          <a:pt x="0" y="13464"/>
                        </a:lnTo>
                        <a:lnTo>
                          <a:pt x="4748" y="0"/>
                        </a:lnTo>
                        <a:lnTo>
                          <a:pt x="7939" y="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094" name="Freeform: Shape 1093">
                    <a:extLst>
                      <a:ext uri="{FF2B5EF4-FFF2-40B4-BE49-F238E27FC236}">
                        <a16:creationId xmlns:a16="http://schemas.microsoft.com/office/drawing/2014/main" id="{BB3B7CC8-D870-4109-8A61-09276D572D1E}"/>
                      </a:ext>
                    </a:extLst>
                  </p:cNvPr>
                  <p:cNvSpPr/>
                  <p:nvPr/>
                </p:nvSpPr>
                <p:spPr>
                  <a:xfrm>
                    <a:off x="4488752" y="1618068"/>
                    <a:ext cx="14981" cy="5370"/>
                  </a:xfrm>
                  <a:custGeom>
                    <a:avLst/>
                    <a:gdLst>
                      <a:gd name="connsiteX0" fmla="*/ 0 w 14981"/>
                      <a:gd name="connsiteY0" fmla="*/ 3074 h 5370"/>
                      <a:gd name="connsiteX1" fmla="*/ 1090 w 14981"/>
                      <a:gd name="connsiteY1" fmla="*/ 0 h 5370"/>
                      <a:gd name="connsiteX2" fmla="*/ 14982 w 14981"/>
                      <a:gd name="connsiteY2" fmla="*/ 2296 h 5370"/>
                      <a:gd name="connsiteX3" fmla="*/ 13892 w 14981"/>
                      <a:gd name="connsiteY3" fmla="*/ 5370 h 5370"/>
                    </a:gdLst>
                    <a:ahLst/>
                    <a:cxnLst>
                      <a:cxn ang="0">
                        <a:pos x="connsiteX0" y="connsiteY0"/>
                      </a:cxn>
                      <a:cxn ang="0">
                        <a:pos x="connsiteX1" y="connsiteY1"/>
                      </a:cxn>
                      <a:cxn ang="0">
                        <a:pos x="connsiteX2" y="connsiteY2"/>
                      </a:cxn>
                      <a:cxn ang="0">
                        <a:pos x="connsiteX3" y="connsiteY3"/>
                      </a:cxn>
                    </a:cxnLst>
                    <a:rect l="l" t="t" r="r" b="b"/>
                    <a:pathLst>
                      <a:path w="14981" h="5370">
                        <a:moveTo>
                          <a:pt x="0" y="3074"/>
                        </a:moveTo>
                        <a:lnTo>
                          <a:pt x="1090" y="0"/>
                        </a:lnTo>
                        <a:lnTo>
                          <a:pt x="14982" y="2296"/>
                        </a:lnTo>
                        <a:lnTo>
                          <a:pt x="13892" y="537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sp>
            <p:nvSpPr>
              <p:cNvPr id="30850" name="Freeform: Shape 1094"/>
              <p:cNvSpPr>
                <a:spLocks/>
              </p:cNvSpPr>
              <p:nvPr/>
            </p:nvSpPr>
            <p:spPr bwMode="auto">
              <a:xfrm>
                <a:off x="4457854" y="1531133"/>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1" name="Freeform: Shape 1095"/>
              <p:cNvSpPr>
                <a:spLocks/>
              </p:cNvSpPr>
              <p:nvPr/>
            </p:nvSpPr>
            <p:spPr bwMode="auto">
              <a:xfrm>
                <a:off x="4455597" y="1537515"/>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2" name="Freeform: Shape 1096"/>
              <p:cNvSpPr>
                <a:spLocks/>
              </p:cNvSpPr>
              <p:nvPr/>
            </p:nvSpPr>
            <p:spPr bwMode="auto">
              <a:xfrm>
                <a:off x="4453340" y="1543936"/>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3" name="Freeform: Shape 1097"/>
              <p:cNvSpPr>
                <a:spLocks/>
              </p:cNvSpPr>
              <p:nvPr/>
            </p:nvSpPr>
            <p:spPr bwMode="auto">
              <a:xfrm>
                <a:off x="4451083" y="1550318"/>
                <a:ext cx="61601" cy="12569"/>
              </a:xfrm>
              <a:custGeom>
                <a:avLst/>
                <a:gdLst>
                  <a:gd name="T0" fmla="*/ 60745 w 61601"/>
                  <a:gd name="T1" fmla="*/ 12569 h 12569"/>
                  <a:gd name="T2" fmla="*/ 0 w 61601"/>
                  <a:gd name="T3" fmla="*/ 2491 h 12569"/>
                  <a:gd name="T4" fmla="*/ 856 w 61601"/>
                  <a:gd name="T5" fmla="*/ 0 h 12569"/>
                  <a:gd name="T6" fmla="*/ 61601 w 61601"/>
                  <a:gd name="T7" fmla="*/ 10118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118"/>
                    </a:lnTo>
                    <a:lnTo>
                      <a:pt x="60745" y="12569"/>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4" name="Freeform: Shape 1098"/>
              <p:cNvSpPr>
                <a:spLocks/>
              </p:cNvSpPr>
              <p:nvPr/>
            </p:nvSpPr>
            <p:spPr bwMode="auto">
              <a:xfrm>
                <a:off x="4448826" y="1556739"/>
                <a:ext cx="61601" cy="12569"/>
              </a:xfrm>
              <a:custGeom>
                <a:avLst/>
                <a:gdLst>
                  <a:gd name="T0" fmla="*/ 60745 w 61601"/>
                  <a:gd name="T1" fmla="*/ 12569 h 12569"/>
                  <a:gd name="T2" fmla="*/ 0 w 61601"/>
                  <a:gd name="T3" fmla="*/ 2452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52"/>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5" name="Freeform: Shape 1099"/>
              <p:cNvSpPr>
                <a:spLocks/>
              </p:cNvSpPr>
              <p:nvPr/>
            </p:nvSpPr>
            <p:spPr bwMode="auto">
              <a:xfrm>
                <a:off x="4446569" y="1563160"/>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6" name="Freeform: Shape 1100"/>
              <p:cNvSpPr>
                <a:spLocks/>
              </p:cNvSpPr>
              <p:nvPr/>
            </p:nvSpPr>
            <p:spPr bwMode="auto">
              <a:xfrm>
                <a:off x="4444312" y="1569542"/>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7" name="Freeform: Shape 1101"/>
              <p:cNvSpPr>
                <a:spLocks/>
              </p:cNvSpPr>
              <p:nvPr/>
            </p:nvSpPr>
            <p:spPr bwMode="auto">
              <a:xfrm>
                <a:off x="4442016" y="1575963"/>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8" name="Freeform: Shape 1102"/>
              <p:cNvSpPr>
                <a:spLocks/>
              </p:cNvSpPr>
              <p:nvPr/>
            </p:nvSpPr>
            <p:spPr bwMode="auto">
              <a:xfrm>
                <a:off x="4439759" y="1582384"/>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59" name="Freeform: Shape 1103"/>
              <p:cNvSpPr>
                <a:spLocks/>
              </p:cNvSpPr>
              <p:nvPr/>
            </p:nvSpPr>
            <p:spPr bwMode="auto">
              <a:xfrm>
                <a:off x="4437502" y="1588765"/>
                <a:ext cx="61640" cy="12569"/>
              </a:xfrm>
              <a:custGeom>
                <a:avLst/>
                <a:gdLst>
                  <a:gd name="T0" fmla="*/ 60745 w 61640"/>
                  <a:gd name="T1" fmla="*/ 12569 h 12569"/>
                  <a:gd name="T2" fmla="*/ 0 w 61640"/>
                  <a:gd name="T3" fmla="*/ 2491 h 12569"/>
                  <a:gd name="T4" fmla="*/ 895 w 61640"/>
                  <a:gd name="T5" fmla="*/ 0 h 12569"/>
                  <a:gd name="T6" fmla="*/ 61640 w 61640"/>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69">
                    <a:moveTo>
                      <a:pt x="60745" y="12569"/>
                    </a:moveTo>
                    <a:lnTo>
                      <a:pt x="0" y="2491"/>
                    </a:lnTo>
                    <a:lnTo>
                      <a:pt x="895" y="0"/>
                    </a:lnTo>
                    <a:lnTo>
                      <a:pt x="61640" y="10079"/>
                    </a:lnTo>
                    <a:lnTo>
                      <a:pt x="60745" y="12569"/>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60" name="Freeform: Shape 1104"/>
              <p:cNvSpPr>
                <a:spLocks/>
              </p:cNvSpPr>
              <p:nvPr/>
            </p:nvSpPr>
            <p:spPr bwMode="auto">
              <a:xfrm>
                <a:off x="4435245" y="1595186"/>
                <a:ext cx="61640" cy="12530"/>
              </a:xfrm>
              <a:custGeom>
                <a:avLst/>
                <a:gdLst>
                  <a:gd name="T0" fmla="*/ 60745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45" y="12530"/>
                    </a:moveTo>
                    <a:lnTo>
                      <a:pt x="0" y="2452"/>
                    </a:lnTo>
                    <a:lnTo>
                      <a:pt x="895" y="0"/>
                    </a:lnTo>
                    <a:lnTo>
                      <a:pt x="61640" y="10079"/>
                    </a:lnTo>
                    <a:lnTo>
                      <a:pt x="60745" y="12530"/>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grpSp>
        <p:nvGrpSpPr>
          <p:cNvPr id="1106" name="Graphic 9">
            <a:extLst>
              <a:ext uri="{FF2B5EF4-FFF2-40B4-BE49-F238E27FC236}">
                <a16:creationId xmlns:a16="http://schemas.microsoft.com/office/drawing/2014/main" id="{78EC07CF-5A05-4689-974A-73ECDDFAFD54}"/>
              </a:ext>
            </a:extLst>
          </p:cNvPr>
          <p:cNvGrpSpPr/>
          <p:nvPr/>
        </p:nvGrpSpPr>
        <p:grpSpPr>
          <a:xfrm>
            <a:off x="4598684" y="1508252"/>
            <a:ext cx="243953" cy="206284"/>
            <a:chOff x="4598684" y="1508252"/>
            <a:chExt cx="243953" cy="206284"/>
          </a:xfrm>
          <a:noFill/>
        </p:grpSpPr>
        <p:sp>
          <p:nvSpPr>
            <p:cNvPr id="1107" name="Freeform: Shape 1106">
              <a:extLst>
                <a:ext uri="{FF2B5EF4-FFF2-40B4-BE49-F238E27FC236}">
                  <a16:creationId xmlns:a16="http://schemas.microsoft.com/office/drawing/2014/main" id="{760CF91B-BD85-4402-9BB9-16D0D7155E78}"/>
                </a:ext>
              </a:extLst>
            </p:cNvPr>
            <p:cNvSpPr/>
            <p:nvPr/>
          </p:nvSpPr>
          <p:spPr>
            <a:xfrm>
              <a:off x="4775900" y="1709205"/>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08" name="Freeform: Shape 1107">
              <a:extLst>
                <a:ext uri="{FF2B5EF4-FFF2-40B4-BE49-F238E27FC236}">
                  <a16:creationId xmlns:a16="http://schemas.microsoft.com/office/drawing/2014/main" id="{022DE692-F956-4BD9-98F0-4CF0F6A75DF7}"/>
                </a:ext>
              </a:extLst>
            </p:cNvPr>
            <p:cNvSpPr/>
            <p:nvPr/>
          </p:nvSpPr>
          <p:spPr>
            <a:xfrm>
              <a:off x="4609969" y="1687257"/>
              <a:ext cx="154489" cy="24593"/>
            </a:xfrm>
            <a:custGeom>
              <a:avLst/>
              <a:gdLst>
                <a:gd name="connsiteX0" fmla="*/ 154489 w 154489"/>
                <a:gd name="connsiteY0" fmla="*/ 24594 h 24593"/>
                <a:gd name="connsiteX1" fmla="*/ 0 w 154489"/>
                <a:gd name="connsiteY1" fmla="*/ 0 h 24593"/>
              </a:gdLst>
              <a:ahLst/>
              <a:cxnLst>
                <a:cxn ang="0">
                  <a:pos x="connsiteX0" y="connsiteY0"/>
                </a:cxn>
                <a:cxn ang="0">
                  <a:pos x="connsiteX1" y="connsiteY1"/>
                </a:cxn>
              </a:cxnLst>
              <a:rect l="l" t="t" r="r" b="b"/>
              <a:pathLst>
                <a:path w="154489" h="24593">
                  <a:moveTo>
                    <a:pt x="154489" y="24594"/>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09" name="Freeform: Shape 1108">
              <a:extLst>
                <a:ext uri="{FF2B5EF4-FFF2-40B4-BE49-F238E27FC236}">
                  <a16:creationId xmlns:a16="http://schemas.microsoft.com/office/drawing/2014/main" id="{521AED7F-36FB-4850-B876-0F56D1CFA189}"/>
                </a:ext>
              </a:extLst>
            </p:cNvPr>
            <p:cNvSpPr/>
            <p:nvPr/>
          </p:nvSpPr>
          <p:spPr>
            <a:xfrm>
              <a:off x="4598684" y="1680136"/>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0" name="Freeform: Shape 1109">
              <a:extLst>
                <a:ext uri="{FF2B5EF4-FFF2-40B4-BE49-F238E27FC236}">
                  <a16:creationId xmlns:a16="http://schemas.microsoft.com/office/drawing/2014/main" id="{544C269C-F2CE-4968-8880-303C517151F1}"/>
                </a:ext>
              </a:extLst>
            </p:cNvPr>
            <p:cNvSpPr/>
            <p:nvPr/>
          </p:nvSpPr>
          <p:spPr>
            <a:xfrm>
              <a:off x="4604366" y="1519148"/>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1" name="Freeform: Shape 1110">
              <a:extLst>
                <a:ext uri="{FF2B5EF4-FFF2-40B4-BE49-F238E27FC236}">
                  <a16:creationId xmlns:a16="http://schemas.microsoft.com/office/drawing/2014/main" id="{E85BF5C3-358E-4975-B1DB-E7E3666B0CF7}"/>
                </a:ext>
              </a:extLst>
            </p:cNvPr>
            <p:cNvSpPr/>
            <p:nvPr/>
          </p:nvSpPr>
          <p:spPr>
            <a:xfrm>
              <a:off x="4658028" y="1508252"/>
              <a:ext cx="7393" cy="5331"/>
            </a:xfrm>
            <a:custGeom>
              <a:avLst/>
              <a:gdLst>
                <a:gd name="connsiteX0" fmla="*/ 0 w 7393"/>
                <a:gd name="connsiteY0" fmla="*/ 5331 h 5331"/>
                <a:gd name="connsiteX1" fmla="*/ 1868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68"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2" name="Freeform: Shape 1111">
              <a:extLst>
                <a:ext uri="{FF2B5EF4-FFF2-40B4-BE49-F238E27FC236}">
                  <a16:creationId xmlns:a16="http://schemas.microsoft.com/office/drawing/2014/main" id="{85CC14D6-34CA-4FF7-BC3D-83A69E61F5DE}"/>
                </a:ext>
              </a:extLst>
            </p:cNvPr>
            <p:cNvSpPr/>
            <p:nvPr/>
          </p:nvSpPr>
          <p:spPr>
            <a:xfrm>
              <a:off x="4676902" y="1510937"/>
              <a:ext cx="154450" cy="24593"/>
            </a:xfrm>
            <a:custGeom>
              <a:avLst/>
              <a:gdLst>
                <a:gd name="connsiteX0" fmla="*/ 0 w 154450"/>
                <a:gd name="connsiteY0" fmla="*/ 0 h 24593"/>
                <a:gd name="connsiteX1" fmla="*/ 154451 w 154450"/>
                <a:gd name="connsiteY1" fmla="*/ 24594 h 24593"/>
              </a:gdLst>
              <a:ahLst/>
              <a:cxnLst>
                <a:cxn ang="0">
                  <a:pos x="connsiteX0" y="connsiteY0"/>
                </a:cxn>
                <a:cxn ang="0">
                  <a:pos x="connsiteX1" y="connsiteY1"/>
                </a:cxn>
              </a:cxnLst>
              <a:rect l="l" t="t" r="r" b="b"/>
              <a:pathLst>
                <a:path w="154450" h="24593">
                  <a:moveTo>
                    <a:pt x="0" y="0"/>
                  </a:moveTo>
                  <a:lnTo>
                    <a:pt x="154451"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3" name="Freeform: Shape 1112">
              <a:extLst>
                <a:ext uri="{FF2B5EF4-FFF2-40B4-BE49-F238E27FC236}">
                  <a16:creationId xmlns:a16="http://schemas.microsoft.com/office/drawing/2014/main" id="{8C7804EA-AB48-416D-B2B5-ABFA19A529E7}"/>
                </a:ext>
              </a:extLst>
            </p:cNvPr>
            <p:cNvSpPr/>
            <p:nvPr/>
          </p:nvSpPr>
          <p:spPr>
            <a:xfrm>
              <a:off x="4837073" y="1536426"/>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4" name="Freeform: Shape 1113">
              <a:extLst>
                <a:ext uri="{FF2B5EF4-FFF2-40B4-BE49-F238E27FC236}">
                  <a16:creationId xmlns:a16="http://schemas.microsoft.com/office/drawing/2014/main" id="{37D1BD42-F180-4AEF-911F-3EF48B6C65A0}"/>
                </a:ext>
              </a:extLst>
            </p:cNvPr>
            <p:cNvSpPr/>
            <p:nvPr/>
          </p:nvSpPr>
          <p:spPr>
            <a:xfrm>
              <a:off x="4785200" y="1553743"/>
              <a:ext cx="51794" cy="149936"/>
            </a:xfrm>
            <a:custGeom>
              <a:avLst/>
              <a:gdLst>
                <a:gd name="connsiteX0" fmla="*/ 51795 w 51794"/>
                <a:gd name="connsiteY0" fmla="*/ 0 h 149936"/>
                <a:gd name="connsiteX1" fmla="*/ 0 w 51794"/>
                <a:gd name="connsiteY1" fmla="*/ 149937 h 149936"/>
              </a:gdLst>
              <a:ahLst/>
              <a:cxnLst>
                <a:cxn ang="0">
                  <a:pos x="connsiteX0" y="connsiteY0"/>
                </a:cxn>
                <a:cxn ang="0">
                  <a:pos x="connsiteX1" y="connsiteY1"/>
                </a:cxn>
              </a:cxnLst>
              <a:rect l="l" t="t" r="r" b="b"/>
              <a:pathLst>
                <a:path w="51794" h="149936">
                  <a:moveTo>
                    <a:pt x="51795" y="0"/>
                  </a:moveTo>
                  <a:lnTo>
                    <a:pt x="0" y="149937"/>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nvGrpSpPr>
          <p:cNvPr id="1115" name="Graphic 9"/>
          <p:cNvGrpSpPr>
            <a:grpSpLocks/>
          </p:cNvGrpSpPr>
          <p:nvPr/>
        </p:nvGrpSpPr>
        <p:grpSpPr bwMode="auto">
          <a:xfrm>
            <a:off x="4560888" y="1462088"/>
            <a:ext cx="242887" cy="206375"/>
            <a:chOff x="4560276" y="1461672"/>
            <a:chExt cx="243953" cy="206284"/>
          </a:xfrm>
        </p:grpSpPr>
        <p:sp>
          <p:nvSpPr>
            <p:cNvPr id="30843" name="Freeform: Shape 1115"/>
            <p:cNvSpPr>
              <a:spLocks/>
            </p:cNvSpPr>
            <p:nvPr/>
          </p:nvSpPr>
          <p:spPr bwMode="auto">
            <a:xfrm>
              <a:off x="4560276" y="1461672"/>
              <a:ext cx="243953" cy="206284"/>
            </a:xfrm>
            <a:custGeom>
              <a:avLst/>
              <a:gdLst>
                <a:gd name="T0" fmla="*/ 182780 w 243953"/>
                <a:gd name="T1" fmla="*/ 206285 h 206284"/>
                <a:gd name="T2" fmla="*/ 0 w 243953"/>
                <a:gd name="T3" fmla="*/ 177216 h 206284"/>
                <a:gd name="T4" fmla="*/ 61173 w 243953"/>
                <a:gd name="T5" fmla="*/ 0 h 206284"/>
                <a:gd name="T6" fmla="*/ 243953 w 243953"/>
                <a:gd name="T7" fmla="*/ 29069 h 2062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953" h="206284">
                  <a:moveTo>
                    <a:pt x="182780" y="206285"/>
                  </a:moveTo>
                  <a:lnTo>
                    <a:pt x="0" y="177216"/>
                  </a:lnTo>
                  <a:lnTo>
                    <a:pt x="61173" y="0"/>
                  </a:lnTo>
                  <a:lnTo>
                    <a:pt x="243953" y="29069"/>
                  </a:lnTo>
                  <a:lnTo>
                    <a:pt x="182780" y="206285"/>
                  </a:lnTo>
                  <a:close/>
                </a:path>
              </a:pathLst>
            </a:custGeom>
            <a:solidFill>
              <a:srgbClr val="8DC63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117" name="Graphic 9">
              <a:extLst>
                <a:ext uri="{FF2B5EF4-FFF2-40B4-BE49-F238E27FC236}">
                  <a16:creationId xmlns:a16="http://schemas.microsoft.com/office/drawing/2014/main" id="{2582CBB9-F85D-4196-A319-21C9CDA94AFC}"/>
                </a:ext>
              </a:extLst>
            </p:cNvPr>
            <p:cNvGrpSpPr/>
            <p:nvPr/>
          </p:nvGrpSpPr>
          <p:grpSpPr>
            <a:xfrm>
              <a:off x="4592224" y="1503127"/>
              <a:ext cx="181676" cy="124241"/>
              <a:chOff x="4592224" y="1503127"/>
              <a:chExt cx="181676" cy="124241"/>
            </a:xfrm>
            <a:solidFill>
              <a:srgbClr val="FFFFFF"/>
            </a:solidFill>
          </p:grpSpPr>
          <p:sp>
            <p:nvSpPr>
              <p:cNvPr id="1118" name="Freeform: Shape 1117">
                <a:extLst>
                  <a:ext uri="{FF2B5EF4-FFF2-40B4-BE49-F238E27FC236}">
                    <a16:creationId xmlns:a16="http://schemas.microsoft.com/office/drawing/2014/main" id="{11577402-8CB3-4E06-AC25-9DDAD9403296}"/>
                  </a:ext>
                </a:extLst>
              </p:cNvPr>
              <p:cNvSpPr/>
              <p:nvPr/>
            </p:nvSpPr>
            <p:spPr>
              <a:xfrm>
                <a:off x="4592224" y="1548100"/>
                <a:ext cx="143826" cy="79268"/>
              </a:xfrm>
              <a:custGeom>
                <a:avLst/>
                <a:gdLst>
                  <a:gd name="connsiteX0" fmla="*/ 0 w 143826"/>
                  <a:gd name="connsiteY0" fmla="*/ 55414 h 79268"/>
                  <a:gd name="connsiteX1" fmla="*/ 143827 w 143826"/>
                  <a:gd name="connsiteY1" fmla="*/ 79268 h 79268"/>
                  <a:gd name="connsiteX2" fmla="*/ 141064 w 143826"/>
                  <a:gd name="connsiteY2" fmla="*/ 20391 h 79268"/>
                  <a:gd name="connsiteX3" fmla="*/ 80047 w 143826"/>
                  <a:gd name="connsiteY3" fmla="*/ 34439 h 79268"/>
                  <a:gd name="connsiteX4" fmla="*/ 50666 w 143826"/>
                  <a:gd name="connsiteY4" fmla="*/ 0 h 7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6" h="79268">
                    <a:moveTo>
                      <a:pt x="0" y="55414"/>
                    </a:moveTo>
                    <a:lnTo>
                      <a:pt x="143827" y="79268"/>
                    </a:lnTo>
                    <a:lnTo>
                      <a:pt x="141064" y="20391"/>
                    </a:lnTo>
                    <a:lnTo>
                      <a:pt x="80047" y="34439"/>
                    </a:lnTo>
                    <a:lnTo>
                      <a:pt x="50666"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119" name="Freeform: Shape 1118">
                <a:extLst>
                  <a:ext uri="{FF2B5EF4-FFF2-40B4-BE49-F238E27FC236}">
                    <a16:creationId xmlns:a16="http://schemas.microsoft.com/office/drawing/2014/main" id="{39A898FD-F956-4867-AEA1-216B8C8C56AF}"/>
                  </a:ext>
                </a:extLst>
              </p:cNvPr>
              <p:cNvSpPr/>
              <p:nvPr/>
            </p:nvSpPr>
            <p:spPr>
              <a:xfrm rot="-1983551">
                <a:off x="4718258" y="1513063"/>
                <a:ext cx="48486" cy="40626"/>
              </a:xfrm>
              <a:custGeom>
                <a:avLst/>
                <a:gdLst>
                  <a:gd name="connsiteX0" fmla="*/ 48487 w 48486"/>
                  <a:gd name="connsiteY0" fmla="*/ 20313 h 40626"/>
                  <a:gd name="connsiteX1" fmla="*/ 24243 w 48486"/>
                  <a:gd name="connsiteY1" fmla="*/ 40626 h 40626"/>
                  <a:gd name="connsiteX2" fmla="*/ 0 w 48486"/>
                  <a:gd name="connsiteY2" fmla="*/ 20313 h 40626"/>
                  <a:gd name="connsiteX3" fmla="*/ 24243 w 48486"/>
                  <a:gd name="connsiteY3" fmla="*/ 0 h 40626"/>
                  <a:gd name="connsiteX4" fmla="*/ 48487 w 48486"/>
                  <a:gd name="connsiteY4" fmla="*/ 20313 h 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6" h="40626">
                    <a:moveTo>
                      <a:pt x="48487" y="20313"/>
                    </a:moveTo>
                    <a:cubicBezTo>
                      <a:pt x="48487" y="31532"/>
                      <a:pt x="37632" y="40626"/>
                      <a:pt x="24243" y="40626"/>
                    </a:cubicBezTo>
                    <a:cubicBezTo>
                      <a:pt x="10854" y="40626"/>
                      <a:pt x="0" y="31532"/>
                      <a:pt x="0" y="20313"/>
                    </a:cubicBezTo>
                    <a:cubicBezTo>
                      <a:pt x="0" y="9094"/>
                      <a:pt x="10854" y="0"/>
                      <a:pt x="24243" y="0"/>
                    </a:cubicBezTo>
                    <a:cubicBezTo>
                      <a:pt x="37632" y="0"/>
                      <a:pt x="48487" y="9094"/>
                      <a:pt x="48487" y="20313"/>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sp>
        <p:nvSpPr>
          <p:cNvPr id="1120" name="TextBox 1119">
            <a:extLst>
              <a:ext uri="{FF2B5EF4-FFF2-40B4-BE49-F238E27FC236}">
                <a16:creationId xmlns:a16="http://schemas.microsoft.com/office/drawing/2014/main" id="{6E7E286D-E586-4B78-8C7E-7B4E1A3493B4}"/>
              </a:ext>
            </a:extLst>
          </p:cNvPr>
          <p:cNvSpPr txBox="1"/>
          <p:nvPr/>
        </p:nvSpPr>
        <p:spPr>
          <a:xfrm>
            <a:off x="4787900" y="1562100"/>
            <a:ext cx="423863" cy="192088"/>
          </a:xfrm>
          <a:prstGeom prst="rect">
            <a:avLst/>
          </a:prstGeom>
          <a:noFill/>
        </p:spPr>
        <p:txBody>
          <a:bodyPr wrap="none">
            <a:spAutoFit/>
          </a:bodyPr>
          <a:lstStyle/>
          <a:p>
            <a:pPr eaLnBrk="1" fontAlgn="auto" hangingPunct="1">
              <a:spcBef>
                <a:spcPts val="0"/>
              </a:spcBef>
              <a:spcAft>
                <a:spcPts val="0"/>
              </a:spcAft>
              <a:buClr>
                <a:srgbClr val="000000"/>
              </a:buClr>
              <a:buFont typeface="Arial"/>
              <a:buNone/>
              <a:defRPr/>
            </a:pPr>
            <a:r>
              <a:rPr lang="vi-VN" sz="457" kern="0">
                <a:solidFill>
                  <a:srgbClr val="173756"/>
                </a:solidFill>
                <a:latin typeface="Arial"/>
                <a:ea typeface="Arial"/>
                <a:cs typeface="Arial"/>
                <a:sym typeface="Arial"/>
                <a:rtl val="0"/>
              </a:rPr>
              <a:t>&lt;C M S&gt;</a:t>
            </a:r>
          </a:p>
        </p:txBody>
      </p:sp>
      <p:sp>
        <p:nvSpPr>
          <p:cNvPr id="30745" name="Freeform: Shape 1120"/>
          <p:cNvSpPr>
            <a:spLocks/>
          </p:cNvSpPr>
          <p:nvPr/>
        </p:nvSpPr>
        <p:spPr bwMode="auto">
          <a:xfrm>
            <a:off x="3614738" y="1928813"/>
            <a:ext cx="1393825" cy="352425"/>
          </a:xfrm>
          <a:custGeom>
            <a:avLst/>
            <a:gdLst>
              <a:gd name="T0" fmla="*/ 1394296 w 1394296"/>
              <a:gd name="T1" fmla="*/ 140325 h 352757"/>
              <a:gd name="T2" fmla="*/ 901604 w 1394296"/>
              <a:gd name="T3" fmla="*/ 352758 h 352757"/>
              <a:gd name="T4" fmla="*/ 0 w 1394296"/>
              <a:gd name="T5" fmla="*/ 131024 h 352757"/>
              <a:gd name="T6" fmla="*/ 543826 w 1394296"/>
              <a:gd name="T7" fmla="*/ 0 h 3527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4296" h="352757">
                <a:moveTo>
                  <a:pt x="1394296" y="140325"/>
                </a:moveTo>
                <a:lnTo>
                  <a:pt x="901604" y="352758"/>
                </a:lnTo>
                <a:lnTo>
                  <a:pt x="0" y="131024"/>
                </a:lnTo>
                <a:lnTo>
                  <a:pt x="543826" y="0"/>
                </a:lnTo>
                <a:lnTo>
                  <a:pt x="1394296" y="140325"/>
                </a:lnTo>
                <a:close/>
              </a:path>
            </a:pathLst>
          </a:custGeom>
          <a:solidFill>
            <a:srgbClr val="E6E7E8"/>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46" name="Freeform: Shape 1121"/>
          <p:cNvSpPr>
            <a:spLocks/>
          </p:cNvSpPr>
          <p:nvPr/>
        </p:nvSpPr>
        <p:spPr bwMode="auto">
          <a:xfrm>
            <a:off x="3884613" y="1938338"/>
            <a:ext cx="1039812" cy="239712"/>
          </a:xfrm>
          <a:custGeom>
            <a:avLst/>
            <a:gdLst>
              <a:gd name="T0" fmla="*/ 1038868 w 1038867"/>
              <a:gd name="T1" fmla="*/ 138984 h 240706"/>
              <a:gd name="T2" fmla="*/ 280118 w 1038867"/>
              <a:gd name="T3" fmla="*/ 1384 h 240706"/>
              <a:gd name="T4" fmla="*/ 280118 w 1038867"/>
              <a:gd name="T5" fmla="*/ 1384 h 240706"/>
              <a:gd name="T6" fmla="*/ 909 w 1038867"/>
              <a:gd name="T7" fmla="*/ 73998 h 240706"/>
              <a:gd name="T8" fmla="*/ 762188 w 1038867"/>
              <a:gd name="T9" fmla="*/ 240706 h 240706"/>
              <a:gd name="T10" fmla="*/ 1038868 w 1038867"/>
              <a:gd name="T11" fmla="*/ 138984 h 240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8867" h="240706">
                <a:moveTo>
                  <a:pt x="1038868" y="138984"/>
                </a:moveTo>
                <a:lnTo>
                  <a:pt x="280118" y="1384"/>
                </a:lnTo>
                <a:cubicBezTo>
                  <a:pt x="280118" y="1384"/>
                  <a:pt x="301288" y="-1730"/>
                  <a:pt x="280118" y="1384"/>
                </a:cubicBezTo>
                <a:cubicBezTo>
                  <a:pt x="257470" y="4730"/>
                  <a:pt x="-17770" y="79290"/>
                  <a:pt x="909" y="73998"/>
                </a:cubicBezTo>
                <a:lnTo>
                  <a:pt x="762188" y="240706"/>
                </a:lnTo>
                <a:lnTo>
                  <a:pt x="1038868" y="138984"/>
                </a:lnTo>
                <a:close/>
              </a:path>
            </a:pathLst>
          </a:custGeom>
          <a:solidFill>
            <a:srgbClr val="D1D3D4"/>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47" name="Freeform: Shape 1122"/>
          <p:cNvSpPr>
            <a:spLocks/>
          </p:cNvSpPr>
          <p:nvPr/>
        </p:nvSpPr>
        <p:spPr bwMode="auto">
          <a:xfrm>
            <a:off x="4421188" y="1998663"/>
            <a:ext cx="73025" cy="17462"/>
          </a:xfrm>
          <a:custGeom>
            <a:avLst/>
            <a:gdLst>
              <a:gd name="T0" fmla="*/ 0 w 73820"/>
              <a:gd name="T1" fmla="*/ 9690 h 18484"/>
              <a:gd name="T2" fmla="*/ 28252 w 73820"/>
              <a:gd name="T3" fmla="*/ 0 h 18484"/>
              <a:gd name="T4" fmla="*/ 73820 w 73820"/>
              <a:gd name="T5" fmla="*/ 8289 h 18484"/>
              <a:gd name="T6" fmla="*/ 46931 w 73820"/>
              <a:gd name="T7" fmla="*/ 18484 h 18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820" h="18484">
                <a:moveTo>
                  <a:pt x="0" y="9690"/>
                </a:moveTo>
                <a:lnTo>
                  <a:pt x="28252" y="0"/>
                </a:lnTo>
                <a:lnTo>
                  <a:pt x="73820" y="8289"/>
                </a:lnTo>
                <a:lnTo>
                  <a:pt x="46931" y="18484"/>
                </a:lnTo>
                <a:lnTo>
                  <a:pt x="0" y="969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48" name="Freeform: Shape 1123"/>
          <p:cNvSpPr>
            <a:spLocks/>
          </p:cNvSpPr>
          <p:nvPr/>
        </p:nvSpPr>
        <p:spPr bwMode="auto">
          <a:xfrm>
            <a:off x="4354513" y="1985963"/>
            <a:ext cx="84137" cy="19050"/>
          </a:xfrm>
          <a:custGeom>
            <a:avLst/>
            <a:gdLst>
              <a:gd name="T0" fmla="*/ 0 w 84755"/>
              <a:gd name="T1" fmla="*/ 9339 h 19924"/>
              <a:gd name="T2" fmla="*/ 28524 w 84755"/>
              <a:gd name="T3" fmla="*/ 0 h 19924"/>
              <a:gd name="T4" fmla="*/ 84755 w 84755"/>
              <a:gd name="T5" fmla="*/ 10273 h 19924"/>
              <a:gd name="T6" fmla="*/ 56581 w 8475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755" h="19924">
                <a:moveTo>
                  <a:pt x="0" y="9339"/>
                </a:moveTo>
                <a:lnTo>
                  <a:pt x="28524" y="0"/>
                </a:lnTo>
                <a:lnTo>
                  <a:pt x="84755" y="10273"/>
                </a:lnTo>
                <a:lnTo>
                  <a:pt x="56581" y="19924"/>
                </a:lnTo>
                <a:lnTo>
                  <a:pt x="0" y="933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49" name="Freeform: Shape 1124"/>
          <p:cNvSpPr>
            <a:spLocks/>
          </p:cNvSpPr>
          <p:nvPr/>
        </p:nvSpPr>
        <p:spPr bwMode="auto">
          <a:xfrm>
            <a:off x="4719638" y="2052638"/>
            <a:ext cx="88900" cy="22225"/>
          </a:xfrm>
          <a:custGeom>
            <a:avLst/>
            <a:gdLst>
              <a:gd name="T0" fmla="*/ 0 w 88841"/>
              <a:gd name="T1" fmla="*/ 10779 h 21714"/>
              <a:gd name="T2" fmla="*/ 29925 w 88841"/>
              <a:gd name="T3" fmla="*/ 0 h 21714"/>
              <a:gd name="T4" fmla="*/ 88841 w 88841"/>
              <a:gd name="T5" fmla="*/ 10740 h 21714"/>
              <a:gd name="T6" fmla="*/ 58449 w 88841"/>
              <a:gd name="T7" fmla="*/ 21714 h 21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41" h="21714">
                <a:moveTo>
                  <a:pt x="0" y="10779"/>
                </a:moveTo>
                <a:lnTo>
                  <a:pt x="29925" y="0"/>
                </a:lnTo>
                <a:lnTo>
                  <a:pt x="88841" y="10740"/>
                </a:lnTo>
                <a:lnTo>
                  <a:pt x="58449" y="21714"/>
                </a:lnTo>
                <a:lnTo>
                  <a:pt x="0" y="1077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0" name="Freeform: Shape 1125"/>
          <p:cNvSpPr>
            <a:spLocks/>
          </p:cNvSpPr>
          <p:nvPr/>
        </p:nvSpPr>
        <p:spPr bwMode="auto">
          <a:xfrm>
            <a:off x="4476750" y="2008188"/>
            <a:ext cx="73025" cy="19050"/>
          </a:xfrm>
          <a:custGeom>
            <a:avLst/>
            <a:gdLst>
              <a:gd name="T0" fmla="*/ 0 w 72652"/>
              <a:gd name="T1" fmla="*/ 10196 h 18678"/>
              <a:gd name="T2" fmla="*/ 27006 w 72652"/>
              <a:gd name="T3" fmla="*/ 0 h 18678"/>
              <a:gd name="T4" fmla="*/ 72653 w 72652"/>
              <a:gd name="T5" fmla="*/ 8328 h 18678"/>
              <a:gd name="T6" fmla="*/ 45296 w 72652"/>
              <a:gd name="T7" fmla="*/ 18679 h 18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52" h="18678">
                <a:moveTo>
                  <a:pt x="0" y="10196"/>
                </a:moveTo>
                <a:lnTo>
                  <a:pt x="27006" y="0"/>
                </a:lnTo>
                <a:lnTo>
                  <a:pt x="72653" y="8328"/>
                </a:lnTo>
                <a:lnTo>
                  <a:pt x="45296" y="18679"/>
                </a:lnTo>
                <a:lnTo>
                  <a:pt x="0" y="1019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1" name="Freeform: Shape 1126"/>
          <p:cNvSpPr>
            <a:spLocks/>
          </p:cNvSpPr>
          <p:nvPr/>
        </p:nvSpPr>
        <p:spPr bwMode="auto">
          <a:xfrm>
            <a:off x="4654550" y="2041525"/>
            <a:ext cx="84138" cy="20638"/>
          </a:xfrm>
          <a:custGeom>
            <a:avLst/>
            <a:gdLst>
              <a:gd name="T0" fmla="*/ 0 w 85105"/>
              <a:gd name="T1" fmla="*/ 10585 h 20896"/>
              <a:gd name="T2" fmla="*/ 29341 w 85105"/>
              <a:gd name="T3" fmla="*/ 0 h 20896"/>
              <a:gd name="T4" fmla="*/ 85105 w 85105"/>
              <a:gd name="T5" fmla="*/ 10157 h 20896"/>
              <a:gd name="T6" fmla="*/ 55258 w 85105"/>
              <a:gd name="T7" fmla="*/ 20897 h 20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105" h="20896">
                <a:moveTo>
                  <a:pt x="0" y="10585"/>
                </a:moveTo>
                <a:lnTo>
                  <a:pt x="29341" y="0"/>
                </a:lnTo>
                <a:lnTo>
                  <a:pt x="85105" y="10157"/>
                </a:lnTo>
                <a:lnTo>
                  <a:pt x="55258" y="20897"/>
                </a:lnTo>
                <a:lnTo>
                  <a:pt x="0" y="10585"/>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2" name="Freeform: Shape 1127"/>
          <p:cNvSpPr>
            <a:spLocks/>
          </p:cNvSpPr>
          <p:nvPr/>
        </p:nvSpPr>
        <p:spPr bwMode="auto">
          <a:xfrm>
            <a:off x="4291013" y="1974850"/>
            <a:ext cx="80962" cy="19050"/>
          </a:xfrm>
          <a:custGeom>
            <a:avLst/>
            <a:gdLst>
              <a:gd name="T0" fmla="*/ 0 w 80202"/>
              <a:gd name="T1" fmla="*/ 8911 h 18601"/>
              <a:gd name="T2" fmla="*/ 29225 w 80202"/>
              <a:gd name="T3" fmla="*/ 0 h 18601"/>
              <a:gd name="T4" fmla="*/ 80202 w 80202"/>
              <a:gd name="T5" fmla="*/ 9301 h 18601"/>
              <a:gd name="T6" fmla="*/ 51795 w 80202"/>
              <a:gd name="T7" fmla="*/ 18601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202" h="18601">
                <a:moveTo>
                  <a:pt x="0" y="8911"/>
                </a:moveTo>
                <a:lnTo>
                  <a:pt x="29225" y="0"/>
                </a:lnTo>
                <a:lnTo>
                  <a:pt x="80202" y="9301"/>
                </a:lnTo>
                <a:lnTo>
                  <a:pt x="51795" y="18601"/>
                </a:lnTo>
                <a:lnTo>
                  <a:pt x="0" y="891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3" name="Freeform: Shape 1128"/>
          <p:cNvSpPr>
            <a:spLocks/>
          </p:cNvSpPr>
          <p:nvPr/>
        </p:nvSpPr>
        <p:spPr bwMode="auto">
          <a:xfrm>
            <a:off x="4589463" y="2028825"/>
            <a:ext cx="84137" cy="20638"/>
          </a:xfrm>
          <a:custGeom>
            <a:avLst/>
            <a:gdLst>
              <a:gd name="T0" fmla="*/ 0 w 83743"/>
              <a:gd name="T1" fmla="*/ 10390 h 20585"/>
              <a:gd name="T2" fmla="*/ 28797 w 83743"/>
              <a:gd name="T3" fmla="*/ 0 h 20585"/>
              <a:gd name="T4" fmla="*/ 83743 w 83743"/>
              <a:gd name="T5" fmla="*/ 10040 h 20585"/>
              <a:gd name="T6" fmla="*/ 54480 w 83743"/>
              <a:gd name="T7" fmla="*/ 20586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43" h="20585">
                <a:moveTo>
                  <a:pt x="0" y="10390"/>
                </a:moveTo>
                <a:lnTo>
                  <a:pt x="28797" y="0"/>
                </a:lnTo>
                <a:lnTo>
                  <a:pt x="83743" y="10040"/>
                </a:lnTo>
                <a:lnTo>
                  <a:pt x="54480" y="20586"/>
                </a:lnTo>
                <a:lnTo>
                  <a:pt x="0" y="1039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4" name="Freeform: Shape 1129"/>
          <p:cNvSpPr>
            <a:spLocks/>
          </p:cNvSpPr>
          <p:nvPr/>
        </p:nvSpPr>
        <p:spPr bwMode="auto">
          <a:xfrm>
            <a:off x="4532313" y="2017713"/>
            <a:ext cx="76200" cy="19050"/>
          </a:xfrm>
          <a:custGeom>
            <a:avLst/>
            <a:gdLst>
              <a:gd name="T0" fmla="*/ 0 w 76116"/>
              <a:gd name="T1" fmla="*/ 10390 h 19223"/>
              <a:gd name="T2" fmla="*/ 27473 w 76116"/>
              <a:gd name="T3" fmla="*/ 0 h 19223"/>
              <a:gd name="T4" fmla="*/ 76116 w 76116"/>
              <a:gd name="T5" fmla="*/ 8872 h 19223"/>
              <a:gd name="T6" fmla="*/ 47397 w 76116"/>
              <a:gd name="T7" fmla="*/ 19224 h 192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16" h="19223">
                <a:moveTo>
                  <a:pt x="0" y="10390"/>
                </a:moveTo>
                <a:lnTo>
                  <a:pt x="27473" y="0"/>
                </a:lnTo>
                <a:lnTo>
                  <a:pt x="76116" y="8872"/>
                </a:lnTo>
                <a:lnTo>
                  <a:pt x="47397" y="19224"/>
                </a:lnTo>
                <a:lnTo>
                  <a:pt x="0" y="1039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5" name="Freeform: Shape 1130"/>
          <p:cNvSpPr>
            <a:spLocks/>
          </p:cNvSpPr>
          <p:nvPr/>
        </p:nvSpPr>
        <p:spPr bwMode="auto">
          <a:xfrm>
            <a:off x="4176713" y="1955800"/>
            <a:ext cx="133350" cy="25400"/>
          </a:xfrm>
          <a:custGeom>
            <a:avLst/>
            <a:gdLst>
              <a:gd name="T0" fmla="*/ 0 w 133942"/>
              <a:gd name="T1" fmla="*/ 6693 h 26306"/>
              <a:gd name="T2" fmla="*/ 38564 w 133942"/>
              <a:gd name="T3" fmla="*/ 0 h 26306"/>
              <a:gd name="T4" fmla="*/ 133943 w 133942"/>
              <a:gd name="T5" fmla="*/ 17395 h 26306"/>
              <a:gd name="T6" fmla="*/ 104835 w 133942"/>
              <a:gd name="T7" fmla="*/ 26306 h 26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942" h="26306">
                <a:moveTo>
                  <a:pt x="0" y="6693"/>
                </a:moveTo>
                <a:lnTo>
                  <a:pt x="38564" y="0"/>
                </a:lnTo>
                <a:lnTo>
                  <a:pt x="133943" y="17395"/>
                </a:lnTo>
                <a:lnTo>
                  <a:pt x="104835" y="26306"/>
                </a:lnTo>
                <a:lnTo>
                  <a:pt x="0" y="669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6" name="Freeform: Shape 1131"/>
          <p:cNvSpPr>
            <a:spLocks/>
          </p:cNvSpPr>
          <p:nvPr/>
        </p:nvSpPr>
        <p:spPr bwMode="auto">
          <a:xfrm>
            <a:off x="4787900" y="2065338"/>
            <a:ext cx="95250" cy="22225"/>
          </a:xfrm>
          <a:custGeom>
            <a:avLst/>
            <a:gdLst>
              <a:gd name="T0" fmla="*/ 94717 w 94717"/>
              <a:gd name="T1" fmla="*/ 11713 h 21830"/>
              <a:gd name="T2" fmla="*/ 57788 w 94717"/>
              <a:gd name="T3" fmla="*/ 21831 h 21830"/>
              <a:gd name="T4" fmla="*/ 0 w 94717"/>
              <a:gd name="T5" fmla="*/ 11013 h 21830"/>
              <a:gd name="T6" fmla="*/ 30509 w 94717"/>
              <a:gd name="T7" fmla="*/ 0 h 21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717" h="21830">
                <a:moveTo>
                  <a:pt x="94717" y="11713"/>
                </a:moveTo>
                <a:lnTo>
                  <a:pt x="57788" y="21831"/>
                </a:lnTo>
                <a:lnTo>
                  <a:pt x="0" y="11013"/>
                </a:lnTo>
                <a:lnTo>
                  <a:pt x="30509" y="0"/>
                </a:lnTo>
                <a:lnTo>
                  <a:pt x="94717" y="1171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7" name="Freeform: Shape 1135"/>
          <p:cNvSpPr>
            <a:spLocks/>
          </p:cNvSpPr>
          <p:nvPr/>
        </p:nvSpPr>
        <p:spPr bwMode="auto">
          <a:xfrm>
            <a:off x="4697413" y="2097088"/>
            <a:ext cx="92075" cy="23812"/>
          </a:xfrm>
          <a:custGeom>
            <a:avLst/>
            <a:gdLst>
              <a:gd name="T0" fmla="*/ 31443 w 91681"/>
              <a:gd name="T1" fmla="*/ 0 h 23582"/>
              <a:gd name="T2" fmla="*/ 91682 w 91681"/>
              <a:gd name="T3" fmla="*/ 11908 h 23582"/>
              <a:gd name="T4" fmla="*/ 59539 w 91681"/>
              <a:gd name="T5" fmla="*/ 23582 h 23582"/>
              <a:gd name="T6" fmla="*/ 0 w 91681"/>
              <a:gd name="T7" fmla="*/ 11363 h 23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681" h="23582">
                <a:moveTo>
                  <a:pt x="31443" y="0"/>
                </a:moveTo>
                <a:lnTo>
                  <a:pt x="91682" y="11908"/>
                </a:lnTo>
                <a:lnTo>
                  <a:pt x="59539" y="23582"/>
                </a:lnTo>
                <a:lnTo>
                  <a:pt x="0" y="11363"/>
                </a:lnTo>
                <a:lnTo>
                  <a:pt x="31443"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8" name="Freeform: Shape 1155"/>
          <p:cNvSpPr>
            <a:spLocks/>
          </p:cNvSpPr>
          <p:nvPr/>
        </p:nvSpPr>
        <p:spPr bwMode="auto">
          <a:xfrm>
            <a:off x="3946525" y="2008188"/>
            <a:ext cx="96838" cy="23812"/>
          </a:xfrm>
          <a:custGeom>
            <a:avLst/>
            <a:gdLst>
              <a:gd name="T0" fmla="*/ 63313 w 97363"/>
              <a:gd name="T1" fmla="*/ 23193 h 23192"/>
              <a:gd name="T2" fmla="*/ 0 w 97363"/>
              <a:gd name="T3" fmla="*/ 10118 h 23192"/>
              <a:gd name="T4" fmla="*/ 37397 w 97363"/>
              <a:gd name="T5" fmla="*/ 0 h 23192"/>
              <a:gd name="T6" fmla="*/ 97363 w 97363"/>
              <a:gd name="T7" fmla="*/ 12764 h 23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63" h="23192">
                <a:moveTo>
                  <a:pt x="63313" y="23193"/>
                </a:moveTo>
                <a:lnTo>
                  <a:pt x="0" y="10118"/>
                </a:lnTo>
                <a:lnTo>
                  <a:pt x="37397" y="0"/>
                </a:lnTo>
                <a:lnTo>
                  <a:pt x="97363" y="12764"/>
                </a:lnTo>
                <a:lnTo>
                  <a:pt x="63313" y="2319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59" name="Freeform: Shape 1156"/>
          <p:cNvSpPr>
            <a:spLocks/>
          </p:cNvSpPr>
          <p:nvPr/>
        </p:nvSpPr>
        <p:spPr bwMode="auto">
          <a:xfrm>
            <a:off x="3995738" y="1997075"/>
            <a:ext cx="87312" cy="20638"/>
          </a:xfrm>
          <a:custGeom>
            <a:avLst/>
            <a:gdLst>
              <a:gd name="T0" fmla="*/ 59189 w 86545"/>
              <a:gd name="T1" fmla="*/ 20586 h 20585"/>
              <a:gd name="T2" fmla="*/ 0 w 86545"/>
              <a:gd name="T3" fmla="*/ 7977 h 20585"/>
              <a:gd name="T4" fmla="*/ 29341 w 86545"/>
              <a:gd name="T5" fmla="*/ 0 h 20585"/>
              <a:gd name="T6" fmla="*/ 86545 w 86545"/>
              <a:gd name="T7" fmla="*/ 12219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545" h="20585">
                <a:moveTo>
                  <a:pt x="59189" y="20586"/>
                </a:moveTo>
                <a:lnTo>
                  <a:pt x="0" y="7977"/>
                </a:lnTo>
                <a:lnTo>
                  <a:pt x="29341" y="0"/>
                </a:lnTo>
                <a:lnTo>
                  <a:pt x="86545" y="12219"/>
                </a:lnTo>
                <a:lnTo>
                  <a:pt x="59189" y="2058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0" name="Freeform: Shape 1157"/>
          <p:cNvSpPr>
            <a:spLocks/>
          </p:cNvSpPr>
          <p:nvPr/>
        </p:nvSpPr>
        <p:spPr bwMode="auto">
          <a:xfrm>
            <a:off x="4589463" y="2100263"/>
            <a:ext cx="92075" cy="23812"/>
          </a:xfrm>
          <a:custGeom>
            <a:avLst/>
            <a:gdLst>
              <a:gd name="T0" fmla="*/ 33116 w 92693"/>
              <a:gd name="T1" fmla="*/ 0 h 24476"/>
              <a:gd name="T2" fmla="*/ 92694 w 92693"/>
              <a:gd name="T3" fmla="*/ 12219 h 24476"/>
              <a:gd name="T4" fmla="*/ 58916 w 92693"/>
              <a:gd name="T5" fmla="*/ 24477 h 24476"/>
              <a:gd name="T6" fmla="*/ 0 w 92693"/>
              <a:gd name="T7" fmla="*/ 11947 h 244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693" h="24476">
                <a:moveTo>
                  <a:pt x="33116" y="0"/>
                </a:moveTo>
                <a:lnTo>
                  <a:pt x="92694" y="12219"/>
                </a:lnTo>
                <a:lnTo>
                  <a:pt x="58916" y="24477"/>
                </a:lnTo>
                <a:lnTo>
                  <a:pt x="0" y="11947"/>
                </a:lnTo>
                <a:lnTo>
                  <a:pt x="33116"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1" name="Freeform: Shape 1158"/>
          <p:cNvSpPr>
            <a:spLocks/>
          </p:cNvSpPr>
          <p:nvPr/>
        </p:nvSpPr>
        <p:spPr bwMode="auto">
          <a:xfrm>
            <a:off x="4608513" y="2058988"/>
            <a:ext cx="80962" cy="19050"/>
          </a:xfrm>
          <a:custGeom>
            <a:avLst/>
            <a:gdLst>
              <a:gd name="T0" fmla="*/ 54169 w 81252"/>
              <a:gd name="T1" fmla="*/ 20235 h 20235"/>
              <a:gd name="T2" fmla="*/ 0 w 81252"/>
              <a:gd name="T3" fmla="*/ 9534 h 20235"/>
              <a:gd name="T4" fmla="*/ 26306 w 81252"/>
              <a:gd name="T5" fmla="*/ 0 h 20235"/>
              <a:gd name="T6" fmla="*/ 81253 w 81252"/>
              <a:gd name="T7" fmla="*/ 10468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52" h="20235">
                <a:moveTo>
                  <a:pt x="54169" y="20235"/>
                </a:moveTo>
                <a:lnTo>
                  <a:pt x="0" y="9534"/>
                </a:lnTo>
                <a:lnTo>
                  <a:pt x="26306" y="0"/>
                </a:lnTo>
                <a:lnTo>
                  <a:pt x="81253" y="10468"/>
                </a:lnTo>
                <a:lnTo>
                  <a:pt x="54169" y="20235"/>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2" name="Freeform: Shape 1159"/>
          <p:cNvSpPr>
            <a:spLocks/>
          </p:cNvSpPr>
          <p:nvPr/>
        </p:nvSpPr>
        <p:spPr bwMode="auto">
          <a:xfrm>
            <a:off x="4738688" y="2084388"/>
            <a:ext cx="90487" cy="20637"/>
          </a:xfrm>
          <a:custGeom>
            <a:avLst/>
            <a:gdLst>
              <a:gd name="T0" fmla="*/ 28135 w 89035"/>
              <a:gd name="T1" fmla="*/ 0 h 22103"/>
              <a:gd name="T2" fmla="*/ 89036 w 89035"/>
              <a:gd name="T3" fmla="*/ 11596 h 22103"/>
              <a:gd name="T4" fmla="*/ 60161 w 89035"/>
              <a:gd name="T5" fmla="*/ 22103 h 22103"/>
              <a:gd name="T6" fmla="*/ 0 w 89035"/>
              <a:gd name="T7" fmla="*/ 10157 h 22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035" h="22103">
                <a:moveTo>
                  <a:pt x="28135" y="0"/>
                </a:moveTo>
                <a:lnTo>
                  <a:pt x="89036" y="11596"/>
                </a:lnTo>
                <a:lnTo>
                  <a:pt x="60161" y="22103"/>
                </a:lnTo>
                <a:lnTo>
                  <a:pt x="0" y="10157"/>
                </a:lnTo>
                <a:lnTo>
                  <a:pt x="28135"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3" name="Freeform: Shape 1160"/>
          <p:cNvSpPr>
            <a:spLocks/>
          </p:cNvSpPr>
          <p:nvPr/>
        </p:nvSpPr>
        <p:spPr bwMode="auto">
          <a:xfrm>
            <a:off x="4672013" y="2070100"/>
            <a:ext cx="85725" cy="22225"/>
          </a:xfrm>
          <a:custGeom>
            <a:avLst/>
            <a:gdLst>
              <a:gd name="T0" fmla="*/ 57282 w 85260"/>
              <a:gd name="T1" fmla="*/ 21169 h 21169"/>
              <a:gd name="T2" fmla="*/ 0 w 85260"/>
              <a:gd name="T3" fmla="*/ 9806 h 21169"/>
              <a:gd name="T4" fmla="*/ 27201 w 85260"/>
              <a:gd name="T5" fmla="*/ 0 h 21169"/>
              <a:gd name="T6" fmla="*/ 85261 w 85260"/>
              <a:gd name="T7" fmla="*/ 11052 h 21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260" h="21169">
                <a:moveTo>
                  <a:pt x="57282" y="21169"/>
                </a:moveTo>
                <a:lnTo>
                  <a:pt x="0" y="9806"/>
                </a:lnTo>
                <a:lnTo>
                  <a:pt x="27201" y="0"/>
                </a:lnTo>
                <a:lnTo>
                  <a:pt x="85261" y="11052"/>
                </a:lnTo>
                <a:lnTo>
                  <a:pt x="57282" y="2116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4" name="Freeform: Shape 1161"/>
          <p:cNvSpPr>
            <a:spLocks/>
          </p:cNvSpPr>
          <p:nvPr/>
        </p:nvSpPr>
        <p:spPr bwMode="auto">
          <a:xfrm>
            <a:off x="4545013" y="2046288"/>
            <a:ext cx="79375" cy="19050"/>
          </a:xfrm>
          <a:custGeom>
            <a:avLst/>
            <a:gdLst>
              <a:gd name="T0" fmla="*/ 53390 w 79579"/>
              <a:gd name="T1" fmla="*/ 19768 h 19768"/>
              <a:gd name="T2" fmla="*/ 0 w 79579"/>
              <a:gd name="T3" fmla="*/ 9184 h 19768"/>
              <a:gd name="T4" fmla="*/ 25450 w 79579"/>
              <a:gd name="T5" fmla="*/ 0 h 19768"/>
              <a:gd name="T6" fmla="*/ 79580 w 79579"/>
              <a:gd name="T7" fmla="*/ 10312 h 19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579" h="19768">
                <a:moveTo>
                  <a:pt x="53390" y="19768"/>
                </a:moveTo>
                <a:lnTo>
                  <a:pt x="0" y="9184"/>
                </a:lnTo>
                <a:lnTo>
                  <a:pt x="25450" y="0"/>
                </a:lnTo>
                <a:lnTo>
                  <a:pt x="79580" y="10312"/>
                </a:lnTo>
                <a:lnTo>
                  <a:pt x="53390" y="1976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5" name="Freeform: Shape 1162"/>
          <p:cNvSpPr>
            <a:spLocks/>
          </p:cNvSpPr>
          <p:nvPr/>
        </p:nvSpPr>
        <p:spPr bwMode="auto">
          <a:xfrm>
            <a:off x="4144963" y="1987550"/>
            <a:ext cx="82550" cy="19050"/>
          </a:xfrm>
          <a:custGeom>
            <a:avLst/>
            <a:gdLst>
              <a:gd name="T0" fmla="*/ 54441 w 82186"/>
              <a:gd name="T1" fmla="*/ 19029 h 19029"/>
              <a:gd name="T2" fmla="*/ 0 w 82186"/>
              <a:gd name="T3" fmla="*/ 7861 h 19029"/>
              <a:gd name="T4" fmla="*/ 28991 w 82186"/>
              <a:gd name="T5" fmla="*/ 0 h 19029"/>
              <a:gd name="T6" fmla="*/ 82187 w 82186"/>
              <a:gd name="T7" fmla="*/ 10546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186" h="19029">
                <a:moveTo>
                  <a:pt x="54441" y="19029"/>
                </a:moveTo>
                <a:lnTo>
                  <a:pt x="0" y="7861"/>
                </a:lnTo>
                <a:lnTo>
                  <a:pt x="28991" y="0"/>
                </a:lnTo>
                <a:lnTo>
                  <a:pt x="82187" y="10546"/>
                </a:lnTo>
                <a:lnTo>
                  <a:pt x="54441" y="1902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6" name="Freeform: Shape 1163"/>
          <p:cNvSpPr>
            <a:spLocks/>
          </p:cNvSpPr>
          <p:nvPr/>
        </p:nvSpPr>
        <p:spPr bwMode="auto">
          <a:xfrm>
            <a:off x="4081463" y="1973263"/>
            <a:ext cx="84137" cy="19050"/>
          </a:xfrm>
          <a:custGeom>
            <a:avLst/>
            <a:gdLst>
              <a:gd name="T0" fmla="*/ 54402 w 84210"/>
              <a:gd name="T1" fmla="*/ 18601 h 18601"/>
              <a:gd name="T2" fmla="*/ 0 w 84210"/>
              <a:gd name="T3" fmla="*/ 7433 h 18601"/>
              <a:gd name="T4" fmla="*/ 31015 w 84210"/>
              <a:gd name="T5" fmla="*/ 0 h 18601"/>
              <a:gd name="T6" fmla="*/ 84210 w 84210"/>
              <a:gd name="T7" fmla="*/ 10546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210" h="18601">
                <a:moveTo>
                  <a:pt x="54402" y="18601"/>
                </a:moveTo>
                <a:lnTo>
                  <a:pt x="0" y="7433"/>
                </a:lnTo>
                <a:lnTo>
                  <a:pt x="31015" y="0"/>
                </a:lnTo>
                <a:lnTo>
                  <a:pt x="84210" y="10546"/>
                </a:lnTo>
                <a:lnTo>
                  <a:pt x="54402" y="1860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7" name="Freeform: Shape 1164"/>
          <p:cNvSpPr>
            <a:spLocks/>
          </p:cNvSpPr>
          <p:nvPr/>
        </p:nvSpPr>
        <p:spPr bwMode="auto">
          <a:xfrm>
            <a:off x="4248150" y="1989138"/>
            <a:ext cx="76200" cy="17462"/>
          </a:xfrm>
          <a:custGeom>
            <a:avLst/>
            <a:gdLst>
              <a:gd name="T0" fmla="*/ 52534 w 75999"/>
              <a:gd name="T1" fmla="*/ 17667 h 17667"/>
              <a:gd name="T2" fmla="*/ 0 w 75999"/>
              <a:gd name="T3" fmla="*/ 7238 h 17667"/>
              <a:gd name="T4" fmla="*/ 23738 w 75999"/>
              <a:gd name="T5" fmla="*/ 0 h 17667"/>
              <a:gd name="T6" fmla="*/ 75999 w 75999"/>
              <a:gd name="T7" fmla="*/ 9962 h 176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99" h="17667">
                <a:moveTo>
                  <a:pt x="52534" y="17667"/>
                </a:moveTo>
                <a:lnTo>
                  <a:pt x="0" y="7238"/>
                </a:lnTo>
                <a:lnTo>
                  <a:pt x="23738" y="0"/>
                </a:lnTo>
                <a:lnTo>
                  <a:pt x="75999" y="9962"/>
                </a:lnTo>
                <a:lnTo>
                  <a:pt x="52534" y="17667"/>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8" name="Freeform: Shape 1165"/>
          <p:cNvSpPr>
            <a:spLocks/>
          </p:cNvSpPr>
          <p:nvPr/>
        </p:nvSpPr>
        <p:spPr bwMode="auto">
          <a:xfrm>
            <a:off x="4037013" y="1985963"/>
            <a:ext cx="85725" cy="20637"/>
          </a:xfrm>
          <a:custGeom>
            <a:avLst/>
            <a:gdLst>
              <a:gd name="T0" fmla="*/ 56465 w 85728"/>
              <a:gd name="T1" fmla="*/ 20274 h 20274"/>
              <a:gd name="T2" fmla="*/ 0 w 85728"/>
              <a:gd name="T3" fmla="*/ 8250 h 20274"/>
              <a:gd name="T4" fmla="*/ 30509 w 85728"/>
              <a:gd name="T5" fmla="*/ 0 h 20274"/>
              <a:gd name="T6" fmla="*/ 85728 w 85728"/>
              <a:gd name="T7" fmla="*/ 11324 h 20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728" h="20274">
                <a:moveTo>
                  <a:pt x="56465" y="20274"/>
                </a:moveTo>
                <a:lnTo>
                  <a:pt x="0" y="8250"/>
                </a:lnTo>
                <a:lnTo>
                  <a:pt x="30509" y="0"/>
                </a:lnTo>
                <a:lnTo>
                  <a:pt x="85728" y="11324"/>
                </a:lnTo>
                <a:lnTo>
                  <a:pt x="56465" y="20274"/>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69" name="Freeform: Shape 1166"/>
          <p:cNvSpPr>
            <a:spLocks/>
          </p:cNvSpPr>
          <p:nvPr/>
        </p:nvSpPr>
        <p:spPr bwMode="auto">
          <a:xfrm>
            <a:off x="4378325" y="2014538"/>
            <a:ext cx="71438" cy="17462"/>
          </a:xfrm>
          <a:custGeom>
            <a:avLst/>
            <a:gdLst>
              <a:gd name="T0" fmla="*/ 48526 w 71641"/>
              <a:gd name="T1" fmla="*/ 17823 h 17822"/>
              <a:gd name="T2" fmla="*/ 0 w 71641"/>
              <a:gd name="T3" fmla="*/ 8211 h 17822"/>
              <a:gd name="T4" fmla="*/ 23854 w 71641"/>
              <a:gd name="T5" fmla="*/ 0 h 17822"/>
              <a:gd name="T6" fmla="*/ 71641 w 71641"/>
              <a:gd name="T7" fmla="*/ 9106 h 178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641" h="17822">
                <a:moveTo>
                  <a:pt x="48526" y="17823"/>
                </a:moveTo>
                <a:lnTo>
                  <a:pt x="0" y="8211"/>
                </a:lnTo>
                <a:lnTo>
                  <a:pt x="23854" y="0"/>
                </a:lnTo>
                <a:lnTo>
                  <a:pt x="71641" y="9106"/>
                </a:lnTo>
                <a:lnTo>
                  <a:pt x="48526" y="1782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0" name="Freeform: Shape 1167"/>
          <p:cNvSpPr>
            <a:spLocks/>
          </p:cNvSpPr>
          <p:nvPr/>
        </p:nvSpPr>
        <p:spPr bwMode="auto">
          <a:xfrm>
            <a:off x="4186238" y="1978025"/>
            <a:ext cx="76200" cy="15875"/>
          </a:xfrm>
          <a:custGeom>
            <a:avLst/>
            <a:gdLst>
              <a:gd name="T0" fmla="*/ 0 w 75960"/>
              <a:gd name="T1" fmla="*/ 6615 h 17005"/>
              <a:gd name="T2" fmla="*/ 24477 w 75960"/>
              <a:gd name="T3" fmla="*/ 0 h 17005"/>
              <a:gd name="T4" fmla="*/ 75961 w 75960"/>
              <a:gd name="T5" fmla="*/ 9806 h 17005"/>
              <a:gd name="T6" fmla="*/ 52379 w 75960"/>
              <a:gd name="T7" fmla="*/ 17006 h 170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60" h="17005">
                <a:moveTo>
                  <a:pt x="0" y="6615"/>
                </a:moveTo>
                <a:lnTo>
                  <a:pt x="24477" y="0"/>
                </a:lnTo>
                <a:lnTo>
                  <a:pt x="75961" y="9806"/>
                </a:lnTo>
                <a:lnTo>
                  <a:pt x="52379" y="17006"/>
                </a:lnTo>
                <a:lnTo>
                  <a:pt x="0" y="6615"/>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1" name="Freeform: Shape 1168"/>
          <p:cNvSpPr>
            <a:spLocks/>
          </p:cNvSpPr>
          <p:nvPr/>
        </p:nvSpPr>
        <p:spPr bwMode="auto">
          <a:xfrm>
            <a:off x="4125913" y="1965325"/>
            <a:ext cx="74612" cy="15875"/>
          </a:xfrm>
          <a:custGeom>
            <a:avLst/>
            <a:gdLst>
              <a:gd name="T0" fmla="*/ 0 w 73975"/>
              <a:gd name="T1" fmla="*/ 5837 h 16227"/>
              <a:gd name="T2" fmla="*/ 22492 w 73975"/>
              <a:gd name="T3" fmla="*/ 0 h 16227"/>
              <a:gd name="T4" fmla="*/ 73976 w 73975"/>
              <a:gd name="T5" fmla="*/ 9806 h 16227"/>
              <a:gd name="T6" fmla="*/ 52417 w 73975"/>
              <a:gd name="T7" fmla="*/ 16227 h 162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975" h="16227">
                <a:moveTo>
                  <a:pt x="0" y="5837"/>
                </a:moveTo>
                <a:lnTo>
                  <a:pt x="22492" y="0"/>
                </a:lnTo>
                <a:lnTo>
                  <a:pt x="73976" y="9806"/>
                </a:lnTo>
                <a:lnTo>
                  <a:pt x="52417" y="16227"/>
                </a:lnTo>
                <a:lnTo>
                  <a:pt x="0" y="5837"/>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2" name="Freeform: Shape 1169"/>
          <p:cNvSpPr>
            <a:spLocks/>
          </p:cNvSpPr>
          <p:nvPr/>
        </p:nvSpPr>
        <p:spPr bwMode="auto">
          <a:xfrm>
            <a:off x="4491038" y="2035175"/>
            <a:ext cx="69850" cy="17463"/>
          </a:xfrm>
          <a:custGeom>
            <a:avLst/>
            <a:gdLst>
              <a:gd name="T0" fmla="*/ 45179 w 70473"/>
              <a:gd name="T1" fmla="*/ 17978 h 17978"/>
              <a:gd name="T2" fmla="*/ 0 w 70473"/>
              <a:gd name="T3" fmla="*/ 9067 h 17978"/>
              <a:gd name="T4" fmla="*/ 23932 w 70473"/>
              <a:gd name="T5" fmla="*/ 0 h 17978"/>
              <a:gd name="T6" fmla="*/ 70474 w 70473"/>
              <a:gd name="T7" fmla="*/ 8872 h 17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73" h="17978">
                <a:moveTo>
                  <a:pt x="45179" y="17978"/>
                </a:moveTo>
                <a:lnTo>
                  <a:pt x="0" y="9067"/>
                </a:lnTo>
                <a:lnTo>
                  <a:pt x="23932" y="0"/>
                </a:lnTo>
                <a:lnTo>
                  <a:pt x="70474" y="8872"/>
                </a:lnTo>
                <a:lnTo>
                  <a:pt x="45179" y="1797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3" name="Freeform: Shape 1170"/>
          <p:cNvSpPr>
            <a:spLocks/>
          </p:cNvSpPr>
          <p:nvPr/>
        </p:nvSpPr>
        <p:spPr bwMode="auto">
          <a:xfrm>
            <a:off x="4311650" y="2001838"/>
            <a:ext cx="80963" cy="19050"/>
          </a:xfrm>
          <a:custGeom>
            <a:avLst/>
            <a:gdLst>
              <a:gd name="T0" fmla="*/ 56620 w 80357"/>
              <a:gd name="T1" fmla="*/ 18951 h 18951"/>
              <a:gd name="T2" fmla="*/ 0 w 80357"/>
              <a:gd name="T3" fmla="*/ 7744 h 18951"/>
              <a:gd name="T4" fmla="*/ 23621 w 80357"/>
              <a:gd name="T5" fmla="*/ 0 h 18951"/>
              <a:gd name="T6" fmla="*/ 80358 w 80357"/>
              <a:gd name="T7" fmla="*/ 10818 h 189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57" h="18951">
                <a:moveTo>
                  <a:pt x="56620" y="18951"/>
                </a:moveTo>
                <a:lnTo>
                  <a:pt x="0" y="7744"/>
                </a:lnTo>
                <a:lnTo>
                  <a:pt x="23621" y="0"/>
                </a:lnTo>
                <a:lnTo>
                  <a:pt x="80358" y="10818"/>
                </a:lnTo>
                <a:lnTo>
                  <a:pt x="56620" y="1895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4" name="Freeform: Shape 1171"/>
          <p:cNvSpPr>
            <a:spLocks/>
          </p:cNvSpPr>
          <p:nvPr/>
        </p:nvSpPr>
        <p:spPr bwMode="auto">
          <a:xfrm>
            <a:off x="4437063" y="2025650"/>
            <a:ext cx="68262" cy="17463"/>
          </a:xfrm>
          <a:custGeom>
            <a:avLst/>
            <a:gdLst>
              <a:gd name="T0" fmla="*/ 44401 w 68216"/>
              <a:gd name="T1" fmla="*/ 17589 h 17589"/>
              <a:gd name="T2" fmla="*/ 0 w 68216"/>
              <a:gd name="T3" fmla="*/ 8795 h 17589"/>
              <a:gd name="T4" fmla="*/ 23232 w 68216"/>
              <a:gd name="T5" fmla="*/ 0 h 17589"/>
              <a:gd name="T6" fmla="*/ 68217 w 68216"/>
              <a:gd name="T7" fmla="*/ 8600 h 17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216" h="17589">
                <a:moveTo>
                  <a:pt x="44401" y="17589"/>
                </a:moveTo>
                <a:lnTo>
                  <a:pt x="0" y="8795"/>
                </a:lnTo>
                <a:lnTo>
                  <a:pt x="23232" y="0"/>
                </a:lnTo>
                <a:lnTo>
                  <a:pt x="68217" y="8600"/>
                </a:lnTo>
                <a:lnTo>
                  <a:pt x="44401" y="1758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5" name="Freeform: Shape 1172"/>
          <p:cNvSpPr>
            <a:spLocks/>
          </p:cNvSpPr>
          <p:nvPr/>
        </p:nvSpPr>
        <p:spPr bwMode="auto">
          <a:xfrm>
            <a:off x="4130675" y="2025650"/>
            <a:ext cx="84138" cy="20638"/>
          </a:xfrm>
          <a:custGeom>
            <a:avLst/>
            <a:gdLst>
              <a:gd name="T0" fmla="*/ 83782 w 83782"/>
              <a:gd name="T1" fmla="*/ 12258 h 21013"/>
              <a:gd name="T2" fmla="*/ 58294 w 83782"/>
              <a:gd name="T3" fmla="*/ 21014 h 21013"/>
              <a:gd name="T4" fmla="*/ 0 w 83782"/>
              <a:gd name="T5" fmla="*/ 8600 h 21013"/>
              <a:gd name="T6" fmla="*/ 26228 w 83782"/>
              <a:gd name="T7" fmla="*/ 0 h 210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82" h="21013">
                <a:moveTo>
                  <a:pt x="83782" y="12258"/>
                </a:moveTo>
                <a:lnTo>
                  <a:pt x="58294" y="21014"/>
                </a:lnTo>
                <a:lnTo>
                  <a:pt x="0" y="8600"/>
                </a:lnTo>
                <a:lnTo>
                  <a:pt x="26228" y="0"/>
                </a:lnTo>
                <a:lnTo>
                  <a:pt x="83782" y="1225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6" name="Freeform: Shape 1173"/>
          <p:cNvSpPr>
            <a:spLocks/>
          </p:cNvSpPr>
          <p:nvPr/>
        </p:nvSpPr>
        <p:spPr bwMode="auto">
          <a:xfrm>
            <a:off x="4568825" y="2071688"/>
            <a:ext cx="84138" cy="22225"/>
          </a:xfrm>
          <a:custGeom>
            <a:avLst/>
            <a:gdLst>
              <a:gd name="T0" fmla="*/ 0 w 83976"/>
              <a:gd name="T1" fmla="*/ 10779 h 21753"/>
              <a:gd name="T2" fmla="*/ 29808 w 83976"/>
              <a:gd name="T3" fmla="*/ 0 h 21753"/>
              <a:gd name="T4" fmla="*/ 83977 w 83976"/>
              <a:gd name="T5" fmla="*/ 10740 h 21753"/>
              <a:gd name="T6" fmla="*/ 53468 w 83976"/>
              <a:gd name="T7" fmla="*/ 21753 h 217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976" h="21753">
                <a:moveTo>
                  <a:pt x="0" y="10779"/>
                </a:moveTo>
                <a:lnTo>
                  <a:pt x="29808" y="0"/>
                </a:lnTo>
                <a:lnTo>
                  <a:pt x="83977" y="10740"/>
                </a:lnTo>
                <a:lnTo>
                  <a:pt x="53468" y="21753"/>
                </a:lnTo>
                <a:lnTo>
                  <a:pt x="0" y="1077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7" name="Freeform: Shape 1174"/>
          <p:cNvSpPr>
            <a:spLocks/>
          </p:cNvSpPr>
          <p:nvPr/>
        </p:nvSpPr>
        <p:spPr bwMode="auto">
          <a:xfrm>
            <a:off x="4522788" y="2085975"/>
            <a:ext cx="88900" cy="23813"/>
          </a:xfrm>
          <a:custGeom>
            <a:avLst/>
            <a:gdLst>
              <a:gd name="T0" fmla="*/ 32221 w 88763"/>
              <a:gd name="T1" fmla="*/ 0 h 23543"/>
              <a:gd name="T2" fmla="*/ 88763 w 88763"/>
              <a:gd name="T3" fmla="*/ 11635 h 23543"/>
              <a:gd name="T4" fmla="*/ 55803 w 88763"/>
              <a:gd name="T5" fmla="*/ 23543 h 23543"/>
              <a:gd name="T6" fmla="*/ 0 w 88763"/>
              <a:gd name="T7" fmla="*/ 11674 h 23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763" h="23543">
                <a:moveTo>
                  <a:pt x="32221" y="0"/>
                </a:moveTo>
                <a:lnTo>
                  <a:pt x="88763" y="11635"/>
                </a:lnTo>
                <a:lnTo>
                  <a:pt x="55803" y="23543"/>
                </a:lnTo>
                <a:lnTo>
                  <a:pt x="0" y="11674"/>
                </a:lnTo>
                <a:lnTo>
                  <a:pt x="32221"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8" name="Freeform: Shape 1175"/>
          <p:cNvSpPr>
            <a:spLocks/>
          </p:cNvSpPr>
          <p:nvPr/>
        </p:nvSpPr>
        <p:spPr bwMode="auto">
          <a:xfrm>
            <a:off x="4452938" y="2047875"/>
            <a:ext cx="73025" cy="19050"/>
          </a:xfrm>
          <a:custGeom>
            <a:avLst/>
            <a:gdLst>
              <a:gd name="T0" fmla="*/ 0 w 72302"/>
              <a:gd name="T1" fmla="*/ 10351 h 19301"/>
              <a:gd name="T2" fmla="*/ 27435 w 72302"/>
              <a:gd name="T3" fmla="*/ 0 h 19301"/>
              <a:gd name="T4" fmla="*/ 72303 w 72302"/>
              <a:gd name="T5" fmla="*/ 8872 h 19301"/>
              <a:gd name="T6" fmla="*/ 43467 w 72302"/>
              <a:gd name="T7" fmla="*/ 19301 h 193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302" h="19301">
                <a:moveTo>
                  <a:pt x="0" y="10351"/>
                </a:moveTo>
                <a:lnTo>
                  <a:pt x="27435" y="0"/>
                </a:lnTo>
                <a:lnTo>
                  <a:pt x="72303" y="8872"/>
                </a:lnTo>
                <a:lnTo>
                  <a:pt x="43467" y="19301"/>
                </a:lnTo>
                <a:lnTo>
                  <a:pt x="0" y="1035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79" name="Freeform: Shape 1176"/>
          <p:cNvSpPr>
            <a:spLocks/>
          </p:cNvSpPr>
          <p:nvPr/>
        </p:nvSpPr>
        <p:spPr bwMode="auto">
          <a:xfrm>
            <a:off x="4632325" y="2084388"/>
            <a:ext cx="87313" cy="22225"/>
          </a:xfrm>
          <a:custGeom>
            <a:avLst/>
            <a:gdLst>
              <a:gd name="T0" fmla="*/ 30626 w 87868"/>
              <a:gd name="T1" fmla="*/ 0 h 22648"/>
              <a:gd name="T2" fmla="*/ 87868 w 87868"/>
              <a:gd name="T3" fmla="*/ 11324 h 22648"/>
              <a:gd name="T4" fmla="*/ 56542 w 87868"/>
              <a:gd name="T5" fmla="*/ 22648 h 22648"/>
              <a:gd name="T6" fmla="*/ 0 w 87868"/>
              <a:gd name="T7" fmla="*/ 11052 h 226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868" h="22648">
                <a:moveTo>
                  <a:pt x="30626" y="0"/>
                </a:moveTo>
                <a:lnTo>
                  <a:pt x="87868" y="11324"/>
                </a:lnTo>
                <a:lnTo>
                  <a:pt x="56542" y="22648"/>
                </a:lnTo>
                <a:lnTo>
                  <a:pt x="0" y="11052"/>
                </a:lnTo>
                <a:lnTo>
                  <a:pt x="30626"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0" name="Freeform: Shape 1177"/>
          <p:cNvSpPr>
            <a:spLocks/>
          </p:cNvSpPr>
          <p:nvPr/>
        </p:nvSpPr>
        <p:spPr bwMode="auto">
          <a:xfrm>
            <a:off x="4506913" y="2058988"/>
            <a:ext cx="82550" cy="20637"/>
          </a:xfrm>
          <a:custGeom>
            <a:avLst/>
            <a:gdLst>
              <a:gd name="T0" fmla="*/ 0 w 82381"/>
              <a:gd name="T1" fmla="*/ 10468 h 21286"/>
              <a:gd name="T2" fmla="*/ 28991 w 82381"/>
              <a:gd name="T3" fmla="*/ 0 h 21286"/>
              <a:gd name="T4" fmla="*/ 82381 w 82381"/>
              <a:gd name="T5" fmla="*/ 10546 h 21286"/>
              <a:gd name="T6" fmla="*/ 52729 w 82381"/>
              <a:gd name="T7" fmla="*/ 21286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381" h="21286">
                <a:moveTo>
                  <a:pt x="0" y="10468"/>
                </a:moveTo>
                <a:lnTo>
                  <a:pt x="28991" y="0"/>
                </a:lnTo>
                <a:lnTo>
                  <a:pt x="82381" y="10546"/>
                </a:lnTo>
                <a:lnTo>
                  <a:pt x="52729" y="21286"/>
                </a:lnTo>
                <a:lnTo>
                  <a:pt x="0" y="1046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1" name="Freeform: Shape 1178"/>
          <p:cNvSpPr>
            <a:spLocks/>
          </p:cNvSpPr>
          <p:nvPr/>
        </p:nvSpPr>
        <p:spPr bwMode="auto">
          <a:xfrm>
            <a:off x="4210050" y="2000250"/>
            <a:ext cx="80963" cy="19050"/>
          </a:xfrm>
          <a:custGeom>
            <a:avLst/>
            <a:gdLst>
              <a:gd name="T0" fmla="*/ 0 w 80902"/>
              <a:gd name="T1" fmla="*/ 8522 h 19496"/>
              <a:gd name="T2" fmla="*/ 27901 w 80902"/>
              <a:gd name="T3" fmla="*/ 0 h 19496"/>
              <a:gd name="T4" fmla="*/ 80903 w 80902"/>
              <a:gd name="T5" fmla="*/ 10507 h 19496"/>
              <a:gd name="T6" fmla="*/ 53468 w 80902"/>
              <a:gd name="T7" fmla="*/ 19496 h 19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902" h="19496">
                <a:moveTo>
                  <a:pt x="0" y="8522"/>
                </a:moveTo>
                <a:lnTo>
                  <a:pt x="27901" y="0"/>
                </a:lnTo>
                <a:lnTo>
                  <a:pt x="80903" y="10507"/>
                </a:lnTo>
                <a:lnTo>
                  <a:pt x="53468" y="19496"/>
                </a:lnTo>
                <a:lnTo>
                  <a:pt x="0" y="8522"/>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2" name="Freeform: Shape 1179"/>
          <p:cNvSpPr>
            <a:spLocks/>
          </p:cNvSpPr>
          <p:nvPr/>
        </p:nvSpPr>
        <p:spPr bwMode="auto">
          <a:xfrm>
            <a:off x="4400550" y="2036763"/>
            <a:ext cx="69850" cy="19050"/>
          </a:xfrm>
          <a:custGeom>
            <a:avLst/>
            <a:gdLst>
              <a:gd name="T0" fmla="*/ 0 w 71213"/>
              <a:gd name="T1" fmla="*/ 10118 h 19145"/>
              <a:gd name="T2" fmla="*/ 26773 w 71213"/>
              <a:gd name="T3" fmla="*/ 0 h 19145"/>
              <a:gd name="T4" fmla="*/ 71213 w 71213"/>
              <a:gd name="T5" fmla="*/ 8795 h 19145"/>
              <a:gd name="T6" fmla="*/ 43856 w 71213"/>
              <a:gd name="T7" fmla="*/ 19146 h 19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213" h="19145">
                <a:moveTo>
                  <a:pt x="0" y="10118"/>
                </a:moveTo>
                <a:lnTo>
                  <a:pt x="26773" y="0"/>
                </a:lnTo>
                <a:lnTo>
                  <a:pt x="71213" y="8795"/>
                </a:lnTo>
                <a:lnTo>
                  <a:pt x="43856" y="19146"/>
                </a:lnTo>
                <a:lnTo>
                  <a:pt x="0" y="1011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3" name="Freeform: Shape 1180"/>
          <p:cNvSpPr>
            <a:spLocks/>
          </p:cNvSpPr>
          <p:nvPr/>
        </p:nvSpPr>
        <p:spPr bwMode="auto">
          <a:xfrm>
            <a:off x="4273550" y="2012950"/>
            <a:ext cx="84138" cy="20638"/>
          </a:xfrm>
          <a:custGeom>
            <a:avLst/>
            <a:gdLst>
              <a:gd name="T0" fmla="*/ 0 w 84521"/>
              <a:gd name="T1" fmla="*/ 9067 h 20741"/>
              <a:gd name="T2" fmla="*/ 27590 w 84521"/>
              <a:gd name="T3" fmla="*/ 0 h 20741"/>
              <a:gd name="T4" fmla="*/ 84522 w 84521"/>
              <a:gd name="T5" fmla="*/ 11285 h 20741"/>
              <a:gd name="T6" fmla="*/ 56931 w 84521"/>
              <a:gd name="T7" fmla="*/ 20741 h 207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521" h="20741">
                <a:moveTo>
                  <a:pt x="0" y="9067"/>
                </a:moveTo>
                <a:lnTo>
                  <a:pt x="27590" y="0"/>
                </a:lnTo>
                <a:lnTo>
                  <a:pt x="84522" y="11285"/>
                </a:lnTo>
                <a:lnTo>
                  <a:pt x="56931" y="20741"/>
                </a:lnTo>
                <a:lnTo>
                  <a:pt x="0" y="9067"/>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4" name="Freeform: Shape 1181"/>
          <p:cNvSpPr>
            <a:spLocks/>
          </p:cNvSpPr>
          <p:nvPr/>
        </p:nvSpPr>
        <p:spPr bwMode="auto">
          <a:xfrm>
            <a:off x="4340225" y="2025650"/>
            <a:ext cx="77788" cy="20638"/>
          </a:xfrm>
          <a:custGeom>
            <a:avLst/>
            <a:gdLst>
              <a:gd name="T0" fmla="*/ 0 w 76894"/>
              <a:gd name="T1" fmla="*/ 9534 h 19846"/>
              <a:gd name="T2" fmla="*/ 27707 w 76894"/>
              <a:gd name="T3" fmla="*/ 0 h 19846"/>
              <a:gd name="T4" fmla="*/ 76894 w 76894"/>
              <a:gd name="T5" fmla="*/ 9729 h 19846"/>
              <a:gd name="T6" fmla="*/ 50199 w 76894"/>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894" h="19846">
                <a:moveTo>
                  <a:pt x="0" y="9534"/>
                </a:moveTo>
                <a:lnTo>
                  <a:pt x="27707" y="0"/>
                </a:lnTo>
                <a:lnTo>
                  <a:pt x="76894" y="9729"/>
                </a:lnTo>
                <a:lnTo>
                  <a:pt x="50199" y="19846"/>
                </a:lnTo>
                <a:lnTo>
                  <a:pt x="0" y="9534"/>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5" name="Freeform: Shape 1182"/>
          <p:cNvSpPr>
            <a:spLocks/>
          </p:cNvSpPr>
          <p:nvPr/>
        </p:nvSpPr>
        <p:spPr bwMode="auto">
          <a:xfrm>
            <a:off x="4365625" y="2074863"/>
            <a:ext cx="76200" cy="20637"/>
          </a:xfrm>
          <a:custGeom>
            <a:avLst/>
            <a:gdLst>
              <a:gd name="T0" fmla="*/ 76739 w 76738"/>
              <a:gd name="T1" fmla="*/ 11091 h 20001"/>
              <a:gd name="T2" fmla="*/ 52028 w 76738"/>
              <a:gd name="T3" fmla="*/ 20002 h 20001"/>
              <a:gd name="T4" fmla="*/ 0 w 76738"/>
              <a:gd name="T5" fmla="*/ 8950 h 20001"/>
              <a:gd name="T6" fmla="*/ 24749 w 76738"/>
              <a:gd name="T7" fmla="*/ 0 h 200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38" h="20001">
                <a:moveTo>
                  <a:pt x="76739" y="11091"/>
                </a:moveTo>
                <a:lnTo>
                  <a:pt x="52028" y="20002"/>
                </a:lnTo>
                <a:lnTo>
                  <a:pt x="0" y="8950"/>
                </a:lnTo>
                <a:lnTo>
                  <a:pt x="24749" y="0"/>
                </a:lnTo>
                <a:lnTo>
                  <a:pt x="76739" y="1109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6" name="Freeform: Shape 1183"/>
          <p:cNvSpPr>
            <a:spLocks/>
          </p:cNvSpPr>
          <p:nvPr/>
        </p:nvSpPr>
        <p:spPr bwMode="auto">
          <a:xfrm>
            <a:off x="4198938" y="2039938"/>
            <a:ext cx="77787" cy="20637"/>
          </a:xfrm>
          <a:custGeom>
            <a:avLst/>
            <a:gdLst>
              <a:gd name="T0" fmla="*/ 77945 w 77945"/>
              <a:gd name="T1" fmla="*/ 11168 h 20235"/>
              <a:gd name="T2" fmla="*/ 53935 w 77945"/>
              <a:gd name="T3" fmla="*/ 20235 h 20235"/>
              <a:gd name="T4" fmla="*/ 0 w 77945"/>
              <a:gd name="T5" fmla="*/ 8756 h 20235"/>
              <a:gd name="T6" fmla="*/ 25528 w 77945"/>
              <a:gd name="T7" fmla="*/ 0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945" h="20235">
                <a:moveTo>
                  <a:pt x="77945" y="11168"/>
                </a:moveTo>
                <a:lnTo>
                  <a:pt x="53935" y="20235"/>
                </a:lnTo>
                <a:lnTo>
                  <a:pt x="0" y="8756"/>
                </a:lnTo>
                <a:lnTo>
                  <a:pt x="25528" y="0"/>
                </a:lnTo>
                <a:lnTo>
                  <a:pt x="77945" y="1116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7" name="Freeform: Shape 1184"/>
          <p:cNvSpPr>
            <a:spLocks/>
          </p:cNvSpPr>
          <p:nvPr/>
        </p:nvSpPr>
        <p:spPr bwMode="auto">
          <a:xfrm>
            <a:off x="4262438" y="2052638"/>
            <a:ext cx="66675" cy="19050"/>
          </a:xfrm>
          <a:custGeom>
            <a:avLst/>
            <a:gdLst>
              <a:gd name="T0" fmla="*/ 67283 w 67282"/>
              <a:gd name="T1" fmla="*/ 9223 h 18328"/>
              <a:gd name="T2" fmla="*/ 43273 w 67282"/>
              <a:gd name="T3" fmla="*/ 18329 h 18328"/>
              <a:gd name="T4" fmla="*/ 0 w 67282"/>
              <a:gd name="T5" fmla="*/ 9106 h 18328"/>
              <a:gd name="T6" fmla="*/ 24010 w 67282"/>
              <a:gd name="T7" fmla="*/ 0 h 18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328">
                <a:moveTo>
                  <a:pt x="67283" y="9223"/>
                </a:moveTo>
                <a:lnTo>
                  <a:pt x="43273" y="18329"/>
                </a:lnTo>
                <a:lnTo>
                  <a:pt x="0" y="9106"/>
                </a:lnTo>
                <a:lnTo>
                  <a:pt x="24010" y="0"/>
                </a:lnTo>
                <a:lnTo>
                  <a:pt x="67283" y="922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8" name="Freeform: Shape 1185"/>
          <p:cNvSpPr>
            <a:spLocks/>
          </p:cNvSpPr>
          <p:nvPr/>
        </p:nvSpPr>
        <p:spPr bwMode="auto">
          <a:xfrm>
            <a:off x="4065588" y="2011363"/>
            <a:ext cx="82550" cy="20637"/>
          </a:xfrm>
          <a:custGeom>
            <a:avLst/>
            <a:gdLst>
              <a:gd name="T0" fmla="*/ 27357 w 82225"/>
              <a:gd name="T1" fmla="*/ 0 h 20313"/>
              <a:gd name="T2" fmla="*/ 82226 w 82225"/>
              <a:gd name="T3" fmla="*/ 11674 h 20313"/>
              <a:gd name="T4" fmla="*/ 55959 w 82225"/>
              <a:gd name="T5" fmla="*/ 20313 h 20313"/>
              <a:gd name="T6" fmla="*/ 0 w 82225"/>
              <a:gd name="T7" fmla="*/ 8367 h 20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225" h="20313">
                <a:moveTo>
                  <a:pt x="27357" y="0"/>
                </a:moveTo>
                <a:lnTo>
                  <a:pt x="82226" y="11674"/>
                </a:lnTo>
                <a:lnTo>
                  <a:pt x="55959" y="20313"/>
                </a:lnTo>
                <a:lnTo>
                  <a:pt x="0" y="8367"/>
                </a:lnTo>
                <a:lnTo>
                  <a:pt x="27357"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89" name="Freeform: Shape 1186"/>
          <p:cNvSpPr>
            <a:spLocks/>
          </p:cNvSpPr>
          <p:nvPr/>
        </p:nvSpPr>
        <p:spPr bwMode="auto">
          <a:xfrm>
            <a:off x="4489450" y="2101850"/>
            <a:ext cx="79375" cy="20638"/>
          </a:xfrm>
          <a:custGeom>
            <a:avLst/>
            <a:gdLst>
              <a:gd name="T0" fmla="*/ 80514 w 80513"/>
              <a:gd name="T1" fmla="*/ 11869 h 20819"/>
              <a:gd name="T2" fmla="*/ 55803 w 80513"/>
              <a:gd name="T3" fmla="*/ 20819 h 20819"/>
              <a:gd name="T4" fmla="*/ 0 w 80513"/>
              <a:gd name="T5" fmla="*/ 8911 h 20819"/>
              <a:gd name="T6" fmla="*/ 24749 w 80513"/>
              <a:gd name="T7" fmla="*/ 0 h 208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513" h="20819">
                <a:moveTo>
                  <a:pt x="80514" y="11869"/>
                </a:moveTo>
                <a:lnTo>
                  <a:pt x="55803" y="20819"/>
                </a:lnTo>
                <a:lnTo>
                  <a:pt x="0" y="8911"/>
                </a:lnTo>
                <a:lnTo>
                  <a:pt x="24749" y="0"/>
                </a:lnTo>
                <a:lnTo>
                  <a:pt x="80514" y="1186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0" name="Freeform: Shape 1187"/>
          <p:cNvSpPr>
            <a:spLocks/>
          </p:cNvSpPr>
          <p:nvPr/>
        </p:nvSpPr>
        <p:spPr bwMode="auto">
          <a:xfrm>
            <a:off x="4021138" y="2024063"/>
            <a:ext cx="90487" cy="22225"/>
          </a:xfrm>
          <a:custGeom>
            <a:avLst/>
            <a:gdLst>
              <a:gd name="T0" fmla="*/ 33933 w 90358"/>
              <a:gd name="T1" fmla="*/ 0 h 22453"/>
              <a:gd name="T2" fmla="*/ 90359 w 90358"/>
              <a:gd name="T3" fmla="*/ 12025 h 22453"/>
              <a:gd name="T4" fmla="*/ 58566 w 90358"/>
              <a:gd name="T5" fmla="*/ 22454 h 22453"/>
              <a:gd name="T6" fmla="*/ 0 w 90358"/>
              <a:gd name="T7" fmla="*/ 10351 h 22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358" h="22453">
                <a:moveTo>
                  <a:pt x="33933" y="0"/>
                </a:moveTo>
                <a:lnTo>
                  <a:pt x="90359" y="12025"/>
                </a:lnTo>
                <a:lnTo>
                  <a:pt x="58566" y="22454"/>
                </a:lnTo>
                <a:lnTo>
                  <a:pt x="0" y="10351"/>
                </a:lnTo>
                <a:lnTo>
                  <a:pt x="33933"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1" name="Freeform: Shape 1188"/>
          <p:cNvSpPr>
            <a:spLocks/>
          </p:cNvSpPr>
          <p:nvPr/>
        </p:nvSpPr>
        <p:spPr bwMode="auto">
          <a:xfrm>
            <a:off x="4554538" y="2116138"/>
            <a:ext cx="84137" cy="20637"/>
          </a:xfrm>
          <a:custGeom>
            <a:avLst/>
            <a:gdLst>
              <a:gd name="T0" fmla="*/ 24749 w 83665"/>
              <a:gd name="T1" fmla="*/ 0 h 21519"/>
              <a:gd name="T2" fmla="*/ 83666 w 83665"/>
              <a:gd name="T3" fmla="*/ 12569 h 21519"/>
              <a:gd name="T4" fmla="*/ 59033 w 83665"/>
              <a:gd name="T5" fmla="*/ 21520 h 21519"/>
              <a:gd name="T6" fmla="*/ 0 w 83665"/>
              <a:gd name="T7" fmla="*/ 8950 h 215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665" h="21519">
                <a:moveTo>
                  <a:pt x="24749" y="0"/>
                </a:moveTo>
                <a:lnTo>
                  <a:pt x="83666" y="12569"/>
                </a:lnTo>
                <a:lnTo>
                  <a:pt x="59033" y="21520"/>
                </a:lnTo>
                <a:lnTo>
                  <a:pt x="0" y="8950"/>
                </a:lnTo>
                <a:lnTo>
                  <a:pt x="24749" y="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2" name="Freeform: Shape 1189"/>
          <p:cNvSpPr>
            <a:spLocks/>
          </p:cNvSpPr>
          <p:nvPr/>
        </p:nvSpPr>
        <p:spPr bwMode="auto">
          <a:xfrm>
            <a:off x="4427538" y="2087563"/>
            <a:ext cx="76200" cy="20637"/>
          </a:xfrm>
          <a:custGeom>
            <a:avLst/>
            <a:gdLst>
              <a:gd name="T0" fmla="*/ 77517 w 77517"/>
              <a:gd name="T1" fmla="*/ 11246 h 20157"/>
              <a:gd name="T2" fmla="*/ 52768 w 77517"/>
              <a:gd name="T3" fmla="*/ 20158 h 20157"/>
              <a:gd name="T4" fmla="*/ 0 w 77517"/>
              <a:gd name="T5" fmla="*/ 8911 h 20157"/>
              <a:gd name="T6" fmla="*/ 24749 w 77517"/>
              <a:gd name="T7" fmla="*/ 0 h 20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517" h="20157">
                <a:moveTo>
                  <a:pt x="77517" y="11246"/>
                </a:moveTo>
                <a:lnTo>
                  <a:pt x="52768" y="20158"/>
                </a:lnTo>
                <a:lnTo>
                  <a:pt x="0" y="8911"/>
                </a:lnTo>
                <a:lnTo>
                  <a:pt x="24749" y="0"/>
                </a:lnTo>
                <a:lnTo>
                  <a:pt x="77517" y="1124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3" name="Freeform: Shape 1190"/>
          <p:cNvSpPr>
            <a:spLocks/>
          </p:cNvSpPr>
          <p:nvPr/>
        </p:nvSpPr>
        <p:spPr bwMode="auto">
          <a:xfrm>
            <a:off x="4167188" y="2012950"/>
            <a:ext cx="87312" cy="22225"/>
          </a:xfrm>
          <a:custGeom>
            <a:avLst/>
            <a:gdLst>
              <a:gd name="T0" fmla="*/ 0 w 86389"/>
              <a:gd name="T1" fmla="*/ 9573 h 21792"/>
              <a:gd name="T2" fmla="*/ 29147 w 86389"/>
              <a:gd name="T3" fmla="*/ 0 h 21792"/>
              <a:gd name="T4" fmla="*/ 86390 w 86389"/>
              <a:gd name="T5" fmla="*/ 11791 h 21792"/>
              <a:gd name="T6" fmla="*/ 57282 w 86389"/>
              <a:gd name="T7" fmla="*/ 21792 h 217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389" h="21792">
                <a:moveTo>
                  <a:pt x="0" y="9573"/>
                </a:moveTo>
                <a:lnTo>
                  <a:pt x="29147" y="0"/>
                </a:lnTo>
                <a:lnTo>
                  <a:pt x="86390" y="11791"/>
                </a:lnTo>
                <a:lnTo>
                  <a:pt x="57282" y="21792"/>
                </a:lnTo>
                <a:lnTo>
                  <a:pt x="0" y="957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4" name="Freeform: Shape 1191"/>
          <p:cNvSpPr>
            <a:spLocks/>
          </p:cNvSpPr>
          <p:nvPr/>
        </p:nvSpPr>
        <p:spPr bwMode="auto">
          <a:xfrm>
            <a:off x="4314825" y="2063750"/>
            <a:ext cx="65088" cy="19050"/>
          </a:xfrm>
          <a:custGeom>
            <a:avLst/>
            <a:gdLst>
              <a:gd name="T0" fmla="*/ 65493 w 65492"/>
              <a:gd name="T1" fmla="*/ 8833 h 17783"/>
              <a:gd name="T2" fmla="*/ 40743 w 65492"/>
              <a:gd name="T3" fmla="*/ 17784 h 17783"/>
              <a:gd name="T4" fmla="*/ 0 w 65492"/>
              <a:gd name="T5" fmla="*/ 9106 h 17783"/>
              <a:gd name="T6" fmla="*/ 24010 w 65492"/>
              <a:gd name="T7" fmla="*/ 0 h 177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492" h="17783">
                <a:moveTo>
                  <a:pt x="65493" y="8833"/>
                </a:moveTo>
                <a:lnTo>
                  <a:pt x="40743" y="17784"/>
                </a:lnTo>
                <a:lnTo>
                  <a:pt x="0" y="9106"/>
                </a:lnTo>
                <a:lnTo>
                  <a:pt x="24010" y="0"/>
                </a:lnTo>
                <a:lnTo>
                  <a:pt x="65493" y="883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5" name="Freeform: Shape 1192"/>
          <p:cNvSpPr>
            <a:spLocks/>
          </p:cNvSpPr>
          <p:nvPr/>
        </p:nvSpPr>
        <p:spPr bwMode="auto">
          <a:xfrm>
            <a:off x="4278313" y="2076450"/>
            <a:ext cx="68262" cy="19050"/>
          </a:xfrm>
          <a:custGeom>
            <a:avLst/>
            <a:gdLst>
              <a:gd name="T0" fmla="*/ 67283 w 67282"/>
              <a:gd name="T1" fmla="*/ 8600 h 18406"/>
              <a:gd name="T2" fmla="*/ 40159 w 67282"/>
              <a:gd name="T3" fmla="*/ 18406 h 18406"/>
              <a:gd name="T4" fmla="*/ 0 w 67282"/>
              <a:gd name="T5" fmla="*/ 10118 h 18406"/>
              <a:gd name="T6" fmla="*/ 26773 w 67282"/>
              <a:gd name="T7" fmla="*/ 0 h 184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406">
                <a:moveTo>
                  <a:pt x="67283" y="8600"/>
                </a:moveTo>
                <a:lnTo>
                  <a:pt x="40159" y="18406"/>
                </a:lnTo>
                <a:lnTo>
                  <a:pt x="0" y="10118"/>
                </a:lnTo>
                <a:lnTo>
                  <a:pt x="26773" y="0"/>
                </a:lnTo>
                <a:lnTo>
                  <a:pt x="67283" y="860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6" name="Freeform: Shape 1193"/>
          <p:cNvSpPr>
            <a:spLocks/>
          </p:cNvSpPr>
          <p:nvPr/>
        </p:nvSpPr>
        <p:spPr bwMode="auto">
          <a:xfrm>
            <a:off x="4454525" y="2114550"/>
            <a:ext cx="80963" cy="20638"/>
          </a:xfrm>
          <a:custGeom>
            <a:avLst/>
            <a:gdLst>
              <a:gd name="T0" fmla="*/ 81292 w 81291"/>
              <a:gd name="T1" fmla="*/ 11869 h 20858"/>
              <a:gd name="T2" fmla="*/ 56465 w 81291"/>
              <a:gd name="T3" fmla="*/ 20858 h 20858"/>
              <a:gd name="T4" fmla="*/ 0 w 81291"/>
              <a:gd name="T5" fmla="*/ 9184 h 20858"/>
              <a:gd name="T6" fmla="*/ 25528 w 81291"/>
              <a:gd name="T7" fmla="*/ 0 h 20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91" h="20858">
                <a:moveTo>
                  <a:pt x="81292" y="11869"/>
                </a:moveTo>
                <a:lnTo>
                  <a:pt x="56465" y="20858"/>
                </a:lnTo>
                <a:lnTo>
                  <a:pt x="0" y="9184"/>
                </a:lnTo>
                <a:lnTo>
                  <a:pt x="25528" y="0"/>
                </a:lnTo>
                <a:lnTo>
                  <a:pt x="81292" y="11869"/>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7" name="Freeform: Shape 1194"/>
          <p:cNvSpPr>
            <a:spLocks/>
          </p:cNvSpPr>
          <p:nvPr/>
        </p:nvSpPr>
        <p:spPr bwMode="auto">
          <a:xfrm>
            <a:off x="4225925" y="2065338"/>
            <a:ext cx="69850" cy="19050"/>
          </a:xfrm>
          <a:custGeom>
            <a:avLst/>
            <a:gdLst>
              <a:gd name="T0" fmla="*/ 70707 w 70707"/>
              <a:gd name="T1" fmla="*/ 9223 h 19379"/>
              <a:gd name="T2" fmla="*/ 43817 w 70707"/>
              <a:gd name="T3" fmla="*/ 19379 h 19379"/>
              <a:gd name="T4" fmla="*/ 0 w 70707"/>
              <a:gd name="T5" fmla="*/ 10351 h 19379"/>
              <a:gd name="T6" fmla="*/ 27396 w 70707"/>
              <a:gd name="T7" fmla="*/ 0 h 193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707" h="19379">
                <a:moveTo>
                  <a:pt x="70707" y="9223"/>
                </a:moveTo>
                <a:lnTo>
                  <a:pt x="43817" y="19379"/>
                </a:lnTo>
                <a:lnTo>
                  <a:pt x="0" y="10351"/>
                </a:lnTo>
                <a:lnTo>
                  <a:pt x="27396" y="0"/>
                </a:lnTo>
                <a:lnTo>
                  <a:pt x="70707" y="922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8" name="Freeform: Shape 1195"/>
          <p:cNvSpPr>
            <a:spLocks/>
          </p:cNvSpPr>
          <p:nvPr/>
        </p:nvSpPr>
        <p:spPr bwMode="auto">
          <a:xfrm>
            <a:off x="4519613" y="2127250"/>
            <a:ext cx="84137" cy="22225"/>
          </a:xfrm>
          <a:custGeom>
            <a:avLst/>
            <a:gdLst>
              <a:gd name="T0" fmla="*/ 83821 w 83821"/>
              <a:gd name="T1" fmla="*/ 12608 h 21286"/>
              <a:gd name="T2" fmla="*/ 59850 w 83821"/>
              <a:gd name="T3" fmla="*/ 21286 h 21286"/>
              <a:gd name="T4" fmla="*/ 0 w 83821"/>
              <a:gd name="T5" fmla="*/ 8950 h 21286"/>
              <a:gd name="T6" fmla="*/ 24749 w 83821"/>
              <a:gd name="T7" fmla="*/ 0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1" h="21286">
                <a:moveTo>
                  <a:pt x="83821" y="12608"/>
                </a:moveTo>
                <a:lnTo>
                  <a:pt x="59850" y="21286"/>
                </a:lnTo>
                <a:lnTo>
                  <a:pt x="0" y="8950"/>
                </a:lnTo>
                <a:lnTo>
                  <a:pt x="24749" y="0"/>
                </a:lnTo>
                <a:lnTo>
                  <a:pt x="83821" y="1260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799" name="Freeform: Shape 1196"/>
          <p:cNvSpPr>
            <a:spLocks/>
          </p:cNvSpPr>
          <p:nvPr/>
        </p:nvSpPr>
        <p:spPr bwMode="auto">
          <a:xfrm>
            <a:off x="4235450" y="2025650"/>
            <a:ext cx="79375" cy="22225"/>
          </a:xfrm>
          <a:custGeom>
            <a:avLst/>
            <a:gdLst>
              <a:gd name="T0" fmla="*/ 0 w 80046"/>
              <a:gd name="T1" fmla="*/ 10040 h 21091"/>
              <a:gd name="T2" fmla="*/ 29263 w 80046"/>
              <a:gd name="T3" fmla="*/ 0 h 21091"/>
              <a:gd name="T4" fmla="*/ 80047 w 80046"/>
              <a:gd name="T5" fmla="*/ 10429 h 21091"/>
              <a:gd name="T6" fmla="*/ 51873 w 80046"/>
              <a:gd name="T7" fmla="*/ 21092 h 210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46" h="21091">
                <a:moveTo>
                  <a:pt x="0" y="10040"/>
                </a:moveTo>
                <a:lnTo>
                  <a:pt x="29263" y="0"/>
                </a:lnTo>
                <a:lnTo>
                  <a:pt x="80047" y="10429"/>
                </a:lnTo>
                <a:lnTo>
                  <a:pt x="51873" y="21092"/>
                </a:lnTo>
                <a:lnTo>
                  <a:pt x="0" y="10040"/>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0" name="Freeform: Shape 1197"/>
          <p:cNvSpPr>
            <a:spLocks/>
          </p:cNvSpPr>
          <p:nvPr/>
        </p:nvSpPr>
        <p:spPr bwMode="auto">
          <a:xfrm>
            <a:off x="4391025" y="2100263"/>
            <a:ext cx="79375" cy="20637"/>
          </a:xfrm>
          <a:custGeom>
            <a:avLst/>
            <a:gdLst>
              <a:gd name="T0" fmla="*/ 79035 w 79034"/>
              <a:gd name="T1" fmla="*/ 11246 h 20468"/>
              <a:gd name="T2" fmla="*/ 53390 w 79034"/>
              <a:gd name="T3" fmla="*/ 20469 h 20468"/>
              <a:gd name="T4" fmla="*/ 0 w 79034"/>
              <a:gd name="T5" fmla="*/ 9456 h 20468"/>
              <a:gd name="T6" fmla="*/ 26267 w 79034"/>
              <a:gd name="T7" fmla="*/ 0 h 20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034" h="20468">
                <a:moveTo>
                  <a:pt x="79035" y="11246"/>
                </a:moveTo>
                <a:lnTo>
                  <a:pt x="53390" y="20469"/>
                </a:lnTo>
                <a:lnTo>
                  <a:pt x="0" y="9456"/>
                </a:lnTo>
                <a:lnTo>
                  <a:pt x="26267" y="0"/>
                </a:lnTo>
                <a:lnTo>
                  <a:pt x="79035" y="1124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1" name="Freeform: Shape 1198"/>
          <p:cNvSpPr>
            <a:spLocks/>
          </p:cNvSpPr>
          <p:nvPr/>
        </p:nvSpPr>
        <p:spPr bwMode="auto">
          <a:xfrm>
            <a:off x="4159250" y="2052638"/>
            <a:ext cx="84138" cy="22225"/>
          </a:xfrm>
          <a:custGeom>
            <a:avLst/>
            <a:gdLst>
              <a:gd name="T0" fmla="*/ 84405 w 84404"/>
              <a:gd name="T1" fmla="*/ 11596 h 21986"/>
              <a:gd name="T2" fmla="*/ 56893 w 84404"/>
              <a:gd name="T3" fmla="*/ 21987 h 21986"/>
              <a:gd name="T4" fmla="*/ 0 w 84404"/>
              <a:gd name="T5" fmla="*/ 10234 h 21986"/>
              <a:gd name="T6" fmla="*/ 29886 w 84404"/>
              <a:gd name="T7" fmla="*/ 0 h 219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404" h="21986">
                <a:moveTo>
                  <a:pt x="84405" y="11596"/>
                </a:moveTo>
                <a:lnTo>
                  <a:pt x="56893" y="21987"/>
                </a:lnTo>
                <a:lnTo>
                  <a:pt x="0" y="10234"/>
                </a:lnTo>
                <a:lnTo>
                  <a:pt x="29886" y="0"/>
                </a:lnTo>
                <a:lnTo>
                  <a:pt x="84405" y="1159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2" name="Freeform: Shape 1199"/>
          <p:cNvSpPr>
            <a:spLocks/>
          </p:cNvSpPr>
          <p:nvPr/>
        </p:nvSpPr>
        <p:spPr bwMode="auto">
          <a:xfrm>
            <a:off x="4329113" y="2087563"/>
            <a:ext cx="77787" cy="20637"/>
          </a:xfrm>
          <a:custGeom>
            <a:avLst/>
            <a:gdLst>
              <a:gd name="T0" fmla="*/ 78957 w 78956"/>
              <a:gd name="T1" fmla="*/ 11091 h 20585"/>
              <a:gd name="T2" fmla="*/ 52612 w 78956"/>
              <a:gd name="T3" fmla="*/ 20586 h 20585"/>
              <a:gd name="T4" fmla="*/ 0 w 78956"/>
              <a:gd name="T5" fmla="*/ 9768 h 20585"/>
              <a:gd name="T6" fmla="*/ 26968 w 78956"/>
              <a:gd name="T7" fmla="*/ 0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956" h="20585">
                <a:moveTo>
                  <a:pt x="78957" y="11091"/>
                </a:moveTo>
                <a:lnTo>
                  <a:pt x="52612" y="20586"/>
                </a:lnTo>
                <a:lnTo>
                  <a:pt x="0" y="9768"/>
                </a:lnTo>
                <a:lnTo>
                  <a:pt x="26968" y="0"/>
                </a:lnTo>
                <a:lnTo>
                  <a:pt x="78957" y="1109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3" name="Freeform: Shape 1200"/>
          <p:cNvSpPr>
            <a:spLocks/>
          </p:cNvSpPr>
          <p:nvPr/>
        </p:nvSpPr>
        <p:spPr bwMode="auto">
          <a:xfrm>
            <a:off x="4460875" y="2073275"/>
            <a:ext cx="85725" cy="22225"/>
          </a:xfrm>
          <a:custGeom>
            <a:avLst/>
            <a:gdLst>
              <a:gd name="T0" fmla="*/ 84872 w 84871"/>
              <a:gd name="T1" fmla="*/ 11013 h 22609"/>
              <a:gd name="T2" fmla="*/ 52768 w 84871"/>
              <a:gd name="T3" fmla="*/ 22609 h 22609"/>
              <a:gd name="T4" fmla="*/ 0 w 84871"/>
              <a:gd name="T5" fmla="*/ 11363 h 22609"/>
              <a:gd name="T6" fmla="*/ 31404 w 84871"/>
              <a:gd name="T7" fmla="*/ 0 h 226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71" h="22609">
                <a:moveTo>
                  <a:pt x="84872" y="11013"/>
                </a:moveTo>
                <a:lnTo>
                  <a:pt x="52768" y="22609"/>
                </a:lnTo>
                <a:lnTo>
                  <a:pt x="0" y="11363"/>
                </a:lnTo>
                <a:lnTo>
                  <a:pt x="31404" y="0"/>
                </a:lnTo>
                <a:lnTo>
                  <a:pt x="84872" y="1101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4" name="Freeform: Shape 1201"/>
          <p:cNvSpPr>
            <a:spLocks/>
          </p:cNvSpPr>
          <p:nvPr/>
        </p:nvSpPr>
        <p:spPr bwMode="auto">
          <a:xfrm>
            <a:off x="4348163" y="2049463"/>
            <a:ext cx="73025" cy="20637"/>
          </a:xfrm>
          <a:custGeom>
            <a:avLst/>
            <a:gdLst>
              <a:gd name="T0" fmla="*/ 0 w 72185"/>
              <a:gd name="T1" fmla="*/ 10935 h 19846"/>
              <a:gd name="T2" fmla="*/ 28991 w 72185"/>
              <a:gd name="T3" fmla="*/ 0 h 19846"/>
              <a:gd name="T4" fmla="*/ 72186 w 72185"/>
              <a:gd name="T5" fmla="*/ 8872 h 19846"/>
              <a:gd name="T6" fmla="*/ 41755 w 72185"/>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846">
                <a:moveTo>
                  <a:pt x="0" y="10935"/>
                </a:moveTo>
                <a:lnTo>
                  <a:pt x="28991" y="0"/>
                </a:lnTo>
                <a:lnTo>
                  <a:pt x="72186" y="8872"/>
                </a:lnTo>
                <a:lnTo>
                  <a:pt x="41755" y="19846"/>
                </a:lnTo>
                <a:lnTo>
                  <a:pt x="0" y="10935"/>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5" name="Freeform: Shape 1202"/>
          <p:cNvSpPr>
            <a:spLocks/>
          </p:cNvSpPr>
          <p:nvPr/>
        </p:nvSpPr>
        <p:spPr bwMode="auto">
          <a:xfrm>
            <a:off x="4295775" y="2038350"/>
            <a:ext cx="73025" cy="20638"/>
          </a:xfrm>
          <a:custGeom>
            <a:avLst/>
            <a:gdLst>
              <a:gd name="T0" fmla="*/ 0 w 72185"/>
              <a:gd name="T1" fmla="*/ 10701 h 19924"/>
              <a:gd name="T2" fmla="*/ 28330 w 72185"/>
              <a:gd name="T3" fmla="*/ 0 h 19924"/>
              <a:gd name="T4" fmla="*/ 72186 w 72185"/>
              <a:gd name="T5" fmla="*/ 8989 h 19924"/>
              <a:gd name="T6" fmla="*/ 43312 w 7218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924">
                <a:moveTo>
                  <a:pt x="0" y="10701"/>
                </a:moveTo>
                <a:lnTo>
                  <a:pt x="28330" y="0"/>
                </a:lnTo>
                <a:lnTo>
                  <a:pt x="72186" y="8989"/>
                </a:lnTo>
                <a:lnTo>
                  <a:pt x="43312" y="19924"/>
                </a:lnTo>
                <a:lnTo>
                  <a:pt x="0" y="10701"/>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6" name="Freeform: Shape 1203"/>
          <p:cNvSpPr>
            <a:spLocks/>
          </p:cNvSpPr>
          <p:nvPr/>
        </p:nvSpPr>
        <p:spPr bwMode="auto">
          <a:xfrm>
            <a:off x="4089400" y="2038350"/>
            <a:ext cx="90488" cy="22225"/>
          </a:xfrm>
          <a:custGeom>
            <a:avLst/>
            <a:gdLst>
              <a:gd name="T0" fmla="*/ 90242 w 90242"/>
              <a:gd name="T1" fmla="*/ 12453 h 22764"/>
              <a:gd name="T2" fmla="*/ 60200 w 90242"/>
              <a:gd name="T3" fmla="*/ 22765 h 22764"/>
              <a:gd name="T4" fmla="*/ 0 w 90242"/>
              <a:gd name="T5" fmla="*/ 10351 h 22764"/>
              <a:gd name="T6" fmla="*/ 31637 w 90242"/>
              <a:gd name="T7" fmla="*/ 0 h 227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242" h="22764">
                <a:moveTo>
                  <a:pt x="90242" y="12453"/>
                </a:moveTo>
                <a:lnTo>
                  <a:pt x="60200" y="22765"/>
                </a:lnTo>
                <a:lnTo>
                  <a:pt x="0" y="10351"/>
                </a:lnTo>
                <a:lnTo>
                  <a:pt x="31637" y="0"/>
                </a:lnTo>
                <a:lnTo>
                  <a:pt x="90242" y="12453"/>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7" name="Freeform: Shape 1204"/>
          <p:cNvSpPr>
            <a:spLocks/>
          </p:cNvSpPr>
          <p:nvPr/>
        </p:nvSpPr>
        <p:spPr bwMode="auto">
          <a:xfrm>
            <a:off x="4400550" y="2060575"/>
            <a:ext cx="82550" cy="22225"/>
          </a:xfrm>
          <a:custGeom>
            <a:avLst/>
            <a:gdLst>
              <a:gd name="T0" fmla="*/ 0 w 83276"/>
              <a:gd name="T1" fmla="*/ 11052 h 22142"/>
              <a:gd name="T2" fmla="*/ 30587 w 83276"/>
              <a:gd name="T3" fmla="*/ 0 h 22142"/>
              <a:gd name="T4" fmla="*/ 83276 w 83276"/>
              <a:gd name="T5" fmla="*/ 10857 h 22142"/>
              <a:gd name="T6" fmla="*/ 52028 w 83276"/>
              <a:gd name="T7" fmla="*/ 22142 h 22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276" h="22142">
                <a:moveTo>
                  <a:pt x="0" y="11052"/>
                </a:moveTo>
                <a:lnTo>
                  <a:pt x="30587" y="0"/>
                </a:lnTo>
                <a:lnTo>
                  <a:pt x="83276" y="10857"/>
                </a:lnTo>
                <a:lnTo>
                  <a:pt x="52028" y="22142"/>
                </a:lnTo>
                <a:lnTo>
                  <a:pt x="0" y="11052"/>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8" name="Freeform: Shape 1205"/>
          <p:cNvSpPr>
            <a:spLocks/>
          </p:cNvSpPr>
          <p:nvPr/>
        </p:nvSpPr>
        <p:spPr bwMode="auto">
          <a:xfrm>
            <a:off x="4103688" y="2000250"/>
            <a:ext cx="82550" cy="19050"/>
          </a:xfrm>
          <a:custGeom>
            <a:avLst/>
            <a:gdLst>
              <a:gd name="T0" fmla="*/ 54363 w 83354"/>
              <a:gd name="T1" fmla="*/ 20586 h 20585"/>
              <a:gd name="T2" fmla="*/ 0 w 83354"/>
              <a:gd name="T3" fmla="*/ 9028 h 20585"/>
              <a:gd name="T4" fmla="*/ 29419 w 83354"/>
              <a:gd name="T5" fmla="*/ 0 h 20585"/>
              <a:gd name="T6" fmla="*/ 83354 w 83354"/>
              <a:gd name="T7" fmla="*/ 11091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354" h="20585">
                <a:moveTo>
                  <a:pt x="54363" y="20586"/>
                </a:moveTo>
                <a:lnTo>
                  <a:pt x="0" y="9028"/>
                </a:lnTo>
                <a:lnTo>
                  <a:pt x="29419" y="0"/>
                </a:lnTo>
                <a:lnTo>
                  <a:pt x="83354" y="11091"/>
                </a:lnTo>
                <a:lnTo>
                  <a:pt x="54363" y="20586"/>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09" name="Freeform: Shape 1206"/>
          <p:cNvSpPr>
            <a:spLocks/>
          </p:cNvSpPr>
          <p:nvPr/>
        </p:nvSpPr>
        <p:spPr bwMode="auto">
          <a:xfrm>
            <a:off x="3949700" y="2078038"/>
            <a:ext cx="385763" cy="101600"/>
          </a:xfrm>
          <a:custGeom>
            <a:avLst/>
            <a:gdLst>
              <a:gd name="T0" fmla="*/ 385796 w 385795"/>
              <a:gd name="T1" fmla="*/ 46074 h 101799"/>
              <a:gd name="T2" fmla="*/ 171767 w 385795"/>
              <a:gd name="T3" fmla="*/ 0 h 101799"/>
              <a:gd name="T4" fmla="*/ 0 w 385795"/>
              <a:gd name="T5" fmla="*/ 48176 h 101799"/>
              <a:gd name="T6" fmla="*/ 235081 w 385795"/>
              <a:gd name="T7" fmla="*/ 101800 h 1017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5795" h="101799">
                <a:moveTo>
                  <a:pt x="385796" y="46074"/>
                </a:moveTo>
                <a:lnTo>
                  <a:pt x="171767" y="0"/>
                </a:lnTo>
                <a:lnTo>
                  <a:pt x="0" y="48176"/>
                </a:lnTo>
                <a:lnTo>
                  <a:pt x="235081" y="101800"/>
                </a:lnTo>
                <a:lnTo>
                  <a:pt x="385796" y="46074"/>
                </a:lnTo>
                <a:close/>
              </a:path>
            </a:pathLst>
          </a:custGeom>
          <a:solidFill>
            <a:srgbClr val="BCBEC0"/>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10" name="Freeform: Shape 1207"/>
          <p:cNvSpPr>
            <a:spLocks/>
          </p:cNvSpPr>
          <p:nvPr/>
        </p:nvSpPr>
        <p:spPr bwMode="auto">
          <a:xfrm>
            <a:off x="4587875" y="2119313"/>
            <a:ext cx="161925" cy="44450"/>
          </a:xfrm>
          <a:custGeom>
            <a:avLst/>
            <a:gdLst>
              <a:gd name="T0" fmla="*/ 0 w 161610"/>
              <a:gd name="T1" fmla="*/ 31248 h 43506"/>
              <a:gd name="T2" fmla="*/ 58293 w 161610"/>
              <a:gd name="T3" fmla="*/ 10079 h 43506"/>
              <a:gd name="T4" fmla="*/ 87246 w 161610"/>
              <a:gd name="T5" fmla="*/ 15410 h 43506"/>
              <a:gd name="T6" fmla="*/ 132464 w 161610"/>
              <a:gd name="T7" fmla="*/ 0 h 43506"/>
              <a:gd name="T8" fmla="*/ 161611 w 161610"/>
              <a:gd name="T9" fmla="*/ 5370 h 43506"/>
              <a:gd name="T10" fmla="*/ 58332 w 161610"/>
              <a:gd name="T11" fmla="*/ 43506 h 43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610" h="43506">
                <a:moveTo>
                  <a:pt x="0" y="31248"/>
                </a:moveTo>
                <a:lnTo>
                  <a:pt x="58293" y="10079"/>
                </a:lnTo>
                <a:lnTo>
                  <a:pt x="87246" y="15410"/>
                </a:lnTo>
                <a:lnTo>
                  <a:pt x="132464" y="0"/>
                </a:lnTo>
                <a:lnTo>
                  <a:pt x="161611" y="5370"/>
                </a:lnTo>
                <a:lnTo>
                  <a:pt x="58332" y="43506"/>
                </a:lnTo>
                <a:lnTo>
                  <a:pt x="0" y="31248"/>
                </a:lnTo>
                <a:close/>
              </a:path>
            </a:pathLst>
          </a:custGeom>
          <a:solidFill>
            <a:srgbClr val="17375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209" name="Graphic 9"/>
          <p:cNvGrpSpPr>
            <a:grpSpLocks/>
          </p:cNvGrpSpPr>
          <p:nvPr/>
        </p:nvGrpSpPr>
        <p:grpSpPr bwMode="auto">
          <a:xfrm>
            <a:off x="4906963" y="1400175"/>
            <a:ext cx="325437" cy="209550"/>
            <a:chOff x="4906326" y="1399642"/>
            <a:chExt cx="325594" cy="209985"/>
          </a:xfrm>
        </p:grpSpPr>
        <p:grpSp>
          <p:nvGrpSpPr>
            <p:cNvPr id="30837" name="Graphic 9"/>
            <p:cNvGrpSpPr>
              <a:grpSpLocks/>
            </p:cNvGrpSpPr>
            <p:nvPr/>
          </p:nvGrpSpPr>
          <p:grpSpPr bwMode="auto">
            <a:xfrm>
              <a:off x="4906326" y="1399642"/>
              <a:ext cx="325594" cy="209985"/>
              <a:chOff x="4906326" y="1399642"/>
              <a:chExt cx="325594" cy="209985"/>
            </a:xfrm>
          </p:grpSpPr>
          <p:sp>
            <p:nvSpPr>
              <p:cNvPr id="30839" name="Freeform: Shape 1210"/>
              <p:cNvSpPr>
                <a:spLocks/>
              </p:cNvSpPr>
              <p:nvPr/>
            </p:nvSpPr>
            <p:spPr bwMode="auto">
              <a:xfrm>
                <a:off x="4914410" y="1421196"/>
                <a:ext cx="317510" cy="188431"/>
              </a:xfrm>
              <a:custGeom>
                <a:avLst/>
                <a:gdLst>
                  <a:gd name="T0" fmla="*/ 13644 w 317510"/>
                  <a:gd name="T1" fmla="*/ 149707 h 188431"/>
                  <a:gd name="T2" fmla="*/ 245534 w 317510"/>
                  <a:gd name="T3" fmla="*/ 188155 h 188431"/>
                  <a:gd name="T4" fmla="*/ 272735 w 317510"/>
                  <a:gd name="T5" fmla="*/ 172356 h 188431"/>
                  <a:gd name="T6" fmla="*/ 316163 w 317510"/>
                  <a:gd name="T7" fmla="*/ 61061 h 188431"/>
                  <a:gd name="T8" fmla="*/ 303866 w 317510"/>
                  <a:gd name="T9" fmla="*/ 38724 h 188431"/>
                  <a:gd name="T10" fmla="*/ 71976 w 317510"/>
                  <a:gd name="T11" fmla="*/ 277 h 188431"/>
                  <a:gd name="T12" fmla="*/ 44775 w 317510"/>
                  <a:gd name="T13" fmla="*/ 16076 h 188431"/>
                  <a:gd name="T14" fmla="*/ 1347 w 317510"/>
                  <a:gd name="T15" fmla="*/ 127371 h 188431"/>
                  <a:gd name="T16" fmla="*/ 13644 w 317510"/>
                  <a:gd name="T17" fmla="*/ 149707 h 188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510" h="188431">
                    <a:moveTo>
                      <a:pt x="13644" y="149707"/>
                    </a:moveTo>
                    <a:lnTo>
                      <a:pt x="245534" y="188155"/>
                    </a:lnTo>
                    <a:cubicBezTo>
                      <a:pt x="256391" y="189945"/>
                      <a:pt x="268649" y="182862"/>
                      <a:pt x="272735" y="172356"/>
                    </a:cubicBezTo>
                    <a:lnTo>
                      <a:pt x="316163" y="61061"/>
                    </a:lnTo>
                    <a:cubicBezTo>
                      <a:pt x="320249" y="50593"/>
                      <a:pt x="314723" y="40514"/>
                      <a:pt x="303866" y="38724"/>
                    </a:cubicBezTo>
                    <a:lnTo>
                      <a:pt x="71976" y="277"/>
                    </a:lnTo>
                    <a:cubicBezTo>
                      <a:pt x="61119" y="-1513"/>
                      <a:pt x="48861" y="5569"/>
                      <a:pt x="44775" y="16076"/>
                    </a:cubicBezTo>
                    <a:lnTo>
                      <a:pt x="1347" y="127371"/>
                    </a:lnTo>
                    <a:cubicBezTo>
                      <a:pt x="-2739" y="137839"/>
                      <a:pt x="2787" y="147917"/>
                      <a:pt x="13644" y="149707"/>
                    </a:cubicBezTo>
                    <a:close/>
                  </a:path>
                </a:pathLst>
              </a:custGeom>
              <a:solidFill>
                <a:srgbClr val="E5713E"/>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40" name="Freeform: Shape 1211"/>
              <p:cNvSpPr>
                <a:spLocks/>
              </p:cNvSpPr>
              <p:nvPr/>
            </p:nvSpPr>
            <p:spPr bwMode="auto">
              <a:xfrm>
                <a:off x="4967163" y="1399642"/>
                <a:ext cx="253798" cy="121684"/>
              </a:xfrm>
              <a:custGeom>
                <a:avLst/>
                <a:gdLst>
                  <a:gd name="T0" fmla="*/ 0 w 253798"/>
                  <a:gd name="T1" fmla="*/ 30120 h 121684"/>
                  <a:gd name="T2" fmla="*/ 10001 w 253798"/>
                  <a:gd name="T3" fmla="*/ 0 h 121684"/>
                  <a:gd name="T4" fmla="*/ 253799 w 253798"/>
                  <a:gd name="T5" fmla="*/ 48215 h 121684"/>
                  <a:gd name="T6" fmla="*/ 220566 w 253798"/>
                  <a:gd name="T7" fmla="*/ 121685 h 1216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798" h="121684">
                    <a:moveTo>
                      <a:pt x="0" y="30120"/>
                    </a:moveTo>
                    <a:lnTo>
                      <a:pt x="10001" y="0"/>
                    </a:lnTo>
                    <a:lnTo>
                      <a:pt x="253799" y="48215"/>
                    </a:lnTo>
                    <a:lnTo>
                      <a:pt x="220566" y="121685"/>
                    </a:lnTo>
                    <a:lnTo>
                      <a:pt x="0" y="30120"/>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41" name="Freeform: Shape 1212"/>
              <p:cNvSpPr>
                <a:spLocks/>
              </p:cNvSpPr>
              <p:nvPr/>
            </p:nvSpPr>
            <p:spPr bwMode="auto">
              <a:xfrm>
                <a:off x="4906326" y="1417389"/>
                <a:ext cx="304181" cy="191115"/>
              </a:xfrm>
              <a:custGeom>
                <a:avLst/>
                <a:gdLst>
                  <a:gd name="T0" fmla="*/ 247003 w 304181"/>
                  <a:gd name="T1" fmla="*/ 190834 h 191115"/>
                  <a:gd name="T2" fmla="*/ 15113 w 304181"/>
                  <a:gd name="T3" fmla="*/ 152387 h 191115"/>
                  <a:gd name="T4" fmla="*/ 715 w 304181"/>
                  <a:gd name="T5" fmla="*/ 129700 h 191115"/>
                  <a:gd name="T6" fmla="*/ 32040 w 304181"/>
                  <a:gd name="T7" fmla="*/ 16420 h 191115"/>
                  <a:gd name="T8" fmla="*/ 57179 w 304181"/>
                  <a:gd name="T9" fmla="*/ 271 h 191115"/>
                  <a:gd name="T10" fmla="*/ 289069 w 304181"/>
                  <a:gd name="T11" fmla="*/ 38718 h 191115"/>
                  <a:gd name="T12" fmla="*/ 303467 w 304181"/>
                  <a:gd name="T13" fmla="*/ 61405 h 191115"/>
                  <a:gd name="T14" fmla="*/ 272141 w 304181"/>
                  <a:gd name="T15" fmla="*/ 174685 h 191115"/>
                  <a:gd name="T16" fmla="*/ 247003 w 304181"/>
                  <a:gd name="T17" fmla="*/ 190834 h 19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181" h="191115">
                    <a:moveTo>
                      <a:pt x="247003" y="190834"/>
                    </a:moveTo>
                    <a:lnTo>
                      <a:pt x="15113" y="152387"/>
                    </a:lnTo>
                    <a:cubicBezTo>
                      <a:pt x="4256" y="150597"/>
                      <a:pt x="-2243" y="140362"/>
                      <a:pt x="715" y="129700"/>
                    </a:cubicBezTo>
                    <a:lnTo>
                      <a:pt x="32040" y="16420"/>
                    </a:lnTo>
                    <a:cubicBezTo>
                      <a:pt x="34998" y="5758"/>
                      <a:pt x="46283" y="-1519"/>
                      <a:pt x="57179" y="271"/>
                    </a:cubicBezTo>
                    <a:lnTo>
                      <a:pt x="289069" y="38718"/>
                    </a:lnTo>
                    <a:cubicBezTo>
                      <a:pt x="299926" y="40508"/>
                      <a:pt x="306425" y="50743"/>
                      <a:pt x="303467" y="61405"/>
                    </a:cubicBezTo>
                    <a:lnTo>
                      <a:pt x="272141" y="174685"/>
                    </a:lnTo>
                    <a:cubicBezTo>
                      <a:pt x="269184" y="185386"/>
                      <a:pt x="257860" y="192663"/>
                      <a:pt x="247003" y="190834"/>
                    </a:cubicBez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42" name="Freeform: Shape 1213"/>
              <p:cNvSpPr>
                <a:spLocks/>
              </p:cNvSpPr>
              <p:nvPr/>
            </p:nvSpPr>
            <p:spPr bwMode="auto">
              <a:xfrm>
                <a:off x="5106748" y="1430690"/>
                <a:ext cx="73975" cy="27089"/>
              </a:xfrm>
              <a:custGeom>
                <a:avLst/>
                <a:gdLst>
                  <a:gd name="T0" fmla="*/ 0 w 73975"/>
                  <a:gd name="T1" fmla="*/ 14715 h 27089"/>
                  <a:gd name="T2" fmla="*/ 3230 w 73975"/>
                  <a:gd name="T3" fmla="*/ 4987 h 27089"/>
                  <a:gd name="T4" fmla="*/ 11246 w 73975"/>
                  <a:gd name="T5" fmla="*/ 83 h 27089"/>
                  <a:gd name="T6" fmla="*/ 73976 w 73975"/>
                  <a:gd name="T7" fmla="*/ 10474 h 27089"/>
                  <a:gd name="T8" fmla="*/ 68450 w 73975"/>
                  <a:gd name="T9" fmla="*/ 27090 h 27089"/>
                  <a:gd name="T10" fmla="*/ 0 w 73975"/>
                  <a:gd name="T11" fmla="*/ 14715 h 270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975" h="27089">
                    <a:moveTo>
                      <a:pt x="0" y="14715"/>
                    </a:moveTo>
                    <a:lnTo>
                      <a:pt x="3230" y="4987"/>
                    </a:lnTo>
                    <a:cubicBezTo>
                      <a:pt x="4320" y="1718"/>
                      <a:pt x="7900" y="-461"/>
                      <a:pt x="11246" y="83"/>
                    </a:cubicBezTo>
                    <a:lnTo>
                      <a:pt x="73976" y="10474"/>
                    </a:lnTo>
                    <a:lnTo>
                      <a:pt x="68450" y="27090"/>
                    </a:lnTo>
                    <a:lnTo>
                      <a:pt x="0" y="14715"/>
                    </a:ln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sp>
          <p:nvSpPr>
            <p:cNvPr id="1215" name="TextBox 1214">
              <a:extLst>
                <a:ext uri="{FF2B5EF4-FFF2-40B4-BE49-F238E27FC236}">
                  <a16:creationId xmlns:a16="http://schemas.microsoft.com/office/drawing/2014/main" id="{A8B5991F-58CF-4FC0-BF9F-22656B9543EF}"/>
                </a:ext>
              </a:extLst>
            </p:cNvPr>
            <p:cNvSpPr txBox="1"/>
            <p:nvPr/>
          </p:nvSpPr>
          <p:spPr>
            <a:xfrm>
              <a:off x="4882502" y="1406005"/>
              <a:ext cx="371654" cy="227484"/>
            </a:xfrm>
            <a:prstGeom prst="rect">
              <a:avLst/>
            </a:prstGeom>
            <a:noFill/>
          </p:spPr>
          <p:txBody>
            <a:bodyPr wrap="none">
              <a:spAutoFit/>
            </a:bodyPr>
            <a:lstStyle/>
            <a:p>
              <a:pPr eaLnBrk="1" fontAlgn="auto" hangingPunct="1">
                <a:spcBef>
                  <a:spcPts val="0"/>
                </a:spcBef>
                <a:spcAft>
                  <a:spcPts val="0"/>
                </a:spcAft>
                <a:buClr>
                  <a:srgbClr val="000000"/>
                </a:buClr>
                <a:buFont typeface="Arial"/>
                <a:buNone/>
                <a:defRPr/>
              </a:pPr>
              <a:r>
                <a:rPr lang="vi-VN" sz="822" kern="0">
                  <a:solidFill>
                    <a:srgbClr val="82561C"/>
                  </a:solidFill>
                  <a:latin typeface="Arial"/>
                  <a:ea typeface="Arial"/>
                  <a:cs typeface="Arial"/>
                  <a:sym typeface="Arial"/>
                  <a:rtl val="0"/>
                </a:rPr>
                <a:t>&lt;/&gt;</a:t>
              </a:r>
            </a:p>
          </p:txBody>
        </p:sp>
      </p:grpSp>
      <p:grpSp>
        <p:nvGrpSpPr>
          <p:cNvPr id="1216" name="Graphic 9"/>
          <p:cNvGrpSpPr>
            <a:grpSpLocks/>
          </p:cNvGrpSpPr>
          <p:nvPr/>
        </p:nvGrpSpPr>
        <p:grpSpPr bwMode="auto">
          <a:xfrm>
            <a:off x="4143375" y="1746250"/>
            <a:ext cx="250825" cy="168275"/>
            <a:chOff x="4143915" y="1746267"/>
            <a:chExt cx="250798" cy="168896"/>
          </a:xfrm>
        </p:grpSpPr>
        <p:sp>
          <p:nvSpPr>
            <p:cNvPr id="30835" name="Freeform: Shape 1216"/>
            <p:cNvSpPr>
              <a:spLocks/>
            </p:cNvSpPr>
            <p:nvPr/>
          </p:nvSpPr>
          <p:spPr bwMode="auto">
            <a:xfrm>
              <a:off x="4143915" y="1746267"/>
              <a:ext cx="250798" cy="168896"/>
            </a:xfrm>
            <a:custGeom>
              <a:avLst/>
              <a:gdLst>
                <a:gd name="T0" fmla="*/ 175871 w 250798"/>
                <a:gd name="T1" fmla="*/ 168367 h 168896"/>
                <a:gd name="T2" fmla="*/ 27257 w 250798"/>
                <a:gd name="T3" fmla="*/ 143734 h 168896"/>
                <a:gd name="T4" fmla="*/ 1924 w 250798"/>
                <a:gd name="T5" fmla="*/ 101045 h 168896"/>
                <a:gd name="T6" fmla="*/ 25312 w 250798"/>
                <a:gd name="T7" fmla="*/ 30805 h 168896"/>
                <a:gd name="T8" fmla="*/ 74927 w 250798"/>
                <a:gd name="T9" fmla="*/ 530 h 168896"/>
                <a:gd name="T10" fmla="*/ 223541 w 250798"/>
                <a:gd name="T11" fmla="*/ 25162 h 168896"/>
                <a:gd name="T12" fmla="*/ 248874 w 250798"/>
                <a:gd name="T13" fmla="*/ 67851 h 168896"/>
                <a:gd name="T14" fmla="*/ 225487 w 250798"/>
                <a:gd name="T15" fmla="*/ 138091 h 168896"/>
                <a:gd name="T16" fmla="*/ 175871 w 250798"/>
                <a:gd name="T17" fmla="*/ 168367 h 1688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798" h="168896">
                  <a:moveTo>
                    <a:pt x="175871" y="168367"/>
                  </a:moveTo>
                  <a:lnTo>
                    <a:pt x="27257" y="143734"/>
                  </a:lnTo>
                  <a:cubicBezTo>
                    <a:pt x="6555" y="140310"/>
                    <a:pt x="-4769" y="121203"/>
                    <a:pt x="1924" y="101045"/>
                  </a:cubicBezTo>
                  <a:lnTo>
                    <a:pt x="25312" y="30805"/>
                  </a:lnTo>
                  <a:cubicBezTo>
                    <a:pt x="32005" y="10647"/>
                    <a:pt x="54225" y="-2895"/>
                    <a:pt x="74927" y="530"/>
                  </a:cubicBezTo>
                  <a:lnTo>
                    <a:pt x="223541" y="25162"/>
                  </a:lnTo>
                  <a:cubicBezTo>
                    <a:pt x="244243" y="28587"/>
                    <a:pt x="255567" y="47694"/>
                    <a:pt x="248874" y="67851"/>
                  </a:cubicBezTo>
                  <a:lnTo>
                    <a:pt x="225487" y="138091"/>
                  </a:lnTo>
                  <a:cubicBezTo>
                    <a:pt x="218754" y="158249"/>
                    <a:pt x="196534" y="171791"/>
                    <a:pt x="175871" y="168367"/>
                  </a:cubicBezTo>
                  <a:close/>
                </a:path>
              </a:pathLst>
            </a:custGeom>
            <a:solidFill>
              <a:srgbClr val="EA3636"/>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36" name="Freeform: Shape 1217"/>
            <p:cNvSpPr>
              <a:spLocks/>
            </p:cNvSpPr>
            <p:nvPr/>
          </p:nvSpPr>
          <p:spPr bwMode="auto">
            <a:xfrm>
              <a:off x="4238261" y="1801549"/>
              <a:ext cx="53623" cy="50822"/>
            </a:xfrm>
            <a:custGeom>
              <a:avLst/>
              <a:gdLst>
                <a:gd name="T0" fmla="*/ 8444 w 53623"/>
                <a:gd name="T1" fmla="*/ 25411 h 50822"/>
                <a:gd name="T2" fmla="*/ 16889 w 53623"/>
                <a:gd name="T3" fmla="*/ 0 h 50822"/>
                <a:gd name="T4" fmla="*/ 35256 w 53623"/>
                <a:gd name="T5" fmla="*/ 16461 h 50822"/>
                <a:gd name="T6" fmla="*/ 53624 w 53623"/>
                <a:gd name="T7" fmla="*/ 32921 h 50822"/>
                <a:gd name="T8" fmla="*/ 26812 w 53623"/>
                <a:gd name="T9" fmla="*/ 41872 h 50822"/>
                <a:gd name="T10" fmla="*/ 0 w 53623"/>
                <a:gd name="T11" fmla="*/ 50822 h 50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623" h="50822">
                  <a:moveTo>
                    <a:pt x="8444" y="25411"/>
                  </a:moveTo>
                  <a:lnTo>
                    <a:pt x="16889" y="0"/>
                  </a:lnTo>
                  <a:lnTo>
                    <a:pt x="35256" y="16461"/>
                  </a:lnTo>
                  <a:lnTo>
                    <a:pt x="53624" y="32921"/>
                  </a:lnTo>
                  <a:lnTo>
                    <a:pt x="26812" y="41872"/>
                  </a:lnTo>
                  <a:lnTo>
                    <a:pt x="0" y="50822"/>
                  </a:lnTo>
                  <a:lnTo>
                    <a:pt x="8444" y="25411"/>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30813" name="Graphic 9"/>
          <p:cNvGrpSpPr>
            <a:grpSpLocks/>
          </p:cNvGrpSpPr>
          <p:nvPr/>
        </p:nvGrpSpPr>
        <p:grpSpPr bwMode="auto">
          <a:xfrm>
            <a:off x="4406900" y="1862138"/>
            <a:ext cx="412750" cy="200025"/>
            <a:chOff x="4407187" y="1861749"/>
            <a:chExt cx="413191" cy="200283"/>
          </a:xfrm>
        </p:grpSpPr>
        <p:sp>
          <p:nvSpPr>
            <p:cNvPr id="30833" name="Freeform: Shape 1219"/>
            <p:cNvSpPr>
              <a:spLocks/>
            </p:cNvSpPr>
            <p:nvPr/>
          </p:nvSpPr>
          <p:spPr bwMode="auto">
            <a:xfrm>
              <a:off x="4407187" y="1861749"/>
              <a:ext cx="413191" cy="200283"/>
            </a:xfrm>
            <a:custGeom>
              <a:avLst/>
              <a:gdLst>
                <a:gd name="T0" fmla="*/ 96780 w 413191"/>
                <a:gd name="T1" fmla="*/ 111567 h 200283"/>
                <a:gd name="T2" fmla="*/ 0 w 413191"/>
                <a:gd name="T3" fmla="*/ 200175 h 200283"/>
                <a:gd name="T4" fmla="*/ 240762 w 413191"/>
                <a:gd name="T5" fmla="*/ 152310 h 200283"/>
                <a:gd name="T6" fmla="*/ 413191 w 413191"/>
                <a:gd name="T7" fmla="*/ 0 h 200283"/>
                <a:gd name="T8" fmla="*/ 263294 w 413191"/>
                <a:gd name="T9" fmla="*/ 23387 h 200283"/>
                <a:gd name="T10" fmla="*/ 197451 w 413191"/>
                <a:gd name="T11" fmla="*/ 129818 h 200283"/>
                <a:gd name="T12" fmla="*/ 96780 w 413191"/>
                <a:gd name="T13" fmla="*/ 111567 h 200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3191" h="200283">
                  <a:moveTo>
                    <a:pt x="96780" y="111567"/>
                  </a:moveTo>
                  <a:cubicBezTo>
                    <a:pt x="96780" y="111567"/>
                    <a:pt x="20119" y="185271"/>
                    <a:pt x="0" y="200175"/>
                  </a:cubicBezTo>
                  <a:cubicBezTo>
                    <a:pt x="0" y="200175"/>
                    <a:pt x="130012" y="204884"/>
                    <a:pt x="240762" y="152310"/>
                  </a:cubicBezTo>
                  <a:cubicBezTo>
                    <a:pt x="351512" y="99737"/>
                    <a:pt x="388442" y="41016"/>
                    <a:pt x="413191" y="0"/>
                  </a:cubicBezTo>
                  <a:cubicBezTo>
                    <a:pt x="413191" y="0"/>
                    <a:pt x="290028" y="20469"/>
                    <a:pt x="263294" y="23387"/>
                  </a:cubicBezTo>
                  <a:cubicBezTo>
                    <a:pt x="263294" y="23387"/>
                    <a:pt x="254382" y="86896"/>
                    <a:pt x="197451" y="129818"/>
                  </a:cubicBezTo>
                  <a:cubicBezTo>
                    <a:pt x="197451" y="129818"/>
                    <a:pt x="158459" y="130791"/>
                    <a:pt x="96780" y="111567"/>
                  </a:cubicBez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34" name="Freeform: Shape 1220"/>
            <p:cNvSpPr>
              <a:spLocks/>
            </p:cNvSpPr>
            <p:nvPr/>
          </p:nvSpPr>
          <p:spPr bwMode="auto">
            <a:xfrm>
              <a:off x="4407187" y="1963432"/>
              <a:ext cx="325167" cy="98600"/>
            </a:xfrm>
            <a:custGeom>
              <a:avLst/>
              <a:gdLst>
                <a:gd name="T0" fmla="*/ 0 w 325167"/>
                <a:gd name="T1" fmla="*/ 98492 h 98600"/>
                <a:gd name="T2" fmla="*/ 240762 w 325167"/>
                <a:gd name="T3" fmla="*/ 50627 h 98600"/>
                <a:gd name="T4" fmla="*/ 325167 w 325167"/>
                <a:gd name="T5" fmla="*/ 0 h 98600"/>
                <a:gd name="T6" fmla="*/ 197412 w 325167"/>
                <a:gd name="T7" fmla="*/ 28135 h 98600"/>
                <a:gd name="T8" fmla="*/ 96741 w 325167"/>
                <a:gd name="T9" fmla="*/ 9845 h 98600"/>
                <a:gd name="T10" fmla="*/ 0 w 325167"/>
                <a:gd name="T11" fmla="*/ 98492 h 98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5167" h="98600">
                  <a:moveTo>
                    <a:pt x="0" y="98492"/>
                  </a:moveTo>
                  <a:cubicBezTo>
                    <a:pt x="0" y="98492"/>
                    <a:pt x="130012" y="103201"/>
                    <a:pt x="240762" y="50627"/>
                  </a:cubicBezTo>
                  <a:cubicBezTo>
                    <a:pt x="275552" y="34128"/>
                    <a:pt x="303064" y="17006"/>
                    <a:pt x="325167" y="0"/>
                  </a:cubicBezTo>
                  <a:cubicBezTo>
                    <a:pt x="259480" y="30081"/>
                    <a:pt x="197412" y="28135"/>
                    <a:pt x="197412" y="28135"/>
                  </a:cubicBezTo>
                  <a:cubicBezTo>
                    <a:pt x="197412" y="28135"/>
                    <a:pt x="158420" y="29108"/>
                    <a:pt x="96741" y="9845"/>
                  </a:cubicBezTo>
                  <a:cubicBezTo>
                    <a:pt x="96780" y="9884"/>
                    <a:pt x="20119" y="83588"/>
                    <a:pt x="0" y="98492"/>
                  </a:cubicBezTo>
                  <a:close/>
                </a:path>
              </a:pathLst>
            </a:custGeom>
            <a:solidFill>
              <a:srgbClr val="E3C8FC"/>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1222" name="Graphic 9"/>
          <p:cNvGrpSpPr>
            <a:grpSpLocks/>
          </p:cNvGrpSpPr>
          <p:nvPr/>
        </p:nvGrpSpPr>
        <p:grpSpPr bwMode="auto">
          <a:xfrm>
            <a:off x="4102100" y="1360488"/>
            <a:ext cx="279400" cy="239712"/>
            <a:chOff x="4102528" y="1360611"/>
            <a:chExt cx="278470" cy="239633"/>
          </a:xfrm>
        </p:grpSpPr>
        <p:sp>
          <p:nvSpPr>
            <p:cNvPr id="30831" name="Freeform: Shape 1222"/>
            <p:cNvSpPr>
              <a:spLocks/>
            </p:cNvSpPr>
            <p:nvPr/>
          </p:nvSpPr>
          <p:spPr bwMode="auto">
            <a:xfrm>
              <a:off x="4102528" y="1360611"/>
              <a:ext cx="278470" cy="239633"/>
            </a:xfrm>
            <a:custGeom>
              <a:avLst/>
              <a:gdLst>
                <a:gd name="T0" fmla="*/ 210331 w 278470"/>
                <a:gd name="T1" fmla="*/ 239634 h 239633"/>
                <a:gd name="T2" fmla="*/ 0 w 278470"/>
                <a:gd name="T3" fmla="*/ 204767 h 239633"/>
                <a:gd name="T4" fmla="*/ 68178 w 278470"/>
                <a:gd name="T5" fmla="*/ 0 h 239633"/>
                <a:gd name="T6" fmla="*/ 278470 w 278470"/>
                <a:gd name="T7" fmla="*/ 34867 h 2396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470" h="239633">
                  <a:moveTo>
                    <a:pt x="210331" y="239634"/>
                  </a:moveTo>
                  <a:lnTo>
                    <a:pt x="0" y="204767"/>
                  </a:lnTo>
                  <a:lnTo>
                    <a:pt x="68178" y="0"/>
                  </a:lnTo>
                  <a:lnTo>
                    <a:pt x="278470" y="34867"/>
                  </a:lnTo>
                  <a:lnTo>
                    <a:pt x="210331" y="239634"/>
                  </a:lnTo>
                  <a:close/>
                </a:path>
              </a:pathLst>
            </a:custGeom>
            <a:solidFill>
              <a:srgbClr val="8DC63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224" name="Graphic 9">
              <a:extLst>
                <a:ext uri="{FF2B5EF4-FFF2-40B4-BE49-F238E27FC236}">
                  <a16:creationId xmlns:a16="http://schemas.microsoft.com/office/drawing/2014/main" id="{E8761341-497E-4F3F-A5ED-2C82084D2AF9}"/>
                </a:ext>
              </a:extLst>
            </p:cNvPr>
            <p:cNvGrpSpPr/>
            <p:nvPr/>
          </p:nvGrpSpPr>
          <p:grpSpPr>
            <a:xfrm>
              <a:off x="4180561" y="1424987"/>
              <a:ext cx="137481" cy="117008"/>
              <a:chOff x="4180561" y="1424987"/>
              <a:chExt cx="137481" cy="117008"/>
            </a:xfrm>
            <a:solidFill>
              <a:srgbClr val="FFFFFF"/>
            </a:solidFill>
          </p:grpSpPr>
          <p:sp>
            <p:nvSpPr>
              <p:cNvPr id="1225" name="Freeform: Shape 1224">
                <a:extLst>
                  <a:ext uri="{FF2B5EF4-FFF2-40B4-BE49-F238E27FC236}">
                    <a16:creationId xmlns:a16="http://schemas.microsoft.com/office/drawing/2014/main" id="{8817803A-F681-4CC7-8D71-F39BA2822969}"/>
                  </a:ext>
                </a:extLst>
              </p:cNvPr>
              <p:cNvSpPr/>
              <p:nvPr/>
            </p:nvSpPr>
            <p:spPr>
              <a:xfrm>
                <a:off x="4180561" y="1432682"/>
                <a:ext cx="137481" cy="95754"/>
              </a:xfrm>
              <a:custGeom>
                <a:avLst/>
                <a:gdLst>
                  <a:gd name="connsiteX0" fmla="*/ 97004 w 137481"/>
                  <a:gd name="connsiteY0" fmla="*/ 4707 h 95754"/>
                  <a:gd name="connsiteX1" fmla="*/ 127590 w 137481"/>
                  <a:gd name="connsiteY1" fmla="*/ 3968 h 95754"/>
                  <a:gd name="connsiteX2" fmla="*/ 104475 w 137481"/>
                  <a:gd name="connsiteY2" fmla="*/ 17821 h 95754"/>
                  <a:gd name="connsiteX3" fmla="*/ 99533 w 137481"/>
                  <a:gd name="connsiteY3" fmla="*/ 32259 h 95754"/>
                  <a:gd name="connsiteX4" fmla="*/ 114320 w 137481"/>
                  <a:gd name="connsiteY4" fmla="*/ 34866 h 95754"/>
                  <a:gd name="connsiteX5" fmla="*/ 137435 w 137481"/>
                  <a:gd name="connsiteY5" fmla="*/ 21012 h 95754"/>
                  <a:gd name="connsiteX6" fmla="*/ 121986 w 137481"/>
                  <a:gd name="connsiteY6" fmla="*/ 47902 h 95754"/>
                  <a:gd name="connsiteX7" fmla="*/ 91400 w 137481"/>
                  <a:gd name="connsiteY7" fmla="*/ 48642 h 95754"/>
                  <a:gd name="connsiteX8" fmla="*/ 15945 w 137481"/>
                  <a:gd name="connsiteY8" fmla="*/ 93899 h 95754"/>
                  <a:gd name="connsiteX9" fmla="*/ 1158 w 137481"/>
                  <a:gd name="connsiteY9" fmla="*/ 91330 h 95754"/>
                  <a:gd name="connsiteX10" fmla="*/ 6100 w 137481"/>
                  <a:gd name="connsiteY10" fmla="*/ 76893 h 95754"/>
                  <a:gd name="connsiteX11" fmla="*/ 81555 w 137481"/>
                  <a:gd name="connsiteY11" fmla="*/ 31636 h 95754"/>
                  <a:gd name="connsiteX12" fmla="*/ 97004 w 137481"/>
                  <a:gd name="connsiteY12" fmla="*/ 4707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481" h="95754">
                    <a:moveTo>
                      <a:pt x="97004" y="4707"/>
                    </a:moveTo>
                    <a:cubicBezTo>
                      <a:pt x="107316" y="-1480"/>
                      <a:pt x="119301" y="-1402"/>
                      <a:pt x="127590" y="3968"/>
                    </a:cubicBezTo>
                    <a:lnTo>
                      <a:pt x="104475" y="17821"/>
                    </a:lnTo>
                    <a:cubicBezTo>
                      <a:pt x="99066" y="21090"/>
                      <a:pt x="96809" y="27550"/>
                      <a:pt x="99533" y="32259"/>
                    </a:cubicBezTo>
                    <a:cubicBezTo>
                      <a:pt x="102257" y="36928"/>
                      <a:pt x="108911" y="38096"/>
                      <a:pt x="114320" y="34866"/>
                    </a:cubicBezTo>
                    <a:lnTo>
                      <a:pt x="137435" y="21012"/>
                    </a:lnTo>
                    <a:cubicBezTo>
                      <a:pt x="138058" y="31013"/>
                      <a:pt x="132299" y="41715"/>
                      <a:pt x="121986" y="47902"/>
                    </a:cubicBezTo>
                    <a:cubicBezTo>
                      <a:pt x="111674" y="54089"/>
                      <a:pt x="99689" y="54012"/>
                      <a:pt x="91400" y="48642"/>
                    </a:cubicBezTo>
                    <a:lnTo>
                      <a:pt x="15945" y="93899"/>
                    </a:lnTo>
                    <a:cubicBezTo>
                      <a:pt x="10536" y="97168"/>
                      <a:pt x="3882" y="96000"/>
                      <a:pt x="1158" y="91330"/>
                    </a:cubicBezTo>
                    <a:cubicBezTo>
                      <a:pt x="-1566" y="86661"/>
                      <a:pt x="691" y="80162"/>
                      <a:pt x="6100" y="76893"/>
                    </a:cubicBezTo>
                    <a:lnTo>
                      <a:pt x="81555" y="31636"/>
                    </a:lnTo>
                    <a:cubicBezTo>
                      <a:pt x="80932" y="21596"/>
                      <a:pt x="86691" y="10895"/>
                      <a:pt x="97004" y="4707"/>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nvGrpSpPr>
              <p:cNvPr id="1226" name="Graphic 9">
                <a:extLst>
                  <a:ext uri="{FF2B5EF4-FFF2-40B4-BE49-F238E27FC236}">
                    <a16:creationId xmlns:a16="http://schemas.microsoft.com/office/drawing/2014/main" id="{48FFAC49-2E29-43C9-9F05-E1F79A5DDFEF}"/>
                  </a:ext>
                </a:extLst>
              </p:cNvPr>
              <p:cNvGrpSpPr/>
              <p:nvPr/>
            </p:nvGrpSpPr>
            <p:grpSpPr>
              <a:xfrm>
                <a:off x="4182030" y="1424987"/>
                <a:ext cx="100375" cy="117008"/>
                <a:chOff x="4182030" y="1424987"/>
                <a:chExt cx="100375" cy="117008"/>
              </a:xfrm>
              <a:solidFill>
                <a:srgbClr val="FFFFFF"/>
              </a:solidFill>
            </p:grpSpPr>
            <p:sp>
              <p:nvSpPr>
                <p:cNvPr id="1227" name="Freeform: Shape 1226">
                  <a:extLst>
                    <a:ext uri="{FF2B5EF4-FFF2-40B4-BE49-F238E27FC236}">
                      <a16:creationId xmlns:a16="http://schemas.microsoft.com/office/drawing/2014/main" id="{70798C0F-0BBE-4E11-A93C-3F5A5F9C35E9}"/>
                    </a:ext>
                  </a:extLst>
                </p:cNvPr>
                <p:cNvSpPr/>
                <p:nvPr/>
              </p:nvSpPr>
              <p:spPr>
                <a:xfrm>
                  <a:off x="4182030" y="1424987"/>
                  <a:ext cx="71763" cy="53572"/>
                </a:xfrm>
                <a:custGeom>
                  <a:avLst/>
                  <a:gdLst>
                    <a:gd name="connsiteX0" fmla="*/ 63352 w 71763"/>
                    <a:gd name="connsiteY0" fmla="*/ 44545 h 53572"/>
                    <a:gd name="connsiteX1" fmla="*/ 43117 w 71763"/>
                    <a:gd name="connsiteY1" fmla="*/ 12363 h 53572"/>
                    <a:gd name="connsiteX2" fmla="*/ 68022 w 71763"/>
                    <a:gd name="connsiteY2" fmla="*/ 8432 h 53572"/>
                    <a:gd name="connsiteX3" fmla="*/ 70863 w 71763"/>
                    <a:gd name="connsiteY3" fmla="*/ 8238 h 53572"/>
                    <a:gd name="connsiteX4" fmla="*/ 69968 w 71763"/>
                    <a:gd name="connsiteY4" fmla="*/ 4852 h 53572"/>
                    <a:gd name="connsiteX5" fmla="*/ 25139 w 71763"/>
                    <a:gd name="connsiteY5" fmla="*/ 11857 h 53572"/>
                    <a:gd name="connsiteX6" fmla="*/ 10040 w 71763"/>
                    <a:gd name="connsiteY6" fmla="*/ 20885 h 53572"/>
                    <a:gd name="connsiteX7" fmla="*/ 0 w 71763"/>
                    <a:gd name="connsiteY7" fmla="*/ 26878 h 53572"/>
                    <a:gd name="connsiteX8" fmla="*/ 10935 w 71763"/>
                    <a:gd name="connsiteY8" fmla="*/ 44856 h 53572"/>
                    <a:gd name="connsiteX9" fmla="*/ 21169 w 71763"/>
                    <a:gd name="connsiteY9" fmla="*/ 38474 h 53572"/>
                    <a:gd name="connsiteX10" fmla="*/ 26306 w 71763"/>
                    <a:gd name="connsiteY10" fmla="*/ 29174 h 53572"/>
                    <a:gd name="connsiteX11" fmla="*/ 36190 w 71763"/>
                    <a:gd name="connsiteY11" fmla="*/ 31703 h 53572"/>
                    <a:gd name="connsiteX12" fmla="*/ 47981 w 71763"/>
                    <a:gd name="connsiteY12" fmla="*/ 53573 h 53572"/>
                    <a:gd name="connsiteX13" fmla="*/ 63352 w 71763"/>
                    <a:gd name="connsiteY13" fmla="*/ 44545 h 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763" h="53572">
                      <a:moveTo>
                        <a:pt x="63352" y="44545"/>
                      </a:moveTo>
                      <a:lnTo>
                        <a:pt x="43117" y="12363"/>
                      </a:lnTo>
                      <a:cubicBezTo>
                        <a:pt x="43117" y="12363"/>
                        <a:pt x="57827" y="3257"/>
                        <a:pt x="68022" y="8432"/>
                      </a:cubicBezTo>
                      <a:cubicBezTo>
                        <a:pt x="68022" y="8432"/>
                        <a:pt x="69734" y="9133"/>
                        <a:pt x="70863" y="8238"/>
                      </a:cubicBezTo>
                      <a:cubicBezTo>
                        <a:pt x="71991" y="7343"/>
                        <a:pt x="72419" y="6681"/>
                        <a:pt x="69968" y="4852"/>
                      </a:cubicBezTo>
                      <a:cubicBezTo>
                        <a:pt x="67516" y="3062"/>
                        <a:pt x="53157" y="-8418"/>
                        <a:pt x="25139" y="11857"/>
                      </a:cubicBezTo>
                      <a:cubicBezTo>
                        <a:pt x="25139" y="11857"/>
                        <a:pt x="23193" y="25049"/>
                        <a:pt x="10040" y="20885"/>
                      </a:cubicBezTo>
                      <a:lnTo>
                        <a:pt x="0" y="26878"/>
                      </a:lnTo>
                      <a:lnTo>
                        <a:pt x="10935" y="44856"/>
                      </a:lnTo>
                      <a:lnTo>
                        <a:pt x="21169" y="38474"/>
                      </a:lnTo>
                      <a:cubicBezTo>
                        <a:pt x="21169" y="38474"/>
                        <a:pt x="19457" y="32404"/>
                        <a:pt x="26306" y="29174"/>
                      </a:cubicBezTo>
                      <a:cubicBezTo>
                        <a:pt x="33155" y="25944"/>
                        <a:pt x="36190" y="31703"/>
                        <a:pt x="36190" y="31703"/>
                      </a:cubicBezTo>
                      <a:lnTo>
                        <a:pt x="47981" y="53573"/>
                      </a:lnTo>
                      <a:lnTo>
                        <a:pt x="63352" y="44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28" name="Freeform: Shape 1227">
                  <a:extLst>
                    <a:ext uri="{FF2B5EF4-FFF2-40B4-BE49-F238E27FC236}">
                      <a16:creationId xmlns:a16="http://schemas.microsoft.com/office/drawing/2014/main" id="{834790E0-F3FE-48E4-80C5-DB0B8354F39D}"/>
                    </a:ext>
                  </a:extLst>
                </p:cNvPr>
                <p:cNvSpPr/>
                <p:nvPr/>
              </p:nvSpPr>
              <p:spPr>
                <a:xfrm>
                  <a:off x="4244137" y="1494788"/>
                  <a:ext cx="38268" cy="47208"/>
                </a:xfrm>
                <a:custGeom>
                  <a:avLst/>
                  <a:gdLst>
                    <a:gd name="connsiteX0" fmla="*/ 37825 w 38268"/>
                    <a:gd name="connsiteY0" fmla="*/ 33622 h 47208"/>
                    <a:gd name="connsiteX1" fmla="*/ 16811 w 38268"/>
                    <a:gd name="connsiteY1" fmla="*/ 0 h 47208"/>
                    <a:gd name="connsiteX2" fmla="*/ 0 w 38268"/>
                    <a:gd name="connsiteY2" fmla="*/ 9573 h 47208"/>
                    <a:gd name="connsiteX3" fmla="*/ 18212 w 38268"/>
                    <a:gd name="connsiteY3" fmla="*/ 43740 h 47208"/>
                    <a:gd name="connsiteX4" fmla="*/ 32416 w 38268"/>
                    <a:gd name="connsiteY4" fmla="*/ 45530 h 47208"/>
                    <a:gd name="connsiteX5" fmla="*/ 37825 w 38268"/>
                    <a:gd name="connsiteY5" fmla="*/ 33622 h 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68" h="47208">
                      <a:moveTo>
                        <a:pt x="37825" y="33622"/>
                      </a:moveTo>
                      <a:lnTo>
                        <a:pt x="16811" y="0"/>
                      </a:lnTo>
                      <a:lnTo>
                        <a:pt x="0" y="9573"/>
                      </a:lnTo>
                      <a:lnTo>
                        <a:pt x="18212" y="43740"/>
                      </a:lnTo>
                      <a:cubicBezTo>
                        <a:pt x="18212" y="43740"/>
                        <a:pt x="26228" y="50160"/>
                        <a:pt x="32416" y="45530"/>
                      </a:cubicBezTo>
                      <a:cubicBezTo>
                        <a:pt x="38642" y="40860"/>
                        <a:pt x="38797" y="35607"/>
                        <a:pt x="37825" y="3362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grpSp>
        <p:nvGrpSpPr>
          <p:cNvPr id="1229" name="Graphic 9"/>
          <p:cNvGrpSpPr>
            <a:grpSpLocks/>
          </p:cNvGrpSpPr>
          <p:nvPr/>
        </p:nvGrpSpPr>
        <p:grpSpPr bwMode="auto">
          <a:xfrm>
            <a:off x="3727450" y="1762125"/>
            <a:ext cx="358775" cy="231775"/>
            <a:chOff x="3727823" y="1762907"/>
            <a:chExt cx="358914" cy="231497"/>
          </a:xfrm>
        </p:grpSpPr>
        <p:grpSp>
          <p:nvGrpSpPr>
            <p:cNvPr id="30824" name="Graphic 9"/>
            <p:cNvGrpSpPr>
              <a:grpSpLocks/>
            </p:cNvGrpSpPr>
            <p:nvPr/>
          </p:nvGrpSpPr>
          <p:grpSpPr bwMode="auto">
            <a:xfrm>
              <a:off x="3727823" y="1762907"/>
              <a:ext cx="358914" cy="231497"/>
              <a:chOff x="3727823" y="1762907"/>
              <a:chExt cx="358914" cy="231497"/>
            </a:xfrm>
          </p:grpSpPr>
          <p:sp>
            <p:nvSpPr>
              <p:cNvPr id="30826" name="Freeform: Shape 1230"/>
              <p:cNvSpPr>
                <a:spLocks/>
              </p:cNvSpPr>
              <p:nvPr/>
            </p:nvSpPr>
            <p:spPr bwMode="auto">
              <a:xfrm>
                <a:off x="3736725" y="1786687"/>
                <a:ext cx="350012" cy="207717"/>
              </a:xfrm>
              <a:custGeom>
                <a:avLst/>
                <a:gdLst>
                  <a:gd name="T0" fmla="*/ 15069 w 350012"/>
                  <a:gd name="T1" fmla="*/ 165032 h 207717"/>
                  <a:gd name="T2" fmla="*/ 270696 w 350012"/>
                  <a:gd name="T3" fmla="*/ 207410 h 207717"/>
                  <a:gd name="T4" fmla="*/ 300660 w 350012"/>
                  <a:gd name="T5" fmla="*/ 190015 h 207717"/>
                  <a:gd name="T6" fmla="*/ 348525 w 350012"/>
                  <a:gd name="T7" fmla="*/ 67318 h 207717"/>
                  <a:gd name="T8" fmla="*/ 334944 w 350012"/>
                  <a:gd name="T9" fmla="*/ 42685 h 207717"/>
                  <a:gd name="T10" fmla="*/ 79316 w 350012"/>
                  <a:gd name="T11" fmla="*/ 308 h 207717"/>
                  <a:gd name="T12" fmla="*/ 49352 w 350012"/>
                  <a:gd name="T13" fmla="*/ 17703 h 207717"/>
                  <a:gd name="T14" fmla="*/ 1488 w 350012"/>
                  <a:gd name="T15" fmla="*/ 140399 h 207717"/>
                  <a:gd name="T16" fmla="*/ 15069 w 350012"/>
                  <a:gd name="T17" fmla="*/ 165032 h 207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012" h="207717">
                    <a:moveTo>
                      <a:pt x="15069" y="165032"/>
                    </a:moveTo>
                    <a:lnTo>
                      <a:pt x="270696" y="207410"/>
                    </a:lnTo>
                    <a:cubicBezTo>
                      <a:pt x="282682" y="209394"/>
                      <a:pt x="296146" y="201572"/>
                      <a:pt x="300660" y="190015"/>
                    </a:cubicBezTo>
                    <a:lnTo>
                      <a:pt x="348525" y="67318"/>
                    </a:lnTo>
                    <a:cubicBezTo>
                      <a:pt x="353039" y="55761"/>
                      <a:pt x="346929" y="44670"/>
                      <a:pt x="334944" y="42685"/>
                    </a:cubicBezTo>
                    <a:lnTo>
                      <a:pt x="79316" y="308"/>
                    </a:lnTo>
                    <a:cubicBezTo>
                      <a:pt x="67331" y="-1677"/>
                      <a:pt x="53866" y="6145"/>
                      <a:pt x="49352" y="17703"/>
                    </a:cubicBezTo>
                    <a:lnTo>
                      <a:pt x="1488" y="140399"/>
                    </a:lnTo>
                    <a:cubicBezTo>
                      <a:pt x="-3026" y="151996"/>
                      <a:pt x="3083" y="163047"/>
                      <a:pt x="15069" y="165032"/>
                    </a:cubicBezTo>
                    <a:close/>
                  </a:path>
                </a:pathLst>
              </a:custGeom>
              <a:solidFill>
                <a:srgbClr val="F97F40"/>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27" name="Freeform: Shape 1231"/>
              <p:cNvSpPr>
                <a:spLocks/>
              </p:cNvSpPr>
              <p:nvPr/>
            </p:nvSpPr>
            <p:spPr bwMode="auto">
              <a:xfrm>
                <a:off x="3779657" y="1767927"/>
                <a:ext cx="304853" cy="190718"/>
              </a:xfrm>
              <a:custGeom>
                <a:avLst/>
                <a:gdLst>
                  <a:gd name="T0" fmla="*/ 0 w 304853"/>
                  <a:gd name="T1" fmla="*/ 28018 h 190718"/>
                  <a:gd name="T2" fmla="*/ 7705 w 304853"/>
                  <a:gd name="T3" fmla="*/ 0 h 190718"/>
                  <a:gd name="T4" fmla="*/ 304854 w 304853"/>
                  <a:gd name="T5" fmla="*/ 55608 h 190718"/>
                  <a:gd name="T6" fmla="*/ 251347 w 304853"/>
                  <a:gd name="T7" fmla="*/ 190719 h 1907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853" h="190718">
                    <a:moveTo>
                      <a:pt x="0" y="28018"/>
                    </a:moveTo>
                    <a:lnTo>
                      <a:pt x="7705" y="0"/>
                    </a:lnTo>
                    <a:lnTo>
                      <a:pt x="304854" y="55608"/>
                    </a:lnTo>
                    <a:lnTo>
                      <a:pt x="251347" y="190719"/>
                    </a:lnTo>
                    <a:lnTo>
                      <a:pt x="0" y="28018"/>
                    </a:lnTo>
                    <a:close/>
                  </a:path>
                </a:pathLst>
              </a:custGeom>
              <a:solidFill>
                <a:srgbClr val="D3D3D3"/>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28" name="Freeform: Shape 1232"/>
              <p:cNvSpPr>
                <a:spLocks/>
              </p:cNvSpPr>
              <p:nvPr/>
            </p:nvSpPr>
            <p:spPr bwMode="auto">
              <a:xfrm>
                <a:off x="3794872" y="1762907"/>
                <a:ext cx="279793" cy="134176"/>
              </a:xfrm>
              <a:custGeom>
                <a:avLst/>
                <a:gdLst>
                  <a:gd name="T0" fmla="*/ 0 w 279793"/>
                  <a:gd name="T1" fmla="*/ 33233 h 134176"/>
                  <a:gd name="T2" fmla="*/ 11052 w 279793"/>
                  <a:gd name="T3" fmla="*/ 0 h 134176"/>
                  <a:gd name="T4" fmla="*/ 279793 w 279793"/>
                  <a:gd name="T5" fmla="*/ 53157 h 134176"/>
                  <a:gd name="T6" fmla="*/ 243175 w 279793"/>
                  <a:gd name="T7" fmla="*/ 134176 h 134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793" h="134176">
                    <a:moveTo>
                      <a:pt x="0" y="33233"/>
                    </a:moveTo>
                    <a:lnTo>
                      <a:pt x="11052" y="0"/>
                    </a:lnTo>
                    <a:lnTo>
                      <a:pt x="279793" y="53157"/>
                    </a:lnTo>
                    <a:lnTo>
                      <a:pt x="243175" y="134176"/>
                    </a:lnTo>
                    <a:lnTo>
                      <a:pt x="0" y="33233"/>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29" name="Freeform: Shape 1233"/>
              <p:cNvSpPr>
                <a:spLocks/>
              </p:cNvSpPr>
              <p:nvPr/>
            </p:nvSpPr>
            <p:spPr bwMode="auto">
              <a:xfrm>
                <a:off x="3727823" y="1782490"/>
                <a:ext cx="335323" cy="210701"/>
              </a:xfrm>
              <a:custGeom>
                <a:avLst/>
                <a:gdLst>
                  <a:gd name="T0" fmla="*/ 272283 w 335323"/>
                  <a:gd name="T1" fmla="*/ 210400 h 210701"/>
                  <a:gd name="T2" fmla="*/ 16655 w 335323"/>
                  <a:gd name="T3" fmla="*/ 168022 h 210701"/>
                  <a:gd name="T4" fmla="*/ 778 w 335323"/>
                  <a:gd name="T5" fmla="*/ 143000 h 210701"/>
                  <a:gd name="T6" fmla="*/ 35334 w 335323"/>
                  <a:gd name="T7" fmla="*/ 18086 h 210701"/>
                  <a:gd name="T8" fmla="*/ 63041 w 335323"/>
                  <a:gd name="T9" fmla="*/ 302 h 210701"/>
                  <a:gd name="T10" fmla="*/ 318668 w 335323"/>
                  <a:gd name="T11" fmla="*/ 42679 h 210701"/>
                  <a:gd name="T12" fmla="*/ 334545 w 335323"/>
                  <a:gd name="T13" fmla="*/ 67701 h 210701"/>
                  <a:gd name="T14" fmla="*/ 299990 w 335323"/>
                  <a:gd name="T15" fmla="*/ 192616 h 210701"/>
                  <a:gd name="T16" fmla="*/ 272283 w 335323"/>
                  <a:gd name="T17" fmla="*/ 210400 h 210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323" h="210701">
                    <a:moveTo>
                      <a:pt x="272283" y="210400"/>
                    </a:moveTo>
                    <a:lnTo>
                      <a:pt x="16655" y="168022"/>
                    </a:lnTo>
                    <a:cubicBezTo>
                      <a:pt x="4670" y="166038"/>
                      <a:pt x="-2452" y="154791"/>
                      <a:pt x="778" y="143000"/>
                    </a:cubicBezTo>
                    <a:lnTo>
                      <a:pt x="35334" y="18086"/>
                    </a:lnTo>
                    <a:cubicBezTo>
                      <a:pt x="38603" y="6334"/>
                      <a:pt x="51055" y="-1683"/>
                      <a:pt x="63041" y="302"/>
                    </a:cubicBezTo>
                    <a:lnTo>
                      <a:pt x="318668" y="42679"/>
                    </a:lnTo>
                    <a:cubicBezTo>
                      <a:pt x="330654" y="44664"/>
                      <a:pt x="337775" y="55910"/>
                      <a:pt x="334545" y="67701"/>
                    </a:cubicBezTo>
                    <a:lnTo>
                      <a:pt x="299990" y="192616"/>
                    </a:lnTo>
                    <a:cubicBezTo>
                      <a:pt x="296760" y="204368"/>
                      <a:pt x="284268" y="212385"/>
                      <a:pt x="272283" y="210400"/>
                    </a:cubicBez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30" name="Freeform: Shape 1234"/>
              <p:cNvSpPr>
                <a:spLocks/>
              </p:cNvSpPr>
              <p:nvPr/>
            </p:nvSpPr>
            <p:spPr bwMode="auto">
              <a:xfrm>
                <a:off x="3948778" y="1797142"/>
                <a:ext cx="81564" cy="29895"/>
              </a:xfrm>
              <a:custGeom>
                <a:avLst/>
                <a:gdLst>
                  <a:gd name="T0" fmla="*/ 0 w 81564"/>
                  <a:gd name="T1" fmla="*/ 16236 h 29895"/>
                  <a:gd name="T2" fmla="*/ 3580 w 81564"/>
                  <a:gd name="T3" fmla="*/ 5496 h 29895"/>
                  <a:gd name="T4" fmla="*/ 12414 w 81564"/>
                  <a:gd name="T5" fmla="*/ 87 h 29895"/>
                  <a:gd name="T6" fmla="*/ 81564 w 81564"/>
                  <a:gd name="T7" fmla="*/ 11567 h 29895"/>
                  <a:gd name="T8" fmla="*/ 75455 w 81564"/>
                  <a:gd name="T9" fmla="*/ 29895 h 29895"/>
                  <a:gd name="T10" fmla="*/ 0 w 81564"/>
                  <a:gd name="T11" fmla="*/ 16236 h 298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564" h="29895">
                    <a:moveTo>
                      <a:pt x="0" y="16236"/>
                    </a:moveTo>
                    <a:lnTo>
                      <a:pt x="3580" y="5496"/>
                    </a:lnTo>
                    <a:cubicBezTo>
                      <a:pt x="4786" y="1916"/>
                      <a:pt x="8717" y="-497"/>
                      <a:pt x="12414" y="87"/>
                    </a:cubicBezTo>
                    <a:lnTo>
                      <a:pt x="81564" y="11567"/>
                    </a:lnTo>
                    <a:lnTo>
                      <a:pt x="75455" y="29895"/>
                    </a:lnTo>
                    <a:lnTo>
                      <a:pt x="0" y="16236"/>
                    </a:ln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grpSp>
          <p:nvGrpSpPr>
            <p:cNvPr id="1236" name="Graphic 9">
              <a:extLst>
                <a:ext uri="{FF2B5EF4-FFF2-40B4-BE49-F238E27FC236}">
                  <a16:creationId xmlns:a16="http://schemas.microsoft.com/office/drawing/2014/main" id="{D1E5895A-5D89-4C7F-A81D-E1F9DBF371F4}"/>
                </a:ext>
              </a:extLst>
            </p:cNvPr>
            <p:cNvGrpSpPr/>
            <p:nvPr/>
          </p:nvGrpSpPr>
          <p:grpSpPr>
            <a:xfrm>
              <a:off x="3844796" y="1860069"/>
              <a:ext cx="73631" cy="68347"/>
              <a:chOff x="3844796" y="1860069"/>
              <a:chExt cx="73631" cy="68347"/>
            </a:xfrm>
            <a:solidFill>
              <a:srgbClr val="8E5D1C"/>
            </a:solidFill>
          </p:grpSpPr>
          <p:sp>
            <p:nvSpPr>
              <p:cNvPr id="1237" name="Freeform: Shape 1236">
                <a:extLst>
                  <a:ext uri="{FF2B5EF4-FFF2-40B4-BE49-F238E27FC236}">
                    <a16:creationId xmlns:a16="http://schemas.microsoft.com/office/drawing/2014/main" id="{9EBAF29B-4D17-463C-B257-1C4E7B94573E}"/>
                  </a:ext>
                </a:extLst>
              </p:cNvPr>
              <p:cNvSpPr/>
              <p:nvPr/>
            </p:nvSpPr>
            <p:spPr>
              <a:xfrm>
                <a:off x="3844796" y="1860069"/>
                <a:ext cx="73631" cy="68347"/>
              </a:xfrm>
              <a:custGeom>
                <a:avLst/>
                <a:gdLst>
                  <a:gd name="connsiteX0" fmla="*/ 69037 w 73631"/>
                  <a:gd name="connsiteY0" fmla="*/ 68302 h 68347"/>
                  <a:gd name="connsiteX1" fmla="*/ 2455 w 73631"/>
                  <a:gd name="connsiteY1" fmla="*/ 57250 h 68347"/>
                  <a:gd name="connsiteX2" fmla="*/ 81 w 73631"/>
                  <a:gd name="connsiteY2" fmla="*/ 55110 h 68347"/>
                  <a:gd name="connsiteX3" fmla="*/ 1171 w 73631"/>
                  <a:gd name="connsiteY3" fmla="*/ 51841 h 68347"/>
                  <a:gd name="connsiteX4" fmla="*/ 53121 w 73631"/>
                  <a:gd name="connsiteY4" fmla="*/ 1213 h 68347"/>
                  <a:gd name="connsiteX5" fmla="*/ 56584 w 73631"/>
                  <a:gd name="connsiteY5" fmla="*/ 46 h 68347"/>
                  <a:gd name="connsiteX6" fmla="*/ 58958 w 73631"/>
                  <a:gd name="connsiteY6" fmla="*/ 2186 h 68347"/>
                  <a:gd name="connsiteX7" fmla="*/ 73551 w 73631"/>
                  <a:gd name="connsiteY7" fmla="*/ 63827 h 68347"/>
                  <a:gd name="connsiteX8" fmla="*/ 72461 w 73631"/>
                  <a:gd name="connsiteY8" fmla="*/ 67095 h 68347"/>
                  <a:gd name="connsiteX9" fmla="*/ 69037 w 73631"/>
                  <a:gd name="connsiteY9" fmla="*/ 68302 h 68347"/>
                  <a:gd name="connsiteX10" fmla="*/ 10471 w 73631"/>
                  <a:gd name="connsiteY10" fmla="*/ 51685 h 68347"/>
                  <a:gd name="connsiteX11" fmla="*/ 65379 w 73631"/>
                  <a:gd name="connsiteY11" fmla="*/ 60791 h 68347"/>
                  <a:gd name="connsiteX12" fmla="*/ 53355 w 73631"/>
                  <a:gd name="connsiteY12" fmla="*/ 9930 h 68347"/>
                  <a:gd name="connsiteX13" fmla="*/ 10471 w 73631"/>
                  <a:gd name="connsiteY13" fmla="*/ 51685 h 6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631" h="68347">
                    <a:moveTo>
                      <a:pt x="69037" y="68302"/>
                    </a:moveTo>
                    <a:lnTo>
                      <a:pt x="2455" y="57250"/>
                    </a:lnTo>
                    <a:cubicBezTo>
                      <a:pt x="1248" y="57055"/>
                      <a:pt x="353" y="56238"/>
                      <a:pt x="81" y="55110"/>
                    </a:cubicBezTo>
                    <a:cubicBezTo>
                      <a:pt x="-191" y="53981"/>
                      <a:pt x="237" y="52736"/>
                      <a:pt x="1171" y="51841"/>
                    </a:cubicBezTo>
                    <a:lnTo>
                      <a:pt x="53121" y="1213"/>
                    </a:lnTo>
                    <a:cubicBezTo>
                      <a:pt x="54055" y="280"/>
                      <a:pt x="55378" y="-149"/>
                      <a:pt x="56584" y="46"/>
                    </a:cubicBezTo>
                    <a:cubicBezTo>
                      <a:pt x="57791" y="241"/>
                      <a:pt x="58686" y="1058"/>
                      <a:pt x="58958" y="2186"/>
                    </a:cubicBezTo>
                    <a:lnTo>
                      <a:pt x="73551" y="63827"/>
                    </a:lnTo>
                    <a:cubicBezTo>
                      <a:pt x="73823" y="64955"/>
                      <a:pt x="73395" y="66200"/>
                      <a:pt x="72461" y="67095"/>
                    </a:cubicBezTo>
                    <a:cubicBezTo>
                      <a:pt x="71566" y="68068"/>
                      <a:pt x="70243" y="68496"/>
                      <a:pt x="69037" y="68302"/>
                    </a:cubicBezTo>
                    <a:close/>
                    <a:moveTo>
                      <a:pt x="10471" y="51685"/>
                    </a:moveTo>
                    <a:lnTo>
                      <a:pt x="65379" y="60791"/>
                    </a:lnTo>
                    <a:lnTo>
                      <a:pt x="53355" y="9930"/>
                    </a:lnTo>
                    <a:lnTo>
                      <a:pt x="10471" y="5168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38" name="Freeform: Shape 1237">
                <a:extLst>
                  <a:ext uri="{FF2B5EF4-FFF2-40B4-BE49-F238E27FC236}">
                    <a16:creationId xmlns:a16="http://schemas.microsoft.com/office/drawing/2014/main" id="{62C630FA-47EE-4BC3-A7B9-CE8ED08A5378}"/>
                  </a:ext>
                </a:extLst>
              </p:cNvPr>
              <p:cNvSpPr/>
              <p:nvPr/>
            </p:nvSpPr>
            <p:spPr>
              <a:xfrm>
                <a:off x="3882111" y="1881673"/>
                <a:ext cx="14171" cy="30708"/>
              </a:xfrm>
              <a:custGeom>
                <a:avLst/>
                <a:gdLst>
                  <a:gd name="connsiteX0" fmla="*/ 162 w 14171"/>
                  <a:gd name="connsiteY0" fmla="*/ 27473 h 30708"/>
                  <a:gd name="connsiteX1" fmla="*/ 3743 w 14171"/>
                  <a:gd name="connsiteY1" fmla="*/ 25178 h 30708"/>
                  <a:gd name="connsiteX2" fmla="*/ 5494 w 14171"/>
                  <a:gd name="connsiteY2" fmla="*/ 28368 h 30708"/>
                  <a:gd name="connsiteX3" fmla="*/ 1914 w 14171"/>
                  <a:gd name="connsiteY3" fmla="*/ 30664 h 30708"/>
                  <a:gd name="connsiteX4" fmla="*/ 162 w 14171"/>
                  <a:gd name="connsiteY4" fmla="*/ 27473 h 30708"/>
                  <a:gd name="connsiteX5" fmla="*/ 3392 w 14171"/>
                  <a:gd name="connsiteY5" fmla="*/ 21325 h 30708"/>
                  <a:gd name="connsiteX6" fmla="*/ 9813 w 14171"/>
                  <a:gd name="connsiteY6" fmla="*/ 0 h 30708"/>
                  <a:gd name="connsiteX7" fmla="*/ 14172 w 14171"/>
                  <a:gd name="connsiteY7" fmla="*/ 739 h 30708"/>
                  <a:gd name="connsiteX8" fmla="*/ 6467 w 14171"/>
                  <a:gd name="connsiteY8" fmla="*/ 21870 h 30708"/>
                  <a:gd name="connsiteX9" fmla="*/ 3392 w 14171"/>
                  <a:gd name="connsiteY9" fmla="*/ 21325 h 3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1" h="30708">
                    <a:moveTo>
                      <a:pt x="162" y="27473"/>
                    </a:moveTo>
                    <a:cubicBezTo>
                      <a:pt x="707" y="25878"/>
                      <a:pt x="2225" y="24905"/>
                      <a:pt x="3743" y="25178"/>
                    </a:cubicBezTo>
                    <a:cubicBezTo>
                      <a:pt x="5377" y="25450"/>
                      <a:pt x="6039" y="26773"/>
                      <a:pt x="5494" y="28368"/>
                    </a:cubicBezTo>
                    <a:cubicBezTo>
                      <a:pt x="4988" y="29925"/>
                      <a:pt x="3548" y="30937"/>
                      <a:pt x="1914" y="30664"/>
                    </a:cubicBezTo>
                    <a:cubicBezTo>
                      <a:pt x="357" y="30392"/>
                      <a:pt x="-343" y="29030"/>
                      <a:pt x="162" y="27473"/>
                    </a:cubicBezTo>
                    <a:close/>
                    <a:moveTo>
                      <a:pt x="3392" y="21325"/>
                    </a:moveTo>
                    <a:lnTo>
                      <a:pt x="9813" y="0"/>
                    </a:lnTo>
                    <a:lnTo>
                      <a:pt x="14172" y="739"/>
                    </a:lnTo>
                    <a:lnTo>
                      <a:pt x="6467" y="21870"/>
                    </a:lnTo>
                    <a:lnTo>
                      <a:pt x="3392" y="2132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grpSp>
      <p:grpSp>
        <p:nvGrpSpPr>
          <p:cNvPr id="1239" name="Graphic 9"/>
          <p:cNvGrpSpPr>
            <a:grpSpLocks/>
          </p:cNvGrpSpPr>
          <p:nvPr/>
        </p:nvGrpSpPr>
        <p:grpSpPr bwMode="auto">
          <a:xfrm>
            <a:off x="4370388" y="1162050"/>
            <a:ext cx="274637" cy="177800"/>
            <a:chOff x="4369657" y="1162732"/>
            <a:chExt cx="275500" cy="177684"/>
          </a:xfrm>
        </p:grpSpPr>
        <p:sp>
          <p:nvSpPr>
            <p:cNvPr id="30818" name="Freeform: Shape 1239"/>
            <p:cNvSpPr>
              <a:spLocks/>
            </p:cNvSpPr>
            <p:nvPr/>
          </p:nvSpPr>
          <p:spPr bwMode="auto">
            <a:xfrm>
              <a:off x="4376508" y="1180981"/>
              <a:ext cx="268650" cy="159434"/>
            </a:xfrm>
            <a:custGeom>
              <a:avLst/>
              <a:gdLst>
                <a:gd name="T0" fmla="*/ 11572 w 268650"/>
                <a:gd name="T1" fmla="*/ 126667 h 159434"/>
                <a:gd name="T2" fmla="*/ 207778 w 268650"/>
                <a:gd name="T3" fmla="*/ 159200 h 159434"/>
                <a:gd name="T4" fmla="*/ 230776 w 268650"/>
                <a:gd name="T5" fmla="*/ 145852 h 159434"/>
                <a:gd name="T6" fmla="*/ 267511 w 268650"/>
                <a:gd name="T7" fmla="*/ 51680 h 159434"/>
                <a:gd name="T8" fmla="*/ 257082 w 268650"/>
                <a:gd name="T9" fmla="*/ 32767 h 159434"/>
                <a:gd name="T10" fmla="*/ 60877 w 268650"/>
                <a:gd name="T11" fmla="*/ 235 h 159434"/>
                <a:gd name="T12" fmla="*/ 37878 w 268650"/>
                <a:gd name="T13" fmla="*/ 13583 h 159434"/>
                <a:gd name="T14" fmla="*/ 1143 w 268650"/>
                <a:gd name="T15" fmla="*/ 107755 h 159434"/>
                <a:gd name="T16" fmla="*/ 11572 w 268650"/>
                <a:gd name="T17" fmla="*/ 126667 h 1594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8650" h="159434">
                  <a:moveTo>
                    <a:pt x="11572" y="126667"/>
                  </a:moveTo>
                  <a:lnTo>
                    <a:pt x="207778" y="159200"/>
                  </a:lnTo>
                  <a:cubicBezTo>
                    <a:pt x="216962" y="160717"/>
                    <a:pt x="227313" y="154725"/>
                    <a:pt x="230776" y="145852"/>
                  </a:cubicBezTo>
                  <a:lnTo>
                    <a:pt x="267511" y="51680"/>
                  </a:lnTo>
                  <a:cubicBezTo>
                    <a:pt x="270975" y="42807"/>
                    <a:pt x="266266" y="34324"/>
                    <a:pt x="257082" y="32767"/>
                  </a:cubicBezTo>
                  <a:lnTo>
                    <a:pt x="60877" y="235"/>
                  </a:lnTo>
                  <a:cubicBezTo>
                    <a:pt x="51693" y="-1283"/>
                    <a:pt x="41342" y="4710"/>
                    <a:pt x="37878" y="13583"/>
                  </a:cubicBezTo>
                  <a:lnTo>
                    <a:pt x="1143" y="107755"/>
                  </a:lnTo>
                  <a:cubicBezTo>
                    <a:pt x="-2320" y="116666"/>
                    <a:pt x="2350" y="125150"/>
                    <a:pt x="11572" y="126667"/>
                  </a:cubicBezTo>
                  <a:close/>
                </a:path>
              </a:pathLst>
            </a:custGeom>
            <a:solidFill>
              <a:srgbClr val="F97F40"/>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19" name="Freeform: Shape 1240"/>
            <p:cNvSpPr>
              <a:spLocks/>
            </p:cNvSpPr>
            <p:nvPr/>
          </p:nvSpPr>
          <p:spPr bwMode="auto">
            <a:xfrm>
              <a:off x="4409444" y="1166624"/>
              <a:ext cx="233991" cy="146356"/>
            </a:xfrm>
            <a:custGeom>
              <a:avLst/>
              <a:gdLst>
                <a:gd name="T0" fmla="*/ 0 w 233991"/>
                <a:gd name="T1" fmla="*/ 21481 h 146356"/>
                <a:gd name="T2" fmla="*/ 5915 w 233991"/>
                <a:gd name="T3" fmla="*/ 0 h 146356"/>
                <a:gd name="T4" fmla="*/ 233991 w 233991"/>
                <a:gd name="T5" fmla="*/ 42650 h 146356"/>
                <a:gd name="T6" fmla="*/ 192898 w 233991"/>
                <a:gd name="T7" fmla="*/ 146357 h 1463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991" h="146356">
                  <a:moveTo>
                    <a:pt x="0" y="21481"/>
                  </a:moveTo>
                  <a:lnTo>
                    <a:pt x="5915" y="0"/>
                  </a:lnTo>
                  <a:lnTo>
                    <a:pt x="233991" y="42650"/>
                  </a:lnTo>
                  <a:lnTo>
                    <a:pt x="192898" y="146357"/>
                  </a:lnTo>
                  <a:lnTo>
                    <a:pt x="0" y="21481"/>
                  </a:lnTo>
                  <a:close/>
                </a:path>
              </a:pathLst>
            </a:custGeom>
            <a:solidFill>
              <a:srgbClr val="D3D3D3"/>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20" name="Freeform: Shape 1241"/>
            <p:cNvSpPr>
              <a:spLocks/>
            </p:cNvSpPr>
            <p:nvPr/>
          </p:nvSpPr>
          <p:spPr bwMode="auto">
            <a:xfrm>
              <a:off x="4421119" y="1162732"/>
              <a:ext cx="214767" cy="103006"/>
            </a:xfrm>
            <a:custGeom>
              <a:avLst/>
              <a:gdLst>
                <a:gd name="T0" fmla="*/ 0 w 214767"/>
                <a:gd name="T1" fmla="*/ 25489 h 103006"/>
                <a:gd name="T2" fmla="*/ 8483 w 214767"/>
                <a:gd name="T3" fmla="*/ 0 h 103006"/>
                <a:gd name="T4" fmla="*/ 214768 w 214767"/>
                <a:gd name="T5" fmla="*/ 40821 h 103006"/>
                <a:gd name="T6" fmla="*/ 186633 w 214767"/>
                <a:gd name="T7" fmla="*/ 103006 h 1030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767" h="103006">
                  <a:moveTo>
                    <a:pt x="0" y="25489"/>
                  </a:moveTo>
                  <a:lnTo>
                    <a:pt x="8483" y="0"/>
                  </a:lnTo>
                  <a:lnTo>
                    <a:pt x="214768" y="40821"/>
                  </a:lnTo>
                  <a:lnTo>
                    <a:pt x="186633" y="103006"/>
                  </a:lnTo>
                  <a:lnTo>
                    <a:pt x="0" y="25489"/>
                  </a:lnTo>
                  <a:close/>
                </a:path>
              </a:pathLst>
            </a:custGeom>
            <a:solidFill>
              <a:srgbClr val="FFFFFF"/>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sp>
          <p:nvSpPr>
            <p:cNvPr id="30821" name="Freeform: Shape 1242"/>
            <p:cNvSpPr>
              <a:spLocks/>
            </p:cNvSpPr>
            <p:nvPr/>
          </p:nvSpPr>
          <p:spPr bwMode="auto">
            <a:xfrm>
              <a:off x="4369657" y="1177795"/>
              <a:ext cx="257334" cy="161683"/>
            </a:xfrm>
            <a:custGeom>
              <a:avLst/>
              <a:gdLst>
                <a:gd name="T0" fmla="*/ 208986 w 257334"/>
                <a:gd name="T1" fmla="*/ 161452 h 161683"/>
                <a:gd name="T2" fmla="*/ 12781 w 257334"/>
                <a:gd name="T3" fmla="*/ 128920 h 161683"/>
                <a:gd name="T4" fmla="*/ 601 w 257334"/>
                <a:gd name="T5" fmla="*/ 109735 h 161683"/>
                <a:gd name="T6" fmla="*/ 27101 w 257334"/>
                <a:gd name="T7" fmla="*/ 13889 h 161683"/>
                <a:gd name="T8" fmla="*/ 48348 w 257334"/>
                <a:gd name="T9" fmla="*/ 230 h 161683"/>
                <a:gd name="T10" fmla="*/ 244554 w 257334"/>
                <a:gd name="T11" fmla="*/ 32763 h 161683"/>
                <a:gd name="T12" fmla="*/ 256734 w 257334"/>
                <a:gd name="T13" fmla="*/ 51947 h 161683"/>
                <a:gd name="T14" fmla="*/ 230233 w 257334"/>
                <a:gd name="T15" fmla="*/ 147793 h 161683"/>
                <a:gd name="T16" fmla="*/ 208986 w 257334"/>
                <a:gd name="T17" fmla="*/ 161452 h 1616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334" h="161683">
                  <a:moveTo>
                    <a:pt x="208986" y="161452"/>
                  </a:moveTo>
                  <a:lnTo>
                    <a:pt x="12781" y="128920"/>
                  </a:lnTo>
                  <a:cubicBezTo>
                    <a:pt x="3597" y="127402"/>
                    <a:pt x="-1890" y="118763"/>
                    <a:pt x="601" y="109735"/>
                  </a:cubicBezTo>
                  <a:lnTo>
                    <a:pt x="27101" y="13889"/>
                  </a:lnTo>
                  <a:cubicBezTo>
                    <a:pt x="29592" y="4861"/>
                    <a:pt x="39165" y="-1287"/>
                    <a:pt x="48348" y="230"/>
                  </a:cubicBezTo>
                  <a:lnTo>
                    <a:pt x="244554" y="32763"/>
                  </a:lnTo>
                  <a:cubicBezTo>
                    <a:pt x="253738" y="34280"/>
                    <a:pt x="259224" y="42919"/>
                    <a:pt x="256734" y="51947"/>
                  </a:cubicBezTo>
                  <a:lnTo>
                    <a:pt x="230233" y="147793"/>
                  </a:lnTo>
                  <a:cubicBezTo>
                    <a:pt x="227743" y="156860"/>
                    <a:pt x="218209" y="162970"/>
                    <a:pt x="208986" y="161452"/>
                  </a:cubicBez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nvGrpSpPr>
            <p:cNvPr id="1244" name="Graphic 9">
              <a:extLst>
                <a:ext uri="{FF2B5EF4-FFF2-40B4-BE49-F238E27FC236}">
                  <a16:creationId xmlns:a16="http://schemas.microsoft.com/office/drawing/2014/main" id="{19AEEAE8-6C0A-4D27-8F98-56846F8E3D8D}"/>
                </a:ext>
              </a:extLst>
            </p:cNvPr>
            <p:cNvGrpSpPr/>
            <p:nvPr/>
          </p:nvGrpSpPr>
          <p:grpSpPr>
            <a:xfrm>
              <a:off x="4435875" y="1214832"/>
              <a:ext cx="123536" cy="79825"/>
              <a:chOff x="4435875" y="1214832"/>
              <a:chExt cx="123536" cy="79825"/>
            </a:xfrm>
            <a:solidFill>
              <a:srgbClr val="8E5D1C"/>
            </a:solidFill>
          </p:grpSpPr>
          <p:sp>
            <p:nvSpPr>
              <p:cNvPr id="1245" name="Freeform: Shape 1244">
                <a:extLst>
                  <a:ext uri="{FF2B5EF4-FFF2-40B4-BE49-F238E27FC236}">
                    <a16:creationId xmlns:a16="http://schemas.microsoft.com/office/drawing/2014/main" id="{E8254332-53EE-41D7-9F11-0210FF56584F}"/>
                  </a:ext>
                </a:extLst>
              </p:cNvPr>
              <p:cNvSpPr/>
              <p:nvPr/>
            </p:nvSpPr>
            <p:spPr>
              <a:xfrm>
                <a:off x="4435875" y="1214832"/>
                <a:ext cx="123536" cy="79825"/>
              </a:xfrm>
              <a:custGeom>
                <a:avLst/>
                <a:gdLst>
                  <a:gd name="connsiteX0" fmla="*/ 96577 w 123536"/>
                  <a:gd name="connsiteY0" fmla="*/ 79742 h 79825"/>
                  <a:gd name="connsiteX1" fmla="*/ 4273 w 123536"/>
                  <a:gd name="connsiteY1" fmla="*/ 64410 h 79825"/>
                  <a:gd name="connsiteX2" fmla="*/ 342 w 123536"/>
                  <a:gd name="connsiteY2" fmla="*/ 57639 h 79825"/>
                  <a:gd name="connsiteX3" fmla="*/ 18943 w 123536"/>
                  <a:gd name="connsiteY3" fmla="*/ 4871 h 79825"/>
                  <a:gd name="connsiteX4" fmla="*/ 26960 w 123536"/>
                  <a:gd name="connsiteY4" fmla="*/ 85 h 79825"/>
                  <a:gd name="connsiteX5" fmla="*/ 119264 w 123536"/>
                  <a:gd name="connsiteY5" fmla="*/ 15417 h 79825"/>
                  <a:gd name="connsiteX6" fmla="*/ 123195 w 123536"/>
                  <a:gd name="connsiteY6" fmla="*/ 22188 h 79825"/>
                  <a:gd name="connsiteX7" fmla="*/ 104594 w 123536"/>
                  <a:gd name="connsiteY7" fmla="*/ 74956 h 79825"/>
                  <a:gd name="connsiteX8" fmla="*/ 96577 w 123536"/>
                  <a:gd name="connsiteY8" fmla="*/ 79742 h 79825"/>
                  <a:gd name="connsiteX9" fmla="*/ 10149 w 123536"/>
                  <a:gd name="connsiteY9" fmla="*/ 56316 h 79825"/>
                  <a:gd name="connsiteX10" fmla="*/ 96733 w 123536"/>
                  <a:gd name="connsiteY10" fmla="*/ 70675 h 79825"/>
                  <a:gd name="connsiteX11" fmla="*/ 113388 w 123536"/>
                  <a:gd name="connsiteY11" fmla="*/ 23472 h 79825"/>
                  <a:gd name="connsiteX12" fmla="*/ 26804 w 123536"/>
                  <a:gd name="connsiteY12" fmla="*/ 9113 h 79825"/>
                  <a:gd name="connsiteX13" fmla="*/ 10149 w 123536"/>
                  <a:gd name="connsiteY13" fmla="*/ 56316 h 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36" h="79825">
                    <a:moveTo>
                      <a:pt x="96577" y="79742"/>
                    </a:moveTo>
                    <a:lnTo>
                      <a:pt x="4273" y="64410"/>
                    </a:lnTo>
                    <a:cubicBezTo>
                      <a:pt x="965" y="63865"/>
                      <a:pt x="-786" y="60830"/>
                      <a:pt x="342" y="57639"/>
                    </a:cubicBezTo>
                    <a:lnTo>
                      <a:pt x="18943" y="4871"/>
                    </a:lnTo>
                    <a:cubicBezTo>
                      <a:pt x="20072" y="1680"/>
                      <a:pt x="23652" y="-460"/>
                      <a:pt x="26960" y="85"/>
                    </a:cubicBezTo>
                    <a:lnTo>
                      <a:pt x="119264" y="15417"/>
                    </a:lnTo>
                    <a:cubicBezTo>
                      <a:pt x="122572" y="15962"/>
                      <a:pt x="124323" y="18997"/>
                      <a:pt x="123195" y="22188"/>
                    </a:cubicBezTo>
                    <a:lnTo>
                      <a:pt x="104594" y="74956"/>
                    </a:lnTo>
                    <a:cubicBezTo>
                      <a:pt x="103465" y="78108"/>
                      <a:pt x="99846" y="80287"/>
                      <a:pt x="96577" y="79742"/>
                    </a:cubicBezTo>
                    <a:close/>
                    <a:moveTo>
                      <a:pt x="10149" y="56316"/>
                    </a:moveTo>
                    <a:lnTo>
                      <a:pt x="96733" y="70675"/>
                    </a:lnTo>
                    <a:lnTo>
                      <a:pt x="113388" y="23472"/>
                    </a:lnTo>
                    <a:lnTo>
                      <a:pt x="26804" y="9113"/>
                    </a:lnTo>
                    <a:lnTo>
                      <a:pt x="10149" y="56316"/>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sp>
            <p:nvSpPr>
              <p:cNvPr id="1246" name="Freeform: Shape 1245">
                <a:extLst>
                  <a:ext uri="{FF2B5EF4-FFF2-40B4-BE49-F238E27FC236}">
                    <a16:creationId xmlns:a16="http://schemas.microsoft.com/office/drawing/2014/main" id="{2961CFD1-7826-4B26-985F-BC55587C7ACF}"/>
                  </a:ext>
                </a:extLst>
              </p:cNvPr>
              <p:cNvSpPr/>
              <p:nvPr/>
            </p:nvSpPr>
            <p:spPr>
              <a:xfrm>
                <a:off x="4454557" y="1216089"/>
                <a:ext cx="104697" cy="45226"/>
              </a:xfrm>
              <a:custGeom>
                <a:avLst/>
                <a:gdLst>
                  <a:gd name="connsiteX0" fmla="*/ 39137 w 104697"/>
                  <a:gd name="connsiteY0" fmla="*/ 45174 h 45226"/>
                  <a:gd name="connsiteX1" fmla="*/ 36997 w 104697"/>
                  <a:gd name="connsiteY1" fmla="*/ 44084 h 45226"/>
                  <a:gd name="connsiteX2" fmla="*/ 1001 w 104697"/>
                  <a:gd name="connsiteY2" fmla="*/ 7544 h 45226"/>
                  <a:gd name="connsiteX3" fmla="*/ 1779 w 104697"/>
                  <a:gd name="connsiteY3" fmla="*/ 1395 h 45226"/>
                  <a:gd name="connsiteX4" fmla="*/ 8317 w 104697"/>
                  <a:gd name="connsiteY4" fmla="*/ 1123 h 45226"/>
                  <a:gd name="connsiteX5" fmla="*/ 42483 w 104697"/>
                  <a:gd name="connsiteY5" fmla="*/ 35835 h 45226"/>
                  <a:gd name="connsiteX6" fmla="*/ 99065 w 104697"/>
                  <a:gd name="connsiteY6" fmla="*/ 16144 h 45226"/>
                  <a:gd name="connsiteX7" fmla="*/ 104591 w 104697"/>
                  <a:gd name="connsiteY7" fmla="*/ 18596 h 45226"/>
                  <a:gd name="connsiteX8" fmla="*/ 101010 w 104697"/>
                  <a:gd name="connsiteY8" fmla="*/ 24238 h 45226"/>
                  <a:gd name="connsiteX9" fmla="*/ 41588 w 104697"/>
                  <a:gd name="connsiteY9" fmla="*/ 44940 h 45226"/>
                  <a:gd name="connsiteX10" fmla="*/ 39137 w 104697"/>
                  <a:gd name="connsiteY10" fmla="*/ 45174 h 4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97" h="45226">
                    <a:moveTo>
                      <a:pt x="39137" y="45174"/>
                    </a:moveTo>
                    <a:cubicBezTo>
                      <a:pt x="38320" y="45018"/>
                      <a:pt x="37541" y="44668"/>
                      <a:pt x="36997" y="44084"/>
                    </a:cubicBezTo>
                    <a:lnTo>
                      <a:pt x="1001" y="7544"/>
                    </a:lnTo>
                    <a:cubicBezTo>
                      <a:pt x="-595" y="5909"/>
                      <a:pt x="-244" y="3185"/>
                      <a:pt x="1779" y="1395"/>
                    </a:cubicBezTo>
                    <a:cubicBezTo>
                      <a:pt x="3803" y="-356"/>
                      <a:pt x="6721" y="-472"/>
                      <a:pt x="8317" y="1123"/>
                    </a:cubicBezTo>
                    <a:lnTo>
                      <a:pt x="42483" y="35835"/>
                    </a:lnTo>
                    <a:lnTo>
                      <a:pt x="99065" y="16144"/>
                    </a:lnTo>
                    <a:cubicBezTo>
                      <a:pt x="101555" y="15249"/>
                      <a:pt x="104046" y="16377"/>
                      <a:pt x="104591" y="18596"/>
                    </a:cubicBezTo>
                    <a:cubicBezTo>
                      <a:pt x="105135" y="20814"/>
                      <a:pt x="103540" y="23343"/>
                      <a:pt x="101010" y="24238"/>
                    </a:cubicBezTo>
                    <a:lnTo>
                      <a:pt x="41588" y="44940"/>
                    </a:lnTo>
                    <a:cubicBezTo>
                      <a:pt x="40810" y="45213"/>
                      <a:pt x="39954" y="45291"/>
                      <a:pt x="39137" y="45174"/>
                    </a:cubicBez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a:buNone/>
                  <a:defRPr/>
                </a:pPr>
                <a:endParaRPr lang="vi-VN" kern="0">
                  <a:latin typeface="Arial"/>
                  <a:ea typeface="Arial"/>
                  <a:cs typeface="Arial"/>
                  <a:sym typeface="Arial"/>
                </a:endParaRPr>
              </a:p>
            </p:txBody>
          </p:sp>
        </p:grpSp>
        <p:sp>
          <p:nvSpPr>
            <p:cNvPr id="30823" name="Freeform: Shape 1246"/>
            <p:cNvSpPr>
              <a:spLocks/>
            </p:cNvSpPr>
            <p:nvPr/>
          </p:nvSpPr>
          <p:spPr bwMode="auto">
            <a:xfrm>
              <a:off x="4539262" y="1189043"/>
              <a:ext cx="62574" cy="22915"/>
            </a:xfrm>
            <a:custGeom>
              <a:avLst/>
              <a:gdLst>
                <a:gd name="T0" fmla="*/ 0 w 62574"/>
                <a:gd name="T1" fmla="*/ 12447 h 22915"/>
                <a:gd name="T2" fmla="*/ 2724 w 62574"/>
                <a:gd name="T3" fmla="*/ 4198 h 22915"/>
                <a:gd name="T4" fmla="*/ 9495 w 62574"/>
                <a:gd name="T5" fmla="*/ 73 h 22915"/>
                <a:gd name="T6" fmla="*/ 62574 w 62574"/>
                <a:gd name="T7" fmla="*/ 8867 h 22915"/>
                <a:gd name="T8" fmla="*/ 57904 w 62574"/>
                <a:gd name="T9" fmla="*/ 22915 h 22915"/>
                <a:gd name="T10" fmla="*/ 0 w 62574"/>
                <a:gd name="T11" fmla="*/ 12447 h 229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74" h="22915">
                  <a:moveTo>
                    <a:pt x="0" y="12447"/>
                  </a:moveTo>
                  <a:lnTo>
                    <a:pt x="2724" y="4198"/>
                  </a:lnTo>
                  <a:cubicBezTo>
                    <a:pt x="3658" y="1435"/>
                    <a:pt x="6693" y="-394"/>
                    <a:pt x="9495" y="73"/>
                  </a:cubicBezTo>
                  <a:lnTo>
                    <a:pt x="62574" y="8867"/>
                  </a:lnTo>
                  <a:lnTo>
                    <a:pt x="57904" y="22915"/>
                  </a:lnTo>
                  <a:lnTo>
                    <a:pt x="0" y="12447"/>
                  </a:lnTo>
                  <a:close/>
                </a:path>
              </a:pathLst>
            </a:custGeom>
            <a:solidFill>
              <a:srgbClr val="FAAF41"/>
            </a:solidFill>
            <a:ln>
              <a:noFill/>
            </a:ln>
            <a:extLst>
              <a:ext uri="{91240B29-F687-4F45-9708-019B960494DF}">
                <a14:hiddenLine xmlns:a14="http://schemas.microsoft.com/office/drawing/2010/main" w="3885" cap="flat">
                  <a:solidFill>
                    <a:srgbClr val="000000"/>
                  </a:solidFill>
                  <a:prstDash val="solid"/>
                  <a:miter lim="800000"/>
                  <a:headEnd/>
                  <a:tailEnd/>
                </a14:hiddenLine>
              </a:ext>
            </a:extLst>
          </p:spPr>
          <p:txBody>
            <a:bodyPr anchor="ctr"/>
            <a:lstStyle/>
            <a:p>
              <a:endParaRPr lang="en-US"/>
            </a:p>
          </p:txBody>
        </p:sp>
      </p:grpSp>
      <p:sp>
        <p:nvSpPr>
          <p:cNvPr id="30817" name="Google Shape;1067;p36"/>
          <p:cNvSpPr txBox="1">
            <a:spLocks noGrp="1"/>
          </p:cNvSpPr>
          <p:nvPr>
            <p:ph type="ctrTitle"/>
          </p:nvPr>
        </p:nvSpPr>
        <p:spPr>
          <a:xfrm>
            <a:off x="712788" y="2641600"/>
            <a:ext cx="7718425" cy="1298575"/>
          </a:xfrm>
        </p:spPr>
        <p:txBody>
          <a:bodyPr/>
          <a:lstStyle/>
          <a:p>
            <a:pPr eaLnBrk="1" hangingPunct="1">
              <a:spcBef>
                <a:spcPct val="0"/>
              </a:spcBef>
              <a:spcAft>
                <a:spcPct val="0"/>
              </a:spcAft>
              <a:buClr>
                <a:srgbClr val="F0706F"/>
              </a:buClr>
              <a:buFont typeface="Montserrat Black" charset="0"/>
              <a:buNone/>
            </a:pPr>
            <a:r>
              <a:rPr lang="en-US" altLang="en-US" sz="4000" b="1" smtClean="0">
                <a:solidFill>
                  <a:srgbClr val="F0706F"/>
                </a:solidFill>
                <a:latin typeface="Times New Roman" panose="02020603050405020304" pitchFamily="18" charset="0"/>
                <a:ea typeface="Hind"/>
                <a:cs typeface="Times New Roman" panose="02020603050405020304" pitchFamily="18" charset="0"/>
                <a:sym typeface="Hind"/>
              </a:rPr>
              <a:t>BÀI 1:</a:t>
            </a:r>
            <a:br>
              <a:rPr lang="en-US" altLang="en-US" sz="4000" b="1" smtClean="0">
                <a:solidFill>
                  <a:srgbClr val="F0706F"/>
                </a:solidFill>
                <a:latin typeface="Times New Roman" panose="02020603050405020304" pitchFamily="18" charset="0"/>
                <a:ea typeface="Hind"/>
                <a:cs typeface="Times New Roman" panose="02020603050405020304" pitchFamily="18" charset="0"/>
                <a:sym typeface="Hind"/>
              </a:rPr>
            </a:br>
            <a:r>
              <a:rPr lang="en-US" altLang="en-US" sz="4000" b="1" smtClean="0">
                <a:solidFill>
                  <a:srgbClr val="F0706F"/>
                </a:solidFill>
                <a:latin typeface="Times New Roman" panose="02020603050405020304" pitchFamily="18" charset="0"/>
                <a:ea typeface="Hind"/>
                <a:cs typeface="Times New Roman" panose="02020603050405020304" pitchFamily="18" charset="0"/>
                <a:sym typeface="Hind"/>
              </a:rPr>
              <a:t>THÔNG TIN VÀ DỮ LIỆU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250"/>
                                        <p:tgtEl>
                                          <p:spTgt spid="1209"/>
                                        </p:tgtEl>
                                      </p:cBhvr>
                                    </p:animEffect>
                                  </p:childTnLst>
                                </p:cTn>
                              </p:par>
                              <p:par>
                                <p:cTn id="8" presetID="6" presetClass="emph" presetSubtype="0" accel="50000" fill="hold" nodeType="withEffect">
                                  <p:stCondLst>
                                    <p:cond delay="0"/>
                                  </p:stCondLst>
                                  <p:childTnLst>
                                    <p:animScale>
                                      <p:cBhvr>
                                        <p:cTn id="9" dur="1500" fill="hold"/>
                                        <p:tgtEl>
                                          <p:spTgt spid="1209"/>
                                        </p:tgtEl>
                                      </p:cBhvr>
                                      <p:by x="150000" y="150000"/>
                                      <p:from x="65854" y="65854"/>
                                      <p:to x="100000" y="100000"/>
                                    </p:animScale>
                                  </p:childTnLst>
                                </p:cTn>
                              </p:par>
                              <p:par>
                                <p:cTn id="10" presetID="10" presetClass="entr" presetSubtype="0" fill="hold" nodeType="withEffect">
                                  <p:stCondLst>
                                    <p:cond delay="750"/>
                                  </p:stCondLst>
                                  <p:childTnLst>
                                    <p:set>
                                      <p:cBhvr>
                                        <p:cTn id="11" dur="1" fill="hold">
                                          <p:stCondLst>
                                            <p:cond delay="0"/>
                                          </p:stCondLst>
                                        </p:cTn>
                                        <p:tgtEl>
                                          <p:spTgt spid="1115"/>
                                        </p:tgtEl>
                                        <p:attrNameLst>
                                          <p:attrName>style.visibility</p:attrName>
                                        </p:attrNameLst>
                                      </p:cBhvr>
                                      <p:to>
                                        <p:strVal val="visible"/>
                                      </p:to>
                                    </p:set>
                                    <p:animEffect transition="in" filter="fade">
                                      <p:cBhvr>
                                        <p:cTn id="12" dur="250"/>
                                        <p:tgtEl>
                                          <p:spTgt spid="1115"/>
                                        </p:tgtEl>
                                      </p:cBhvr>
                                    </p:animEffect>
                                  </p:childTnLst>
                                </p:cTn>
                              </p:par>
                              <p:par>
                                <p:cTn id="13" presetID="6" presetClass="emph" presetSubtype="0" accel="50000" fill="hold" nodeType="withEffect">
                                  <p:stCondLst>
                                    <p:cond delay="750"/>
                                  </p:stCondLst>
                                  <p:childTnLst>
                                    <p:animScale>
                                      <p:cBhvr>
                                        <p:cTn id="14" dur="1500" fill="hold"/>
                                        <p:tgtEl>
                                          <p:spTgt spid="1115"/>
                                        </p:tgtEl>
                                      </p:cBhvr>
                                      <p:by x="150000" y="150000"/>
                                      <p:from x="65854" y="65854"/>
                                      <p:to x="100000" y="100000"/>
                                    </p:animScale>
                                  </p:childTnLst>
                                </p:cTn>
                              </p:par>
                              <p:par>
                                <p:cTn id="15" presetID="10" presetClass="entr" presetSubtype="0" fill="hold" nodeType="withEffect">
                                  <p:stCondLst>
                                    <p:cond delay="0"/>
                                  </p:stCondLst>
                                  <p:childTnLst>
                                    <p:set>
                                      <p:cBhvr>
                                        <p:cTn id="16" dur="1" fill="hold">
                                          <p:stCondLst>
                                            <p:cond delay="0"/>
                                          </p:stCondLst>
                                        </p:cTn>
                                        <p:tgtEl>
                                          <p:spTgt spid="1085"/>
                                        </p:tgtEl>
                                        <p:attrNameLst>
                                          <p:attrName>style.visibility</p:attrName>
                                        </p:attrNameLst>
                                      </p:cBhvr>
                                      <p:to>
                                        <p:strVal val="visible"/>
                                      </p:to>
                                    </p:set>
                                    <p:animEffect transition="in" filter="fade">
                                      <p:cBhvr>
                                        <p:cTn id="17" dur="250"/>
                                        <p:tgtEl>
                                          <p:spTgt spid="1085"/>
                                        </p:tgtEl>
                                      </p:cBhvr>
                                    </p:animEffect>
                                  </p:childTnLst>
                                </p:cTn>
                              </p:par>
                              <p:par>
                                <p:cTn id="18" presetID="6" presetClass="emph" presetSubtype="0" accel="50000" fill="hold" nodeType="withEffect">
                                  <p:stCondLst>
                                    <p:cond delay="0"/>
                                  </p:stCondLst>
                                  <p:childTnLst>
                                    <p:animScale>
                                      <p:cBhvr>
                                        <p:cTn id="19" dur="1500" fill="hold"/>
                                        <p:tgtEl>
                                          <p:spTgt spid="1085"/>
                                        </p:tgtEl>
                                      </p:cBhvr>
                                      <p:by x="150000" y="150000"/>
                                      <p:from x="65854" y="65854"/>
                                      <p:to x="100000" y="100000"/>
                                    </p:animScale>
                                  </p:childTnLst>
                                </p:cTn>
                              </p:par>
                              <p:par>
                                <p:cTn id="20" presetID="10" presetClass="entr" presetSubtype="0" fill="hold" nodeType="withEffect">
                                  <p:stCondLst>
                                    <p:cond delay="500"/>
                                  </p:stCondLst>
                                  <p:childTnLst>
                                    <p:set>
                                      <p:cBhvr>
                                        <p:cTn id="21" dur="1" fill="hold">
                                          <p:stCondLst>
                                            <p:cond delay="0"/>
                                          </p:stCondLst>
                                        </p:cTn>
                                        <p:tgtEl>
                                          <p:spTgt spid="1069"/>
                                        </p:tgtEl>
                                        <p:attrNameLst>
                                          <p:attrName>style.visibility</p:attrName>
                                        </p:attrNameLst>
                                      </p:cBhvr>
                                      <p:to>
                                        <p:strVal val="visible"/>
                                      </p:to>
                                    </p:set>
                                    <p:animEffect transition="in" filter="fade">
                                      <p:cBhvr>
                                        <p:cTn id="22" dur="250"/>
                                        <p:tgtEl>
                                          <p:spTgt spid="1069"/>
                                        </p:tgtEl>
                                      </p:cBhvr>
                                    </p:animEffect>
                                  </p:childTnLst>
                                </p:cTn>
                              </p:par>
                              <p:par>
                                <p:cTn id="23" presetID="6" presetClass="emph" presetSubtype="0" accel="50000" fill="hold" nodeType="withEffect">
                                  <p:stCondLst>
                                    <p:cond delay="500"/>
                                  </p:stCondLst>
                                  <p:childTnLst>
                                    <p:animScale>
                                      <p:cBhvr>
                                        <p:cTn id="24" dur="1500" fill="hold"/>
                                        <p:tgtEl>
                                          <p:spTgt spid="1069"/>
                                        </p:tgtEl>
                                      </p:cBhvr>
                                      <p:by x="150000" y="150000"/>
                                      <p:from x="65854" y="65854"/>
                                      <p:to x="100000" y="100000"/>
                                    </p:animScale>
                                  </p:childTnLst>
                                </p:cTn>
                              </p:par>
                              <p:par>
                                <p:cTn id="25" presetID="10" presetClass="entr" presetSubtype="0" fill="hold" nodeType="withEffect">
                                  <p:stCondLst>
                                    <p:cond delay="250"/>
                                  </p:stCondLst>
                                  <p:childTnLst>
                                    <p:set>
                                      <p:cBhvr>
                                        <p:cTn id="26" dur="1" fill="hold">
                                          <p:stCondLst>
                                            <p:cond delay="0"/>
                                          </p:stCondLst>
                                        </p:cTn>
                                        <p:tgtEl>
                                          <p:spTgt spid="1076"/>
                                        </p:tgtEl>
                                        <p:attrNameLst>
                                          <p:attrName>style.visibility</p:attrName>
                                        </p:attrNameLst>
                                      </p:cBhvr>
                                      <p:to>
                                        <p:strVal val="visible"/>
                                      </p:to>
                                    </p:set>
                                    <p:animEffect transition="in" filter="fade">
                                      <p:cBhvr>
                                        <p:cTn id="27" dur="250"/>
                                        <p:tgtEl>
                                          <p:spTgt spid="1076"/>
                                        </p:tgtEl>
                                      </p:cBhvr>
                                    </p:animEffect>
                                  </p:childTnLst>
                                </p:cTn>
                              </p:par>
                              <p:par>
                                <p:cTn id="28" presetID="6" presetClass="emph" presetSubtype="0" accel="50000" fill="hold" nodeType="withEffect">
                                  <p:stCondLst>
                                    <p:cond delay="250"/>
                                  </p:stCondLst>
                                  <p:childTnLst>
                                    <p:animScale>
                                      <p:cBhvr>
                                        <p:cTn id="29" dur="1500" fill="hold"/>
                                        <p:tgtEl>
                                          <p:spTgt spid="1076"/>
                                        </p:tgtEl>
                                      </p:cBhvr>
                                      <p:by x="150000" y="150000"/>
                                      <p:from x="65854" y="65854"/>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1216"/>
                                        </p:tgtEl>
                                        <p:attrNameLst>
                                          <p:attrName>style.visibility</p:attrName>
                                        </p:attrNameLst>
                                      </p:cBhvr>
                                      <p:to>
                                        <p:strVal val="visible"/>
                                      </p:to>
                                    </p:set>
                                    <p:animEffect transition="in" filter="fade">
                                      <p:cBhvr>
                                        <p:cTn id="32" dur="250"/>
                                        <p:tgtEl>
                                          <p:spTgt spid="1216"/>
                                        </p:tgtEl>
                                      </p:cBhvr>
                                    </p:animEffect>
                                  </p:childTnLst>
                                </p:cTn>
                              </p:par>
                              <p:par>
                                <p:cTn id="33" presetID="6" presetClass="emph" presetSubtype="0" accel="50000" fill="hold" nodeType="withEffect">
                                  <p:stCondLst>
                                    <p:cond delay="0"/>
                                  </p:stCondLst>
                                  <p:childTnLst>
                                    <p:animScale>
                                      <p:cBhvr>
                                        <p:cTn id="34" dur="1500" fill="hold"/>
                                        <p:tgtEl>
                                          <p:spTgt spid="1216"/>
                                        </p:tgtEl>
                                      </p:cBhvr>
                                      <p:by x="150000" y="150000"/>
                                      <p:from x="65854" y="65854"/>
                                      <p:to x="100000" y="100000"/>
                                    </p:animScale>
                                  </p:childTnLst>
                                </p:cTn>
                              </p:par>
                              <p:par>
                                <p:cTn id="35" presetID="10" presetClass="entr" presetSubtype="0" fill="hold" nodeType="withEffect">
                                  <p:stCondLst>
                                    <p:cond delay="250"/>
                                  </p:stCondLst>
                                  <p:childTnLst>
                                    <p:set>
                                      <p:cBhvr>
                                        <p:cTn id="36" dur="1" fill="hold">
                                          <p:stCondLst>
                                            <p:cond delay="0"/>
                                          </p:stCondLst>
                                        </p:cTn>
                                        <p:tgtEl>
                                          <p:spTgt spid="1222"/>
                                        </p:tgtEl>
                                        <p:attrNameLst>
                                          <p:attrName>style.visibility</p:attrName>
                                        </p:attrNameLst>
                                      </p:cBhvr>
                                      <p:to>
                                        <p:strVal val="visible"/>
                                      </p:to>
                                    </p:set>
                                    <p:animEffect transition="in" filter="fade">
                                      <p:cBhvr>
                                        <p:cTn id="37" dur="250"/>
                                        <p:tgtEl>
                                          <p:spTgt spid="1222"/>
                                        </p:tgtEl>
                                      </p:cBhvr>
                                    </p:animEffect>
                                  </p:childTnLst>
                                </p:cTn>
                              </p:par>
                              <p:par>
                                <p:cTn id="38" presetID="6" presetClass="emph" presetSubtype="0" accel="50000" fill="hold" nodeType="withEffect">
                                  <p:stCondLst>
                                    <p:cond delay="250"/>
                                  </p:stCondLst>
                                  <p:childTnLst>
                                    <p:animScale>
                                      <p:cBhvr>
                                        <p:cTn id="39" dur="1500" fill="hold"/>
                                        <p:tgtEl>
                                          <p:spTgt spid="1222"/>
                                        </p:tgtEl>
                                      </p:cBhvr>
                                      <p:by x="150000" y="150000"/>
                                      <p:from x="65854" y="65854"/>
                                      <p:to x="100000" y="100000"/>
                                    </p:animScale>
                                  </p:childTnLst>
                                </p:cTn>
                              </p:par>
                              <p:par>
                                <p:cTn id="40" presetID="10" presetClass="entr" presetSubtype="0" fill="hold" nodeType="withEffect">
                                  <p:stCondLst>
                                    <p:cond delay="0"/>
                                  </p:stCondLst>
                                  <p:childTnLst>
                                    <p:set>
                                      <p:cBhvr>
                                        <p:cTn id="41" dur="1" fill="hold">
                                          <p:stCondLst>
                                            <p:cond delay="0"/>
                                          </p:stCondLst>
                                        </p:cTn>
                                        <p:tgtEl>
                                          <p:spTgt spid="1239"/>
                                        </p:tgtEl>
                                        <p:attrNameLst>
                                          <p:attrName>style.visibility</p:attrName>
                                        </p:attrNameLst>
                                      </p:cBhvr>
                                      <p:to>
                                        <p:strVal val="visible"/>
                                      </p:to>
                                    </p:set>
                                    <p:animEffect transition="in" filter="fade">
                                      <p:cBhvr>
                                        <p:cTn id="42" dur="250"/>
                                        <p:tgtEl>
                                          <p:spTgt spid="1239"/>
                                        </p:tgtEl>
                                      </p:cBhvr>
                                    </p:animEffect>
                                  </p:childTnLst>
                                </p:cTn>
                              </p:par>
                              <p:par>
                                <p:cTn id="43" presetID="6" presetClass="emph" presetSubtype="0" accel="50000" fill="hold" nodeType="withEffect">
                                  <p:stCondLst>
                                    <p:cond delay="0"/>
                                  </p:stCondLst>
                                  <p:childTnLst>
                                    <p:animScale>
                                      <p:cBhvr>
                                        <p:cTn id="44" dur="1500" fill="hold"/>
                                        <p:tgtEl>
                                          <p:spTgt spid="1239"/>
                                        </p:tgtEl>
                                      </p:cBhvr>
                                      <p:by x="150000" y="150000"/>
                                      <p:from x="65854" y="65854"/>
                                      <p:to x="100000" y="100000"/>
                                    </p:animScale>
                                  </p:childTnLst>
                                </p:cTn>
                              </p:par>
                              <p:par>
                                <p:cTn id="45" presetID="10" presetClass="entr" presetSubtype="0" fill="hold" nodeType="withEffect">
                                  <p:stCondLst>
                                    <p:cond delay="250"/>
                                  </p:stCondLst>
                                  <p:childTnLst>
                                    <p:set>
                                      <p:cBhvr>
                                        <p:cTn id="46" dur="1" fill="hold">
                                          <p:stCondLst>
                                            <p:cond delay="0"/>
                                          </p:stCondLst>
                                        </p:cTn>
                                        <p:tgtEl>
                                          <p:spTgt spid="1229"/>
                                        </p:tgtEl>
                                        <p:attrNameLst>
                                          <p:attrName>style.visibility</p:attrName>
                                        </p:attrNameLst>
                                      </p:cBhvr>
                                      <p:to>
                                        <p:strVal val="visible"/>
                                      </p:to>
                                    </p:set>
                                    <p:animEffect transition="in" filter="fade">
                                      <p:cBhvr>
                                        <p:cTn id="47" dur="250"/>
                                        <p:tgtEl>
                                          <p:spTgt spid="1229"/>
                                        </p:tgtEl>
                                      </p:cBhvr>
                                    </p:animEffect>
                                  </p:childTnLst>
                                </p:cTn>
                              </p:par>
                              <p:par>
                                <p:cTn id="48" presetID="6" presetClass="emph" presetSubtype="0" accel="50000" fill="hold" nodeType="withEffect">
                                  <p:stCondLst>
                                    <p:cond delay="250"/>
                                  </p:stCondLst>
                                  <p:childTnLst>
                                    <p:animScale>
                                      <p:cBhvr>
                                        <p:cTn id="49" dur="1500" fill="hold"/>
                                        <p:tgtEl>
                                          <p:spTgt spid="1229"/>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38"/>
            <a:ext cx="9144000" cy="85566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sym typeface="Aria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3881438"/>
            <a:ext cx="9144000" cy="855662"/>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sym typeface="Arial"/>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631825"/>
            <a:ext cx="14763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50" y="247650"/>
            <a:ext cx="15462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92775" y="627063"/>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57850" y="242888"/>
            <a:ext cx="1546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7175" y="3159125"/>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92250" y="2774950"/>
            <a:ext cx="15446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70538" y="3159125"/>
            <a:ext cx="147796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hlinkClick r:id="rId13"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37200" y="2774950"/>
            <a:ext cx="15446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3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4732338"/>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3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4732338"/>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3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2246313"/>
            <a:ext cx="4572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3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2230438"/>
            <a:ext cx="4572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hlinkClick r:id="rId17" action="ppaction://hlinksldjump"/>
            <a:extLst>
              <a:ext uri="{FF2B5EF4-FFF2-40B4-BE49-F238E27FC236}">
                <a16:creationId xmlns:a16="http://schemas.microsoft.com/office/drawing/2014/main" id="{04383D0B-39E8-454F-8B72-64A3E29468D7}"/>
              </a:ext>
            </a:extLst>
          </p:cNvPr>
          <p:cNvSpPr/>
          <p:nvPr/>
        </p:nvSpPr>
        <p:spPr>
          <a:xfrm>
            <a:off x="7204075" y="4359275"/>
            <a:ext cx="1939925" cy="78422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b="1">
                <a:solidFill>
                  <a:srgbClr val="FFFFFF"/>
                </a:solidFill>
                <a:latin typeface="Times New Roman" panose="02020603050405020304" pitchFamily="18" charset="0"/>
                <a:cs typeface="Times New Roman" panose="02020603050405020304" pitchFamily="18" charset="0"/>
              </a:rPr>
              <a:t>KẾT THÚC</a:t>
            </a:r>
            <a:endParaRPr lang="vi-VN" altLang="en-US" sz="1600" b="1">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2466"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49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2313"/>
            <a:ext cx="1546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5375" y="294005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400" b="1" dirty="0">
                <a:solidFill>
                  <a:srgbClr val="FF0000"/>
                </a:solidFill>
                <a:latin typeface="Times New Roman" panose="02020603050405020304" pitchFamily="18" charset="0"/>
                <a:cs typeface="Times New Roman" panose="02020603050405020304" pitchFamily="18" charset="0"/>
              </a:rPr>
              <a:t>8 </a:t>
            </a:r>
            <a:r>
              <a:rPr lang="en-US" altLang="en-US" sz="2400" b="1" dirty="0" err="1">
                <a:solidFill>
                  <a:srgbClr val="FF0000"/>
                </a:solidFill>
                <a:latin typeface="Times New Roman" panose="02020603050405020304" pitchFamily="18" charset="0"/>
                <a:cs typeface="Times New Roman" panose="02020603050405020304" pitchFamily="18" charset="0"/>
              </a:rPr>
              <a:t>điểm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61913" y="-38100"/>
            <a:ext cx="9126537" cy="31226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eaLnBrk="1" fontAlgn="auto" hangingPunct="1">
              <a:lnSpc>
                <a:spcPct val="107000"/>
              </a:lnSpc>
              <a:spcBef>
                <a:spcPts val="0"/>
              </a:spcBef>
              <a:spcAft>
                <a:spcPts val="600"/>
              </a:spcAft>
              <a:buFont typeface="Arial"/>
              <a:buNone/>
              <a:defRPr/>
            </a:pPr>
            <a:r>
              <a:rPr lang="vi-VN"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1</a:t>
            </a:r>
            <a:r>
              <a:rPr lang="vi-VN"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Phương án nào sau đây là thông tin?</a:t>
            </a: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Các con số thu thập được qua cuộc điều tra dân số.</a:t>
            </a: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Kiến thức về phân bố dân cư.</a:t>
            </a: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Phiếu điều tra dân số.</a:t>
            </a: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Tệp lưu trữ tài liệu về điều tra dân số.</a:t>
            </a:r>
            <a:endParaRPr lang="en-US" sz="280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921250" y="3937000"/>
            <a:ext cx="1331913" cy="5111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vi-VN"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B</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075" y="3981450"/>
            <a:ext cx="1827213" cy="1889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0263" y="3287713"/>
            <a:ext cx="1733550" cy="67468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2474"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81288" y="4329113"/>
            <a:ext cx="714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38196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sym typeface="Arial"/>
            </a:endParaRPr>
          </a:p>
        </p:txBody>
      </p:sp>
      <p:pic>
        <p:nvPicPr>
          <p:cNvPr id="62478"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51263" y="4102100"/>
            <a:ext cx="8731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979738"/>
            <a:ext cx="873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4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57425" y="2814638"/>
            <a:ext cx="5826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417888" y="2984500"/>
            <a:ext cx="6604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8338" y="2867025"/>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A0A9ED38-35A7-4874-8932-F4CFA20C8076}"/>
              </a:ext>
            </a:extLst>
          </p:cNvPr>
          <p:cNvSpPr/>
          <p:nvPr/>
        </p:nvSpPr>
        <p:spPr>
          <a:xfrm>
            <a:off x="17462" y="18977"/>
            <a:ext cx="9126538" cy="3911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eaLnBrk="1" fontAlgn="auto" hangingPunct="1">
              <a:lnSpc>
                <a:spcPct val="107000"/>
              </a:lnSpc>
              <a:spcBef>
                <a:spcPts val="0"/>
              </a:spcBef>
              <a:spcAft>
                <a:spcPts val="600"/>
              </a:spcAft>
              <a:buFont typeface="Arial"/>
              <a:buNone/>
              <a:defRPr/>
            </a:pPr>
            <a:r>
              <a:rPr lang="vi-VN"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2: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Xem</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như</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hình</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bên</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685800" eaLnBrk="1" fontAlgn="auto" hangingPunct="1">
              <a:lnSpc>
                <a:spcPct val="107000"/>
              </a:lnSpc>
              <a:spcBef>
                <a:spcPts val="0"/>
              </a:spcBef>
              <a:spcAft>
                <a:spcPts val="600"/>
              </a:spcAft>
              <a:buFont typeface="Arial"/>
              <a:buNone/>
              <a:defRPr/>
            </a:pP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bạn</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Hôm</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nay,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trời</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mưa</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685800" eaLnBrk="1" fontAlgn="auto" hangingPunct="1">
              <a:lnSpc>
                <a:spcPct val="107000"/>
              </a:lnSpc>
              <a:spcBef>
                <a:spcPts val="0"/>
              </a:spcBef>
              <a:spcAft>
                <a:spcPts val="600"/>
              </a:spcAft>
              <a:buFont typeface="Arial"/>
              <a:buNone/>
              <a:defRPr/>
            </a:pP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biểu</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nào</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sau</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đây</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đúng</a:t>
            </a:r>
            <a:r>
              <a:rPr lang="en-US" sz="24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685800" eaLnBrk="1" fontAlgn="auto" hangingPunct="1">
              <a:lnSpc>
                <a:spcPct val="107000"/>
              </a:lnSpc>
              <a:spcBef>
                <a:spcPts val="0"/>
              </a:spcBef>
              <a:spcAft>
                <a:spcPts val="600"/>
              </a:spcAft>
              <a:buFont typeface="Arial"/>
              <a:buNone/>
              <a:defRPr/>
            </a:pP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a:t>
            </a:r>
          </a:p>
          <a:p>
            <a:pPr algn="just" defTabSz="685800" eaLnBrk="1" fontAlgn="auto" hangingPunct="1">
              <a:lnSpc>
                <a:spcPct val="107000"/>
              </a:lnSpc>
              <a:spcBef>
                <a:spcPts val="0"/>
              </a:spcBef>
              <a:spcAft>
                <a:spcPts val="600"/>
              </a:spcAft>
              <a:buFont typeface="Arial"/>
              <a:buNone/>
              <a:defRPr/>
            </a:pP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endPar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85800" eaLnBrk="1" fontAlgn="auto" hangingPunct="1">
              <a:lnSpc>
                <a:spcPct val="107000"/>
              </a:lnSpc>
              <a:spcBef>
                <a:spcPts val="0"/>
              </a:spcBef>
              <a:spcAft>
                <a:spcPts val="600"/>
              </a:spcAft>
              <a:buFont typeface="Arial"/>
              <a:buNone/>
              <a:defRPr/>
            </a:pP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Những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con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số</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a:t>
            </a:r>
          </a:p>
          <a:p>
            <a:pPr algn="just" defTabSz="685800" eaLnBrk="1" fontAlgn="auto" hangingPunct="1">
              <a:lnSpc>
                <a:spcPct val="107000"/>
              </a:lnSpc>
              <a:spcBef>
                <a:spcPts val="0"/>
              </a:spcBef>
              <a:spcAft>
                <a:spcPts val="600"/>
              </a:spcAft>
              <a:buFont typeface="Arial"/>
              <a:buNone/>
              <a:defRPr/>
            </a:pP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đều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3490"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49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2313"/>
            <a:ext cx="1546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4452215" y="4026075"/>
            <a:ext cx="1400175" cy="59531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6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A</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16932" y="4760118"/>
            <a:ext cx="1828800" cy="1889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095500" y="4067175"/>
            <a:ext cx="1731963" cy="674688"/>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3013253" y="3855737"/>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pic>
        <p:nvPicPr>
          <p:cNvPr id="63499"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48088" y="414178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9738"/>
            <a:ext cx="873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88338" y="2867025"/>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6348413" y="244475"/>
            <a:ext cx="1739900" cy="895350"/>
            <a:chOff x="5610730" y="-49017"/>
            <a:chExt cx="1740030" cy="894617"/>
          </a:xfrm>
        </p:grpSpPr>
        <p:sp>
          <p:nvSpPr>
            <p:cNvPr id="2" name="Rectangle: Rounded Corners 1">
              <a:extLst>
                <a:ext uri="{FF2B5EF4-FFF2-40B4-BE49-F238E27FC236}">
                  <a16:creationId xmlns:a16="http://schemas.microsoft.com/office/drawing/2014/main" id="{14C63C54-D7A4-42FC-AF4B-085C49B63D4F}"/>
                </a:ext>
              </a:extLst>
            </p:cNvPr>
            <p:cNvSpPr/>
            <p:nvPr/>
          </p:nvSpPr>
          <p:spPr>
            <a:xfrm>
              <a:off x="5610730" y="156"/>
              <a:ext cx="1740030" cy="84544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sym typeface="Arial"/>
              </a:endParaRPr>
            </a:p>
          </p:txBody>
        </p:sp>
        <p:sp>
          <p:nvSpPr>
            <p:cNvPr id="63507" name="TextBox 2"/>
            <p:cNvSpPr txBox="1">
              <a:spLocks noChangeArrowheads="1"/>
            </p:cNvSpPr>
            <p:nvPr/>
          </p:nvSpPr>
          <p:spPr bwMode="auto">
            <a:xfrm>
              <a:off x="5873078" y="-49017"/>
              <a:ext cx="1215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000">
                  <a:solidFill>
                    <a:schemeClr val="bg1"/>
                  </a:solidFill>
                  <a:latin typeface="Times New Roman" panose="02020603050405020304" pitchFamily="18" charset="0"/>
                  <a:cs typeface="Times New Roman" panose="02020603050405020304" pitchFamily="18" charset="0"/>
                </a:rPr>
                <a:t>Hôm nay</a:t>
              </a:r>
              <a:endParaRPr lang="vi-VN" altLang="en-US" sz="2000">
                <a:solidFill>
                  <a:schemeClr val="bg1"/>
                </a:solidFill>
                <a:latin typeface="Times New Roman" panose="02020603050405020304" pitchFamily="18" charset="0"/>
                <a:cs typeface="Times New Roman" panose="02020603050405020304" pitchFamily="18" charset="0"/>
              </a:endParaRPr>
            </a:p>
          </p:txBody>
        </p:sp>
        <p:sp>
          <p:nvSpPr>
            <p:cNvPr id="63508" name="TextBox 20"/>
            <p:cNvSpPr txBox="1">
              <a:spLocks noChangeArrowheads="1"/>
            </p:cNvSpPr>
            <p:nvPr/>
          </p:nvSpPr>
          <p:spPr bwMode="auto">
            <a:xfrm>
              <a:off x="6388949" y="340355"/>
              <a:ext cx="9063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600">
                  <a:solidFill>
                    <a:schemeClr val="bg1"/>
                  </a:solidFill>
                  <a:latin typeface="Times New Roman" panose="02020603050405020304" pitchFamily="18" charset="0"/>
                  <a:cs typeface="Times New Roman" panose="02020603050405020304" pitchFamily="18" charset="0"/>
                </a:rPr>
                <a:t>24</a:t>
              </a:r>
              <a:r>
                <a:rPr lang="en-US" altLang="en-US" sz="1600" baseline="30000">
                  <a:solidFill>
                    <a:schemeClr val="bg1"/>
                  </a:solidFill>
                  <a:latin typeface="Times New Roman" panose="02020603050405020304" pitchFamily="18" charset="0"/>
                  <a:cs typeface="Times New Roman" panose="02020603050405020304" pitchFamily="18" charset="0"/>
                </a:rPr>
                <a:t>0 </a:t>
              </a:r>
              <a:r>
                <a:rPr lang="en-US" altLang="en-US" sz="1600">
                  <a:solidFill>
                    <a:schemeClr val="bg1"/>
                  </a:solidFill>
                  <a:latin typeface="Times New Roman" panose="02020603050405020304" pitchFamily="18" charset="0"/>
                  <a:cs typeface="Times New Roman" panose="02020603050405020304" pitchFamily="18" charset="0"/>
                </a:rPr>
                <a:t>- 27</a:t>
              </a:r>
              <a:r>
                <a:rPr lang="en-US" altLang="en-US" sz="1600" baseline="30000">
                  <a:solidFill>
                    <a:schemeClr val="bg1"/>
                  </a:solidFill>
                  <a:latin typeface="Times New Roman" panose="02020603050405020304" pitchFamily="18" charset="0"/>
                  <a:cs typeface="Times New Roman" panose="02020603050405020304" pitchFamily="18" charset="0"/>
                </a:rPr>
                <a:t>0</a:t>
              </a:r>
              <a:endParaRPr lang="vi-VN" altLang="en-US" sz="1600">
                <a:solidFill>
                  <a:schemeClr val="bg1"/>
                </a:solidFill>
                <a:latin typeface="Times New Roman" panose="02020603050405020304" pitchFamily="18" charset="0"/>
                <a:cs typeface="Times New Roman" panose="02020603050405020304" pitchFamily="18" charset="0"/>
              </a:endParaRPr>
            </a:p>
          </p:txBody>
        </p:sp>
        <p:pic>
          <p:nvPicPr>
            <p:cNvPr id="63509" name="Picture 13" descr="Icon&#10;&#10;Description automatically generate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00404" y="339135"/>
              <a:ext cx="411732" cy="41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Folded Corner 8">
            <a:extLst>
              <a:ext uri="{FF2B5EF4-FFF2-40B4-BE49-F238E27FC236}">
                <a16:creationId xmlns:a16="http://schemas.microsoft.com/office/drawing/2014/main" id="{6FCD71A2-4BFE-4953-931C-BECE5B4A1D66}"/>
              </a:ext>
            </a:extLst>
          </p:cNvPr>
          <p:cNvSpPr/>
          <p:nvPr/>
        </p:nvSpPr>
        <p:spPr>
          <a:xfrm>
            <a:off x="7445375" y="294005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400" b="1" dirty="0">
                <a:solidFill>
                  <a:srgbClr val="FF0000"/>
                </a:solidFill>
                <a:latin typeface="Times New Roman" panose="02020603050405020304" pitchFamily="18" charset="0"/>
                <a:cs typeface="Times New Roman" panose="02020603050405020304" pitchFamily="18" charset="0"/>
              </a:rPr>
              <a:t>9 </a:t>
            </a:r>
            <a:r>
              <a:rPr lang="vi-VN" altLang="en-US" sz="2400" b="1" dirty="0">
                <a:solidFill>
                  <a:srgbClr val="FF0000"/>
                </a:solidFill>
                <a:latin typeface="Times New Roman" panose="02020603050405020304" pitchFamily="18" charset="0"/>
                <a:cs typeface="Times New Roman" panose="02020603050405020304" pitchFamily="18" charset="0"/>
              </a:rPr>
              <a:t>điểm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nodeType="afterGroup">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nodeType="afterGroup">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4514"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49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2313"/>
            <a:ext cx="1546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5375" y="294005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vi-VN" altLang="en-US" sz="2400" b="1" dirty="0">
                <a:solidFill>
                  <a:srgbClr val="FF0000"/>
                </a:solidFill>
                <a:latin typeface="Times New Roman" panose="02020603050405020304" pitchFamily="18" charset="0"/>
                <a:cs typeface="Times New Roman" panose="02020603050405020304" pitchFamily="18" charset="0"/>
              </a:rPr>
              <a:t>9 điểm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500563" y="3433763"/>
            <a:ext cx="1520825" cy="8461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282" y="4034631"/>
            <a:ext cx="1828800" cy="1889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0263" y="3341688"/>
            <a:ext cx="1733550" cy="67468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4521"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81288" y="4383088"/>
            <a:ext cx="7143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43530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pic>
        <p:nvPicPr>
          <p:cNvPr id="64525" name="Picture 3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51263" y="4154488"/>
            <a:ext cx="8731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979738"/>
            <a:ext cx="873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4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43138" y="2879725"/>
            <a:ext cx="582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5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417888" y="3038475"/>
            <a:ext cx="660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8338" y="2867025"/>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Folded Corner 17">
            <a:extLst>
              <a:ext uri="{FF2B5EF4-FFF2-40B4-BE49-F238E27FC236}">
                <a16:creationId xmlns:a16="http://schemas.microsoft.com/office/drawing/2014/main" id="{F950CB63-E1CD-494C-9A37-A619EBC9B6F2}"/>
              </a:ext>
            </a:extLst>
          </p:cNvPr>
          <p:cNvSpPr/>
          <p:nvPr/>
        </p:nvSpPr>
        <p:spPr>
          <a:xfrm>
            <a:off x="61913" y="-38100"/>
            <a:ext cx="9126537" cy="31892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eaLnBrk="1" fontAlgn="auto" hangingPunct="1">
              <a:lnSpc>
                <a:spcPct val="107000"/>
              </a:lnSpc>
              <a:spcBef>
                <a:spcPts val="0"/>
              </a:spcBef>
              <a:spcAft>
                <a:spcPts val="600"/>
              </a:spcAft>
              <a:buFont typeface="Arial"/>
              <a:buNone/>
              <a:defRPr/>
            </a:pPr>
            <a:r>
              <a:rPr lang="vi-VN"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3: Công cụ nào sau đây không phải là vật mang tin?</a:t>
            </a:r>
            <a:endParaRPr lang="en-US" sz="28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B, </a:t>
            </a:r>
          </a:p>
          <a:p>
            <a:pPr algn="just" defTabSz="685800" eaLnBrk="1" fontAlgn="auto" hangingPunct="1">
              <a:lnSpc>
                <a:spcPct val="107000"/>
              </a:lnSpc>
              <a:spcBef>
                <a:spcPts val="0"/>
              </a:spcBef>
              <a:spcAft>
                <a:spcPts val="600"/>
              </a:spcAft>
              <a:buFont typeface="Arial"/>
              <a:buNone/>
              <a:defRPr/>
            </a:pPr>
            <a:endPar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85800" eaLnBrk="1" fontAlgn="auto" hangingPunct="1">
              <a:lnSpc>
                <a:spcPct val="107000"/>
              </a:lnSpc>
              <a:spcBef>
                <a:spcPts val="0"/>
              </a:spcBef>
              <a:spcAft>
                <a:spcPts val="600"/>
              </a:spcAft>
              <a:buFont typeface="Arial"/>
              <a:buNone/>
              <a:defRPr/>
            </a:pPr>
            <a:endPar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85800" eaLnBrk="1" fontAlgn="auto" hangingPunct="1">
              <a:lnSpc>
                <a:spcPct val="107000"/>
              </a:lnSpc>
              <a:spcBef>
                <a:spcPts val="0"/>
              </a:spcBef>
              <a:spcAft>
                <a:spcPts val="600"/>
              </a:spcAft>
              <a:buFont typeface="Arial"/>
              <a:buNone/>
              <a:defRPr/>
            </a:pPr>
            <a:r>
              <a:rPr lang="en-US" sz="28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D,</a:t>
            </a:r>
            <a:endParaRPr lang="en-US" sz="360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4532" name="Picture 2" descr="Text&#10;&#10;Description automatically generated"/>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66763" y="588963"/>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5" descr="Icon&#10;&#10;Description automatically generated"/>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122738" y="385763"/>
            <a:ext cx="9794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Picture 9" descr="A picture containing graphical user interface&#10;&#10;Description automatically generated"/>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98488" y="1868488"/>
            <a:ext cx="10048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1" descr="Icon&#10;&#10;Description automatically generated"/>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059238" y="1779588"/>
            <a:ext cx="8842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0" y="-79375"/>
            <a:ext cx="9124950" cy="40544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eaLnBrk="1" fontAlgn="auto" hangingPunct="1">
              <a:lnSpc>
                <a:spcPct val="107000"/>
              </a:lnSpc>
              <a:spcBef>
                <a:spcPts val="0"/>
              </a:spcBef>
              <a:spcAft>
                <a:spcPts val="600"/>
              </a:spcAft>
              <a:buFont typeface="Arial"/>
              <a:buNone/>
              <a:defRPr/>
            </a:pPr>
            <a:r>
              <a:rPr lang="vi-VN" sz="26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4: Phát biểu nào sau đây là đúng?</a:t>
            </a:r>
            <a:endParaRPr lang="en-US" sz="2600"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685800" eaLnBrk="1" fontAlgn="auto" hangingPunct="1">
              <a:lnSpc>
                <a:spcPct val="107000"/>
              </a:lnSpc>
              <a:spcBef>
                <a:spcPts val="0"/>
              </a:spcBef>
              <a:spcAft>
                <a:spcPts val="600"/>
              </a:spcAft>
              <a:buFont typeface="Arial"/>
              <a:buNone/>
              <a:defRPr/>
            </a:pPr>
            <a:r>
              <a:rPr lang="en-US" sz="26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Mọi thông tin muốn có được, con người sẽ phải tốn rất nhiều tiền.</a:t>
            </a:r>
          </a:p>
          <a:p>
            <a:pPr algn="just" defTabSz="685800" eaLnBrk="1" fontAlgn="auto" hangingPunct="1">
              <a:lnSpc>
                <a:spcPct val="107000"/>
              </a:lnSpc>
              <a:spcBef>
                <a:spcPts val="0"/>
              </a:spcBef>
              <a:spcAft>
                <a:spcPts val="600"/>
              </a:spcAft>
              <a:buFont typeface="Arial"/>
              <a:buNone/>
              <a:defRPr/>
            </a:pPr>
            <a:r>
              <a:rPr lang="en-US" sz="26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Thông tin là kết quả của việc xử lí dữ liệu để nó trở nên có ý nghĩa.</a:t>
            </a:r>
          </a:p>
          <a:p>
            <a:pPr algn="just" defTabSz="685800" eaLnBrk="1" fontAlgn="auto" hangingPunct="1">
              <a:lnSpc>
                <a:spcPct val="107000"/>
              </a:lnSpc>
              <a:spcBef>
                <a:spcPts val="0"/>
              </a:spcBef>
              <a:spcAft>
                <a:spcPts val="600"/>
              </a:spcAft>
              <a:buFont typeface="Arial"/>
              <a:buNone/>
              <a:defRPr/>
            </a:pPr>
            <a:r>
              <a:rPr lang="en-US" sz="26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Không có sự phân biệt giữa thông tin và dữ liệu.</a:t>
            </a:r>
          </a:p>
          <a:p>
            <a:pPr algn="just" defTabSz="685800" eaLnBrk="1" fontAlgn="auto" hangingPunct="1">
              <a:lnSpc>
                <a:spcPct val="107000"/>
              </a:lnSpc>
              <a:spcBef>
                <a:spcPts val="0"/>
              </a:spcBef>
              <a:spcAft>
                <a:spcPts val="600"/>
              </a:spcAft>
              <a:buFont typeface="Arial"/>
              <a:buNone/>
              <a:defRPr/>
            </a:pPr>
            <a:r>
              <a:rPr lang="en-US" sz="260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Dữ liệu chỉ có trong máy tính, không tồn tại bên ngoài máy tính.</a:t>
            </a:r>
            <a:endParaRPr lang="en-US" sz="260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38"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150" y="-38100"/>
            <a:ext cx="14557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3644900"/>
            <a:ext cx="1476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563" y="3262313"/>
            <a:ext cx="1546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5135563" y="3994150"/>
            <a:ext cx="1465262" cy="8445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282" y="4964906"/>
            <a:ext cx="1828800" cy="1889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0263" y="4270375"/>
            <a:ext cx="1733550" cy="674688"/>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43649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buFont typeface="Arial"/>
              <a:buNone/>
              <a:defRPr/>
            </a:pPr>
            <a:endParaRPr lang="en-US" sz="1350">
              <a:solidFill>
                <a:prstClr val="white"/>
              </a:solidFill>
              <a:latin typeface="Calibri" panose="020F0502020204030204"/>
              <a:sym typeface="Arial"/>
            </a:endParaRPr>
          </a:p>
        </p:txBody>
      </p:sp>
      <p:pic>
        <p:nvPicPr>
          <p:cNvPr id="6554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2979738"/>
            <a:ext cx="873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12038" y="29400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88338" y="2867025"/>
            <a:ext cx="5349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5375" y="2940050"/>
            <a:ext cx="1103313" cy="995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2400" b="1" dirty="0">
                <a:solidFill>
                  <a:srgbClr val="FF0000"/>
                </a:solidFill>
                <a:latin typeface="Times New Roman" panose="02020603050405020304" pitchFamily="18" charset="0"/>
                <a:cs typeface="Times New Roman" panose="02020603050405020304" pitchFamily="18" charset="0"/>
              </a:rPr>
              <a:t>9</a:t>
            </a:r>
            <a:r>
              <a:rPr lang="vi-VN" altLang="en-US" sz="2400" b="1" dirty="0">
                <a:solidFill>
                  <a:srgbClr val="FF0000"/>
                </a:solidFill>
                <a:latin typeface="Times New Roman" panose="02020603050405020304" pitchFamily="18" charset="0"/>
                <a:cs typeface="Times New Roman" panose="02020603050405020304" pitchFamily="18" charset="0"/>
              </a:rPr>
              <a:t> điểm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B06E8B-4E2C-4E65-952A-8B6F5E2A9EA3}"/>
              </a:ext>
            </a:extLst>
          </p:cNvPr>
          <p:cNvSpPr/>
          <p:nvPr/>
        </p:nvSpPr>
        <p:spPr>
          <a:xfrm>
            <a:off x="2455074" y="-42070"/>
            <a:ext cx="4233851" cy="584775"/>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buClr>
                <a:srgbClr val="000000"/>
              </a:buClr>
              <a:buFont typeface="Arial"/>
              <a:buNone/>
              <a:defRPr/>
            </a:pPr>
            <a:r>
              <a:rPr lang="en-US" sz="3200" b="1" kern="0">
                <a:ln/>
                <a:solidFill>
                  <a:schemeClr val="accent4"/>
                </a:solidFill>
                <a:latin typeface="Times New Roman" panose="02020603050405020304" pitchFamily="18" charset="0"/>
                <a:ea typeface="Arial"/>
                <a:cs typeface="Times New Roman" panose="02020603050405020304" pitchFamily="18" charset="0"/>
                <a:sym typeface="Arial"/>
              </a:rPr>
              <a:t>TỔNG KẾT BÀI HỌC</a:t>
            </a:r>
          </a:p>
        </p:txBody>
      </p:sp>
      <p:sp>
        <p:nvSpPr>
          <p:cNvPr id="3" name="Flowchart: Terminator 2">
            <a:extLst>
              <a:ext uri="{FF2B5EF4-FFF2-40B4-BE49-F238E27FC236}">
                <a16:creationId xmlns:a16="http://schemas.microsoft.com/office/drawing/2014/main" id="{A0136AA5-03CF-4778-A8CA-E7A636119286}"/>
              </a:ext>
            </a:extLst>
          </p:cNvPr>
          <p:cNvSpPr/>
          <p:nvPr/>
        </p:nvSpPr>
        <p:spPr>
          <a:xfrm>
            <a:off x="6410960" y="1232039"/>
            <a:ext cx="2462972" cy="525601"/>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en-US" sz="2500" kern="0">
                <a:latin typeface="Times New Roman" panose="02020603050405020304" pitchFamily="18" charset="0"/>
                <a:cs typeface="Times New Roman" panose="02020603050405020304" pitchFamily="18" charset="0"/>
                <a:sym typeface="Arial"/>
              </a:rPr>
              <a:t>THÔNG TIN</a:t>
            </a:r>
            <a:endParaRPr lang="vi-VN" sz="2500" kern="0">
              <a:latin typeface="Times New Roman" panose="02020603050405020304" pitchFamily="18" charset="0"/>
              <a:cs typeface="Times New Roman" panose="02020603050405020304" pitchFamily="18" charset="0"/>
              <a:sym typeface="Arial"/>
            </a:endParaRPr>
          </a:p>
        </p:txBody>
      </p:sp>
      <p:sp>
        <p:nvSpPr>
          <p:cNvPr id="7" name="Flowchart: Terminator 6">
            <a:extLst>
              <a:ext uri="{FF2B5EF4-FFF2-40B4-BE49-F238E27FC236}">
                <a16:creationId xmlns:a16="http://schemas.microsoft.com/office/drawing/2014/main" id="{B6C5C6CB-8A72-49DA-B925-2DA7B592A74B}"/>
              </a:ext>
            </a:extLst>
          </p:cNvPr>
          <p:cNvSpPr/>
          <p:nvPr/>
        </p:nvSpPr>
        <p:spPr>
          <a:xfrm>
            <a:off x="536768" y="1146392"/>
            <a:ext cx="2141220" cy="525601"/>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solidFill>
                  <a:srgbClr val="FFFFFF"/>
                </a:solidFill>
                <a:latin typeface="Times New Roman" panose="02020603050405020304" pitchFamily="18" charset="0"/>
                <a:cs typeface="Times New Roman" panose="02020603050405020304" pitchFamily="18" charset="0"/>
              </a:rPr>
              <a:t>DỮ LIỆU</a:t>
            </a:r>
            <a:endParaRPr lang="vi-VN" altLang="en-US" sz="2500">
              <a:solidFill>
                <a:srgbClr val="FFFFFF"/>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6372225" y="1757363"/>
            <a:ext cx="2463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latin typeface="Times New Roman" panose="02020603050405020304" pitchFamily="18" charset="0"/>
                <a:cs typeface="Times New Roman" panose="02020603050405020304" pitchFamily="18" charset="0"/>
              </a:rPr>
              <a:t>Thông tin là những gì đem lại hiểu biết cho con người</a:t>
            </a:r>
            <a:endParaRPr lang="vi-VN" altLang="en-US" sz="250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74613" y="1809750"/>
            <a:ext cx="306546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latin typeface="Times New Roman" panose="02020603050405020304" pitchFamily="18" charset="0"/>
                <a:cs typeface="Times New Roman" panose="02020603050405020304" pitchFamily="18" charset="0"/>
              </a:rPr>
              <a:t>Thông tin được ghi lên vật mang tin trở thành dữ liệu.</a:t>
            </a:r>
            <a:endParaRPr lang="vi-VN" altLang="en-US" sz="25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D76D93F-5178-45FF-B807-2B6EB46276DB}"/>
              </a:ext>
            </a:extLst>
          </p:cNvPr>
          <p:cNvSpPr/>
          <p:nvPr/>
        </p:nvSpPr>
        <p:spPr>
          <a:xfrm>
            <a:off x="692150" y="3325813"/>
            <a:ext cx="449263" cy="334962"/>
          </a:xfrm>
          <a:prstGeom prst="rect">
            <a:avLst/>
          </a:prstGeom>
          <a:solidFill>
            <a:srgbClr val="E5F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sz="2500" kern="0">
              <a:sym typeface="Arial"/>
            </a:endParaRPr>
          </a:p>
        </p:txBody>
      </p:sp>
      <p:sp>
        <p:nvSpPr>
          <p:cNvPr id="11" name="Rectangle 10">
            <a:extLst>
              <a:ext uri="{FF2B5EF4-FFF2-40B4-BE49-F238E27FC236}">
                <a16:creationId xmlns:a16="http://schemas.microsoft.com/office/drawing/2014/main" id="{5F4515C9-473F-4B44-986A-089D5CA52F2C}"/>
              </a:ext>
            </a:extLst>
          </p:cNvPr>
          <p:cNvSpPr/>
          <p:nvPr/>
        </p:nvSpPr>
        <p:spPr>
          <a:xfrm>
            <a:off x="4346575" y="3990975"/>
            <a:ext cx="450850" cy="334963"/>
          </a:xfrm>
          <a:prstGeom prst="rect">
            <a:avLst/>
          </a:prstGeom>
          <a:solidFill>
            <a:srgbClr val="E5F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sz="2500" kern="0">
              <a:sym typeface="Arial"/>
            </a:endParaRPr>
          </a:p>
        </p:txBody>
      </p:sp>
      <p:sp>
        <p:nvSpPr>
          <p:cNvPr id="5" name="Flowchart: Terminator 4">
            <a:extLst>
              <a:ext uri="{FF2B5EF4-FFF2-40B4-BE49-F238E27FC236}">
                <a16:creationId xmlns:a16="http://schemas.microsoft.com/office/drawing/2014/main" id="{A27ED50D-C573-4613-8BA1-0456F13B4234}"/>
              </a:ext>
            </a:extLst>
          </p:cNvPr>
          <p:cNvSpPr/>
          <p:nvPr/>
        </p:nvSpPr>
        <p:spPr>
          <a:xfrm>
            <a:off x="3333276" y="2772241"/>
            <a:ext cx="2789804" cy="721380"/>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solidFill>
                  <a:srgbClr val="FFFFFF"/>
                </a:solidFill>
                <a:latin typeface="Times New Roman" panose="02020603050405020304" pitchFamily="18" charset="0"/>
                <a:cs typeface="Times New Roman" panose="02020603050405020304" pitchFamily="18" charset="0"/>
              </a:rPr>
              <a:t>VẬT MANG TIN</a:t>
            </a:r>
            <a:endParaRPr lang="vi-VN" altLang="en-US" sz="2500">
              <a:solidFill>
                <a:srgbClr val="FFFFFF"/>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3038475" y="3649663"/>
            <a:ext cx="3409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500">
                <a:latin typeface="Times New Roman" panose="02020603050405020304" pitchFamily="18" charset="0"/>
                <a:cs typeface="Times New Roman" panose="02020603050405020304" pitchFamily="18" charset="0"/>
              </a:rPr>
              <a:t>Vật mang tin để lưu trữ và truyền thông tin,…</a:t>
            </a:r>
            <a:endParaRPr lang="vi-VN" altLang="en-US" sz="2500">
              <a:latin typeface="Times New Roman" panose="02020603050405020304" pitchFamily="18" charset="0"/>
              <a:cs typeface="Times New Roman" panose="02020603050405020304" pitchFamily="18" charset="0"/>
            </a:endParaRPr>
          </a:p>
        </p:txBody>
      </p:sp>
      <p:pic>
        <p:nvPicPr>
          <p:cNvPr id="14" name="Graphic 13"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99982">
            <a:off x="4033838" y="374650"/>
            <a:ext cx="914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72019">
            <a:off x="6500019" y="2556669"/>
            <a:ext cx="5953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c 15"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120942">
            <a:off x="2222500" y="2725738"/>
            <a:ext cx="709613"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repeatCount="indefinite"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10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repeatCount="indefinite"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10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nodeType="afterGroup">
                            <p:stCondLst>
                              <p:cond delay="1000"/>
                            </p:stCondLst>
                            <p:childTnLst>
                              <p:par>
                                <p:cTn id="34" presetID="22" presetClass="entr" presetSubtype="8" repeatCount="indefinite"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EFF320A-EF3F-4156-87DB-A6EF69169928}"/>
              </a:ext>
            </a:extLst>
          </p:cNvPr>
          <p:cNvSpPr>
            <a:spLocks noChangeArrowheads="1"/>
          </p:cNvSpPr>
          <p:nvPr/>
        </p:nvSpPr>
        <p:spPr bwMode="auto">
          <a:xfrm>
            <a:off x="312738" y="275532"/>
            <a:ext cx="7989887"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150000"/>
              </a:lnSpc>
              <a:defRPr/>
            </a:pPr>
            <a:r>
              <a:rPr lang="en-US" altLang="vi-VN" sz="32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Hướng</a:t>
            </a:r>
            <a:r>
              <a:rPr lang="en-US" altLang="vi-VN" sz="32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2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dẫn</a:t>
            </a:r>
            <a:r>
              <a:rPr lang="en-US" altLang="vi-VN" sz="32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2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về</a:t>
            </a:r>
            <a:r>
              <a:rPr lang="en-US" altLang="vi-VN" sz="32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2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nhà</a:t>
            </a:r>
            <a:r>
              <a:rPr lang="en-US" altLang="vi-VN" sz="32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altLang="vi-VN" sz="3200" kern="0" dirty="0">
              <a:solidFill>
                <a:sysClr val="windowText" lastClr="000000"/>
              </a:solidFill>
              <a:latin typeface="Times New Roman" panose="02020603050405020304" pitchFamily="18" charset="0"/>
              <a:ea typeface="Arial"/>
              <a:cs typeface="Times New Roman" panose="02020603050405020304" pitchFamily="18" charset="0"/>
              <a:sym typeface="Arial"/>
            </a:endParaRPr>
          </a:p>
          <a:p>
            <a:pPr>
              <a:lnSpc>
                <a:spcPct val="150000"/>
              </a:lnSpc>
              <a:buFont typeface="Arial"/>
              <a:buNone/>
              <a:defRPr/>
            </a:pPr>
            <a:r>
              <a:rPr lang="nb-NO" altLang="vi-VN" sz="2800"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tìm thêm các ví dụ khác để minh hoạ nội dung bài đã học.</a:t>
            </a:r>
          </a:p>
          <a:p>
            <a:pPr marL="171450" indent="-171450">
              <a:lnSpc>
                <a:spcPct val="150000"/>
              </a:lnSpc>
              <a:buFontTx/>
              <a:buChar char="-"/>
              <a:defRPr/>
            </a:pPr>
            <a:r>
              <a:rPr lang="nb-NO" altLang="vi-VN" sz="2800"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Tìm hiểu bài sau và sưu tầm các ví dụ minh họa.</a:t>
            </a:r>
            <a:endParaRPr lang="nb-NO" altLang="vi-VN" sz="2800" kern="0" dirty="0">
              <a:solidFill>
                <a:sysClr val="windowText" lastClr="00000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1799;p48"/>
          <p:cNvSpPr txBox="1">
            <a:spLocks noGrp="1"/>
          </p:cNvSpPr>
          <p:nvPr>
            <p:ph type="title"/>
          </p:nvPr>
        </p:nvSpPr>
        <p:spPr>
          <a:xfrm>
            <a:off x="712788" y="671513"/>
            <a:ext cx="7718425" cy="3800475"/>
          </a:xfrm>
        </p:spPr>
        <p:txBody>
          <a:bodyPr/>
          <a:lstStyle/>
          <a:p>
            <a:pPr algn="ctr" eaLnBrk="1" hangingPunct="1">
              <a:spcBef>
                <a:spcPct val="0"/>
              </a:spcBef>
              <a:spcAft>
                <a:spcPct val="0"/>
              </a:spcAft>
              <a:buClr>
                <a:srgbClr val="F0706F"/>
              </a:buClr>
              <a:buFont typeface="Montserrat Black" charset="0"/>
              <a:buNone/>
            </a:pPr>
            <a:r>
              <a:rPr lang="en-US" altLang="en-US" smtClean="0">
                <a:solidFill>
                  <a:srgbClr val="F0706F"/>
                </a:solidFill>
                <a:latin typeface="Montserrat Black" charset="0"/>
                <a:cs typeface="Montserrat Black" charset="0"/>
                <a:sym typeface="Montserrat Black" charset="0"/>
              </a:rPr>
              <a:t>THANK YOU!</a:t>
            </a: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D4A42-750D-45AE-9241-F24A5FF0B779}"/>
              </a:ext>
            </a:extLst>
          </p:cNvPr>
          <p:cNvSpPr/>
          <p:nvPr/>
        </p:nvSpPr>
        <p:spPr>
          <a:xfrm>
            <a:off x="2254250" y="107950"/>
            <a:ext cx="4635500" cy="647700"/>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extLst>
              <a:ext uri="{C807C97D-BFC1-408E-A445-0C87EB9F89A2}"/>
            </a:extLs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solidFill>
                  <a:srgbClr val="FA9400"/>
                </a:solidFill>
                <a:latin typeface="Times New Roman" panose="02020603050405020304" pitchFamily="18" charset="0"/>
                <a:cs typeface="Times New Roman" panose="02020603050405020304" pitchFamily="18" charset="0"/>
              </a:rPr>
              <a:t>NỘI DUNG BÀI HỌC</a:t>
            </a:r>
          </a:p>
        </p:txBody>
      </p:sp>
      <p:sp>
        <p:nvSpPr>
          <p:cNvPr id="3" name="Flowchart: Terminator 2">
            <a:extLst>
              <a:ext uri="{FF2B5EF4-FFF2-40B4-BE49-F238E27FC236}">
                <a16:creationId xmlns:a16="http://schemas.microsoft.com/office/drawing/2014/main" id="{DBEBF2F5-A006-4780-8569-E479232FD882}"/>
              </a:ext>
            </a:extLst>
          </p:cNvPr>
          <p:cNvSpPr/>
          <p:nvPr/>
        </p:nvSpPr>
        <p:spPr>
          <a:xfrm>
            <a:off x="2479040" y="1173996"/>
            <a:ext cx="4185920" cy="1650484"/>
          </a:xfrm>
          <a:prstGeom prst="flowChartTerminator">
            <a:avLst/>
          </a:prstGeom>
          <a:solidFill>
            <a:srgbClr val="ED5555"/>
          </a:solidFill>
          <a:ln>
            <a:solidFill>
              <a:schemeClr val="bg1"/>
            </a:solidFill>
          </a:ln>
          <a:effectLst>
            <a:glow rad="101600">
              <a:srgbClr val="FFB74E">
                <a:alpha val="60000"/>
              </a:srgbClr>
            </a:glow>
          </a:effectLst>
        </p:spPr>
        <p:style>
          <a:lnRef idx="2">
            <a:schemeClr val="accent1">
              <a:shade val="50000"/>
            </a:schemeClr>
          </a:lnRef>
          <a:fillRef idx="1001">
            <a:schemeClr val="lt2"/>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000">
                <a:solidFill>
                  <a:srgbClr val="FFFFFF"/>
                </a:solidFill>
                <a:latin typeface="Times New Roman" panose="02020603050405020304" pitchFamily="18" charset="0"/>
                <a:cs typeface="Times New Roman" panose="02020603050405020304" pitchFamily="18" charset="0"/>
              </a:rPr>
              <a:t>THÔNG TIN VÀ</a:t>
            </a:r>
          </a:p>
          <a:p>
            <a:pPr algn="ctr" eaLnBrk="1" hangingPunct="1"/>
            <a:r>
              <a:rPr lang="en-US" altLang="en-US" sz="3000">
                <a:solidFill>
                  <a:srgbClr val="FFFFFF"/>
                </a:solidFill>
                <a:latin typeface="Times New Roman" panose="02020603050405020304" pitchFamily="18" charset="0"/>
                <a:cs typeface="Times New Roman" panose="02020603050405020304" pitchFamily="18" charset="0"/>
              </a:rPr>
              <a:t>DỮ LIỆU</a:t>
            </a:r>
            <a:endParaRPr lang="vi-VN" altLang="en-US" sz="3000">
              <a:solidFill>
                <a:srgbClr val="FFFFFF"/>
              </a:solidFill>
              <a:latin typeface="Times New Roman" panose="02020603050405020304" pitchFamily="18" charset="0"/>
              <a:cs typeface="Times New Roman" panose="02020603050405020304" pitchFamily="18" charset="0"/>
            </a:endParaRPr>
          </a:p>
        </p:txBody>
      </p:sp>
      <p:sp>
        <p:nvSpPr>
          <p:cNvPr id="4" name="Flowchart: Preparation 3">
            <a:extLst>
              <a:ext uri="{FF2B5EF4-FFF2-40B4-BE49-F238E27FC236}">
                <a16:creationId xmlns:a16="http://schemas.microsoft.com/office/drawing/2014/main" id="{8B728654-EA9A-4CFF-B6B6-C67F5B316052}"/>
              </a:ext>
            </a:extLst>
          </p:cNvPr>
          <p:cNvSpPr/>
          <p:nvPr/>
        </p:nvSpPr>
        <p:spPr>
          <a:xfrm>
            <a:off x="322300" y="3243580"/>
            <a:ext cx="4005860" cy="1071880"/>
          </a:xfrm>
          <a:prstGeom prst="flowChartPreparation">
            <a:avLst/>
          </a:prstGeom>
          <a:solidFill>
            <a:srgbClr val="F49A9A"/>
          </a:solidFill>
          <a:ln>
            <a:solidFill>
              <a:schemeClr val="bg1"/>
            </a:solidFill>
          </a:ln>
          <a:effectLst>
            <a:glow rad="101600">
              <a:srgbClr val="92D05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600">
                <a:solidFill>
                  <a:srgbClr val="FFFFFF"/>
                </a:solidFill>
                <a:latin typeface="Times New Roman" panose="02020603050405020304" pitchFamily="18" charset="0"/>
                <a:cs typeface="Times New Roman" panose="02020603050405020304" pitchFamily="18" charset="0"/>
              </a:rPr>
              <a:t>Tiết 1: Thông tin và dữ liệu</a:t>
            </a:r>
            <a:endParaRPr lang="vi-VN" altLang="en-US" sz="2600">
              <a:solidFill>
                <a:srgbClr val="FFFFFF"/>
              </a:solidFill>
              <a:latin typeface="Times New Roman" panose="02020603050405020304" pitchFamily="18" charset="0"/>
              <a:cs typeface="Times New Roman" panose="02020603050405020304" pitchFamily="18" charset="0"/>
            </a:endParaRPr>
          </a:p>
        </p:txBody>
      </p:sp>
      <p:sp>
        <p:nvSpPr>
          <p:cNvPr id="7" name="Flowchart: Preparation 6">
            <a:extLst>
              <a:ext uri="{FF2B5EF4-FFF2-40B4-BE49-F238E27FC236}">
                <a16:creationId xmlns:a16="http://schemas.microsoft.com/office/drawing/2014/main" id="{DF72A747-93F4-41F4-AFE9-C23693C659B3}"/>
              </a:ext>
            </a:extLst>
          </p:cNvPr>
          <p:cNvSpPr/>
          <p:nvPr/>
        </p:nvSpPr>
        <p:spPr>
          <a:xfrm>
            <a:off x="4815841" y="3243580"/>
            <a:ext cx="4569178" cy="1071880"/>
          </a:xfrm>
          <a:prstGeom prst="flowChartPreparation">
            <a:avLst/>
          </a:prstGeom>
          <a:solidFill>
            <a:srgbClr val="F49A9A"/>
          </a:solidFill>
          <a:ln>
            <a:solidFill>
              <a:schemeClr val="bg1"/>
            </a:solidFill>
          </a:ln>
          <a:effectLst>
            <a:glow rad="101600">
              <a:srgbClr val="92D05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600">
                <a:solidFill>
                  <a:srgbClr val="FFFFFF"/>
                </a:solidFill>
                <a:latin typeface="Times New Roman" panose="02020603050405020304" pitchFamily="18" charset="0"/>
                <a:cs typeface="Times New Roman" panose="02020603050405020304" pitchFamily="18" charset="0"/>
              </a:rPr>
              <a:t>Tiết 2: Tầm quan trọng của thông tin</a:t>
            </a:r>
            <a:endParaRPr lang="vi-VN" altLang="en-US" sz="260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FD937-59C2-41E0-BDB8-668847536A41}"/>
              </a:ext>
            </a:extLst>
          </p:cNvPr>
          <p:cNvSpPr/>
          <p:nvPr/>
        </p:nvSpPr>
        <p:spPr>
          <a:xfrm>
            <a:off x="1084263" y="95250"/>
            <a:ext cx="7118350" cy="647700"/>
          </a:xfrm>
          <a:custGeom>
            <a:avLst/>
            <a:gdLst>
              <a:gd name="connsiteX0" fmla="*/ 0 w 7117654"/>
              <a:gd name="connsiteY0" fmla="*/ 0 h 646331"/>
              <a:gd name="connsiteX1" fmla="*/ 789413 w 7117654"/>
              <a:gd name="connsiteY1" fmla="*/ 0 h 646331"/>
              <a:gd name="connsiteX2" fmla="*/ 1365295 w 7117654"/>
              <a:gd name="connsiteY2" fmla="*/ 0 h 646331"/>
              <a:gd name="connsiteX3" fmla="*/ 2083531 w 7117654"/>
              <a:gd name="connsiteY3" fmla="*/ 0 h 646331"/>
              <a:gd name="connsiteX4" fmla="*/ 2588238 w 7117654"/>
              <a:gd name="connsiteY4" fmla="*/ 0 h 646331"/>
              <a:gd name="connsiteX5" fmla="*/ 3092944 w 7117654"/>
              <a:gd name="connsiteY5" fmla="*/ 0 h 646331"/>
              <a:gd name="connsiteX6" fmla="*/ 3740004 w 7117654"/>
              <a:gd name="connsiteY6" fmla="*/ 0 h 646331"/>
              <a:gd name="connsiteX7" fmla="*/ 4529416 w 7117654"/>
              <a:gd name="connsiteY7" fmla="*/ 0 h 646331"/>
              <a:gd name="connsiteX8" fmla="*/ 4962946 w 7117654"/>
              <a:gd name="connsiteY8" fmla="*/ 0 h 646331"/>
              <a:gd name="connsiteX9" fmla="*/ 5752359 w 7117654"/>
              <a:gd name="connsiteY9" fmla="*/ 0 h 646331"/>
              <a:gd name="connsiteX10" fmla="*/ 6541771 w 7117654"/>
              <a:gd name="connsiteY10" fmla="*/ 0 h 646331"/>
              <a:gd name="connsiteX11" fmla="*/ 7117654 w 7117654"/>
              <a:gd name="connsiteY11" fmla="*/ 0 h 646331"/>
              <a:gd name="connsiteX12" fmla="*/ 7117654 w 7117654"/>
              <a:gd name="connsiteY12" fmla="*/ 646331 h 646331"/>
              <a:gd name="connsiteX13" fmla="*/ 6612948 w 7117654"/>
              <a:gd name="connsiteY13" fmla="*/ 646331 h 646331"/>
              <a:gd name="connsiteX14" fmla="*/ 6037065 w 7117654"/>
              <a:gd name="connsiteY14" fmla="*/ 646331 h 646331"/>
              <a:gd name="connsiteX15" fmla="*/ 5461182 w 7117654"/>
              <a:gd name="connsiteY15" fmla="*/ 646331 h 646331"/>
              <a:gd name="connsiteX16" fmla="*/ 4742946 w 7117654"/>
              <a:gd name="connsiteY16" fmla="*/ 646331 h 646331"/>
              <a:gd name="connsiteX17" fmla="*/ 4238239 w 7117654"/>
              <a:gd name="connsiteY17" fmla="*/ 646331 h 646331"/>
              <a:gd name="connsiteX18" fmla="*/ 3448827 w 7117654"/>
              <a:gd name="connsiteY18" fmla="*/ 646331 h 646331"/>
              <a:gd name="connsiteX19" fmla="*/ 3015297 w 7117654"/>
              <a:gd name="connsiteY19" fmla="*/ 646331 h 646331"/>
              <a:gd name="connsiteX20" fmla="*/ 2368238 w 7117654"/>
              <a:gd name="connsiteY20" fmla="*/ 646331 h 646331"/>
              <a:gd name="connsiteX21" fmla="*/ 1578825 w 7117654"/>
              <a:gd name="connsiteY21" fmla="*/ 646331 h 646331"/>
              <a:gd name="connsiteX22" fmla="*/ 860589 w 7117654"/>
              <a:gd name="connsiteY22" fmla="*/ 646331 h 646331"/>
              <a:gd name="connsiteX23" fmla="*/ 0 w 7117654"/>
              <a:gd name="connsiteY23" fmla="*/ 646331 h 646331"/>
              <a:gd name="connsiteX24" fmla="*/ 0 w 7117654"/>
              <a:gd name="connsiteY2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17654" h="646331" extrusionOk="0">
                <a:moveTo>
                  <a:pt x="0" y="0"/>
                </a:moveTo>
                <a:cubicBezTo>
                  <a:pt x="208384" y="-30319"/>
                  <a:pt x="510985" y="-38802"/>
                  <a:pt x="789413" y="0"/>
                </a:cubicBezTo>
                <a:cubicBezTo>
                  <a:pt x="1067841" y="38802"/>
                  <a:pt x="1112373" y="25403"/>
                  <a:pt x="1365295" y="0"/>
                </a:cubicBezTo>
                <a:cubicBezTo>
                  <a:pt x="1618217" y="-25403"/>
                  <a:pt x="1738338" y="13779"/>
                  <a:pt x="2083531" y="0"/>
                </a:cubicBezTo>
                <a:cubicBezTo>
                  <a:pt x="2428724" y="-13779"/>
                  <a:pt x="2337045" y="564"/>
                  <a:pt x="2588238" y="0"/>
                </a:cubicBezTo>
                <a:cubicBezTo>
                  <a:pt x="2839431" y="-564"/>
                  <a:pt x="2880015" y="-4567"/>
                  <a:pt x="3092944" y="0"/>
                </a:cubicBezTo>
                <a:cubicBezTo>
                  <a:pt x="3305873" y="4567"/>
                  <a:pt x="3512116" y="-9371"/>
                  <a:pt x="3740004" y="0"/>
                </a:cubicBezTo>
                <a:cubicBezTo>
                  <a:pt x="3967892" y="9371"/>
                  <a:pt x="4295160" y="-39122"/>
                  <a:pt x="4529416" y="0"/>
                </a:cubicBezTo>
                <a:cubicBezTo>
                  <a:pt x="4763672" y="39122"/>
                  <a:pt x="4785528" y="-20931"/>
                  <a:pt x="4962946" y="0"/>
                </a:cubicBezTo>
                <a:cubicBezTo>
                  <a:pt x="5140364" y="20931"/>
                  <a:pt x="5398940" y="8224"/>
                  <a:pt x="5752359" y="0"/>
                </a:cubicBezTo>
                <a:cubicBezTo>
                  <a:pt x="6105778" y="-8224"/>
                  <a:pt x="6316084" y="14623"/>
                  <a:pt x="6541771" y="0"/>
                </a:cubicBezTo>
                <a:cubicBezTo>
                  <a:pt x="6767458" y="-14623"/>
                  <a:pt x="6902729" y="7637"/>
                  <a:pt x="7117654" y="0"/>
                </a:cubicBezTo>
                <a:cubicBezTo>
                  <a:pt x="7085569" y="130469"/>
                  <a:pt x="7127914" y="406573"/>
                  <a:pt x="7117654" y="646331"/>
                </a:cubicBezTo>
                <a:cubicBezTo>
                  <a:pt x="6883385" y="665693"/>
                  <a:pt x="6747389" y="669532"/>
                  <a:pt x="6612948" y="646331"/>
                </a:cubicBezTo>
                <a:cubicBezTo>
                  <a:pt x="6478507" y="623130"/>
                  <a:pt x="6196447" y="656212"/>
                  <a:pt x="6037065" y="646331"/>
                </a:cubicBezTo>
                <a:cubicBezTo>
                  <a:pt x="5877683" y="636450"/>
                  <a:pt x="5735886" y="620054"/>
                  <a:pt x="5461182" y="646331"/>
                </a:cubicBezTo>
                <a:cubicBezTo>
                  <a:pt x="5186478" y="672608"/>
                  <a:pt x="5056080" y="650033"/>
                  <a:pt x="4742946" y="646331"/>
                </a:cubicBezTo>
                <a:cubicBezTo>
                  <a:pt x="4429812" y="642629"/>
                  <a:pt x="4449692" y="659189"/>
                  <a:pt x="4238239" y="646331"/>
                </a:cubicBezTo>
                <a:cubicBezTo>
                  <a:pt x="4026786" y="633473"/>
                  <a:pt x="3735579" y="640106"/>
                  <a:pt x="3448827" y="646331"/>
                </a:cubicBezTo>
                <a:cubicBezTo>
                  <a:pt x="3162075" y="652556"/>
                  <a:pt x="3155135" y="652501"/>
                  <a:pt x="3015297" y="646331"/>
                </a:cubicBezTo>
                <a:cubicBezTo>
                  <a:pt x="2875459" y="640162"/>
                  <a:pt x="2531358" y="661950"/>
                  <a:pt x="2368238" y="646331"/>
                </a:cubicBezTo>
                <a:cubicBezTo>
                  <a:pt x="2205118" y="630712"/>
                  <a:pt x="1952081" y="672267"/>
                  <a:pt x="1578825" y="646331"/>
                </a:cubicBezTo>
                <a:cubicBezTo>
                  <a:pt x="1205569" y="620395"/>
                  <a:pt x="1092352" y="655593"/>
                  <a:pt x="860589" y="646331"/>
                </a:cubicBezTo>
                <a:cubicBezTo>
                  <a:pt x="628826" y="637069"/>
                  <a:pt x="185562" y="614440"/>
                  <a:pt x="0" y="646331"/>
                </a:cubicBezTo>
                <a:cubicBezTo>
                  <a:pt x="-22010" y="403128"/>
                  <a:pt x="-7320" y="137416"/>
                  <a:pt x="0" y="0"/>
                </a:cubicBezTo>
                <a:close/>
              </a:path>
            </a:pathLst>
          </a:custGeom>
          <a:noFill/>
          <a:ln>
            <a:solidFill>
              <a:schemeClr val="accent2">
                <a:lumMod val="75000"/>
              </a:schemeClr>
            </a:solidFill>
            <a:extLst>
              <a:ext uri="{C807C97D-BFC1-408E-A445-0C87EB9F89A2}"/>
            </a:extLs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b="1">
                <a:solidFill>
                  <a:srgbClr val="FA9400"/>
                </a:solidFill>
                <a:latin typeface="Times New Roman" panose="02020603050405020304" pitchFamily="18" charset="0"/>
                <a:cs typeface="Times New Roman" panose="02020603050405020304" pitchFamily="18" charset="0"/>
              </a:rPr>
              <a:t>BÀI 1: THÔNG TIN VÀ DỮ LIỆU</a:t>
            </a:r>
          </a:p>
        </p:txBody>
      </p:sp>
      <p:sp>
        <p:nvSpPr>
          <p:cNvPr id="49" name="Freeform: Shape 48"/>
          <p:cNvSpPr>
            <a:spLocks/>
          </p:cNvSpPr>
          <p:nvPr/>
        </p:nvSpPr>
        <p:spPr bwMode="auto">
          <a:xfrm>
            <a:off x="3138488" y="1633538"/>
            <a:ext cx="1577975" cy="1511300"/>
          </a:xfrm>
          <a:custGeom>
            <a:avLst/>
            <a:gdLst/>
            <a:ahLst/>
            <a:cxnLst/>
            <a:rect l="0" t="0" r="r" b="b"/>
            <a:pathLst>
              <a:path w="1577531" h="1512759">
                <a:moveTo>
                  <a:pt x="1369338" y="-1719"/>
                </a:moveTo>
                <a:lnTo>
                  <a:pt x="1325048" y="34381"/>
                </a:lnTo>
                <a:lnTo>
                  <a:pt x="1240179" y="115153"/>
                </a:lnTo>
                <a:lnTo>
                  <a:pt x="1193984" y="159920"/>
                </a:lnTo>
                <a:lnTo>
                  <a:pt x="1190458" y="163444"/>
                </a:lnTo>
                <a:lnTo>
                  <a:pt x="1190363" y="163540"/>
                </a:lnTo>
                <a:lnTo>
                  <a:pt x="1190268" y="163635"/>
                </a:lnTo>
                <a:lnTo>
                  <a:pt x="1190077" y="163826"/>
                </a:lnTo>
                <a:lnTo>
                  <a:pt x="1189889" y="164016"/>
                </a:lnTo>
                <a:lnTo>
                  <a:pt x="1189603" y="164301"/>
                </a:lnTo>
                <a:lnTo>
                  <a:pt x="1189126" y="164778"/>
                </a:lnTo>
                <a:lnTo>
                  <a:pt x="1188459" y="165445"/>
                </a:lnTo>
                <a:lnTo>
                  <a:pt x="1187600" y="166302"/>
                </a:lnTo>
                <a:lnTo>
                  <a:pt x="1186363" y="167540"/>
                </a:lnTo>
                <a:lnTo>
                  <a:pt x="1184649" y="169254"/>
                </a:lnTo>
                <a:lnTo>
                  <a:pt x="1182268" y="171636"/>
                </a:lnTo>
                <a:lnTo>
                  <a:pt x="1178934" y="174970"/>
                </a:lnTo>
                <a:lnTo>
                  <a:pt x="1174266" y="179733"/>
                </a:lnTo>
                <a:lnTo>
                  <a:pt x="1167695" y="186400"/>
                </a:lnTo>
                <a:lnTo>
                  <a:pt x="1158551" y="195734"/>
                </a:lnTo>
                <a:lnTo>
                  <a:pt x="1145787" y="208879"/>
                </a:lnTo>
                <a:lnTo>
                  <a:pt x="1127976" y="227547"/>
                </a:lnTo>
                <a:lnTo>
                  <a:pt x="1103306" y="254027"/>
                </a:lnTo>
                <a:lnTo>
                  <a:pt x="1069205" y="292032"/>
                </a:lnTo>
                <a:lnTo>
                  <a:pt x="1022724" y="347182"/>
                </a:lnTo>
                <a:lnTo>
                  <a:pt x="989673" y="388234"/>
                </a:lnTo>
                <a:lnTo>
                  <a:pt x="974527" y="408237"/>
                </a:lnTo>
                <a:lnTo>
                  <a:pt x="953764" y="436431"/>
                </a:lnTo>
                <a:lnTo>
                  <a:pt x="925663" y="476245"/>
                </a:lnTo>
                <a:lnTo>
                  <a:pt x="887849" y="532443"/>
                </a:lnTo>
                <a:lnTo>
                  <a:pt x="837273" y="611596"/>
                </a:lnTo>
                <a:lnTo>
                  <a:pt x="800029" y="671603"/>
                </a:lnTo>
                <a:lnTo>
                  <a:pt x="779742" y="705036"/>
                </a:lnTo>
                <a:lnTo>
                  <a:pt x="751643" y="751518"/>
                </a:lnTo>
                <a:lnTo>
                  <a:pt x="712590" y="815811"/>
                </a:lnTo>
                <a:lnTo>
                  <a:pt x="657630" y="903537"/>
                </a:lnTo>
                <a:lnTo>
                  <a:pt x="617912" y="965164"/>
                </a:lnTo>
                <a:lnTo>
                  <a:pt x="599718" y="991833"/>
                </a:lnTo>
                <a:lnTo>
                  <a:pt x="573810" y="1028315"/>
                </a:lnTo>
                <a:lnTo>
                  <a:pt x="536473" y="1077654"/>
                </a:lnTo>
                <a:lnTo>
                  <a:pt x="509039" y="1112420"/>
                </a:lnTo>
                <a:lnTo>
                  <a:pt x="496087" y="1127755"/>
                </a:lnTo>
                <a:lnTo>
                  <a:pt x="477609" y="1148806"/>
                </a:lnTo>
                <a:lnTo>
                  <a:pt x="451034" y="1177381"/>
                </a:lnTo>
                <a:lnTo>
                  <a:pt x="412266" y="1215481"/>
                </a:lnTo>
                <a:lnTo>
                  <a:pt x="384645" y="1241198"/>
                </a:lnTo>
                <a:lnTo>
                  <a:pt x="373594" y="1250628"/>
                </a:lnTo>
                <a:lnTo>
                  <a:pt x="357879" y="1263486"/>
                </a:lnTo>
                <a:lnTo>
                  <a:pt x="335304" y="1280918"/>
                </a:lnTo>
                <a:lnTo>
                  <a:pt x="302347" y="1304254"/>
                </a:lnTo>
                <a:lnTo>
                  <a:pt x="276154" y="1321779"/>
                </a:lnTo>
                <a:lnTo>
                  <a:pt x="260438" y="1331686"/>
                </a:lnTo>
                <a:lnTo>
                  <a:pt x="237958" y="1345212"/>
                </a:lnTo>
                <a:lnTo>
                  <a:pt x="205670" y="1363594"/>
                </a:lnTo>
                <a:lnTo>
                  <a:pt x="159186" y="1388359"/>
                </a:lnTo>
                <a:lnTo>
                  <a:pt x="92132" y="1421697"/>
                </a:lnTo>
                <a:lnTo>
                  <a:pt x="40982" y="1446272"/>
                </a:lnTo>
                <a:lnTo>
                  <a:pt x="13551" y="1459130"/>
                </a:lnTo>
                <a:lnTo>
                  <a:pt x="-2453" y="1466560"/>
                </a:lnTo>
                <a:lnTo>
                  <a:pt x="14693" y="1511041"/>
                </a:lnTo>
                <a:lnTo>
                  <a:pt x="31552" y="1505898"/>
                </a:lnTo>
                <a:lnTo>
                  <a:pt x="60604" y="1496944"/>
                </a:lnTo>
                <a:lnTo>
                  <a:pt x="115277" y="1479419"/>
                </a:lnTo>
                <a:lnTo>
                  <a:pt x="187952" y="1455129"/>
                </a:lnTo>
                <a:lnTo>
                  <a:pt x="239388" y="1436365"/>
                </a:lnTo>
                <a:lnTo>
                  <a:pt x="275772" y="1421983"/>
                </a:lnTo>
                <a:lnTo>
                  <a:pt x="301587" y="1411124"/>
                </a:lnTo>
                <a:lnTo>
                  <a:pt x="319874" y="1403028"/>
                </a:lnTo>
                <a:lnTo>
                  <a:pt x="350735" y="1388169"/>
                </a:lnTo>
                <a:lnTo>
                  <a:pt x="390454" y="1367786"/>
                </a:lnTo>
                <a:lnTo>
                  <a:pt x="418268" y="1352165"/>
                </a:lnTo>
                <a:lnTo>
                  <a:pt x="437793" y="1340449"/>
                </a:lnTo>
                <a:lnTo>
                  <a:pt x="451606" y="1331781"/>
                </a:lnTo>
                <a:lnTo>
                  <a:pt x="486371" y="1307873"/>
                </a:lnTo>
                <a:lnTo>
                  <a:pt x="535519" y="1271868"/>
                </a:lnTo>
                <a:lnTo>
                  <a:pt x="569429" y="1244627"/>
                </a:lnTo>
                <a:lnTo>
                  <a:pt x="593051" y="1224434"/>
                </a:lnTo>
                <a:lnTo>
                  <a:pt x="609624" y="1209670"/>
                </a:lnTo>
                <a:lnTo>
                  <a:pt x="644866" y="1176143"/>
                </a:lnTo>
                <a:lnTo>
                  <a:pt x="692777" y="1128613"/>
                </a:lnTo>
                <a:lnTo>
                  <a:pt x="726019" y="1093561"/>
                </a:lnTo>
                <a:lnTo>
                  <a:pt x="749262" y="1068033"/>
                </a:lnTo>
                <a:lnTo>
                  <a:pt x="799743" y="1009455"/>
                </a:lnTo>
                <a:lnTo>
                  <a:pt x="868894" y="927064"/>
                </a:lnTo>
                <a:lnTo>
                  <a:pt x="917187" y="867819"/>
                </a:lnTo>
                <a:lnTo>
                  <a:pt x="951287" y="825622"/>
                </a:lnTo>
                <a:lnTo>
                  <a:pt x="975576" y="795714"/>
                </a:lnTo>
                <a:lnTo>
                  <a:pt x="1019199" y="743136"/>
                </a:lnTo>
                <a:lnTo>
                  <a:pt x="1076730" y="675699"/>
                </a:lnTo>
                <a:lnTo>
                  <a:pt x="1118165" y="629408"/>
                </a:lnTo>
                <a:lnTo>
                  <a:pt x="1148073" y="597594"/>
                </a:lnTo>
                <a:lnTo>
                  <a:pt x="1169599" y="575496"/>
                </a:lnTo>
                <a:lnTo>
                  <a:pt x="1185031" y="560161"/>
                </a:lnTo>
                <a:lnTo>
                  <a:pt x="1218178" y="529300"/>
                </a:lnTo>
                <a:lnTo>
                  <a:pt x="1264468" y="487866"/>
                </a:lnTo>
                <a:lnTo>
                  <a:pt x="1298663" y="459101"/>
                </a:lnTo>
                <a:lnTo>
                  <a:pt x="1323618" y="438908"/>
                </a:lnTo>
                <a:lnTo>
                  <a:pt x="1341717" y="424620"/>
                </a:lnTo>
                <a:lnTo>
                  <a:pt x="1354765" y="414523"/>
                </a:lnTo>
                <a:lnTo>
                  <a:pt x="1364099" y="407284"/>
                </a:lnTo>
                <a:lnTo>
                  <a:pt x="1370864" y="402141"/>
                </a:lnTo>
                <a:lnTo>
                  <a:pt x="1375719" y="398522"/>
                </a:lnTo>
                <a:lnTo>
                  <a:pt x="1379149" y="395950"/>
                </a:lnTo>
                <a:lnTo>
                  <a:pt x="1381626" y="394045"/>
                </a:lnTo>
                <a:lnTo>
                  <a:pt x="1383435" y="392712"/>
                </a:lnTo>
                <a:lnTo>
                  <a:pt x="1384674" y="391758"/>
                </a:lnTo>
                <a:lnTo>
                  <a:pt x="1385530" y="391092"/>
                </a:lnTo>
                <a:lnTo>
                  <a:pt x="1386198" y="390615"/>
                </a:lnTo>
                <a:lnTo>
                  <a:pt x="1386674" y="390235"/>
                </a:lnTo>
                <a:lnTo>
                  <a:pt x="1386960" y="389949"/>
                </a:lnTo>
                <a:lnTo>
                  <a:pt x="1387151" y="389758"/>
                </a:lnTo>
                <a:lnTo>
                  <a:pt x="1387342" y="389663"/>
                </a:lnTo>
                <a:lnTo>
                  <a:pt x="1387437" y="389568"/>
                </a:lnTo>
                <a:lnTo>
                  <a:pt x="1387532" y="389472"/>
                </a:lnTo>
                <a:lnTo>
                  <a:pt x="1391246" y="386711"/>
                </a:lnTo>
                <a:lnTo>
                  <a:pt x="1439634" y="351563"/>
                </a:lnTo>
                <a:lnTo>
                  <a:pt x="1530786" y="286508"/>
                </a:lnTo>
                <a:lnTo>
                  <a:pt x="1575079" y="250407"/>
                </a:lnTo>
              </a:path>
            </a:pathLst>
          </a:custGeom>
          <a:solidFill>
            <a:srgbClr val="0088CE"/>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50" name="Freeform: Shape 49"/>
          <p:cNvSpPr>
            <a:spLocks/>
          </p:cNvSpPr>
          <p:nvPr/>
        </p:nvSpPr>
        <p:spPr bwMode="auto">
          <a:xfrm>
            <a:off x="4495800" y="1646238"/>
            <a:ext cx="1535113" cy="1655762"/>
          </a:xfrm>
          <a:custGeom>
            <a:avLst/>
            <a:gdLst/>
            <a:ahLst/>
            <a:cxnLst/>
            <a:rect l="0" t="0" r="r" b="b"/>
            <a:pathLst>
              <a:path w="1534764" h="1656016">
                <a:moveTo>
                  <a:pt x="-2453" y="223832"/>
                </a:moveTo>
                <a:lnTo>
                  <a:pt x="37078" y="264981"/>
                </a:lnTo>
                <a:lnTo>
                  <a:pt x="120040" y="341086"/>
                </a:lnTo>
                <a:lnTo>
                  <a:pt x="165379" y="383187"/>
                </a:lnTo>
                <a:lnTo>
                  <a:pt x="171188" y="388711"/>
                </a:lnTo>
                <a:lnTo>
                  <a:pt x="174523" y="391854"/>
                </a:lnTo>
                <a:lnTo>
                  <a:pt x="179190" y="396330"/>
                </a:lnTo>
                <a:lnTo>
                  <a:pt x="185666" y="402521"/>
                </a:lnTo>
                <a:lnTo>
                  <a:pt x="194810" y="411285"/>
                </a:lnTo>
                <a:lnTo>
                  <a:pt x="207479" y="423572"/>
                </a:lnTo>
                <a:lnTo>
                  <a:pt x="225101" y="440812"/>
                </a:lnTo>
                <a:lnTo>
                  <a:pt x="249486" y="465101"/>
                </a:lnTo>
                <a:lnTo>
                  <a:pt x="283011" y="499486"/>
                </a:lnTo>
                <a:lnTo>
                  <a:pt x="328732" y="548445"/>
                </a:lnTo>
                <a:lnTo>
                  <a:pt x="363786" y="587307"/>
                </a:lnTo>
                <a:lnTo>
                  <a:pt x="384645" y="611691"/>
                </a:lnTo>
                <a:lnTo>
                  <a:pt x="413601" y="646647"/>
                </a:lnTo>
                <a:lnTo>
                  <a:pt x="453606" y="697035"/>
                </a:lnTo>
                <a:lnTo>
                  <a:pt x="509042" y="769997"/>
                </a:lnTo>
                <a:lnTo>
                  <a:pt x="552283" y="828194"/>
                </a:lnTo>
                <a:lnTo>
                  <a:pt x="578572" y="864293"/>
                </a:lnTo>
                <a:lnTo>
                  <a:pt x="615531" y="915158"/>
                </a:lnTo>
                <a:lnTo>
                  <a:pt x="667918" y="986500"/>
                </a:lnTo>
                <a:lnTo>
                  <a:pt x="702683" y="1033457"/>
                </a:lnTo>
                <a:lnTo>
                  <a:pt x="707351" y="1039744"/>
                </a:lnTo>
                <a:lnTo>
                  <a:pt x="709160" y="1042125"/>
                </a:lnTo>
                <a:lnTo>
                  <a:pt x="711636" y="1045459"/>
                </a:lnTo>
                <a:lnTo>
                  <a:pt x="715162" y="1050126"/>
                </a:lnTo>
                <a:lnTo>
                  <a:pt x="720115" y="1056604"/>
                </a:lnTo>
                <a:lnTo>
                  <a:pt x="727068" y="1065652"/>
                </a:lnTo>
                <a:lnTo>
                  <a:pt x="736879" y="1078321"/>
                </a:lnTo>
                <a:lnTo>
                  <a:pt x="750690" y="1096037"/>
                </a:lnTo>
                <a:lnTo>
                  <a:pt x="770121" y="1120611"/>
                </a:lnTo>
                <a:lnTo>
                  <a:pt x="797838" y="1154712"/>
                </a:lnTo>
                <a:lnTo>
                  <a:pt x="837559" y="1201574"/>
                </a:lnTo>
                <a:lnTo>
                  <a:pt x="865943" y="1234245"/>
                </a:lnTo>
                <a:lnTo>
                  <a:pt x="872134" y="1241103"/>
                </a:lnTo>
                <a:lnTo>
                  <a:pt x="874992" y="1244246"/>
                </a:lnTo>
                <a:lnTo>
                  <a:pt x="878991" y="1248628"/>
                </a:lnTo>
                <a:lnTo>
                  <a:pt x="884612" y="1254724"/>
                </a:lnTo>
                <a:lnTo>
                  <a:pt x="892516" y="1263200"/>
                </a:lnTo>
                <a:lnTo>
                  <a:pt x="903662" y="1274917"/>
                </a:lnTo>
                <a:lnTo>
                  <a:pt x="919377" y="1291109"/>
                </a:lnTo>
                <a:lnTo>
                  <a:pt x="941762" y="1313397"/>
                </a:lnTo>
                <a:lnTo>
                  <a:pt x="973860" y="1343878"/>
                </a:lnTo>
                <a:lnTo>
                  <a:pt x="1020343" y="1384739"/>
                </a:lnTo>
                <a:lnTo>
                  <a:pt x="1054441" y="1413219"/>
                </a:lnTo>
                <a:lnTo>
                  <a:pt x="1070349" y="1425507"/>
                </a:lnTo>
                <a:lnTo>
                  <a:pt x="1093018" y="1442271"/>
                </a:lnTo>
                <a:lnTo>
                  <a:pt x="1125500" y="1464845"/>
                </a:lnTo>
                <a:lnTo>
                  <a:pt x="1172266" y="1494372"/>
                </a:lnTo>
                <a:lnTo>
                  <a:pt x="1206462" y="1514661"/>
                </a:lnTo>
                <a:lnTo>
                  <a:pt x="1222559" y="1523519"/>
                </a:lnTo>
                <a:lnTo>
                  <a:pt x="1245227" y="1535616"/>
                </a:lnTo>
                <a:lnTo>
                  <a:pt x="1277328" y="1551904"/>
                </a:lnTo>
                <a:lnTo>
                  <a:pt x="1322762" y="1573526"/>
                </a:lnTo>
                <a:lnTo>
                  <a:pt x="1387056" y="1602196"/>
                </a:lnTo>
                <a:lnTo>
                  <a:pt x="1437539" y="1623818"/>
                </a:lnTo>
                <a:lnTo>
                  <a:pt x="1468400" y="1636581"/>
                </a:lnTo>
                <a:lnTo>
                  <a:pt x="1498879" y="1649154"/>
                </a:lnTo>
                <a:lnTo>
                  <a:pt x="1511357" y="1654297"/>
                </a:lnTo>
                <a:lnTo>
                  <a:pt x="1532312" y="1611530"/>
                </a:lnTo>
                <a:lnTo>
                  <a:pt x="1520596" y="1604768"/>
                </a:lnTo>
                <a:lnTo>
                  <a:pt x="1492117" y="1588289"/>
                </a:lnTo>
                <a:lnTo>
                  <a:pt x="1463446" y="1571620"/>
                </a:lnTo>
                <a:lnTo>
                  <a:pt x="1417059" y="1543808"/>
                </a:lnTo>
                <a:lnTo>
                  <a:pt x="1358767" y="1507708"/>
                </a:lnTo>
                <a:lnTo>
                  <a:pt x="1318381" y="1481132"/>
                </a:lnTo>
                <a:lnTo>
                  <a:pt x="1290280" y="1461702"/>
                </a:lnTo>
                <a:lnTo>
                  <a:pt x="1270660" y="1447510"/>
                </a:lnTo>
                <a:lnTo>
                  <a:pt x="1256847" y="1437222"/>
                </a:lnTo>
                <a:lnTo>
                  <a:pt x="1228084" y="1414173"/>
                </a:lnTo>
                <a:lnTo>
                  <a:pt x="1189603" y="1381597"/>
                </a:lnTo>
                <a:lnTo>
                  <a:pt x="1163314" y="1357307"/>
                </a:lnTo>
                <a:lnTo>
                  <a:pt x="1145119" y="1339400"/>
                </a:lnTo>
                <a:lnTo>
                  <a:pt x="1132357" y="1326351"/>
                </a:lnTo>
                <a:lnTo>
                  <a:pt x="1105305" y="1296443"/>
                </a:lnTo>
                <a:lnTo>
                  <a:pt x="1068636" y="1253866"/>
                </a:lnTo>
                <a:lnTo>
                  <a:pt x="1043488" y="1222339"/>
                </a:lnTo>
                <a:lnTo>
                  <a:pt x="1025961" y="1199288"/>
                </a:lnTo>
                <a:lnTo>
                  <a:pt x="1013676" y="1182524"/>
                </a:lnTo>
                <a:lnTo>
                  <a:pt x="1005007" y="1170427"/>
                </a:lnTo>
                <a:lnTo>
                  <a:pt x="998912" y="1161760"/>
                </a:lnTo>
                <a:lnTo>
                  <a:pt x="994531" y="1155473"/>
                </a:lnTo>
                <a:lnTo>
                  <a:pt x="991482" y="1150997"/>
                </a:lnTo>
                <a:lnTo>
                  <a:pt x="989292" y="1147757"/>
                </a:lnTo>
                <a:lnTo>
                  <a:pt x="984529" y="1140709"/>
                </a:lnTo>
                <a:lnTo>
                  <a:pt x="962526" y="1106991"/>
                </a:lnTo>
                <a:lnTo>
                  <a:pt x="931665" y="1058508"/>
                </a:lnTo>
                <a:lnTo>
                  <a:pt x="910138" y="1023171"/>
                </a:lnTo>
                <a:lnTo>
                  <a:pt x="894993" y="997549"/>
                </a:lnTo>
                <a:lnTo>
                  <a:pt x="884231" y="979070"/>
                </a:lnTo>
                <a:lnTo>
                  <a:pt x="876610" y="965830"/>
                </a:lnTo>
                <a:lnTo>
                  <a:pt x="871180" y="956305"/>
                </a:lnTo>
                <a:lnTo>
                  <a:pt x="867276" y="949447"/>
                </a:lnTo>
                <a:lnTo>
                  <a:pt x="864513" y="944590"/>
                </a:lnTo>
                <a:lnTo>
                  <a:pt x="862513" y="941065"/>
                </a:lnTo>
                <a:lnTo>
                  <a:pt x="861085" y="938589"/>
                </a:lnTo>
                <a:lnTo>
                  <a:pt x="857369" y="932017"/>
                </a:lnTo>
                <a:lnTo>
                  <a:pt x="829939" y="882296"/>
                </a:lnTo>
                <a:lnTo>
                  <a:pt x="788218" y="805905"/>
                </a:lnTo>
                <a:lnTo>
                  <a:pt x="758310" y="750661"/>
                </a:lnTo>
                <a:lnTo>
                  <a:pt x="736784" y="710941"/>
                </a:lnTo>
                <a:lnTo>
                  <a:pt x="700588" y="645695"/>
                </a:lnTo>
                <a:lnTo>
                  <a:pt x="653059" y="562065"/>
                </a:lnTo>
                <a:lnTo>
                  <a:pt x="617531" y="502534"/>
                </a:lnTo>
                <a:lnTo>
                  <a:pt x="591241" y="460244"/>
                </a:lnTo>
                <a:lnTo>
                  <a:pt x="571905" y="430240"/>
                </a:lnTo>
                <a:lnTo>
                  <a:pt x="539045" y="381948"/>
                </a:lnTo>
                <a:lnTo>
                  <a:pt x="496182" y="321274"/>
                </a:lnTo>
                <a:lnTo>
                  <a:pt x="464845" y="278982"/>
                </a:lnTo>
                <a:lnTo>
                  <a:pt x="442176" y="249169"/>
                </a:lnTo>
                <a:lnTo>
                  <a:pt x="425886" y="228119"/>
                </a:lnTo>
                <a:lnTo>
                  <a:pt x="414171" y="213164"/>
                </a:lnTo>
                <a:lnTo>
                  <a:pt x="405790" y="202592"/>
                </a:lnTo>
                <a:lnTo>
                  <a:pt x="399788" y="195068"/>
                </a:lnTo>
                <a:lnTo>
                  <a:pt x="395502" y="189733"/>
                </a:lnTo>
                <a:lnTo>
                  <a:pt x="392454" y="185923"/>
                </a:lnTo>
                <a:lnTo>
                  <a:pt x="387121" y="179256"/>
                </a:lnTo>
                <a:lnTo>
                  <a:pt x="345877" y="128868"/>
                </a:lnTo>
                <a:lnTo>
                  <a:pt x="271773" y="39428"/>
                </a:lnTo>
                <a:lnTo>
                  <a:pt x="232245" y="-1719"/>
                </a:lnTo>
              </a:path>
            </a:pathLst>
          </a:custGeom>
          <a:solidFill>
            <a:srgbClr val="92D4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nvGrpSpPr>
          <p:cNvPr id="63" name="Group 62"/>
          <p:cNvGrpSpPr>
            <a:grpSpLocks/>
          </p:cNvGrpSpPr>
          <p:nvPr/>
        </p:nvGrpSpPr>
        <p:grpSpPr bwMode="auto">
          <a:xfrm>
            <a:off x="546100" y="2825750"/>
            <a:ext cx="2600325" cy="590550"/>
            <a:chOff x="546067" y="2592070"/>
            <a:chExt cx="2600325" cy="590550"/>
          </a:xfrm>
        </p:grpSpPr>
        <p:sp>
          <p:nvSpPr>
            <p:cNvPr id="34831" name="Freeform: Shape 50"/>
            <p:cNvSpPr>
              <a:spLocks/>
            </p:cNvSpPr>
            <p:nvPr/>
          </p:nvSpPr>
          <p:spPr bwMode="auto">
            <a:xfrm>
              <a:off x="546067" y="2592070"/>
              <a:ext cx="2600325" cy="590550"/>
            </a:xfrm>
            <a:custGeom>
              <a:avLst/>
              <a:gdLst>
                <a:gd name="T0" fmla="*/ 140422 w 2600325"/>
                <a:gd name="T1" fmla="*/ -1719 h 590550"/>
                <a:gd name="T2" fmla="*/ 2454998 w 2600325"/>
                <a:gd name="T3" fmla="*/ -1719 h 590550"/>
                <a:gd name="T4" fmla="*/ 2597873 w 2600325"/>
                <a:gd name="T5" fmla="*/ 141156 h 590550"/>
                <a:gd name="T6" fmla="*/ 2597873 w 2600325"/>
                <a:gd name="T7" fmla="*/ 445956 h 590550"/>
                <a:gd name="T8" fmla="*/ 2454998 w 2600325"/>
                <a:gd name="T9" fmla="*/ 588831 h 590550"/>
                <a:gd name="T10" fmla="*/ 140422 w 2600325"/>
                <a:gd name="T11" fmla="*/ 588831 h 590550"/>
                <a:gd name="T12" fmla="*/ -2453 w 2600325"/>
                <a:gd name="T13" fmla="*/ 445956 h 590550"/>
                <a:gd name="T14" fmla="*/ -2453 w 2600325"/>
                <a:gd name="T15" fmla="*/ 141156 h 590550"/>
                <a:gd name="T16" fmla="*/ 140422 w 2600325"/>
                <a:gd name="T17" fmla="*/ -1719 h 5905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0325" h="590550">
                  <a:moveTo>
                    <a:pt x="140422" y="-1719"/>
                  </a:moveTo>
                  <a:lnTo>
                    <a:pt x="2454998" y="-1719"/>
                  </a:lnTo>
                  <a:cubicBezTo>
                    <a:pt x="2533865" y="-1719"/>
                    <a:pt x="2597873" y="62289"/>
                    <a:pt x="2597873" y="141156"/>
                  </a:cubicBezTo>
                  <a:lnTo>
                    <a:pt x="2597873" y="445956"/>
                  </a:lnTo>
                  <a:cubicBezTo>
                    <a:pt x="2597873" y="524823"/>
                    <a:pt x="2533865" y="588831"/>
                    <a:pt x="2454998" y="588831"/>
                  </a:cubicBezTo>
                  <a:lnTo>
                    <a:pt x="140422" y="588831"/>
                  </a:lnTo>
                  <a:cubicBezTo>
                    <a:pt x="61555" y="588831"/>
                    <a:pt x="-2453" y="524823"/>
                    <a:pt x="-2453" y="445956"/>
                  </a:cubicBezTo>
                  <a:lnTo>
                    <a:pt x="-2453" y="141156"/>
                  </a:lnTo>
                  <a:cubicBezTo>
                    <a:pt x="-2453" y="62289"/>
                    <a:pt x="61555" y="-1719"/>
                    <a:pt x="140422" y="-1719"/>
                  </a:cubicBezTo>
                  <a:close/>
                </a:path>
              </a:pathLst>
            </a:custGeom>
            <a:solidFill>
              <a:srgbClr val="BFEFFF"/>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34832" name="Freeform: Shape 51"/>
            <p:cNvSpPr>
              <a:spLocks/>
            </p:cNvSpPr>
            <p:nvPr/>
          </p:nvSpPr>
          <p:spPr bwMode="auto">
            <a:xfrm>
              <a:off x="546067" y="2592070"/>
              <a:ext cx="2600325" cy="590550"/>
            </a:xfrm>
            <a:custGeom>
              <a:avLst/>
              <a:gdLst>
                <a:gd name="T0" fmla="*/ 140422 w 2600325"/>
                <a:gd name="T1" fmla="*/ -1719 h 590550"/>
                <a:gd name="T2" fmla="*/ 2454998 w 2600325"/>
                <a:gd name="T3" fmla="*/ -1719 h 590550"/>
                <a:gd name="T4" fmla="*/ 2597873 w 2600325"/>
                <a:gd name="T5" fmla="*/ 141156 h 590550"/>
                <a:gd name="T6" fmla="*/ 2597873 w 2600325"/>
                <a:gd name="T7" fmla="*/ 445956 h 590550"/>
                <a:gd name="T8" fmla="*/ 2454998 w 2600325"/>
                <a:gd name="T9" fmla="*/ 588831 h 590550"/>
                <a:gd name="T10" fmla="*/ 140422 w 2600325"/>
                <a:gd name="T11" fmla="*/ 588831 h 590550"/>
                <a:gd name="T12" fmla="*/ -2453 w 2600325"/>
                <a:gd name="T13" fmla="*/ 445956 h 590550"/>
                <a:gd name="T14" fmla="*/ -2453 w 2600325"/>
                <a:gd name="T15" fmla="*/ 141156 h 590550"/>
                <a:gd name="T16" fmla="*/ 140422 w 2600325"/>
                <a:gd name="T17" fmla="*/ -1719 h 5905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0325" h="590550">
                  <a:moveTo>
                    <a:pt x="140422" y="-1719"/>
                  </a:moveTo>
                  <a:lnTo>
                    <a:pt x="2454998" y="-1719"/>
                  </a:lnTo>
                  <a:cubicBezTo>
                    <a:pt x="2533865" y="-1719"/>
                    <a:pt x="2597873" y="62289"/>
                    <a:pt x="2597873" y="141156"/>
                  </a:cubicBezTo>
                  <a:lnTo>
                    <a:pt x="2597873" y="445956"/>
                  </a:lnTo>
                  <a:cubicBezTo>
                    <a:pt x="2597873" y="524823"/>
                    <a:pt x="2533865" y="588831"/>
                    <a:pt x="2454998" y="588831"/>
                  </a:cubicBezTo>
                  <a:lnTo>
                    <a:pt x="140422" y="588831"/>
                  </a:lnTo>
                  <a:cubicBezTo>
                    <a:pt x="61555" y="588831"/>
                    <a:pt x="-2453" y="524823"/>
                    <a:pt x="-2453" y="445956"/>
                  </a:cubicBezTo>
                  <a:lnTo>
                    <a:pt x="-2453" y="141156"/>
                  </a:lnTo>
                  <a:cubicBezTo>
                    <a:pt x="-2453" y="62289"/>
                    <a:pt x="61555" y="-1719"/>
                    <a:pt x="140422" y="-1719"/>
                  </a:cubicBezTo>
                  <a:close/>
                </a:path>
              </a:pathLst>
            </a:custGeom>
            <a:noFill/>
            <a:ln w="28575" cap="rnd">
              <a:solidFill>
                <a:srgbClr val="0088CE"/>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833" name="Freeform: Shape 52"/>
            <p:cNvSpPr>
              <a:spLocks/>
            </p:cNvSpPr>
            <p:nvPr/>
          </p:nvSpPr>
          <p:spPr bwMode="auto">
            <a:xfrm>
              <a:off x="641320" y="2639695"/>
              <a:ext cx="2381250" cy="542925"/>
            </a:xfrm>
            <a:custGeom>
              <a:avLst/>
              <a:gdLst>
                <a:gd name="T0" fmla="*/ 19 w 2381250"/>
                <a:gd name="T1" fmla="*/ 205 h 542925"/>
                <a:gd name="T2" fmla="*/ 2381270 w 2381250"/>
                <a:gd name="T3" fmla="*/ 205 h 542925"/>
                <a:gd name="T4" fmla="*/ 2381270 w 2381250"/>
                <a:gd name="T5" fmla="*/ 543130 h 542925"/>
                <a:gd name="T6" fmla="*/ 19 w 2381250"/>
                <a:gd name="T7" fmla="*/ 543130 h 542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1250" h="542925">
                  <a:moveTo>
                    <a:pt x="19" y="205"/>
                  </a:moveTo>
                  <a:lnTo>
                    <a:pt x="2381270" y="205"/>
                  </a:lnTo>
                  <a:lnTo>
                    <a:pt x="2381270" y="543130"/>
                  </a:lnTo>
                  <a:lnTo>
                    <a:pt x="19" y="543130"/>
                  </a:lnTo>
                  <a:lnTo>
                    <a:pt x="19" y="205"/>
                  </a:lnTo>
                  <a:close/>
                </a:path>
              </a:pathLst>
            </a:custGeom>
            <a:solidFill>
              <a:srgbClr val="000000">
                <a:alpha val="0"/>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34834" name="Freeform: Shape 53"/>
            <p:cNvSpPr>
              <a:spLocks/>
            </p:cNvSpPr>
            <p:nvPr/>
          </p:nvSpPr>
          <p:spPr bwMode="auto">
            <a:xfrm>
              <a:off x="680277" y="2690082"/>
              <a:ext cx="2289905" cy="379666"/>
            </a:xfrm>
            <a:custGeom>
              <a:avLst/>
              <a:gdLst/>
              <a:ahLst/>
              <a:cxnLst/>
              <a:rect l="0" t="0" r="r" b="b"/>
              <a:pathLst>
                <a:path w="2289905" h="379666">
                  <a:moveTo>
                    <a:pt x="188043" y="78691"/>
                  </a:moveTo>
                  <a:lnTo>
                    <a:pt x="190615" y="131936"/>
                  </a:lnTo>
                  <a:lnTo>
                    <a:pt x="184233" y="131936"/>
                  </a:lnTo>
                  <a:cubicBezTo>
                    <a:pt x="182995" y="122601"/>
                    <a:pt x="181375" y="115934"/>
                    <a:pt x="179280" y="111838"/>
                  </a:cubicBezTo>
                  <a:cubicBezTo>
                    <a:pt x="175851" y="105361"/>
                    <a:pt x="171184" y="100599"/>
                    <a:pt x="165469" y="97551"/>
                  </a:cubicBezTo>
                  <a:cubicBezTo>
                    <a:pt x="159754" y="94503"/>
                    <a:pt x="152134" y="92979"/>
                    <a:pt x="142704" y="92979"/>
                  </a:cubicBezTo>
                  <a:lnTo>
                    <a:pt x="110605" y="92979"/>
                  </a:lnTo>
                  <a:lnTo>
                    <a:pt x="110605" y="266524"/>
                  </a:lnTo>
                  <a:cubicBezTo>
                    <a:pt x="110605" y="280431"/>
                    <a:pt x="112129" y="289098"/>
                    <a:pt x="115177" y="292527"/>
                  </a:cubicBezTo>
                  <a:cubicBezTo>
                    <a:pt x="119463" y="297195"/>
                    <a:pt x="125940" y="299481"/>
                    <a:pt x="134703" y="299481"/>
                  </a:cubicBezTo>
                  <a:lnTo>
                    <a:pt x="142609" y="299481"/>
                  </a:lnTo>
                  <a:lnTo>
                    <a:pt x="142609" y="305767"/>
                  </a:lnTo>
                  <a:lnTo>
                    <a:pt x="46311" y="305767"/>
                  </a:lnTo>
                  <a:lnTo>
                    <a:pt x="46311" y="299481"/>
                  </a:lnTo>
                  <a:lnTo>
                    <a:pt x="54407" y="299481"/>
                  </a:lnTo>
                  <a:cubicBezTo>
                    <a:pt x="64027" y="299481"/>
                    <a:pt x="70885" y="296623"/>
                    <a:pt x="74981" y="290813"/>
                  </a:cubicBezTo>
                  <a:cubicBezTo>
                    <a:pt x="77362" y="287193"/>
                    <a:pt x="78505" y="279097"/>
                    <a:pt x="78601" y="266429"/>
                  </a:cubicBezTo>
                  <a:lnTo>
                    <a:pt x="78601" y="92979"/>
                  </a:lnTo>
                  <a:lnTo>
                    <a:pt x="51264" y="92979"/>
                  </a:lnTo>
                  <a:cubicBezTo>
                    <a:pt x="40691" y="92979"/>
                    <a:pt x="33071" y="93741"/>
                    <a:pt x="28594" y="95360"/>
                  </a:cubicBezTo>
                  <a:cubicBezTo>
                    <a:pt x="22879" y="97455"/>
                    <a:pt x="17831" y="101551"/>
                    <a:pt x="13735" y="107552"/>
                  </a:cubicBezTo>
                  <a:cubicBezTo>
                    <a:pt x="9544" y="113648"/>
                    <a:pt x="7163" y="121744"/>
                    <a:pt x="6401" y="131936"/>
                  </a:cubicBezTo>
                  <a:lnTo>
                    <a:pt x="19" y="131936"/>
                  </a:lnTo>
                  <a:lnTo>
                    <a:pt x="2686" y="78691"/>
                  </a:lnTo>
                  <a:lnTo>
                    <a:pt x="188043" y="78691"/>
                  </a:lnTo>
                  <a:close/>
                  <a:moveTo>
                    <a:pt x="245479" y="67642"/>
                  </a:moveTo>
                  <a:lnTo>
                    <a:pt x="245479" y="179847"/>
                  </a:lnTo>
                  <a:cubicBezTo>
                    <a:pt x="257861" y="166226"/>
                    <a:pt x="267672" y="157558"/>
                    <a:pt x="274911" y="153653"/>
                  </a:cubicBezTo>
                  <a:cubicBezTo>
                    <a:pt x="282150" y="149748"/>
                    <a:pt x="289389" y="147843"/>
                    <a:pt x="296628" y="147843"/>
                  </a:cubicBezTo>
                  <a:cubicBezTo>
                    <a:pt x="305391" y="147843"/>
                    <a:pt x="312820" y="150224"/>
                    <a:pt x="319107" y="155082"/>
                  </a:cubicBezTo>
                  <a:cubicBezTo>
                    <a:pt x="325393" y="159939"/>
                    <a:pt x="329965" y="167369"/>
                    <a:pt x="332918" y="177656"/>
                  </a:cubicBezTo>
                  <a:cubicBezTo>
                    <a:pt x="335014" y="184800"/>
                    <a:pt x="336061" y="197944"/>
                    <a:pt x="336061" y="216994"/>
                  </a:cubicBezTo>
                  <a:lnTo>
                    <a:pt x="336061" y="271191"/>
                  </a:lnTo>
                  <a:cubicBezTo>
                    <a:pt x="336061" y="280907"/>
                    <a:pt x="336823" y="287574"/>
                    <a:pt x="338443" y="291099"/>
                  </a:cubicBezTo>
                  <a:cubicBezTo>
                    <a:pt x="339490" y="293766"/>
                    <a:pt x="341395" y="295861"/>
                    <a:pt x="344062" y="297385"/>
                  </a:cubicBezTo>
                  <a:cubicBezTo>
                    <a:pt x="346729" y="298909"/>
                    <a:pt x="351682" y="299671"/>
                    <a:pt x="358826" y="299671"/>
                  </a:cubicBezTo>
                  <a:lnTo>
                    <a:pt x="358826" y="305767"/>
                  </a:lnTo>
                  <a:lnTo>
                    <a:pt x="283483" y="305767"/>
                  </a:lnTo>
                  <a:lnTo>
                    <a:pt x="283483" y="299671"/>
                  </a:lnTo>
                  <a:lnTo>
                    <a:pt x="287103" y="299671"/>
                  </a:lnTo>
                  <a:cubicBezTo>
                    <a:pt x="294247" y="299671"/>
                    <a:pt x="299200" y="298623"/>
                    <a:pt x="301962" y="296433"/>
                  </a:cubicBezTo>
                  <a:cubicBezTo>
                    <a:pt x="304724" y="294337"/>
                    <a:pt x="306629" y="291099"/>
                    <a:pt x="307772" y="286812"/>
                  </a:cubicBezTo>
                  <a:cubicBezTo>
                    <a:pt x="308153" y="285003"/>
                    <a:pt x="308344" y="279764"/>
                    <a:pt x="308344" y="271001"/>
                  </a:cubicBezTo>
                  <a:lnTo>
                    <a:pt x="308344" y="216804"/>
                  </a:lnTo>
                  <a:cubicBezTo>
                    <a:pt x="308344" y="200040"/>
                    <a:pt x="307486" y="188991"/>
                    <a:pt x="305772" y="183752"/>
                  </a:cubicBezTo>
                  <a:cubicBezTo>
                    <a:pt x="304057" y="178513"/>
                    <a:pt x="301295" y="174513"/>
                    <a:pt x="297390" y="171941"/>
                  </a:cubicBezTo>
                  <a:cubicBezTo>
                    <a:pt x="293580" y="169274"/>
                    <a:pt x="289008" y="168036"/>
                    <a:pt x="283579" y="168036"/>
                  </a:cubicBezTo>
                  <a:cubicBezTo>
                    <a:pt x="278149" y="168036"/>
                    <a:pt x="272434" y="169464"/>
                    <a:pt x="266529" y="172417"/>
                  </a:cubicBezTo>
                  <a:cubicBezTo>
                    <a:pt x="260623" y="175370"/>
                    <a:pt x="253575" y="181180"/>
                    <a:pt x="245288" y="190038"/>
                  </a:cubicBezTo>
                  <a:lnTo>
                    <a:pt x="245288" y="271001"/>
                  </a:lnTo>
                  <a:cubicBezTo>
                    <a:pt x="245288" y="281478"/>
                    <a:pt x="245860" y="288051"/>
                    <a:pt x="247003" y="290622"/>
                  </a:cubicBezTo>
                  <a:cubicBezTo>
                    <a:pt x="248146" y="293194"/>
                    <a:pt x="250336" y="295290"/>
                    <a:pt x="253480" y="297004"/>
                  </a:cubicBezTo>
                  <a:cubicBezTo>
                    <a:pt x="256623" y="298719"/>
                    <a:pt x="262147" y="299576"/>
                    <a:pt x="269958" y="299576"/>
                  </a:cubicBezTo>
                  <a:lnTo>
                    <a:pt x="269958" y="305672"/>
                  </a:lnTo>
                  <a:lnTo>
                    <a:pt x="193948" y="305672"/>
                  </a:lnTo>
                  <a:lnTo>
                    <a:pt x="193948" y="299576"/>
                  </a:lnTo>
                  <a:cubicBezTo>
                    <a:pt x="200806" y="299576"/>
                    <a:pt x="206140" y="298528"/>
                    <a:pt x="210046" y="296433"/>
                  </a:cubicBezTo>
                  <a:cubicBezTo>
                    <a:pt x="212332" y="295385"/>
                    <a:pt x="214141" y="293194"/>
                    <a:pt x="215475" y="290146"/>
                  </a:cubicBezTo>
                  <a:cubicBezTo>
                    <a:pt x="216808" y="287003"/>
                    <a:pt x="217475" y="280621"/>
                    <a:pt x="217475" y="271001"/>
                  </a:cubicBezTo>
                  <a:lnTo>
                    <a:pt x="217475" y="132317"/>
                  </a:lnTo>
                  <a:cubicBezTo>
                    <a:pt x="217475" y="114886"/>
                    <a:pt x="217094" y="104123"/>
                    <a:pt x="216237" y="100122"/>
                  </a:cubicBezTo>
                  <a:cubicBezTo>
                    <a:pt x="215380" y="96122"/>
                    <a:pt x="214141" y="93360"/>
                    <a:pt x="212332" y="91931"/>
                  </a:cubicBezTo>
                  <a:cubicBezTo>
                    <a:pt x="210617" y="90502"/>
                    <a:pt x="208331" y="89740"/>
                    <a:pt x="205378" y="89740"/>
                  </a:cubicBezTo>
                  <a:cubicBezTo>
                    <a:pt x="202997" y="89740"/>
                    <a:pt x="199187" y="90597"/>
                    <a:pt x="193948" y="92407"/>
                  </a:cubicBezTo>
                  <a:lnTo>
                    <a:pt x="191758" y="86406"/>
                  </a:lnTo>
                  <a:lnTo>
                    <a:pt x="237573" y="67642"/>
                  </a:lnTo>
                  <a:lnTo>
                    <a:pt x="245479" y="67642"/>
                  </a:lnTo>
                  <a:close/>
                  <a:moveTo>
                    <a:pt x="458743" y="283669"/>
                  </a:moveTo>
                  <a:cubicBezTo>
                    <a:pt x="442932" y="295861"/>
                    <a:pt x="433121" y="302910"/>
                    <a:pt x="429121" y="304815"/>
                  </a:cubicBezTo>
                  <a:cubicBezTo>
                    <a:pt x="423025" y="307577"/>
                    <a:pt x="416643" y="309006"/>
                    <a:pt x="409785" y="309006"/>
                  </a:cubicBezTo>
                  <a:cubicBezTo>
                    <a:pt x="399307" y="309006"/>
                    <a:pt x="390544" y="305386"/>
                    <a:pt x="383686" y="298147"/>
                  </a:cubicBezTo>
                  <a:cubicBezTo>
                    <a:pt x="376828" y="290908"/>
                    <a:pt x="373304" y="281383"/>
                    <a:pt x="373304" y="269572"/>
                  </a:cubicBezTo>
                  <a:cubicBezTo>
                    <a:pt x="373304" y="262047"/>
                    <a:pt x="375019" y="255570"/>
                    <a:pt x="378352" y="250046"/>
                  </a:cubicBezTo>
                  <a:cubicBezTo>
                    <a:pt x="382924" y="242521"/>
                    <a:pt x="390830" y="235377"/>
                    <a:pt x="402165" y="228710"/>
                  </a:cubicBezTo>
                  <a:cubicBezTo>
                    <a:pt x="413500" y="222042"/>
                    <a:pt x="432359" y="213851"/>
                    <a:pt x="458743" y="204230"/>
                  </a:cubicBezTo>
                  <a:lnTo>
                    <a:pt x="458743" y="198230"/>
                  </a:lnTo>
                  <a:cubicBezTo>
                    <a:pt x="458743" y="182895"/>
                    <a:pt x="456267" y="172322"/>
                    <a:pt x="451409" y="166702"/>
                  </a:cubicBezTo>
                  <a:cubicBezTo>
                    <a:pt x="446551" y="161082"/>
                    <a:pt x="439503" y="158225"/>
                    <a:pt x="430264" y="158225"/>
                  </a:cubicBezTo>
                  <a:cubicBezTo>
                    <a:pt x="423215" y="158225"/>
                    <a:pt x="417595" y="160130"/>
                    <a:pt x="413404" y="163845"/>
                  </a:cubicBezTo>
                  <a:cubicBezTo>
                    <a:pt x="409118" y="167655"/>
                    <a:pt x="407023" y="171941"/>
                    <a:pt x="407023" y="176989"/>
                  </a:cubicBezTo>
                  <a:lnTo>
                    <a:pt x="407499" y="186705"/>
                  </a:lnTo>
                  <a:cubicBezTo>
                    <a:pt x="407499" y="191848"/>
                    <a:pt x="406165" y="195849"/>
                    <a:pt x="403594" y="198611"/>
                  </a:cubicBezTo>
                  <a:cubicBezTo>
                    <a:pt x="400927" y="201373"/>
                    <a:pt x="397498" y="202802"/>
                    <a:pt x="393211" y="202802"/>
                  </a:cubicBezTo>
                  <a:cubicBezTo>
                    <a:pt x="389020" y="202802"/>
                    <a:pt x="385687" y="201373"/>
                    <a:pt x="383115" y="198420"/>
                  </a:cubicBezTo>
                  <a:cubicBezTo>
                    <a:pt x="380543" y="195468"/>
                    <a:pt x="379210" y="191562"/>
                    <a:pt x="379210" y="186609"/>
                  </a:cubicBezTo>
                  <a:cubicBezTo>
                    <a:pt x="379210" y="176989"/>
                    <a:pt x="384163" y="168131"/>
                    <a:pt x="393973" y="160130"/>
                  </a:cubicBezTo>
                  <a:cubicBezTo>
                    <a:pt x="403784" y="152129"/>
                    <a:pt x="417500" y="148033"/>
                    <a:pt x="435217" y="148033"/>
                  </a:cubicBezTo>
                  <a:cubicBezTo>
                    <a:pt x="448933" y="148033"/>
                    <a:pt x="460077" y="150319"/>
                    <a:pt x="468745" y="154891"/>
                  </a:cubicBezTo>
                  <a:cubicBezTo>
                    <a:pt x="475412" y="158320"/>
                    <a:pt x="480270" y="163749"/>
                    <a:pt x="483318" y="171084"/>
                  </a:cubicBezTo>
                  <a:cubicBezTo>
                    <a:pt x="485413" y="175941"/>
                    <a:pt x="486461" y="185752"/>
                    <a:pt x="486461" y="200516"/>
                  </a:cubicBezTo>
                  <a:lnTo>
                    <a:pt x="486461" y="252618"/>
                  </a:lnTo>
                  <a:cubicBezTo>
                    <a:pt x="486461" y="267286"/>
                    <a:pt x="486747" y="276240"/>
                    <a:pt x="487318" y="279573"/>
                  </a:cubicBezTo>
                  <a:cubicBezTo>
                    <a:pt x="487890" y="282812"/>
                    <a:pt x="488747" y="285003"/>
                    <a:pt x="490081" y="286146"/>
                  </a:cubicBezTo>
                  <a:cubicBezTo>
                    <a:pt x="491414" y="287193"/>
                    <a:pt x="492843" y="287765"/>
                    <a:pt x="494557" y="287765"/>
                  </a:cubicBezTo>
                  <a:cubicBezTo>
                    <a:pt x="496367" y="287765"/>
                    <a:pt x="497891" y="287384"/>
                    <a:pt x="499129" y="286717"/>
                  </a:cubicBezTo>
                  <a:cubicBezTo>
                    <a:pt x="501511" y="285193"/>
                    <a:pt x="505987" y="281097"/>
                    <a:pt x="512655" y="274335"/>
                  </a:cubicBezTo>
                  <a:lnTo>
                    <a:pt x="512655" y="283669"/>
                  </a:lnTo>
                  <a:cubicBezTo>
                    <a:pt x="500177" y="300433"/>
                    <a:pt x="488176" y="308815"/>
                    <a:pt x="476746" y="308815"/>
                  </a:cubicBezTo>
                  <a:cubicBezTo>
                    <a:pt x="471316" y="308815"/>
                    <a:pt x="466935" y="306910"/>
                    <a:pt x="463696" y="303195"/>
                  </a:cubicBezTo>
                  <a:cubicBezTo>
                    <a:pt x="460458" y="299385"/>
                    <a:pt x="458839" y="292813"/>
                    <a:pt x="458743" y="283669"/>
                  </a:cubicBezTo>
                  <a:close/>
                  <a:moveTo>
                    <a:pt x="458743" y="272811"/>
                  </a:moveTo>
                  <a:lnTo>
                    <a:pt x="458743" y="214422"/>
                  </a:lnTo>
                  <a:cubicBezTo>
                    <a:pt x="441884" y="221090"/>
                    <a:pt x="431026" y="225757"/>
                    <a:pt x="426168" y="228519"/>
                  </a:cubicBezTo>
                  <a:cubicBezTo>
                    <a:pt x="417310" y="233472"/>
                    <a:pt x="411023" y="238616"/>
                    <a:pt x="407213" y="244045"/>
                  </a:cubicBezTo>
                  <a:cubicBezTo>
                    <a:pt x="403403" y="249379"/>
                    <a:pt x="401498" y="255285"/>
                    <a:pt x="401498" y="261571"/>
                  </a:cubicBezTo>
                  <a:cubicBezTo>
                    <a:pt x="401498" y="269572"/>
                    <a:pt x="403879" y="276240"/>
                    <a:pt x="408737" y="281574"/>
                  </a:cubicBezTo>
                  <a:cubicBezTo>
                    <a:pt x="413595" y="286908"/>
                    <a:pt x="419119" y="289574"/>
                    <a:pt x="425311" y="289574"/>
                  </a:cubicBezTo>
                  <a:cubicBezTo>
                    <a:pt x="433693" y="289574"/>
                    <a:pt x="444837" y="283955"/>
                    <a:pt x="458743" y="272811"/>
                  </a:cubicBezTo>
                  <a:close/>
                  <a:moveTo>
                    <a:pt x="421215" y="78977"/>
                  </a:moveTo>
                  <a:lnTo>
                    <a:pt x="451981" y="78977"/>
                  </a:lnTo>
                  <a:lnTo>
                    <a:pt x="483794" y="134317"/>
                  </a:lnTo>
                  <a:lnTo>
                    <a:pt x="478555" y="134317"/>
                  </a:lnTo>
                  <a:lnTo>
                    <a:pt x="432835" y="98789"/>
                  </a:lnTo>
                  <a:lnTo>
                    <a:pt x="394450" y="134317"/>
                  </a:lnTo>
                  <a:lnTo>
                    <a:pt x="389687" y="134317"/>
                  </a:lnTo>
                  <a:lnTo>
                    <a:pt x="421215" y="78977"/>
                  </a:lnTo>
                  <a:close/>
                  <a:moveTo>
                    <a:pt x="426263" y="56212"/>
                  </a:moveTo>
                  <a:lnTo>
                    <a:pt x="420262" y="56212"/>
                  </a:lnTo>
                  <a:lnTo>
                    <a:pt x="438169" y="205"/>
                  </a:lnTo>
                  <a:lnTo>
                    <a:pt x="475507" y="205"/>
                  </a:lnTo>
                  <a:lnTo>
                    <a:pt x="426263" y="56212"/>
                  </a:lnTo>
                  <a:close/>
                  <a:moveTo>
                    <a:pt x="515608" y="152319"/>
                  </a:moveTo>
                  <a:lnTo>
                    <a:pt x="587045" y="152319"/>
                  </a:lnTo>
                  <a:lnTo>
                    <a:pt x="587045" y="158606"/>
                  </a:lnTo>
                  <a:lnTo>
                    <a:pt x="583426" y="158606"/>
                  </a:lnTo>
                  <a:cubicBezTo>
                    <a:pt x="578473" y="158606"/>
                    <a:pt x="574758" y="159654"/>
                    <a:pt x="572186" y="161844"/>
                  </a:cubicBezTo>
                  <a:cubicBezTo>
                    <a:pt x="569614" y="164035"/>
                    <a:pt x="568376" y="166797"/>
                    <a:pt x="568376" y="170036"/>
                  </a:cubicBezTo>
                  <a:cubicBezTo>
                    <a:pt x="568376" y="174322"/>
                    <a:pt x="570186" y="180323"/>
                    <a:pt x="573901" y="188038"/>
                  </a:cubicBezTo>
                  <a:lnTo>
                    <a:pt x="611239" y="265381"/>
                  </a:lnTo>
                  <a:lnTo>
                    <a:pt x="645624" y="180704"/>
                  </a:lnTo>
                  <a:cubicBezTo>
                    <a:pt x="647529" y="176037"/>
                    <a:pt x="648481" y="171465"/>
                    <a:pt x="648481" y="166988"/>
                  </a:cubicBezTo>
                  <a:cubicBezTo>
                    <a:pt x="648481" y="164988"/>
                    <a:pt x="648100" y="163559"/>
                    <a:pt x="647243" y="162511"/>
                  </a:cubicBezTo>
                  <a:cubicBezTo>
                    <a:pt x="646386" y="161273"/>
                    <a:pt x="644957" y="160320"/>
                    <a:pt x="643052" y="159654"/>
                  </a:cubicBezTo>
                  <a:cubicBezTo>
                    <a:pt x="641147" y="158892"/>
                    <a:pt x="637813" y="158511"/>
                    <a:pt x="632956" y="158511"/>
                  </a:cubicBezTo>
                  <a:lnTo>
                    <a:pt x="632956" y="152224"/>
                  </a:lnTo>
                  <a:lnTo>
                    <a:pt x="682962" y="152224"/>
                  </a:lnTo>
                  <a:lnTo>
                    <a:pt x="682962" y="158511"/>
                  </a:lnTo>
                  <a:cubicBezTo>
                    <a:pt x="678771" y="158987"/>
                    <a:pt x="675628" y="159939"/>
                    <a:pt x="673342" y="161273"/>
                  </a:cubicBezTo>
                  <a:cubicBezTo>
                    <a:pt x="671151" y="162606"/>
                    <a:pt x="668674" y="165083"/>
                    <a:pt x="666007" y="168798"/>
                  </a:cubicBezTo>
                  <a:cubicBezTo>
                    <a:pt x="665055" y="170322"/>
                    <a:pt x="663150" y="174513"/>
                    <a:pt x="660388" y="181561"/>
                  </a:cubicBezTo>
                  <a:lnTo>
                    <a:pt x="597904" y="334723"/>
                  </a:lnTo>
                  <a:cubicBezTo>
                    <a:pt x="591808" y="349487"/>
                    <a:pt x="583902" y="360726"/>
                    <a:pt x="574186" y="368251"/>
                  </a:cubicBezTo>
                  <a:cubicBezTo>
                    <a:pt x="564376" y="375871"/>
                    <a:pt x="555041" y="379681"/>
                    <a:pt x="545992" y="379681"/>
                  </a:cubicBezTo>
                  <a:cubicBezTo>
                    <a:pt x="539420" y="379681"/>
                    <a:pt x="533991" y="377776"/>
                    <a:pt x="529800" y="374061"/>
                  </a:cubicBezTo>
                  <a:cubicBezTo>
                    <a:pt x="525514" y="370251"/>
                    <a:pt x="523418" y="365965"/>
                    <a:pt x="523418" y="360917"/>
                  </a:cubicBezTo>
                  <a:cubicBezTo>
                    <a:pt x="523418" y="356249"/>
                    <a:pt x="524942" y="352535"/>
                    <a:pt x="527990" y="349677"/>
                  </a:cubicBezTo>
                  <a:cubicBezTo>
                    <a:pt x="531038" y="346820"/>
                    <a:pt x="535324" y="345391"/>
                    <a:pt x="540658" y="345391"/>
                  </a:cubicBezTo>
                  <a:cubicBezTo>
                    <a:pt x="544373" y="345391"/>
                    <a:pt x="549421" y="346629"/>
                    <a:pt x="555803" y="349011"/>
                  </a:cubicBezTo>
                  <a:cubicBezTo>
                    <a:pt x="560280" y="350725"/>
                    <a:pt x="563042" y="351582"/>
                    <a:pt x="564185" y="351582"/>
                  </a:cubicBezTo>
                  <a:cubicBezTo>
                    <a:pt x="567519" y="351582"/>
                    <a:pt x="571234" y="349868"/>
                    <a:pt x="575139" y="346439"/>
                  </a:cubicBezTo>
                  <a:cubicBezTo>
                    <a:pt x="579044" y="343010"/>
                    <a:pt x="583045" y="336247"/>
                    <a:pt x="587140" y="326246"/>
                  </a:cubicBezTo>
                  <a:lnTo>
                    <a:pt x="597999" y="299576"/>
                  </a:lnTo>
                  <a:lnTo>
                    <a:pt x="542944" y="183942"/>
                  </a:lnTo>
                  <a:cubicBezTo>
                    <a:pt x="541230" y="180513"/>
                    <a:pt x="538563" y="176132"/>
                    <a:pt x="534943" y="170988"/>
                  </a:cubicBezTo>
                  <a:cubicBezTo>
                    <a:pt x="532181" y="167083"/>
                    <a:pt x="529895" y="164511"/>
                    <a:pt x="528085" y="163273"/>
                  </a:cubicBezTo>
                  <a:cubicBezTo>
                    <a:pt x="525514" y="161463"/>
                    <a:pt x="521418" y="159939"/>
                    <a:pt x="515703" y="158511"/>
                  </a:cubicBezTo>
                  <a:lnTo>
                    <a:pt x="515703" y="152319"/>
                  </a:lnTo>
                  <a:lnTo>
                    <a:pt x="515608" y="152319"/>
                  </a:lnTo>
                  <a:close/>
                  <a:moveTo>
                    <a:pt x="812978" y="249855"/>
                  </a:moveTo>
                  <a:cubicBezTo>
                    <a:pt x="803548" y="245283"/>
                    <a:pt x="796309" y="238902"/>
                    <a:pt x="791356" y="230710"/>
                  </a:cubicBezTo>
                  <a:cubicBezTo>
                    <a:pt x="786308" y="222519"/>
                    <a:pt x="783832" y="213470"/>
                    <a:pt x="783832" y="203564"/>
                  </a:cubicBezTo>
                  <a:cubicBezTo>
                    <a:pt x="783832" y="188419"/>
                    <a:pt x="789547" y="175275"/>
                    <a:pt x="800977" y="164321"/>
                  </a:cubicBezTo>
                  <a:cubicBezTo>
                    <a:pt x="812407" y="153367"/>
                    <a:pt x="827075" y="147843"/>
                    <a:pt x="844982" y="147843"/>
                  </a:cubicBezTo>
                  <a:cubicBezTo>
                    <a:pt x="859555" y="147843"/>
                    <a:pt x="872224" y="151462"/>
                    <a:pt x="882892" y="158606"/>
                  </a:cubicBezTo>
                  <a:lnTo>
                    <a:pt x="915372" y="158606"/>
                  </a:lnTo>
                  <a:cubicBezTo>
                    <a:pt x="920230" y="158606"/>
                    <a:pt x="922992" y="158796"/>
                    <a:pt x="923754" y="159082"/>
                  </a:cubicBezTo>
                  <a:cubicBezTo>
                    <a:pt x="924516" y="159368"/>
                    <a:pt x="925087" y="159844"/>
                    <a:pt x="925468" y="160416"/>
                  </a:cubicBezTo>
                  <a:cubicBezTo>
                    <a:pt x="926040" y="161463"/>
                    <a:pt x="926326" y="163273"/>
                    <a:pt x="926326" y="165750"/>
                  </a:cubicBezTo>
                  <a:cubicBezTo>
                    <a:pt x="926326" y="168702"/>
                    <a:pt x="926040" y="170798"/>
                    <a:pt x="925564" y="171846"/>
                  </a:cubicBezTo>
                  <a:cubicBezTo>
                    <a:pt x="925183" y="172417"/>
                    <a:pt x="924611" y="172893"/>
                    <a:pt x="923754" y="173179"/>
                  </a:cubicBezTo>
                  <a:cubicBezTo>
                    <a:pt x="922992" y="173465"/>
                    <a:pt x="920134" y="173655"/>
                    <a:pt x="915277" y="173655"/>
                  </a:cubicBezTo>
                  <a:lnTo>
                    <a:pt x="895369" y="173655"/>
                  </a:lnTo>
                  <a:cubicBezTo>
                    <a:pt x="901656" y="181656"/>
                    <a:pt x="904704" y="191943"/>
                    <a:pt x="904704" y="204421"/>
                  </a:cubicBezTo>
                  <a:cubicBezTo>
                    <a:pt x="904704" y="218709"/>
                    <a:pt x="899275" y="230901"/>
                    <a:pt x="888321" y="241092"/>
                  </a:cubicBezTo>
                  <a:cubicBezTo>
                    <a:pt x="877367" y="251284"/>
                    <a:pt x="862699" y="256332"/>
                    <a:pt x="844220" y="256332"/>
                  </a:cubicBezTo>
                  <a:cubicBezTo>
                    <a:pt x="836695" y="256332"/>
                    <a:pt x="828980" y="255285"/>
                    <a:pt x="820979" y="253094"/>
                  </a:cubicBezTo>
                  <a:cubicBezTo>
                    <a:pt x="816026" y="257285"/>
                    <a:pt x="812692" y="260904"/>
                    <a:pt x="810978" y="264143"/>
                  </a:cubicBezTo>
                  <a:cubicBezTo>
                    <a:pt x="809263" y="267381"/>
                    <a:pt x="808406" y="270048"/>
                    <a:pt x="808406" y="272334"/>
                  </a:cubicBezTo>
                  <a:cubicBezTo>
                    <a:pt x="808406" y="274239"/>
                    <a:pt x="809359" y="276049"/>
                    <a:pt x="811264" y="277859"/>
                  </a:cubicBezTo>
                  <a:cubicBezTo>
                    <a:pt x="813169" y="279669"/>
                    <a:pt x="816788" y="280907"/>
                    <a:pt x="822122" y="281764"/>
                  </a:cubicBezTo>
                  <a:cubicBezTo>
                    <a:pt x="825170" y="282145"/>
                    <a:pt x="832981" y="282526"/>
                    <a:pt x="845458" y="283002"/>
                  </a:cubicBezTo>
                  <a:cubicBezTo>
                    <a:pt x="868509" y="283479"/>
                    <a:pt x="883368" y="284336"/>
                    <a:pt x="890131" y="285384"/>
                  </a:cubicBezTo>
                  <a:cubicBezTo>
                    <a:pt x="900513" y="286812"/>
                    <a:pt x="908895" y="290622"/>
                    <a:pt x="915086" y="296814"/>
                  </a:cubicBezTo>
                  <a:cubicBezTo>
                    <a:pt x="921277" y="303100"/>
                    <a:pt x="924421" y="310815"/>
                    <a:pt x="924421" y="320055"/>
                  </a:cubicBezTo>
                  <a:cubicBezTo>
                    <a:pt x="924421" y="332628"/>
                    <a:pt x="918515" y="344439"/>
                    <a:pt x="906704" y="355488"/>
                  </a:cubicBezTo>
                  <a:cubicBezTo>
                    <a:pt x="889273" y="371775"/>
                    <a:pt x="866509" y="379872"/>
                    <a:pt x="838505" y="379872"/>
                  </a:cubicBezTo>
                  <a:cubicBezTo>
                    <a:pt x="816979" y="379872"/>
                    <a:pt x="798786" y="375014"/>
                    <a:pt x="783927" y="365298"/>
                  </a:cubicBezTo>
                  <a:cubicBezTo>
                    <a:pt x="775545" y="359774"/>
                    <a:pt x="771449" y="353964"/>
                    <a:pt x="771449" y="347868"/>
                  </a:cubicBezTo>
                  <a:cubicBezTo>
                    <a:pt x="771449" y="345201"/>
                    <a:pt x="772021" y="342534"/>
                    <a:pt x="773259" y="339867"/>
                  </a:cubicBezTo>
                  <a:cubicBezTo>
                    <a:pt x="775164" y="335771"/>
                    <a:pt x="779069" y="330056"/>
                    <a:pt x="784975" y="322722"/>
                  </a:cubicBezTo>
                  <a:cubicBezTo>
                    <a:pt x="785737" y="321674"/>
                    <a:pt x="791452" y="315578"/>
                    <a:pt x="802120" y="304529"/>
                  </a:cubicBezTo>
                  <a:cubicBezTo>
                    <a:pt x="796309" y="301100"/>
                    <a:pt x="792118" y="297957"/>
                    <a:pt x="789737" y="295194"/>
                  </a:cubicBezTo>
                  <a:cubicBezTo>
                    <a:pt x="787356" y="292432"/>
                    <a:pt x="786118" y="289384"/>
                    <a:pt x="786118" y="285860"/>
                  </a:cubicBezTo>
                  <a:cubicBezTo>
                    <a:pt x="786118" y="281955"/>
                    <a:pt x="787737" y="277383"/>
                    <a:pt x="790880" y="272144"/>
                  </a:cubicBezTo>
                  <a:cubicBezTo>
                    <a:pt x="794119" y="266905"/>
                    <a:pt x="801453" y="259475"/>
                    <a:pt x="812978" y="249855"/>
                  </a:cubicBezTo>
                  <a:close/>
                  <a:moveTo>
                    <a:pt x="841934" y="155939"/>
                  </a:moveTo>
                  <a:cubicBezTo>
                    <a:pt x="833743" y="155939"/>
                    <a:pt x="826789" y="159273"/>
                    <a:pt x="821265" y="165845"/>
                  </a:cubicBezTo>
                  <a:cubicBezTo>
                    <a:pt x="815740" y="172417"/>
                    <a:pt x="812883" y="182514"/>
                    <a:pt x="812883" y="196134"/>
                  </a:cubicBezTo>
                  <a:cubicBezTo>
                    <a:pt x="812883" y="213755"/>
                    <a:pt x="816693" y="227472"/>
                    <a:pt x="824218" y="237187"/>
                  </a:cubicBezTo>
                  <a:cubicBezTo>
                    <a:pt x="830028" y="244521"/>
                    <a:pt x="837457" y="248236"/>
                    <a:pt x="846411" y="248236"/>
                  </a:cubicBezTo>
                  <a:cubicBezTo>
                    <a:pt x="854888" y="248236"/>
                    <a:pt x="861746" y="245093"/>
                    <a:pt x="867271" y="238711"/>
                  </a:cubicBezTo>
                  <a:cubicBezTo>
                    <a:pt x="872700" y="232329"/>
                    <a:pt x="875462" y="222328"/>
                    <a:pt x="875462" y="208612"/>
                  </a:cubicBezTo>
                  <a:cubicBezTo>
                    <a:pt x="875462" y="190991"/>
                    <a:pt x="871652" y="177084"/>
                    <a:pt x="864032" y="166893"/>
                  </a:cubicBezTo>
                  <a:cubicBezTo>
                    <a:pt x="858222" y="159654"/>
                    <a:pt x="850888" y="155939"/>
                    <a:pt x="841934" y="155939"/>
                  </a:cubicBezTo>
                  <a:close/>
                  <a:moveTo>
                    <a:pt x="811168" y="305767"/>
                  </a:moveTo>
                  <a:cubicBezTo>
                    <a:pt x="806025" y="311387"/>
                    <a:pt x="802120" y="316721"/>
                    <a:pt x="799453" y="321579"/>
                  </a:cubicBezTo>
                  <a:cubicBezTo>
                    <a:pt x="796786" y="326532"/>
                    <a:pt x="795452" y="331008"/>
                    <a:pt x="795452" y="335199"/>
                  </a:cubicBezTo>
                  <a:cubicBezTo>
                    <a:pt x="795452" y="340533"/>
                    <a:pt x="798691" y="345296"/>
                    <a:pt x="805168" y="349296"/>
                  </a:cubicBezTo>
                  <a:cubicBezTo>
                    <a:pt x="816312" y="356154"/>
                    <a:pt x="832409" y="359583"/>
                    <a:pt x="853555" y="359583"/>
                  </a:cubicBezTo>
                  <a:cubicBezTo>
                    <a:pt x="873557" y="359583"/>
                    <a:pt x="888416" y="356059"/>
                    <a:pt x="897941" y="348915"/>
                  </a:cubicBezTo>
                  <a:cubicBezTo>
                    <a:pt x="907561" y="341867"/>
                    <a:pt x="912324" y="334247"/>
                    <a:pt x="912324" y="326246"/>
                  </a:cubicBezTo>
                  <a:cubicBezTo>
                    <a:pt x="912324" y="320531"/>
                    <a:pt x="909466" y="316340"/>
                    <a:pt x="903656" y="313863"/>
                  </a:cubicBezTo>
                  <a:cubicBezTo>
                    <a:pt x="897941" y="311387"/>
                    <a:pt x="886416" y="309958"/>
                    <a:pt x="869271" y="309577"/>
                  </a:cubicBezTo>
                  <a:cubicBezTo>
                    <a:pt x="844125" y="309006"/>
                    <a:pt x="824789" y="307672"/>
                    <a:pt x="811168" y="305767"/>
                  </a:cubicBezTo>
                  <a:close/>
                  <a:moveTo>
                    <a:pt x="996049" y="147938"/>
                  </a:moveTo>
                  <a:lnTo>
                    <a:pt x="996049" y="271191"/>
                  </a:lnTo>
                  <a:cubicBezTo>
                    <a:pt x="996049" y="280812"/>
                    <a:pt x="996811" y="287193"/>
                    <a:pt x="998239" y="290432"/>
                  </a:cubicBezTo>
                  <a:cubicBezTo>
                    <a:pt x="999668" y="293670"/>
                    <a:pt x="1001859" y="295956"/>
                    <a:pt x="1004526" y="297480"/>
                  </a:cubicBezTo>
                  <a:cubicBezTo>
                    <a:pt x="1007288" y="299004"/>
                    <a:pt x="1012241" y="299766"/>
                    <a:pt x="1019480" y="299766"/>
                  </a:cubicBezTo>
                  <a:lnTo>
                    <a:pt x="1019480" y="305862"/>
                  </a:lnTo>
                  <a:lnTo>
                    <a:pt x="944899" y="305862"/>
                  </a:lnTo>
                  <a:lnTo>
                    <a:pt x="944899" y="299766"/>
                  </a:lnTo>
                  <a:cubicBezTo>
                    <a:pt x="952424" y="299766"/>
                    <a:pt x="957472" y="299004"/>
                    <a:pt x="960044" y="297576"/>
                  </a:cubicBezTo>
                  <a:cubicBezTo>
                    <a:pt x="962616" y="296147"/>
                    <a:pt x="964616" y="293766"/>
                    <a:pt x="966140" y="290432"/>
                  </a:cubicBezTo>
                  <a:cubicBezTo>
                    <a:pt x="967664" y="287098"/>
                    <a:pt x="968426" y="280716"/>
                    <a:pt x="968426" y="271191"/>
                  </a:cubicBezTo>
                  <a:lnTo>
                    <a:pt x="968426" y="212136"/>
                  </a:lnTo>
                  <a:cubicBezTo>
                    <a:pt x="968426" y="195468"/>
                    <a:pt x="967950" y="184704"/>
                    <a:pt x="966902" y="179847"/>
                  </a:cubicBezTo>
                  <a:cubicBezTo>
                    <a:pt x="966140" y="176227"/>
                    <a:pt x="964902" y="173751"/>
                    <a:pt x="963187" y="172417"/>
                  </a:cubicBezTo>
                  <a:cubicBezTo>
                    <a:pt x="961473" y="170988"/>
                    <a:pt x="959187" y="170322"/>
                    <a:pt x="956329" y="170322"/>
                  </a:cubicBezTo>
                  <a:cubicBezTo>
                    <a:pt x="953186" y="170322"/>
                    <a:pt x="949376" y="171179"/>
                    <a:pt x="944899" y="172893"/>
                  </a:cubicBezTo>
                  <a:lnTo>
                    <a:pt x="942709" y="166797"/>
                  </a:lnTo>
                  <a:lnTo>
                    <a:pt x="988810" y="148033"/>
                  </a:lnTo>
                  <a:lnTo>
                    <a:pt x="996049" y="148033"/>
                  </a:lnTo>
                  <a:lnTo>
                    <a:pt x="996049" y="147938"/>
                  </a:lnTo>
                  <a:close/>
                  <a:moveTo>
                    <a:pt x="942899" y="76596"/>
                  </a:moveTo>
                  <a:lnTo>
                    <a:pt x="980237" y="76596"/>
                  </a:lnTo>
                  <a:lnTo>
                    <a:pt x="997954" y="134317"/>
                  </a:lnTo>
                  <a:lnTo>
                    <a:pt x="992143" y="134317"/>
                  </a:lnTo>
                  <a:lnTo>
                    <a:pt x="942899" y="76596"/>
                  </a:lnTo>
                  <a:close/>
                  <a:moveTo>
                    <a:pt x="1094347" y="252237"/>
                  </a:moveTo>
                  <a:lnTo>
                    <a:pt x="1087489" y="252237"/>
                  </a:lnTo>
                  <a:cubicBezTo>
                    <a:pt x="1088251" y="238140"/>
                    <a:pt x="1090060" y="226519"/>
                    <a:pt x="1092727" y="217375"/>
                  </a:cubicBezTo>
                  <a:cubicBezTo>
                    <a:pt x="1095490" y="208231"/>
                    <a:pt x="1101110" y="195372"/>
                    <a:pt x="1109587" y="178894"/>
                  </a:cubicBezTo>
                  <a:cubicBezTo>
                    <a:pt x="1116350" y="166321"/>
                    <a:pt x="1120731" y="156605"/>
                    <a:pt x="1122731" y="149843"/>
                  </a:cubicBezTo>
                  <a:cubicBezTo>
                    <a:pt x="1124731" y="143080"/>
                    <a:pt x="1125684" y="136222"/>
                    <a:pt x="1125684" y="129269"/>
                  </a:cubicBezTo>
                  <a:cubicBezTo>
                    <a:pt x="1125684" y="115077"/>
                    <a:pt x="1121874" y="103837"/>
                    <a:pt x="1114349" y="95455"/>
                  </a:cubicBezTo>
                  <a:cubicBezTo>
                    <a:pt x="1106825" y="87168"/>
                    <a:pt x="1097585" y="82977"/>
                    <a:pt x="1086631" y="82977"/>
                  </a:cubicBezTo>
                  <a:cubicBezTo>
                    <a:pt x="1076916" y="82977"/>
                    <a:pt x="1069296" y="85263"/>
                    <a:pt x="1063676" y="89835"/>
                  </a:cubicBezTo>
                  <a:cubicBezTo>
                    <a:pt x="1058152" y="94407"/>
                    <a:pt x="1055294" y="99360"/>
                    <a:pt x="1055294" y="104694"/>
                  </a:cubicBezTo>
                  <a:cubicBezTo>
                    <a:pt x="1055294" y="108790"/>
                    <a:pt x="1056914" y="113838"/>
                    <a:pt x="1060247" y="119839"/>
                  </a:cubicBezTo>
                  <a:cubicBezTo>
                    <a:pt x="1063581" y="125935"/>
                    <a:pt x="1065200" y="130412"/>
                    <a:pt x="1065200" y="133555"/>
                  </a:cubicBezTo>
                  <a:cubicBezTo>
                    <a:pt x="1065200" y="137651"/>
                    <a:pt x="1063962" y="140985"/>
                    <a:pt x="1061390" y="143747"/>
                  </a:cubicBezTo>
                  <a:cubicBezTo>
                    <a:pt x="1058818" y="146509"/>
                    <a:pt x="1055675" y="147843"/>
                    <a:pt x="1051960" y="147843"/>
                  </a:cubicBezTo>
                  <a:cubicBezTo>
                    <a:pt x="1047293" y="147843"/>
                    <a:pt x="1043102" y="145557"/>
                    <a:pt x="1039197" y="140889"/>
                  </a:cubicBezTo>
                  <a:cubicBezTo>
                    <a:pt x="1035387" y="136317"/>
                    <a:pt x="1033482" y="129840"/>
                    <a:pt x="1033482" y="121458"/>
                  </a:cubicBezTo>
                  <a:cubicBezTo>
                    <a:pt x="1033482" y="108885"/>
                    <a:pt x="1038911" y="97741"/>
                    <a:pt x="1049675" y="88026"/>
                  </a:cubicBezTo>
                  <a:cubicBezTo>
                    <a:pt x="1060533" y="78310"/>
                    <a:pt x="1075202" y="73548"/>
                    <a:pt x="1093775" y="73548"/>
                  </a:cubicBezTo>
                  <a:cubicBezTo>
                    <a:pt x="1116731" y="73548"/>
                    <a:pt x="1133590" y="80215"/>
                    <a:pt x="1144353" y="93645"/>
                  </a:cubicBezTo>
                  <a:cubicBezTo>
                    <a:pt x="1152354" y="103456"/>
                    <a:pt x="1156450" y="114315"/>
                    <a:pt x="1156450" y="126221"/>
                  </a:cubicBezTo>
                  <a:cubicBezTo>
                    <a:pt x="1156450" y="134317"/>
                    <a:pt x="1154640" y="142699"/>
                    <a:pt x="1151020" y="151272"/>
                  </a:cubicBezTo>
                  <a:cubicBezTo>
                    <a:pt x="1147401" y="159844"/>
                    <a:pt x="1140543" y="169941"/>
                    <a:pt x="1130446" y="181561"/>
                  </a:cubicBezTo>
                  <a:cubicBezTo>
                    <a:pt x="1114254" y="199944"/>
                    <a:pt x="1104348" y="212898"/>
                    <a:pt x="1100729" y="220518"/>
                  </a:cubicBezTo>
                  <a:cubicBezTo>
                    <a:pt x="1097395" y="228329"/>
                    <a:pt x="1095204" y="238806"/>
                    <a:pt x="1094347" y="252237"/>
                  </a:cubicBezTo>
                  <a:close/>
                  <a:moveTo>
                    <a:pt x="1091966" y="272906"/>
                  </a:moveTo>
                  <a:cubicBezTo>
                    <a:pt x="1097204" y="272906"/>
                    <a:pt x="1101681" y="274716"/>
                    <a:pt x="1105300" y="278430"/>
                  </a:cubicBezTo>
                  <a:cubicBezTo>
                    <a:pt x="1108920" y="282145"/>
                    <a:pt x="1110730" y="286527"/>
                    <a:pt x="1110730" y="291670"/>
                  </a:cubicBezTo>
                  <a:cubicBezTo>
                    <a:pt x="1110730" y="296814"/>
                    <a:pt x="1108920" y="301195"/>
                    <a:pt x="1105205" y="304815"/>
                  </a:cubicBezTo>
                  <a:cubicBezTo>
                    <a:pt x="1101491" y="308434"/>
                    <a:pt x="1097109" y="310244"/>
                    <a:pt x="1091966" y="310244"/>
                  </a:cubicBezTo>
                  <a:cubicBezTo>
                    <a:pt x="1086822" y="310244"/>
                    <a:pt x="1082441" y="308434"/>
                    <a:pt x="1078821" y="304815"/>
                  </a:cubicBezTo>
                  <a:cubicBezTo>
                    <a:pt x="1075202" y="301195"/>
                    <a:pt x="1073392" y="296814"/>
                    <a:pt x="1073392" y="291670"/>
                  </a:cubicBezTo>
                  <a:cubicBezTo>
                    <a:pt x="1073392" y="286527"/>
                    <a:pt x="1075202" y="282050"/>
                    <a:pt x="1078821" y="278430"/>
                  </a:cubicBezTo>
                  <a:cubicBezTo>
                    <a:pt x="1082441" y="274716"/>
                    <a:pt x="1086822" y="272906"/>
                    <a:pt x="1091966" y="272906"/>
                  </a:cubicBezTo>
                  <a:close/>
                  <a:moveTo>
                    <a:pt x="1405338" y="189848"/>
                  </a:moveTo>
                  <a:cubicBezTo>
                    <a:pt x="1421149" y="193182"/>
                    <a:pt x="1432960" y="198611"/>
                    <a:pt x="1440771" y="205945"/>
                  </a:cubicBezTo>
                  <a:cubicBezTo>
                    <a:pt x="1451630" y="216232"/>
                    <a:pt x="1456964" y="228900"/>
                    <a:pt x="1456964" y="243759"/>
                  </a:cubicBezTo>
                  <a:cubicBezTo>
                    <a:pt x="1456964" y="254999"/>
                    <a:pt x="1453344" y="265762"/>
                    <a:pt x="1446200" y="276049"/>
                  </a:cubicBezTo>
                  <a:cubicBezTo>
                    <a:pt x="1439056" y="286336"/>
                    <a:pt x="1429246" y="293956"/>
                    <a:pt x="1416768" y="298719"/>
                  </a:cubicBezTo>
                  <a:cubicBezTo>
                    <a:pt x="1404290" y="303481"/>
                    <a:pt x="1385335" y="305862"/>
                    <a:pt x="1359713" y="305862"/>
                  </a:cubicBezTo>
                  <a:lnTo>
                    <a:pt x="1252557" y="305862"/>
                  </a:lnTo>
                  <a:lnTo>
                    <a:pt x="1252557" y="299576"/>
                  </a:lnTo>
                  <a:lnTo>
                    <a:pt x="1261225" y="299576"/>
                  </a:lnTo>
                  <a:cubicBezTo>
                    <a:pt x="1270655" y="299576"/>
                    <a:pt x="1277417" y="296623"/>
                    <a:pt x="1281608" y="290622"/>
                  </a:cubicBezTo>
                  <a:cubicBezTo>
                    <a:pt x="1284180" y="286622"/>
                    <a:pt x="1285514" y="278335"/>
                    <a:pt x="1285514" y="265572"/>
                  </a:cubicBezTo>
                  <a:lnTo>
                    <a:pt x="1285514" y="118887"/>
                  </a:lnTo>
                  <a:cubicBezTo>
                    <a:pt x="1285514" y="104885"/>
                    <a:pt x="1283894" y="96027"/>
                    <a:pt x="1280560" y="92407"/>
                  </a:cubicBezTo>
                  <a:cubicBezTo>
                    <a:pt x="1276179" y="87454"/>
                    <a:pt x="1269702" y="84978"/>
                    <a:pt x="1261225" y="84978"/>
                  </a:cubicBezTo>
                  <a:lnTo>
                    <a:pt x="1252557" y="84978"/>
                  </a:lnTo>
                  <a:lnTo>
                    <a:pt x="1252557" y="78691"/>
                  </a:lnTo>
                  <a:lnTo>
                    <a:pt x="1350760" y="78691"/>
                  </a:lnTo>
                  <a:cubicBezTo>
                    <a:pt x="1369048" y="78691"/>
                    <a:pt x="1383621" y="80025"/>
                    <a:pt x="1394670" y="82692"/>
                  </a:cubicBezTo>
                  <a:cubicBezTo>
                    <a:pt x="1411434" y="86787"/>
                    <a:pt x="1424197" y="93931"/>
                    <a:pt x="1433056" y="104123"/>
                  </a:cubicBezTo>
                  <a:cubicBezTo>
                    <a:pt x="1441914" y="114315"/>
                    <a:pt x="1446295" y="126126"/>
                    <a:pt x="1446295" y="139365"/>
                  </a:cubicBezTo>
                  <a:cubicBezTo>
                    <a:pt x="1446295" y="150700"/>
                    <a:pt x="1442867" y="160892"/>
                    <a:pt x="1435913" y="169845"/>
                  </a:cubicBezTo>
                  <a:cubicBezTo>
                    <a:pt x="1428960" y="178989"/>
                    <a:pt x="1418768" y="185562"/>
                    <a:pt x="1405338" y="189848"/>
                  </a:cubicBezTo>
                  <a:close/>
                  <a:moveTo>
                    <a:pt x="1317613" y="180894"/>
                  </a:moveTo>
                  <a:cubicBezTo>
                    <a:pt x="1321709" y="181656"/>
                    <a:pt x="1326376" y="182228"/>
                    <a:pt x="1331710" y="182609"/>
                  </a:cubicBezTo>
                  <a:cubicBezTo>
                    <a:pt x="1337044" y="182990"/>
                    <a:pt x="1342854" y="183085"/>
                    <a:pt x="1349236" y="183085"/>
                  </a:cubicBezTo>
                  <a:cubicBezTo>
                    <a:pt x="1365619" y="183085"/>
                    <a:pt x="1377906" y="181371"/>
                    <a:pt x="1386097" y="177846"/>
                  </a:cubicBezTo>
                  <a:cubicBezTo>
                    <a:pt x="1394289" y="174417"/>
                    <a:pt x="1400576" y="168988"/>
                    <a:pt x="1404957" y="161654"/>
                  </a:cubicBezTo>
                  <a:cubicBezTo>
                    <a:pt x="1409339" y="154320"/>
                    <a:pt x="1411529" y="146414"/>
                    <a:pt x="1411529" y="137937"/>
                  </a:cubicBezTo>
                  <a:cubicBezTo>
                    <a:pt x="1411529" y="124602"/>
                    <a:pt x="1406100" y="113267"/>
                    <a:pt x="1395337" y="103932"/>
                  </a:cubicBezTo>
                  <a:cubicBezTo>
                    <a:pt x="1384478" y="94598"/>
                    <a:pt x="1368667" y="89835"/>
                    <a:pt x="1347902" y="89835"/>
                  </a:cubicBezTo>
                  <a:cubicBezTo>
                    <a:pt x="1336758" y="89835"/>
                    <a:pt x="1326757" y="91074"/>
                    <a:pt x="1317803" y="93550"/>
                  </a:cubicBezTo>
                  <a:lnTo>
                    <a:pt x="1317803" y="180894"/>
                  </a:lnTo>
                  <a:lnTo>
                    <a:pt x="1317613" y="180894"/>
                  </a:lnTo>
                  <a:close/>
                  <a:moveTo>
                    <a:pt x="1317613" y="289479"/>
                  </a:moveTo>
                  <a:cubicBezTo>
                    <a:pt x="1330472" y="292432"/>
                    <a:pt x="1343235" y="293956"/>
                    <a:pt x="1355903" y="293956"/>
                  </a:cubicBezTo>
                  <a:cubicBezTo>
                    <a:pt x="1376192" y="293956"/>
                    <a:pt x="1391527" y="289384"/>
                    <a:pt x="1402195" y="280335"/>
                  </a:cubicBezTo>
                  <a:cubicBezTo>
                    <a:pt x="1412768" y="271287"/>
                    <a:pt x="1418102" y="260047"/>
                    <a:pt x="1418102" y="246617"/>
                  </a:cubicBezTo>
                  <a:cubicBezTo>
                    <a:pt x="1418102" y="237759"/>
                    <a:pt x="1415720" y="229281"/>
                    <a:pt x="1410863" y="221185"/>
                  </a:cubicBezTo>
                  <a:cubicBezTo>
                    <a:pt x="1406005" y="213089"/>
                    <a:pt x="1398194" y="206612"/>
                    <a:pt x="1387431" y="201945"/>
                  </a:cubicBezTo>
                  <a:cubicBezTo>
                    <a:pt x="1376572" y="197277"/>
                    <a:pt x="1363238" y="194896"/>
                    <a:pt x="1347235" y="194896"/>
                  </a:cubicBezTo>
                  <a:cubicBezTo>
                    <a:pt x="1340282" y="194896"/>
                    <a:pt x="1334377" y="194991"/>
                    <a:pt x="1329424" y="195277"/>
                  </a:cubicBezTo>
                  <a:cubicBezTo>
                    <a:pt x="1324471" y="195563"/>
                    <a:pt x="1320565" y="195944"/>
                    <a:pt x="1317613" y="196420"/>
                  </a:cubicBezTo>
                  <a:lnTo>
                    <a:pt x="1317613" y="289479"/>
                  </a:lnTo>
                  <a:close/>
                  <a:moveTo>
                    <a:pt x="1525258" y="67642"/>
                  </a:moveTo>
                  <a:cubicBezTo>
                    <a:pt x="1529925" y="67642"/>
                    <a:pt x="1533926" y="69261"/>
                    <a:pt x="1537259" y="72595"/>
                  </a:cubicBezTo>
                  <a:cubicBezTo>
                    <a:pt x="1540593" y="75929"/>
                    <a:pt x="1542212" y="79929"/>
                    <a:pt x="1542212" y="84597"/>
                  </a:cubicBezTo>
                  <a:cubicBezTo>
                    <a:pt x="1542212" y="89264"/>
                    <a:pt x="1540593" y="93264"/>
                    <a:pt x="1537259" y="96693"/>
                  </a:cubicBezTo>
                  <a:cubicBezTo>
                    <a:pt x="1533926" y="100027"/>
                    <a:pt x="1529925" y="101742"/>
                    <a:pt x="1525258" y="101742"/>
                  </a:cubicBezTo>
                  <a:cubicBezTo>
                    <a:pt x="1520590" y="101742"/>
                    <a:pt x="1516590" y="100027"/>
                    <a:pt x="1513161" y="96693"/>
                  </a:cubicBezTo>
                  <a:cubicBezTo>
                    <a:pt x="1509827" y="93360"/>
                    <a:pt x="1508113" y="89264"/>
                    <a:pt x="1508113" y="84597"/>
                  </a:cubicBezTo>
                  <a:cubicBezTo>
                    <a:pt x="1508113" y="79929"/>
                    <a:pt x="1509732" y="75929"/>
                    <a:pt x="1513066" y="72595"/>
                  </a:cubicBezTo>
                  <a:cubicBezTo>
                    <a:pt x="1516399" y="69357"/>
                    <a:pt x="1520495" y="67642"/>
                    <a:pt x="1525258" y="67642"/>
                  </a:cubicBezTo>
                  <a:close/>
                  <a:moveTo>
                    <a:pt x="1539260" y="147938"/>
                  </a:moveTo>
                  <a:lnTo>
                    <a:pt x="1539260" y="271191"/>
                  </a:lnTo>
                  <a:cubicBezTo>
                    <a:pt x="1539260" y="280812"/>
                    <a:pt x="1539926" y="287193"/>
                    <a:pt x="1541355" y="290432"/>
                  </a:cubicBezTo>
                  <a:cubicBezTo>
                    <a:pt x="1542784" y="293575"/>
                    <a:pt x="1544784" y="295956"/>
                    <a:pt x="1547546" y="297480"/>
                  </a:cubicBezTo>
                  <a:cubicBezTo>
                    <a:pt x="1550309" y="299004"/>
                    <a:pt x="1555261" y="299766"/>
                    <a:pt x="1562501" y="299766"/>
                  </a:cubicBezTo>
                  <a:lnTo>
                    <a:pt x="1562501" y="305862"/>
                  </a:lnTo>
                  <a:lnTo>
                    <a:pt x="1487920" y="305862"/>
                  </a:lnTo>
                  <a:lnTo>
                    <a:pt x="1487920" y="299766"/>
                  </a:lnTo>
                  <a:cubicBezTo>
                    <a:pt x="1495444" y="299766"/>
                    <a:pt x="1500493" y="299004"/>
                    <a:pt x="1503064" y="297576"/>
                  </a:cubicBezTo>
                  <a:cubicBezTo>
                    <a:pt x="1505636" y="296147"/>
                    <a:pt x="1507636" y="293766"/>
                    <a:pt x="1509160" y="290432"/>
                  </a:cubicBezTo>
                  <a:cubicBezTo>
                    <a:pt x="1510685" y="287098"/>
                    <a:pt x="1511447" y="280716"/>
                    <a:pt x="1511447" y="271191"/>
                  </a:cubicBezTo>
                  <a:lnTo>
                    <a:pt x="1511447" y="212136"/>
                  </a:lnTo>
                  <a:cubicBezTo>
                    <a:pt x="1511447" y="195468"/>
                    <a:pt x="1510970" y="184704"/>
                    <a:pt x="1509922" y="179847"/>
                  </a:cubicBezTo>
                  <a:cubicBezTo>
                    <a:pt x="1509160" y="176227"/>
                    <a:pt x="1507922" y="173751"/>
                    <a:pt x="1506208" y="172417"/>
                  </a:cubicBezTo>
                  <a:cubicBezTo>
                    <a:pt x="1504493" y="170988"/>
                    <a:pt x="1502207" y="170322"/>
                    <a:pt x="1499350" y="170322"/>
                  </a:cubicBezTo>
                  <a:cubicBezTo>
                    <a:pt x="1496206" y="170322"/>
                    <a:pt x="1492397" y="171179"/>
                    <a:pt x="1487920" y="172893"/>
                  </a:cubicBezTo>
                  <a:lnTo>
                    <a:pt x="1485729" y="166797"/>
                  </a:lnTo>
                  <a:lnTo>
                    <a:pt x="1531830" y="148033"/>
                  </a:lnTo>
                  <a:lnTo>
                    <a:pt x="1539260" y="148033"/>
                  </a:lnTo>
                  <a:lnTo>
                    <a:pt x="1539260" y="147938"/>
                  </a:lnTo>
                  <a:close/>
                  <a:moveTo>
                    <a:pt x="1597743" y="210231"/>
                  </a:moveTo>
                  <a:cubicBezTo>
                    <a:pt x="1597648" y="232996"/>
                    <a:pt x="1603172" y="250808"/>
                    <a:pt x="1614412" y="263857"/>
                  </a:cubicBezTo>
                  <a:cubicBezTo>
                    <a:pt x="1625556" y="276716"/>
                    <a:pt x="1638605" y="283193"/>
                    <a:pt x="1653750" y="283193"/>
                  </a:cubicBezTo>
                  <a:cubicBezTo>
                    <a:pt x="1663751" y="283193"/>
                    <a:pt x="1672514" y="280431"/>
                    <a:pt x="1679944" y="274906"/>
                  </a:cubicBezTo>
                  <a:cubicBezTo>
                    <a:pt x="1687373" y="269382"/>
                    <a:pt x="1693660" y="259952"/>
                    <a:pt x="1698708" y="246522"/>
                  </a:cubicBezTo>
                  <a:lnTo>
                    <a:pt x="1703756" y="249760"/>
                  </a:lnTo>
                  <a:cubicBezTo>
                    <a:pt x="1701470" y="265000"/>
                    <a:pt x="1694707" y="279002"/>
                    <a:pt x="1683468" y="291575"/>
                  </a:cubicBezTo>
                  <a:cubicBezTo>
                    <a:pt x="1672228" y="304148"/>
                    <a:pt x="1658131" y="310434"/>
                    <a:pt x="1641082" y="310434"/>
                  </a:cubicBezTo>
                  <a:cubicBezTo>
                    <a:pt x="1622603" y="310434"/>
                    <a:pt x="1606887" y="303195"/>
                    <a:pt x="1593743" y="288813"/>
                  </a:cubicBezTo>
                  <a:cubicBezTo>
                    <a:pt x="1580693" y="274430"/>
                    <a:pt x="1574121" y="255094"/>
                    <a:pt x="1574121" y="230901"/>
                  </a:cubicBezTo>
                  <a:cubicBezTo>
                    <a:pt x="1574121" y="204707"/>
                    <a:pt x="1580884" y="184228"/>
                    <a:pt x="1594314" y="169560"/>
                  </a:cubicBezTo>
                  <a:cubicBezTo>
                    <a:pt x="1607744" y="154891"/>
                    <a:pt x="1624603" y="147557"/>
                    <a:pt x="1644797" y="147557"/>
                  </a:cubicBezTo>
                  <a:cubicBezTo>
                    <a:pt x="1662037" y="147557"/>
                    <a:pt x="1676229" y="153177"/>
                    <a:pt x="1687183" y="164511"/>
                  </a:cubicBezTo>
                  <a:cubicBezTo>
                    <a:pt x="1698232" y="175846"/>
                    <a:pt x="1703661" y="190991"/>
                    <a:pt x="1703661" y="210041"/>
                  </a:cubicBezTo>
                  <a:lnTo>
                    <a:pt x="1597743" y="210041"/>
                  </a:lnTo>
                  <a:lnTo>
                    <a:pt x="1597743" y="210231"/>
                  </a:lnTo>
                  <a:close/>
                  <a:moveTo>
                    <a:pt x="1597743" y="200421"/>
                  </a:moveTo>
                  <a:lnTo>
                    <a:pt x="1668704" y="200421"/>
                  </a:lnTo>
                  <a:cubicBezTo>
                    <a:pt x="1668228" y="190610"/>
                    <a:pt x="1667085" y="183657"/>
                    <a:pt x="1665275" y="179751"/>
                  </a:cubicBezTo>
                  <a:cubicBezTo>
                    <a:pt x="1662513" y="173465"/>
                    <a:pt x="1658322" y="168607"/>
                    <a:pt x="1652797" y="164988"/>
                  </a:cubicBezTo>
                  <a:cubicBezTo>
                    <a:pt x="1647273" y="161368"/>
                    <a:pt x="1641463" y="159654"/>
                    <a:pt x="1635367" y="159654"/>
                  </a:cubicBezTo>
                  <a:cubicBezTo>
                    <a:pt x="1626127" y="159654"/>
                    <a:pt x="1617841" y="163273"/>
                    <a:pt x="1610602" y="170417"/>
                  </a:cubicBezTo>
                  <a:cubicBezTo>
                    <a:pt x="1603268" y="177656"/>
                    <a:pt x="1598981" y="187657"/>
                    <a:pt x="1597743" y="200421"/>
                  </a:cubicBezTo>
                  <a:close/>
                  <a:moveTo>
                    <a:pt x="1630890" y="78977"/>
                  </a:moveTo>
                  <a:lnTo>
                    <a:pt x="1661656" y="78977"/>
                  </a:lnTo>
                  <a:lnTo>
                    <a:pt x="1693469" y="134317"/>
                  </a:lnTo>
                  <a:lnTo>
                    <a:pt x="1688231" y="134317"/>
                  </a:lnTo>
                  <a:lnTo>
                    <a:pt x="1642510" y="98789"/>
                  </a:lnTo>
                  <a:lnTo>
                    <a:pt x="1604125" y="134317"/>
                  </a:lnTo>
                  <a:lnTo>
                    <a:pt x="1599362" y="134317"/>
                  </a:lnTo>
                  <a:lnTo>
                    <a:pt x="1630890" y="78977"/>
                  </a:lnTo>
                  <a:close/>
                  <a:moveTo>
                    <a:pt x="1635938" y="56212"/>
                  </a:moveTo>
                  <a:lnTo>
                    <a:pt x="1629938" y="56212"/>
                  </a:lnTo>
                  <a:lnTo>
                    <a:pt x="1647844" y="205"/>
                  </a:lnTo>
                  <a:lnTo>
                    <a:pt x="1685182" y="205"/>
                  </a:lnTo>
                  <a:lnTo>
                    <a:pt x="1635938" y="56212"/>
                  </a:lnTo>
                  <a:close/>
                  <a:moveTo>
                    <a:pt x="1768907" y="102027"/>
                  </a:moveTo>
                  <a:lnTo>
                    <a:pt x="1768907" y="152319"/>
                  </a:lnTo>
                  <a:lnTo>
                    <a:pt x="1804817" y="152319"/>
                  </a:lnTo>
                  <a:lnTo>
                    <a:pt x="1804817" y="164035"/>
                  </a:lnTo>
                  <a:lnTo>
                    <a:pt x="1768907" y="164035"/>
                  </a:lnTo>
                  <a:lnTo>
                    <a:pt x="1768907" y="263476"/>
                  </a:lnTo>
                  <a:cubicBezTo>
                    <a:pt x="1768907" y="273477"/>
                    <a:pt x="1770336" y="280240"/>
                    <a:pt x="1773193" y="283669"/>
                  </a:cubicBezTo>
                  <a:cubicBezTo>
                    <a:pt x="1776051" y="287098"/>
                    <a:pt x="1779766" y="288813"/>
                    <a:pt x="1784243" y="288813"/>
                  </a:cubicBezTo>
                  <a:cubicBezTo>
                    <a:pt x="1787957" y="288813"/>
                    <a:pt x="1791481" y="287670"/>
                    <a:pt x="1795006" y="285384"/>
                  </a:cubicBezTo>
                  <a:cubicBezTo>
                    <a:pt x="1798435" y="283098"/>
                    <a:pt x="1801197" y="279764"/>
                    <a:pt x="1803007" y="275287"/>
                  </a:cubicBezTo>
                  <a:lnTo>
                    <a:pt x="1809579" y="275287"/>
                  </a:lnTo>
                  <a:cubicBezTo>
                    <a:pt x="1805578" y="286241"/>
                    <a:pt x="1800054" y="294432"/>
                    <a:pt x="1792910" y="299957"/>
                  </a:cubicBezTo>
                  <a:cubicBezTo>
                    <a:pt x="1785767" y="305481"/>
                    <a:pt x="1778432" y="308339"/>
                    <a:pt x="1770907" y="308339"/>
                  </a:cubicBezTo>
                  <a:cubicBezTo>
                    <a:pt x="1765764" y="308339"/>
                    <a:pt x="1760716" y="306910"/>
                    <a:pt x="1755763" y="304053"/>
                  </a:cubicBezTo>
                  <a:cubicBezTo>
                    <a:pt x="1750810" y="301195"/>
                    <a:pt x="1747190" y="297099"/>
                    <a:pt x="1744904" y="291861"/>
                  </a:cubicBezTo>
                  <a:cubicBezTo>
                    <a:pt x="1742618" y="286622"/>
                    <a:pt x="1741380" y="278430"/>
                    <a:pt x="1741380" y="267286"/>
                  </a:cubicBezTo>
                  <a:lnTo>
                    <a:pt x="1741380" y="164130"/>
                  </a:lnTo>
                  <a:lnTo>
                    <a:pt x="1717091" y="164130"/>
                  </a:lnTo>
                  <a:lnTo>
                    <a:pt x="1717091" y="158606"/>
                  </a:lnTo>
                  <a:cubicBezTo>
                    <a:pt x="1723187" y="156129"/>
                    <a:pt x="1729378" y="151938"/>
                    <a:pt x="1735856" y="146128"/>
                  </a:cubicBezTo>
                  <a:cubicBezTo>
                    <a:pt x="1742332" y="140318"/>
                    <a:pt x="1748047" y="133365"/>
                    <a:pt x="1753001" y="125268"/>
                  </a:cubicBezTo>
                  <a:cubicBezTo>
                    <a:pt x="1755572" y="120982"/>
                    <a:pt x="1759192" y="113267"/>
                    <a:pt x="1763764" y="102027"/>
                  </a:cubicBezTo>
                  <a:lnTo>
                    <a:pt x="1768907" y="102027"/>
                  </a:lnTo>
                  <a:close/>
                  <a:moveTo>
                    <a:pt x="1946453" y="249855"/>
                  </a:moveTo>
                  <a:cubicBezTo>
                    <a:pt x="1937023" y="245283"/>
                    <a:pt x="1929785" y="238902"/>
                    <a:pt x="1924831" y="230710"/>
                  </a:cubicBezTo>
                  <a:cubicBezTo>
                    <a:pt x="1919783" y="222519"/>
                    <a:pt x="1917307" y="213470"/>
                    <a:pt x="1917307" y="203564"/>
                  </a:cubicBezTo>
                  <a:cubicBezTo>
                    <a:pt x="1917307" y="188419"/>
                    <a:pt x="1923022" y="175275"/>
                    <a:pt x="1934452" y="164321"/>
                  </a:cubicBezTo>
                  <a:cubicBezTo>
                    <a:pt x="1945882" y="153367"/>
                    <a:pt x="1960550" y="147843"/>
                    <a:pt x="1978457" y="147843"/>
                  </a:cubicBezTo>
                  <a:cubicBezTo>
                    <a:pt x="1993031" y="147843"/>
                    <a:pt x="2005699" y="151462"/>
                    <a:pt x="2016367" y="158606"/>
                  </a:cubicBezTo>
                  <a:lnTo>
                    <a:pt x="2048847" y="158606"/>
                  </a:lnTo>
                  <a:cubicBezTo>
                    <a:pt x="2053705" y="158606"/>
                    <a:pt x="2056467" y="158796"/>
                    <a:pt x="2057229" y="159082"/>
                  </a:cubicBezTo>
                  <a:cubicBezTo>
                    <a:pt x="2057991" y="159368"/>
                    <a:pt x="2058563" y="159844"/>
                    <a:pt x="2058943" y="160416"/>
                  </a:cubicBezTo>
                  <a:cubicBezTo>
                    <a:pt x="2059515" y="161463"/>
                    <a:pt x="2059801" y="163273"/>
                    <a:pt x="2059801" y="165750"/>
                  </a:cubicBezTo>
                  <a:cubicBezTo>
                    <a:pt x="2059801" y="168702"/>
                    <a:pt x="2059515" y="170798"/>
                    <a:pt x="2059039" y="171846"/>
                  </a:cubicBezTo>
                  <a:cubicBezTo>
                    <a:pt x="2058658" y="172417"/>
                    <a:pt x="2058086" y="172893"/>
                    <a:pt x="2057229" y="173179"/>
                  </a:cubicBezTo>
                  <a:cubicBezTo>
                    <a:pt x="2056467" y="173465"/>
                    <a:pt x="2053610" y="173655"/>
                    <a:pt x="2048752" y="173655"/>
                  </a:cubicBezTo>
                  <a:lnTo>
                    <a:pt x="2028844" y="173655"/>
                  </a:lnTo>
                  <a:cubicBezTo>
                    <a:pt x="2035131" y="181656"/>
                    <a:pt x="2038179" y="191943"/>
                    <a:pt x="2038179" y="204421"/>
                  </a:cubicBezTo>
                  <a:cubicBezTo>
                    <a:pt x="2038179" y="218709"/>
                    <a:pt x="2032750" y="230901"/>
                    <a:pt x="2021796" y="241092"/>
                  </a:cubicBezTo>
                  <a:cubicBezTo>
                    <a:pt x="2010842" y="251284"/>
                    <a:pt x="1996174" y="256332"/>
                    <a:pt x="1977695" y="256332"/>
                  </a:cubicBezTo>
                  <a:cubicBezTo>
                    <a:pt x="1970170" y="256332"/>
                    <a:pt x="1962455" y="255285"/>
                    <a:pt x="1954454" y="253094"/>
                  </a:cubicBezTo>
                  <a:cubicBezTo>
                    <a:pt x="1949501" y="257285"/>
                    <a:pt x="1946168" y="260904"/>
                    <a:pt x="1944453" y="264143"/>
                  </a:cubicBezTo>
                  <a:cubicBezTo>
                    <a:pt x="1942739" y="267286"/>
                    <a:pt x="1941881" y="270048"/>
                    <a:pt x="1941881" y="272334"/>
                  </a:cubicBezTo>
                  <a:cubicBezTo>
                    <a:pt x="1941881" y="274239"/>
                    <a:pt x="1942834" y="276049"/>
                    <a:pt x="1944739" y="277859"/>
                  </a:cubicBezTo>
                  <a:cubicBezTo>
                    <a:pt x="1946644" y="279669"/>
                    <a:pt x="1950263" y="280907"/>
                    <a:pt x="1955597" y="281764"/>
                  </a:cubicBezTo>
                  <a:cubicBezTo>
                    <a:pt x="1958645" y="282145"/>
                    <a:pt x="1966456" y="282526"/>
                    <a:pt x="1978934" y="283002"/>
                  </a:cubicBezTo>
                  <a:cubicBezTo>
                    <a:pt x="2001984" y="283479"/>
                    <a:pt x="2016843" y="284336"/>
                    <a:pt x="2023606" y="285384"/>
                  </a:cubicBezTo>
                  <a:cubicBezTo>
                    <a:pt x="2033988" y="286812"/>
                    <a:pt x="2042370" y="290622"/>
                    <a:pt x="2048561" y="296814"/>
                  </a:cubicBezTo>
                  <a:cubicBezTo>
                    <a:pt x="2054752" y="303100"/>
                    <a:pt x="2057896" y="310815"/>
                    <a:pt x="2057896" y="320055"/>
                  </a:cubicBezTo>
                  <a:cubicBezTo>
                    <a:pt x="2057896" y="332628"/>
                    <a:pt x="2051990" y="344439"/>
                    <a:pt x="2040179" y="355488"/>
                  </a:cubicBezTo>
                  <a:cubicBezTo>
                    <a:pt x="2022748" y="371775"/>
                    <a:pt x="1999984" y="379872"/>
                    <a:pt x="1971980" y="379872"/>
                  </a:cubicBezTo>
                  <a:cubicBezTo>
                    <a:pt x="1950454" y="379872"/>
                    <a:pt x="1932261" y="375014"/>
                    <a:pt x="1917402" y="365298"/>
                  </a:cubicBezTo>
                  <a:cubicBezTo>
                    <a:pt x="1909020" y="359774"/>
                    <a:pt x="1904924" y="353964"/>
                    <a:pt x="1904924" y="347868"/>
                  </a:cubicBezTo>
                  <a:cubicBezTo>
                    <a:pt x="1904924" y="345201"/>
                    <a:pt x="1905496" y="342534"/>
                    <a:pt x="1906734" y="339867"/>
                  </a:cubicBezTo>
                  <a:cubicBezTo>
                    <a:pt x="1908639" y="335771"/>
                    <a:pt x="1912544" y="330056"/>
                    <a:pt x="1918450" y="322722"/>
                  </a:cubicBezTo>
                  <a:cubicBezTo>
                    <a:pt x="1919212" y="321674"/>
                    <a:pt x="1924927" y="315578"/>
                    <a:pt x="1935595" y="304529"/>
                  </a:cubicBezTo>
                  <a:cubicBezTo>
                    <a:pt x="1929785" y="301100"/>
                    <a:pt x="1925593" y="297957"/>
                    <a:pt x="1923212" y="295194"/>
                  </a:cubicBezTo>
                  <a:cubicBezTo>
                    <a:pt x="1920831" y="292432"/>
                    <a:pt x="1919593" y="289384"/>
                    <a:pt x="1919593" y="285860"/>
                  </a:cubicBezTo>
                  <a:cubicBezTo>
                    <a:pt x="1919593" y="281955"/>
                    <a:pt x="1921212" y="277383"/>
                    <a:pt x="1924355" y="272144"/>
                  </a:cubicBezTo>
                  <a:cubicBezTo>
                    <a:pt x="1927594" y="266905"/>
                    <a:pt x="1934928" y="259475"/>
                    <a:pt x="1946453" y="249855"/>
                  </a:cubicBezTo>
                  <a:close/>
                  <a:moveTo>
                    <a:pt x="1975409" y="155939"/>
                  </a:moveTo>
                  <a:cubicBezTo>
                    <a:pt x="1967218" y="155939"/>
                    <a:pt x="1960264" y="159273"/>
                    <a:pt x="1954740" y="165845"/>
                  </a:cubicBezTo>
                  <a:cubicBezTo>
                    <a:pt x="1949215" y="172417"/>
                    <a:pt x="1946358" y="182514"/>
                    <a:pt x="1946358" y="196134"/>
                  </a:cubicBezTo>
                  <a:cubicBezTo>
                    <a:pt x="1946358" y="213755"/>
                    <a:pt x="1950168" y="227472"/>
                    <a:pt x="1957693" y="237187"/>
                  </a:cubicBezTo>
                  <a:cubicBezTo>
                    <a:pt x="1963503" y="244521"/>
                    <a:pt x="1970932" y="248236"/>
                    <a:pt x="1979886" y="248236"/>
                  </a:cubicBezTo>
                  <a:cubicBezTo>
                    <a:pt x="1988363" y="248236"/>
                    <a:pt x="1995221" y="245093"/>
                    <a:pt x="2000746" y="238711"/>
                  </a:cubicBezTo>
                  <a:cubicBezTo>
                    <a:pt x="2006175" y="232329"/>
                    <a:pt x="2008937" y="222328"/>
                    <a:pt x="2008937" y="208612"/>
                  </a:cubicBezTo>
                  <a:cubicBezTo>
                    <a:pt x="2008937" y="190991"/>
                    <a:pt x="2005127" y="177084"/>
                    <a:pt x="1997507" y="166893"/>
                  </a:cubicBezTo>
                  <a:cubicBezTo>
                    <a:pt x="1991697" y="159654"/>
                    <a:pt x="1984363" y="155939"/>
                    <a:pt x="1975409" y="155939"/>
                  </a:cubicBezTo>
                  <a:close/>
                  <a:moveTo>
                    <a:pt x="1944643" y="305767"/>
                  </a:moveTo>
                  <a:cubicBezTo>
                    <a:pt x="1939500" y="311387"/>
                    <a:pt x="1935595" y="316721"/>
                    <a:pt x="1932928" y="321579"/>
                  </a:cubicBezTo>
                  <a:cubicBezTo>
                    <a:pt x="1930261" y="326532"/>
                    <a:pt x="1928927" y="331008"/>
                    <a:pt x="1928927" y="335199"/>
                  </a:cubicBezTo>
                  <a:cubicBezTo>
                    <a:pt x="1928927" y="340533"/>
                    <a:pt x="1932166" y="345296"/>
                    <a:pt x="1938643" y="349296"/>
                  </a:cubicBezTo>
                  <a:cubicBezTo>
                    <a:pt x="1949787" y="356154"/>
                    <a:pt x="1965884" y="359583"/>
                    <a:pt x="1987030" y="359583"/>
                  </a:cubicBezTo>
                  <a:cubicBezTo>
                    <a:pt x="2007032" y="359583"/>
                    <a:pt x="2021891" y="356059"/>
                    <a:pt x="2031416" y="348915"/>
                  </a:cubicBezTo>
                  <a:cubicBezTo>
                    <a:pt x="2041036" y="341867"/>
                    <a:pt x="2045799" y="334247"/>
                    <a:pt x="2045799" y="326246"/>
                  </a:cubicBezTo>
                  <a:cubicBezTo>
                    <a:pt x="2045799" y="320531"/>
                    <a:pt x="2042942" y="316340"/>
                    <a:pt x="2037131" y="313863"/>
                  </a:cubicBezTo>
                  <a:cubicBezTo>
                    <a:pt x="2031416" y="311387"/>
                    <a:pt x="2019891" y="309958"/>
                    <a:pt x="2002746" y="309577"/>
                  </a:cubicBezTo>
                  <a:cubicBezTo>
                    <a:pt x="1977600" y="309006"/>
                    <a:pt x="1958264" y="307672"/>
                    <a:pt x="1944643" y="305767"/>
                  </a:cubicBezTo>
                  <a:close/>
                  <a:moveTo>
                    <a:pt x="2129524" y="147938"/>
                  </a:moveTo>
                  <a:lnTo>
                    <a:pt x="2129524" y="271191"/>
                  </a:lnTo>
                  <a:cubicBezTo>
                    <a:pt x="2129524" y="280812"/>
                    <a:pt x="2130286" y="287193"/>
                    <a:pt x="2131715" y="290432"/>
                  </a:cubicBezTo>
                  <a:cubicBezTo>
                    <a:pt x="2133239" y="293575"/>
                    <a:pt x="2135334" y="295956"/>
                    <a:pt x="2138001" y="297480"/>
                  </a:cubicBezTo>
                  <a:cubicBezTo>
                    <a:pt x="2140763" y="299004"/>
                    <a:pt x="2145716" y="299766"/>
                    <a:pt x="2152955" y="299766"/>
                  </a:cubicBezTo>
                  <a:lnTo>
                    <a:pt x="2152955" y="305862"/>
                  </a:lnTo>
                  <a:lnTo>
                    <a:pt x="2078374" y="305862"/>
                  </a:lnTo>
                  <a:lnTo>
                    <a:pt x="2078374" y="299766"/>
                  </a:lnTo>
                  <a:cubicBezTo>
                    <a:pt x="2085899" y="299766"/>
                    <a:pt x="2090947" y="299004"/>
                    <a:pt x="2093519" y="297576"/>
                  </a:cubicBezTo>
                  <a:cubicBezTo>
                    <a:pt x="2096091" y="296147"/>
                    <a:pt x="2098091" y="293766"/>
                    <a:pt x="2099615" y="290432"/>
                  </a:cubicBezTo>
                  <a:cubicBezTo>
                    <a:pt x="2101139" y="287098"/>
                    <a:pt x="2101901" y="280716"/>
                    <a:pt x="2101901" y="271191"/>
                  </a:cubicBezTo>
                  <a:lnTo>
                    <a:pt x="2101901" y="212136"/>
                  </a:lnTo>
                  <a:cubicBezTo>
                    <a:pt x="2101901" y="195468"/>
                    <a:pt x="2101425" y="184704"/>
                    <a:pt x="2100377" y="179847"/>
                  </a:cubicBezTo>
                  <a:cubicBezTo>
                    <a:pt x="2099615" y="176227"/>
                    <a:pt x="2098377" y="173751"/>
                    <a:pt x="2096663" y="172417"/>
                  </a:cubicBezTo>
                  <a:cubicBezTo>
                    <a:pt x="2094948" y="170988"/>
                    <a:pt x="2092662" y="170322"/>
                    <a:pt x="2089805" y="170322"/>
                  </a:cubicBezTo>
                  <a:cubicBezTo>
                    <a:pt x="2086661" y="170322"/>
                    <a:pt x="2082851" y="171179"/>
                    <a:pt x="2078374" y="172893"/>
                  </a:cubicBezTo>
                  <a:lnTo>
                    <a:pt x="2076184" y="166797"/>
                  </a:lnTo>
                  <a:lnTo>
                    <a:pt x="2122285" y="148033"/>
                  </a:lnTo>
                  <a:lnTo>
                    <a:pt x="2129524" y="148033"/>
                  </a:lnTo>
                  <a:lnTo>
                    <a:pt x="2129524" y="147938"/>
                  </a:lnTo>
                  <a:close/>
                  <a:moveTo>
                    <a:pt x="2076374" y="76596"/>
                  </a:moveTo>
                  <a:lnTo>
                    <a:pt x="2113712" y="76596"/>
                  </a:lnTo>
                  <a:lnTo>
                    <a:pt x="2131429" y="134317"/>
                  </a:lnTo>
                  <a:lnTo>
                    <a:pt x="2125619" y="134317"/>
                  </a:lnTo>
                  <a:lnTo>
                    <a:pt x="2076374" y="76596"/>
                  </a:lnTo>
                  <a:close/>
                  <a:moveTo>
                    <a:pt x="2227822" y="252237"/>
                  </a:moveTo>
                  <a:lnTo>
                    <a:pt x="2220964" y="252237"/>
                  </a:lnTo>
                  <a:cubicBezTo>
                    <a:pt x="2221726" y="238140"/>
                    <a:pt x="2223536" y="226519"/>
                    <a:pt x="2226203" y="217375"/>
                  </a:cubicBezTo>
                  <a:cubicBezTo>
                    <a:pt x="2228965" y="208231"/>
                    <a:pt x="2234585" y="195372"/>
                    <a:pt x="2243062" y="178894"/>
                  </a:cubicBezTo>
                  <a:cubicBezTo>
                    <a:pt x="2249824" y="166321"/>
                    <a:pt x="2254206" y="156605"/>
                    <a:pt x="2256206" y="149843"/>
                  </a:cubicBezTo>
                  <a:cubicBezTo>
                    <a:pt x="2258207" y="143080"/>
                    <a:pt x="2259159" y="136222"/>
                    <a:pt x="2259159" y="129269"/>
                  </a:cubicBezTo>
                  <a:cubicBezTo>
                    <a:pt x="2259159" y="115077"/>
                    <a:pt x="2255349" y="103837"/>
                    <a:pt x="2247824" y="95455"/>
                  </a:cubicBezTo>
                  <a:cubicBezTo>
                    <a:pt x="2240299" y="87168"/>
                    <a:pt x="2231060" y="82977"/>
                    <a:pt x="2220107" y="82977"/>
                  </a:cubicBezTo>
                  <a:cubicBezTo>
                    <a:pt x="2210391" y="82977"/>
                    <a:pt x="2202771" y="85263"/>
                    <a:pt x="2197151" y="89835"/>
                  </a:cubicBezTo>
                  <a:cubicBezTo>
                    <a:pt x="2191627" y="94407"/>
                    <a:pt x="2188769" y="99360"/>
                    <a:pt x="2188769" y="104694"/>
                  </a:cubicBezTo>
                  <a:cubicBezTo>
                    <a:pt x="2188769" y="108790"/>
                    <a:pt x="2190389" y="113838"/>
                    <a:pt x="2193722" y="119839"/>
                  </a:cubicBezTo>
                  <a:cubicBezTo>
                    <a:pt x="2197056" y="125935"/>
                    <a:pt x="2198675" y="130412"/>
                    <a:pt x="2198675" y="133555"/>
                  </a:cubicBezTo>
                  <a:cubicBezTo>
                    <a:pt x="2198675" y="137651"/>
                    <a:pt x="2197437" y="140985"/>
                    <a:pt x="2194865" y="143747"/>
                  </a:cubicBezTo>
                  <a:cubicBezTo>
                    <a:pt x="2192294" y="146509"/>
                    <a:pt x="2189150" y="147843"/>
                    <a:pt x="2185436" y="147843"/>
                  </a:cubicBezTo>
                  <a:cubicBezTo>
                    <a:pt x="2180768" y="147843"/>
                    <a:pt x="2176577" y="145557"/>
                    <a:pt x="2172672" y="140889"/>
                  </a:cubicBezTo>
                  <a:cubicBezTo>
                    <a:pt x="2168862" y="136317"/>
                    <a:pt x="2166957" y="129840"/>
                    <a:pt x="2166957" y="121458"/>
                  </a:cubicBezTo>
                  <a:cubicBezTo>
                    <a:pt x="2166957" y="108885"/>
                    <a:pt x="2172386" y="97741"/>
                    <a:pt x="2183149" y="88026"/>
                  </a:cubicBezTo>
                  <a:cubicBezTo>
                    <a:pt x="2194008" y="78310"/>
                    <a:pt x="2208677" y="73548"/>
                    <a:pt x="2227250" y="73548"/>
                  </a:cubicBezTo>
                  <a:cubicBezTo>
                    <a:pt x="2250206" y="73548"/>
                    <a:pt x="2267065" y="80215"/>
                    <a:pt x="2277828" y="93645"/>
                  </a:cubicBezTo>
                  <a:cubicBezTo>
                    <a:pt x="2285829" y="103456"/>
                    <a:pt x="2289925" y="114315"/>
                    <a:pt x="2289925" y="126221"/>
                  </a:cubicBezTo>
                  <a:cubicBezTo>
                    <a:pt x="2289925" y="134317"/>
                    <a:pt x="2288115" y="142699"/>
                    <a:pt x="2284495" y="151272"/>
                  </a:cubicBezTo>
                  <a:cubicBezTo>
                    <a:pt x="2280876" y="159844"/>
                    <a:pt x="2274018" y="169941"/>
                    <a:pt x="2263922" y="181561"/>
                  </a:cubicBezTo>
                  <a:cubicBezTo>
                    <a:pt x="2247729" y="199944"/>
                    <a:pt x="2237823" y="212898"/>
                    <a:pt x="2234203" y="220518"/>
                  </a:cubicBezTo>
                  <a:cubicBezTo>
                    <a:pt x="2230870" y="228329"/>
                    <a:pt x="2228679" y="238806"/>
                    <a:pt x="2227822" y="252237"/>
                  </a:cubicBezTo>
                  <a:close/>
                  <a:moveTo>
                    <a:pt x="2225441" y="272906"/>
                  </a:moveTo>
                  <a:cubicBezTo>
                    <a:pt x="2230679" y="272906"/>
                    <a:pt x="2235156" y="274716"/>
                    <a:pt x="2238776" y="278430"/>
                  </a:cubicBezTo>
                  <a:cubicBezTo>
                    <a:pt x="2242395" y="282145"/>
                    <a:pt x="2244205" y="286527"/>
                    <a:pt x="2244205" y="291670"/>
                  </a:cubicBezTo>
                  <a:cubicBezTo>
                    <a:pt x="2244205" y="296814"/>
                    <a:pt x="2242395" y="301195"/>
                    <a:pt x="2238680" y="304815"/>
                  </a:cubicBezTo>
                  <a:cubicBezTo>
                    <a:pt x="2234966" y="308434"/>
                    <a:pt x="2230584" y="310244"/>
                    <a:pt x="2225441" y="310244"/>
                  </a:cubicBezTo>
                  <a:cubicBezTo>
                    <a:pt x="2220297" y="310244"/>
                    <a:pt x="2215916" y="308434"/>
                    <a:pt x="2212296" y="304815"/>
                  </a:cubicBezTo>
                  <a:cubicBezTo>
                    <a:pt x="2208677" y="301195"/>
                    <a:pt x="2206867" y="296814"/>
                    <a:pt x="2206867" y="291670"/>
                  </a:cubicBezTo>
                  <a:cubicBezTo>
                    <a:pt x="2206867" y="286527"/>
                    <a:pt x="2208677" y="282050"/>
                    <a:pt x="2212296" y="278430"/>
                  </a:cubicBezTo>
                  <a:cubicBezTo>
                    <a:pt x="2215916" y="274716"/>
                    <a:pt x="2220297" y="272906"/>
                    <a:pt x="2225441" y="272906"/>
                  </a:cubicBezTo>
                  <a:close/>
                </a:path>
              </a:pathLst>
            </a:custGeom>
            <a:solidFill>
              <a:srgbClr val="22222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grpSp>
        <p:nvGrpSpPr>
          <p:cNvPr id="62" name="Group 61"/>
          <p:cNvGrpSpPr>
            <a:grpSpLocks/>
          </p:cNvGrpSpPr>
          <p:nvPr/>
        </p:nvGrpSpPr>
        <p:grpSpPr bwMode="auto">
          <a:xfrm>
            <a:off x="6022975" y="2987675"/>
            <a:ext cx="3000375" cy="590550"/>
            <a:chOff x="6022942" y="2753995"/>
            <a:chExt cx="3000375" cy="590550"/>
          </a:xfrm>
        </p:grpSpPr>
        <p:sp>
          <p:nvSpPr>
            <p:cNvPr id="34827" name="Freeform: Shape 54"/>
            <p:cNvSpPr>
              <a:spLocks/>
            </p:cNvSpPr>
            <p:nvPr/>
          </p:nvSpPr>
          <p:spPr bwMode="auto">
            <a:xfrm>
              <a:off x="6022942" y="2753995"/>
              <a:ext cx="3000375" cy="590550"/>
            </a:xfrm>
            <a:custGeom>
              <a:avLst/>
              <a:gdLst>
                <a:gd name="T0" fmla="*/ 140422 w 3000375"/>
                <a:gd name="T1" fmla="*/ -1719 h 590550"/>
                <a:gd name="T2" fmla="*/ 2855048 w 3000375"/>
                <a:gd name="T3" fmla="*/ -1719 h 590550"/>
                <a:gd name="T4" fmla="*/ 2997923 w 3000375"/>
                <a:gd name="T5" fmla="*/ 141156 h 590550"/>
                <a:gd name="T6" fmla="*/ 2997923 w 3000375"/>
                <a:gd name="T7" fmla="*/ 445956 h 590550"/>
                <a:gd name="T8" fmla="*/ 2855048 w 3000375"/>
                <a:gd name="T9" fmla="*/ 588831 h 590550"/>
                <a:gd name="T10" fmla="*/ 140422 w 3000375"/>
                <a:gd name="T11" fmla="*/ 588831 h 590550"/>
                <a:gd name="T12" fmla="*/ -2453 w 3000375"/>
                <a:gd name="T13" fmla="*/ 445956 h 590550"/>
                <a:gd name="T14" fmla="*/ -2453 w 3000375"/>
                <a:gd name="T15" fmla="*/ 141156 h 590550"/>
                <a:gd name="T16" fmla="*/ 140422 w 3000375"/>
                <a:gd name="T17" fmla="*/ -1719 h 5905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00375" h="590550">
                  <a:moveTo>
                    <a:pt x="140422" y="-1719"/>
                  </a:moveTo>
                  <a:lnTo>
                    <a:pt x="2855048" y="-1719"/>
                  </a:lnTo>
                  <a:cubicBezTo>
                    <a:pt x="2933915" y="-1719"/>
                    <a:pt x="2997923" y="62289"/>
                    <a:pt x="2997923" y="141156"/>
                  </a:cubicBezTo>
                  <a:lnTo>
                    <a:pt x="2997923" y="445956"/>
                  </a:lnTo>
                  <a:cubicBezTo>
                    <a:pt x="2997923" y="524823"/>
                    <a:pt x="2933915" y="588831"/>
                    <a:pt x="2855048" y="588831"/>
                  </a:cubicBezTo>
                  <a:lnTo>
                    <a:pt x="140422" y="588831"/>
                  </a:lnTo>
                  <a:cubicBezTo>
                    <a:pt x="61555" y="588831"/>
                    <a:pt x="-2453" y="524823"/>
                    <a:pt x="-2453" y="445956"/>
                  </a:cubicBezTo>
                  <a:lnTo>
                    <a:pt x="-2453" y="141156"/>
                  </a:lnTo>
                  <a:cubicBezTo>
                    <a:pt x="-2453" y="62289"/>
                    <a:pt x="61555" y="-1719"/>
                    <a:pt x="140422" y="-1719"/>
                  </a:cubicBezTo>
                  <a:close/>
                </a:path>
              </a:pathLst>
            </a:custGeom>
            <a:solidFill>
              <a:srgbClr val="F3FFBF"/>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34828" name="Freeform: Shape 55"/>
            <p:cNvSpPr>
              <a:spLocks/>
            </p:cNvSpPr>
            <p:nvPr/>
          </p:nvSpPr>
          <p:spPr bwMode="auto">
            <a:xfrm>
              <a:off x="6022942" y="2753995"/>
              <a:ext cx="3000375" cy="590550"/>
            </a:xfrm>
            <a:custGeom>
              <a:avLst/>
              <a:gdLst>
                <a:gd name="T0" fmla="*/ 140422 w 3000375"/>
                <a:gd name="T1" fmla="*/ -1719 h 590550"/>
                <a:gd name="T2" fmla="*/ 2855048 w 3000375"/>
                <a:gd name="T3" fmla="*/ -1719 h 590550"/>
                <a:gd name="T4" fmla="*/ 2997923 w 3000375"/>
                <a:gd name="T5" fmla="*/ 141156 h 590550"/>
                <a:gd name="T6" fmla="*/ 2997923 w 3000375"/>
                <a:gd name="T7" fmla="*/ 445956 h 590550"/>
                <a:gd name="T8" fmla="*/ 2855048 w 3000375"/>
                <a:gd name="T9" fmla="*/ 588831 h 590550"/>
                <a:gd name="T10" fmla="*/ 140422 w 3000375"/>
                <a:gd name="T11" fmla="*/ 588831 h 590550"/>
                <a:gd name="T12" fmla="*/ -2453 w 3000375"/>
                <a:gd name="T13" fmla="*/ 445956 h 590550"/>
                <a:gd name="T14" fmla="*/ -2453 w 3000375"/>
                <a:gd name="T15" fmla="*/ 141156 h 590550"/>
                <a:gd name="T16" fmla="*/ 140422 w 3000375"/>
                <a:gd name="T17" fmla="*/ -1719 h 5905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00375" h="590550">
                  <a:moveTo>
                    <a:pt x="140422" y="-1719"/>
                  </a:moveTo>
                  <a:lnTo>
                    <a:pt x="2855048" y="-1719"/>
                  </a:lnTo>
                  <a:cubicBezTo>
                    <a:pt x="2933915" y="-1719"/>
                    <a:pt x="2997923" y="62289"/>
                    <a:pt x="2997923" y="141156"/>
                  </a:cubicBezTo>
                  <a:lnTo>
                    <a:pt x="2997923" y="445956"/>
                  </a:lnTo>
                  <a:cubicBezTo>
                    <a:pt x="2997923" y="524823"/>
                    <a:pt x="2933915" y="588831"/>
                    <a:pt x="2855048" y="588831"/>
                  </a:cubicBezTo>
                  <a:lnTo>
                    <a:pt x="140422" y="588831"/>
                  </a:lnTo>
                  <a:cubicBezTo>
                    <a:pt x="61555" y="588831"/>
                    <a:pt x="-2453" y="524823"/>
                    <a:pt x="-2453" y="445956"/>
                  </a:cubicBezTo>
                  <a:lnTo>
                    <a:pt x="-2453" y="141156"/>
                  </a:lnTo>
                  <a:cubicBezTo>
                    <a:pt x="-2453" y="62289"/>
                    <a:pt x="61555" y="-1719"/>
                    <a:pt x="140422" y="-1719"/>
                  </a:cubicBezTo>
                  <a:close/>
                </a:path>
              </a:pathLst>
            </a:custGeom>
            <a:noFill/>
            <a:ln w="28575" cap="rnd">
              <a:solidFill>
                <a:srgbClr val="92D4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4829" name="Freeform: Shape 56"/>
            <p:cNvSpPr>
              <a:spLocks/>
            </p:cNvSpPr>
            <p:nvPr/>
          </p:nvSpPr>
          <p:spPr bwMode="auto">
            <a:xfrm>
              <a:off x="6108667" y="2801620"/>
              <a:ext cx="2781300" cy="542925"/>
            </a:xfrm>
            <a:custGeom>
              <a:avLst/>
              <a:gdLst>
                <a:gd name="T0" fmla="*/ 593 w 2781300"/>
                <a:gd name="T1" fmla="*/ 222 h 542925"/>
                <a:gd name="T2" fmla="*/ 2781894 w 2781300"/>
                <a:gd name="T3" fmla="*/ 222 h 542925"/>
                <a:gd name="T4" fmla="*/ 2781894 w 2781300"/>
                <a:gd name="T5" fmla="*/ 543147 h 542925"/>
                <a:gd name="T6" fmla="*/ 593 w 2781300"/>
                <a:gd name="T7" fmla="*/ 543147 h 542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1300" h="542925">
                  <a:moveTo>
                    <a:pt x="593" y="222"/>
                  </a:moveTo>
                  <a:lnTo>
                    <a:pt x="2781894" y="222"/>
                  </a:lnTo>
                  <a:lnTo>
                    <a:pt x="2781894" y="543147"/>
                  </a:lnTo>
                  <a:lnTo>
                    <a:pt x="593" y="543147"/>
                  </a:lnTo>
                  <a:lnTo>
                    <a:pt x="593" y="222"/>
                  </a:lnTo>
                  <a:close/>
                </a:path>
              </a:pathLst>
            </a:custGeom>
            <a:solidFill>
              <a:srgbClr val="000000">
                <a:alpha val="0"/>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34830" name="Freeform: Shape 57"/>
            <p:cNvSpPr>
              <a:spLocks/>
            </p:cNvSpPr>
            <p:nvPr/>
          </p:nvSpPr>
          <p:spPr bwMode="auto">
            <a:xfrm>
              <a:off x="6147625" y="2919348"/>
              <a:ext cx="2703671" cy="312324"/>
            </a:xfrm>
            <a:custGeom>
              <a:avLst/>
              <a:gdLst/>
              <a:ahLst/>
              <a:cxnLst/>
              <a:rect l="0" t="0" r="r" b="b"/>
              <a:pathLst>
                <a:path w="2703671" h="312324">
                  <a:moveTo>
                    <a:pt x="188617" y="11366"/>
                  </a:moveTo>
                  <a:lnTo>
                    <a:pt x="191189" y="64611"/>
                  </a:lnTo>
                  <a:lnTo>
                    <a:pt x="184807" y="64611"/>
                  </a:lnTo>
                  <a:cubicBezTo>
                    <a:pt x="183569" y="55276"/>
                    <a:pt x="181949" y="48609"/>
                    <a:pt x="179854" y="44513"/>
                  </a:cubicBezTo>
                  <a:cubicBezTo>
                    <a:pt x="176425" y="38036"/>
                    <a:pt x="171758" y="33274"/>
                    <a:pt x="166043" y="30226"/>
                  </a:cubicBezTo>
                  <a:cubicBezTo>
                    <a:pt x="160328" y="27178"/>
                    <a:pt x="152708" y="25654"/>
                    <a:pt x="143278" y="25654"/>
                  </a:cubicBezTo>
                  <a:lnTo>
                    <a:pt x="111179" y="25654"/>
                  </a:lnTo>
                  <a:lnTo>
                    <a:pt x="111179" y="199199"/>
                  </a:lnTo>
                  <a:cubicBezTo>
                    <a:pt x="111179" y="213106"/>
                    <a:pt x="112703" y="221774"/>
                    <a:pt x="115751" y="225203"/>
                  </a:cubicBezTo>
                  <a:cubicBezTo>
                    <a:pt x="120037" y="229870"/>
                    <a:pt x="126514" y="232156"/>
                    <a:pt x="135277" y="232156"/>
                  </a:cubicBezTo>
                  <a:lnTo>
                    <a:pt x="143183" y="232156"/>
                  </a:lnTo>
                  <a:lnTo>
                    <a:pt x="143183" y="238442"/>
                  </a:lnTo>
                  <a:lnTo>
                    <a:pt x="46885" y="238442"/>
                  </a:lnTo>
                  <a:lnTo>
                    <a:pt x="46885" y="232156"/>
                  </a:lnTo>
                  <a:lnTo>
                    <a:pt x="54981" y="232156"/>
                  </a:lnTo>
                  <a:cubicBezTo>
                    <a:pt x="64601" y="232156"/>
                    <a:pt x="71459" y="229298"/>
                    <a:pt x="75555" y="223488"/>
                  </a:cubicBezTo>
                  <a:cubicBezTo>
                    <a:pt x="77936" y="219868"/>
                    <a:pt x="79079" y="211772"/>
                    <a:pt x="79175" y="199104"/>
                  </a:cubicBezTo>
                  <a:lnTo>
                    <a:pt x="79175" y="25654"/>
                  </a:lnTo>
                  <a:lnTo>
                    <a:pt x="51838" y="25654"/>
                  </a:lnTo>
                  <a:cubicBezTo>
                    <a:pt x="41265" y="25654"/>
                    <a:pt x="33645" y="26416"/>
                    <a:pt x="29264" y="28035"/>
                  </a:cubicBezTo>
                  <a:cubicBezTo>
                    <a:pt x="23549" y="30131"/>
                    <a:pt x="18500" y="34226"/>
                    <a:pt x="14405" y="40227"/>
                  </a:cubicBezTo>
                  <a:cubicBezTo>
                    <a:pt x="10214" y="46323"/>
                    <a:pt x="7832" y="54419"/>
                    <a:pt x="7070" y="64611"/>
                  </a:cubicBezTo>
                  <a:lnTo>
                    <a:pt x="593" y="64611"/>
                  </a:lnTo>
                  <a:lnTo>
                    <a:pt x="3260" y="11366"/>
                  </a:lnTo>
                  <a:lnTo>
                    <a:pt x="188617" y="11366"/>
                  </a:lnTo>
                  <a:close/>
                  <a:moveTo>
                    <a:pt x="246053" y="317"/>
                  </a:moveTo>
                  <a:lnTo>
                    <a:pt x="246053" y="112522"/>
                  </a:lnTo>
                  <a:cubicBezTo>
                    <a:pt x="258435" y="98901"/>
                    <a:pt x="268246" y="90233"/>
                    <a:pt x="275485" y="86328"/>
                  </a:cubicBezTo>
                  <a:cubicBezTo>
                    <a:pt x="282724" y="82423"/>
                    <a:pt x="289963" y="80518"/>
                    <a:pt x="297202" y="80518"/>
                  </a:cubicBezTo>
                  <a:cubicBezTo>
                    <a:pt x="305965" y="80518"/>
                    <a:pt x="313394" y="82899"/>
                    <a:pt x="319681" y="87757"/>
                  </a:cubicBezTo>
                  <a:cubicBezTo>
                    <a:pt x="325967" y="92615"/>
                    <a:pt x="330539" y="100044"/>
                    <a:pt x="333492" y="110331"/>
                  </a:cubicBezTo>
                  <a:cubicBezTo>
                    <a:pt x="335588" y="117475"/>
                    <a:pt x="336635" y="130619"/>
                    <a:pt x="336635" y="149669"/>
                  </a:cubicBezTo>
                  <a:lnTo>
                    <a:pt x="336635" y="203867"/>
                  </a:lnTo>
                  <a:cubicBezTo>
                    <a:pt x="336635" y="213582"/>
                    <a:pt x="337397" y="220250"/>
                    <a:pt x="339017" y="223774"/>
                  </a:cubicBezTo>
                  <a:cubicBezTo>
                    <a:pt x="340064" y="226441"/>
                    <a:pt x="341969" y="228536"/>
                    <a:pt x="344636" y="230060"/>
                  </a:cubicBezTo>
                  <a:cubicBezTo>
                    <a:pt x="347303" y="231584"/>
                    <a:pt x="352256" y="232346"/>
                    <a:pt x="359400" y="232346"/>
                  </a:cubicBezTo>
                  <a:lnTo>
                    <a:pt x="359400" y="238442"/>
                  </a:lnTo>
                  <a:lnTo>
                    <a:pt x="284057" y="238442"/>
                  </a:lnTo>
                  <a:lnTo>
                    <a:pt x="284057" y="232346"/>
                  </a:lnTo>
                  <a:lnTo>
                    <a:pt x="287677" y="232346"/>
                  </a:lnTo>
                  <a:cubicBezTo>
                    <a:pt x="294821" y="232346"/>
                    <a:pt x="299774" y="231299"/>
                    <a:pt x="302536" y="229108"/>
                  </a:cubicBezTo>
                  <a:cubicBezTo>
                    <a:pt x="305298" y="227012"/>
                    <a:pt x="307203" y="223774"/>
                    <a:pt x="308346" y="219488"/>
                  </a:cubicBezTo>
                  <a:cubicBezTo>
                    <a:pt x="308727" y="217678"/>
                    <a:pt x="308918" y="212439"/>
                    <a:pt x="308918" y="203676"/>
                  </a:cubicBezTo>
                  <a:lnTo>
                    <a:pt x="308918" y="149479"/>
                  </a:lnTo>
                  <a:cubicBezTo>
                    <a:pt x="308918" y="132715"/>
                    <a:pt x="308060" y="121666"/>
                    <a:pt x="306346" y="116427"/>
                  </a:cubicBezTo>
                  <a:cubicBezTo>
                    <a:pt x="304631" y="111188"/>
                    <a:pt x="301869" y="107188"/>
                    <a:pt x="297964" y="104616"/>
                  </a:cubicBezTo>
                  <a:cubicBezTo>
                    <a:pt x="294154" y="101949"/>
                    <a:pt x="289582" y="100711"/>
                    <a:pt x="284153" y="100711"/>
                  </a:cubicBezTo>
                  <a:cubicBezTo>
                    <a:pt x="278723" y="100711"/>
                    <a:pt x="273008" y="102140"/>
                    <a:pt x="267103" y="105092"/>
                  </a:cubicBezTo>
                  <a:cubicBezTo>
                    <a:pt x="261197" y="108045"/>
                    <a:pt x="254149" y="113855"/>
                    <a:pt x="245862" y="122714"/>
                  </a:cubicBezTo>
                  <a:lnTo>
                    <a:pt x="245862" y="203676"/>
                  </a:lnTo>
                  <a:cubicBezTo>
                    <a:pt x="245862" y="214154"/>
                    <a:pt x="246434" y="220726"/>
                    <a:pt x="247577" y="223297"/>
                  </a:cubicBezTo>
                  <a:cubicBezTo>
                    <a:pt x="248720" y="225869"/>
                    <a:pt x="250910" y="227965"/>
                    <a:pt x="254054" y="229679"/>
                  </a:cubicBezTo>
                  <a:cubicBezTo>
                    <a:pt x="257197" y="231394"/>
                    <a:pt x="262721" y="232251"/>
                    <a:pt x="270532" y="232251"/>
                  </a:cubicBezTo>
                  <a:lnTo>
                    <a:pt x="270532" y="238347"/>
                  </a:lnTo>
                  <a:lnTo>
                    <a:pt x="194522" y="238347"/>
                  </a:lnTo>
                  <a:lnTo>
                    <a:pt x="194522" y="232251"/>
                  </a:lnTo>
                  <a:cubicBezTo>
                    <a:pt x="201380" y="232251"/>
                    <a:pt x="206714" y="231203"/>
                    <a:pt x="210620" y="229108"/>
                  </a:cubicBezTo>
                  <a:cubicBezTo>
                    <a:pt x="212906" y="228060"/>
                    <a:pt x="214715" y="225869"/>
                    <a:pt x="216049" y="222821"/>
                  </a:cubicBezTo>
                  <a:cubicBezTo>
                    <a:pt x="217382" y="219678"/>
                    <a:pt x="218049" y="213296"/>
                    <a:pt x="218049" y="203676"/>
                  </a:cubicBezTo>
                  <a:lnTo>
                    <a:pt x="218049" y="64992"/>
                  </a:lnTo>
                  <a:cubicBezTo>
                    <a:pt x="218049" y="47561"/>
                    <a:pt x="217668" y="36798"/>
                    <a:pt x="216811" y="32798"/>
                  </a:cubicBezTo>
                  <a:cubicBezTo>
                    <a:pt x="215954" y="28797"/>
                    <a:pt x="214715" y="26035"/>
                    <a:pt x="212906" y="24606"/>
                  </a:cubicBezTo>
                  <a:cubicBezTo>
                    <a:pt x="211191" y="23177"/>
                    <a:pt x="208905" y="22415"/>
                    <a:pt x="205952" y="22415"/>
                  </a:cubicBezTo>
                  <a:cubicBezTo>
                    <a:pt x="203571" y="22415"/>
                    <a:pt x="199761" y="23273"/>
                    <a:pt x="194522" y="25082"/>
                  </a:cubicBezTo>
                  <a:lnTo>
                    <a:pt x="192332" y="19082"/>
                  </a:lnTo>
                  <a:lnTo>
                    <a:pt x="238147" y="317"/>
                  </a:lnTo>
                  <a:lnTo>
                    <a:pt x="246053" y="317"/>
                  </a:lnTo>
                  <a:close/>
                  <a:moveTo>
                    <a:pt x="447411" y="80613"/>
                  </a:moveTo>
                  <a:cubicBezTo>
                    <a:pt x="470652" y="80613"/>
                    <a:pt x="489321" y="89471"/>
                    <a:pt x="503418" y="107093"/>
                  </a:cubicBezTo>
                  <a:cubicBezTo>
                    <a:pt x="515324" y="122142"/>
                    <a:pt x="521325" y="139478"/>
                    <a:pt x="521325" y="159004"/>
                  </a:cubicBezTo>
                  <a:cubicBezTo>
                    <a:pt x="521325" y="172720"/>
                    <a:pt x="517991" y="186531"/>
                    <a:pt x="511419" y="200628"/>
                  </a:cubicBezTo>
                  <a:cubicBezTo>
                    <a:pt x="504847" y="214630"/>
                    <a:pt x="495798" y="225298"/>
                    <a:pt x="484273" y="232442"/>
                  </a:cubicBezTo>
                  <a:cubicBezTo>
                    <a:pt x="472748" y="239681"/>
                    <a:pt x="459889" y="243205"/>
                    <a:pt x="445697" y="243205"/>
                  </a:cubicBezTo>
                  <a:cubicBezTo>
                    <a:pt x="422551" y="243205"/>
                    <a:pt x="404263" y="233966"/>
                    <a:pt x="390642" y="215487"/>
                  </a:cubicBezTo>
                  <a:cubicBezTo>
                    <a:pt x="379117" y="199866"/>
                    <a:pt x="373402" y="182531"/>
                    <a:pt x="373402" y="163290"/>
                  </a:cubicBezTo>
                  <a:cubicBezTo>
                    <a:pt x="373402" y="149193"/>
                    <a:pt x="376831" y="135191"/>
                    <a:pt x="383784" y="121285"/>
                  </a:cubicBezTo>
                  <a:cubicBezTo>
                    <a:pt x="390737" y="107378"/>
                    <a:pt x="399881" y="97091"/>
                    <a:pt x="411311" y="90519"/>
                  </a:cubicBezTo>
                  <a:cubicBezTo>
                    <a:pt x="422646" y="83852"/>
                    <a:pt x="434743" y="80613"/>
                    <a:pt x="447411" y="80613"/>
                  </a:cubicBezTo>
                  <a:close/>
                  <a:moveTo>
                    <a:pt x="442172" y="91472"/>
                  </a:moveTo>
                  <a:cubicBezTo>
                    <a:pt x="436362" y="91472"/>
                    <a:pt x="430361" y="93186"/>
                    <a:pt x="424361" y="96710"/>
                  </a:cubicBezTo>
                  <a:cubicBezTo>
                    <a:pt x="418360" y="100235"/>
                    <a:pt x="413502" y="106426"/>
                    <a:pt x="409883" y="115284"/>
                  </a:cubicBezTo>
                  <a:cubicBezTo>
                    <a:pt x="406263" y="124142"/>
                    <a:pt x="404358" y="135382"/>
                    <a:pt x="404358" y="149193"/>
                  </a:cubicBezTo>
                  <a:cubicBezTo>
                    <a:pt x="404358" y="171482"/>
                    <a:pt x="408835" y="190817"/>
                    <a:pt x="417693" y="207010"/>
                  </a:cubicBezTo>
                  <a:cubicBezTo>
                    <a:pt x="426551" y="223202"/>
                    <a:pt x="438267" y="231299"/>
                    <a:pt x="452745" y="231299"/>
                  </a:cubicBezTo>
                  <a:cubicBezTo>
                    <a:pt x="463604" y="231299"/>
                    <a:pt x="472462" y="226822"/>
                    <a:pt x="479510" y="217868"/>
                  </a:cubicBezTo>
                  <a:cubicBezTo>
                    <a:pt x="486559" y="208915"/>
                    <a:pt x="490083" y="193580"/>
                    <a:pt x="490083" y="171767"/>
                  </a:cubicBezTo>
                  <a:cubicBezTo>
                    <a:pt x="490083" y="144621"/>
                    <a:pt x="484273" y="123190"/>
                    <a:pt x="472557" y="107474"/>
                  </a:cubicBezTo>
                  <a:cubicBezTo>
                    <a:pt x="464651" y="96806"/>
                    <a:pt x="454460" y="91472"/>
                    <a:pt x="442172" y="91472"/>
                  </a:cubicBezTo>
                  <a:close/>
                  <a:moveTo>
                    <a:pt x="431314" y="11652"/>
                  </a:moveTo>
                  <a:lnTo>
                    <a:pt x="462080" y="11652"/>
                  </a:lnTo>
                  <a:lnTo>
                    <a:pt x="493893" y="66992"/>
                  </a:lnTo>
                  <a:lnTo>
                    <a:pt x="488654" y="66992"/>
                  </a:lnTo>
                  <a:lnTo>
                    <a:pt x="442934" y="31464"/>
                  </a:lnTo>
                  <a:lnTo>
                    <a:pt x="404549" y="66992"/>
                  </a:lnTo>
                  <a:lnTo>
                    <a:pt x="399786" y="66992"/>
                  </a:lnTo>
                  <a:lnTo>
                    <a:pt x="431314" y="11652"/>
                  </a:lnTo>
                  <a:close/>
                  <a:moveTo>
                    <a:pt x="588476" y="112998"/>
                  </a:moveTo>
                  <a:cubicBezTo>
                    <a:pt x="606574" y="91376"/>
                    <a:pt x="623719" y="80518"/>
                    <a:pt x="640007" y="80518"/>
                  </a:cubicBezTo>
                  <a:cubicBezTo>
                    <a:pt x="648293" y="80518"/>
                    <a:pt x="655532" y="82613"/>
                    <a:pt x="661628" y="86804"/>
                  </a:cubicBezTo>
                  <a:cubicBezTo>
                    <a:pt x="667724" y="90995"/>
                    <a:pt x="672487" y="97853"/>
                    <a:pt x="676106" y="107474"/>
                  </a:cubicBezTo>
                  <a:cubicBezTo>
                    <a:pt x="678488" y="114236"/>
                    <a:pt x="679726" y="124523"/>
                    <a:pt x="679726" y="138239"/>
                  </a:cubicBezTo>
                  <a:lnTo>
                    <a:pt x="679726" y="203676"/>
                  </a:lnTo>
                  <a:cubicBezTo>
                    <a:pt x="679726" y="213392"/>
                    <a:pt x="680488" y="219964"/>
                    <a:pt x="682107" y="223488"/>
                  </a:cubicBezTo>
                  <a:cubicBezTo>
                    <a:pt x="683441" y="226250"/>
                    <a:pt x="685441" y="228441"/>
                    <a:pt x="688108" y="229965"/>
                  </a:cubicBezTo>
                  <a:cubicBezTo>
                    <a:pt x="690870" y="231489"/>
                    <a:pt x="695918" y="232251"/>
                    <a:pt x="703253" y="232251"/>
                  </a:cubicBezTo>
                  <a:lnTo>
                    <a:pt x="703253" y="238347"/>
                  </a:lnTo>
                  <a:lnTo>
                    <a:pt x="627338" y="238347"/>
                  </a:lnTo>
                  <a:lnTo>
                    <a:pt x="627338" y="232251"/>
                  </a:lnTo>
                  <a:lnTo>
                    <a:pt x="630577" y="232251"/>
                  </a:lnTo>
                  <a:cubicBezTo>
                    <a:pt x="637721" y="232251"/>
                    <a:pt x="642674" y="231203"/>
                    <a:pt x="645531" y="229013"/>
                  </a:cubicBezTo>
                  <a:cubicBezTo>
                    <a:pt x="648389" y="226917"/>
                    <a:pt x="650294" y="223679"/>
                    <a:pt x="651437" y="219392"/>
                  </a:cubicBezTo>
                  <a:cubicBezTo>
                    <a:pt x="651913" y="217678"/>
                    <a:pt x="652199" y="212439"/>
                    <a:pt x="652199" y="203581"/>
                  </a:cubicBezTo>
                  <a:lnTo>
                    <a:pt x="652199" y="140811"/>
                  </a:lnTo>
                  <a:cubicBezTo>
                    <a:pt x="652199" y="126905"/>
                    <a:pt x="650389" y="116808"/>
                    <a:pt x="646769" y="110426"/>
                  </a:cubicBezTo>
                  <a:cubicBezTo>
                    <a:pt x="643150" y="104045"/>
                    <a:pt x="637054" y="100901"/>
                    <a:pt x="628386" y="100901"/>
                  </a:cubicBezTo>
                  <a:cubicBezTo>
                    <a:pt x="615051" y="100901"/>
                    <a:pt x="601811" y="108236"/>
                    <a:pt x="588667" y="122809"/>
                  </a:cubicBezTo>
                  <a:lnTo>
                    <a:pt x="588667" y="203581"/>
                  </a:lnTo>
                  <a:cubicBezTo>
                    <a:pt x="588667" y="213963"/>
                    <a:pt x="589334" y="220440"/>
                    <a:pt x="590572" y="222821"/>
                  </a:cubicBezTo>
                  <a:cubicBezTo>
                    <a:pt x="592191" y="226060"/>
                    <a:pt x="594287" y="228441"/>
                    <a:pt x="597049" y="229965"/>
                  </a:cubicBezTo>
                  <a:cubicBezTo>
                    <a:pt x="599811" y="231489"/>
                    <a:pt x="605336" y="232156"/>
                    <a:pt x="613622" y="232156"/>
                  </a:cubicBezTo>
                  <a:lnTo>
                    <a:pt x="613622" y="238252"/>
                  </a:lnTo>
                  <a:lnTo>
                    <a:pt x="537708" y="238252"/>
                  </a:lnTo>
                  <a:lnTo>
                    <a:pt x="537708" y="232156"/>
                  </a:lnTo>
                  <a:lnTo>
                    <a:pt x="541137" y="232156"/>
                  </a:lnTo>
                  <a:cubicBezTo>
                    <a:pt x="548948" y="232156"/>
                    <a:pt x="554282" y="230156"/>
                    <a:pt x="556949" y="226250"/>
                  </a:cubicBezTo>
                  <a:cubicBezTo>
                    <a:pt x="559711" y="222345"/>
                    <a:pt x="561044" y="214725"/>
                    <a:pt x="561044" y="203581"/>
                  </a:cubicBezTo>
                  <a:lnTo>
                    <a:pt x="561044" y="146717"/>
                  </a:lnTo>
                  <a:cubicBezTo>
                    <a:pt x="561044" y="128238"/>
                    <a:pt x="560663" y="116999"/>
                    <a:pt x="559806" y="112998"/>
                  </a:cubicBezTo>
                  <a:cubicBezTo>
                    <a:pt x="558949" y="108998"/>
                    <a:pt x="557711" y="106235"/>
                    <a:pt x="555901" y="104807"/>
                  </a:cubicBezTo>
                  <a:cubicBezTo>
                    <a:pt x="554186" y="103378"/>
                    <a:pt x="551900" y="102616"/>
                    <a:pt x="548948" y="102616"/>
                  </a:cubicBezTo>
                  <a:cubicBezTo>
                    <a:pt x="545804" y="102616"/>
                    <a:pt x="541994" y="103473"/>
                    <a:pt x="537613" y="105187"/>
                  </a:cubicBezTo>
                  <a:lnTo>
                    <a:pt x="535232" y="99092"/>
                  </a:lnTo>
                  <a:lnTo>
                    <a:pt x="581333" y="80327"/>
                  </a:lnTo>
                  <a:lnTo>
                    <a:pt x="588476" y="80327"/>
                  </a:lnTo>
                  <a:lnTo>
                    <a:pt x="588476" y="112998"/>
                  </a:lnTo>
                  <a:close/>
                  <a:moveTo>
                    <a:pt x="737352" y="182531"/>
                  </a:moveTo>
                  <a:cubicBezTo>
                    <a:pt x="727922" y="177959"/>
                    <a:pt x="720683" y="171577"/>
                    <a:pt x="715730" y="163385"/>
                  </a:cubicBezTo>
                  <a:cubicBezTo>
                    <a:pt x="710682" y="155194"/>
                    <a:pt x="708206" y="146145"/>
                    <a:pt x="708206" y="136239"/>
                  </a:cubicBezTo>
                  <a:cubicBezTo>
                    <a:pt x="708206" y="121094"/>
                    <a:pt x="713921" y="107950"/>
                    <a:pt x="725351" y="96996"/>
                  </a:cubicBezTo>
                  <a:cubicBezTo>
                    <a:pt x="736781" y="86042"/>
                    <a:pt x="751449" y="80518"/>
                    <a:pt x="769356" y="80518"/>
                  </a:cubicBezTo>
                  <a:cubicBezTo>
                    <a:pt x="783929" y="80518"/>
                    <a:pt x="796598" y="84137"/>
                    <a:pt x="807266" y="91281"/>
                  </a:cubicBezTo>
                  <a:lnTo>
                    <a:pt x="839746" y="91281"/>
                  </a:lnTo>
                  <a:cubicBezTo>
                    <a:pt x="844604" y="91281"/>
                    <a:pt x="847366" y="91472"/>
                    <a:pt x="848128" y="91757"/>
                  </a:cubicBezTo>
                  <a:cubicBezTo>
                    <a:pt x="848890" y="92043"/>
                    <a:pt x="849461" y="92519"/>
                    <a:pt x="849842" y="93091"/>
                  </a:cubicBezTo>
                  <a:cubicBezTo>
                    <a:pt x="850414" y="94139"/>
                    <a:pt x="850700" y="95948"/>
                    <a:pt x="850700" y="98425"/>
                  </a:cubicBezTo>
                  <a:cubicBezTo>
                    <a:pt x="850700" y="101378"/>
                    <a:pt x="850414" y="103473"/>
                    <a:pt x="849938" y="104521"/>
                  </a:cubicBezTo>
                  <a:cubicBezTo>
                    <a:pt x="849557" y="105092"/>
                    <a:pt x="848985" y="105569"/>
                    <a:pt x="848128" y="105854"/>
                  </a:cubicBezTo>
                  <a:cubicBezTo>
                    <a:pt x="847366" y="106140"/>
                    <a:pt x="844508" y="106331"/>
                    <a:pt x="839651" y="106331"/>
                  </a:cubicBezTo>
                  <a:lnTo>
                    <a:pt x="819743" y="106331"/>
                  </a:lnTo>
                  <a:cubicBezTo>
                    <a:pt x="826030" y="114332"/>
                    <a:pt x="829078" y="124619"/>
                    <a:pt x="829078" y="137096"/>
                  </a:cubicBezTo>
                  <a:cubicBezTo>
                    <a:pt x="829078" y="151384"/>
                    <a:pt x="823649" y="163576"/>
                    <a:pt x="812695" y="173768"/>
                  </a:cubicBezTo>
                  <a:cubicBezTo>
                    <a:pt x="801741" y="183959"/>
                    <a:pt x="787073" y="189008"/>
                    <a:pt x="768594" y="189008"/>
                  </a:cubicBezTo>
                  <a:cubicBezTo>
                    <a:pt x="761069" y="189008"/>
                    <a:pt x="753354" y="187960"/>
                    <a:pt x="745353" y="185769"/>
                  </a:cubicBezTo>
                  <a:cubicBezTo>
                    <a:pt x="740400" y="189960"/>
                    <a:pt x="737066" y="193580"/>
                    <a:pt x="735352" y="196818"/>
                  </a:cubicBezTo>
                  <a:cubicBezTo>
                    <a:pt x="733637" y="200057"/>
                    <a:pt x="732780" y="202724"/>
                    <a:pt x="732780" y="205010"/>
                  </a:cubicBezTo>
                  <a:cubicBezTo>
                    <a:pt x="732780" y="206915"/>
                    <a:pt x="733733" y="208724"/>
                    <a:pt x="735638" y="210534"/>
                  </a:cubicBezTo>
                  <a:cubicBezTo>
                    <a:pt x="737543" y="212344"/>
                    <a:pt x="741162" y="213582"/>
                    <a:pt x="746496" y="214439"/>
                  </a:cubicBezTo>
                  <a:cubicBezTo>
                    <a:pt x="749544" y="214820"/>
                    <a:pt x="757355" y="215201"/>
                    <a:pt x="769832" y="215678"/>
                  </a:cubicBezTo>
                  <a:cubicBezTo>
                    <a:pt x="792883" y="216154"/>
                    <a:pt x="807742" y="217011"/>
                    <a:pt x="814505" y="218059"/>
                  </a:cubicBezTo>
                  <a:cubicBezTo>
                    <a:pt x="824887" y="219488"/>
                    <a:pt x="833269" y="223297"/>
                    <a:pt x="839460" y="229489"/>
                  </a:cubicBezTo>
                  <a:cubicBezTo>
                    <a:pt x="845651" y="235775"/>
                    <a:pt x="848795" y="243491"/>
                    <a:pt x="848795" y="252730"/>
                  </a:cubicBezTo>
                  <a:cubicBezTo>
                    <a:pt x="848795" y="265303"/>
                    <a:pt x="842889" y="277114"/>
                    <a:pt x="831078" y="288163"/>
                  </a:cubicBezTo>
                  <a:cubicBezTo>
                    <a:pt x="813647" y="304451"/>
                    <a:pt x="790883" y="312547"/>
                    <a:pt x="762879" y="312547"/>
                  </a:cubicBezTo>
                  <a:cubicBezTo>
                    <a:pt x="741353" y="312547"/>
                    <a:pt x="723160" y="307689"/>
                    <a:pt x="708301" y="297974"/>
                  </a:cubicBezTo>
                  <a:cubicBezTo>
                    <a:pt x="699919" y="292449"/>
                    <a:pt x="695823" y="286639"/>
                    <a:pt x="695823" y="280543"/>
                  </a:cubicBezTo>
                  <a:cubicBezTo>
                    <a:pt x="695823" y="277876"/>
                    <a:pt x="696395" y="275209"/>
                    <a:pt x="697633" y="272542"/>
                  </a:cubicBezTo>
                  <a:cubicBezTo>
                    <a:pt x="699538" y="268446"/>
                    <a:pt x="703443" y="262731"/>
                    <a:pt x="709349" y="255397"/>
                  </a:cubicBezTo>
                  <a:cubicBezTo>
                    <a:pt x="710111" y="254349"/>
                    <a:pt x="715826" y="248253"/>
                    <a:pt x="726494" y="237204"/>
                  </a:cubicBezTo>
                  <a:cubicBezTo>
                    <a:pt x="720683" y="233775"/>
                    <a:pt x="716492" y="230632"/>
                    <a:pt x="714111" y="227869"/>
                  </a:cubicBezTo>
                  <a:cubicBezTo>
                    <a:pt x="711730" y="225107"/>
                    <a:pt x="710492" y="222059"/>
                    <a:pt x="710492" y="218535"/>
                  </a:cubicBezTo>
                  <a:cubicBezTo>
                    <a:pt x="710492" y="214630"/>
                    <a:pt x="712111" y="210058"/>
                    <a:pt x="715254" y="204819"/>
                  </a:cubicBezTo>
                  <a:cubicBezTo>
                    <a:pt x="718493" y="199580"/>
                    <a:pt x="725827" y="192151"/>
                    <a:pt x="737352" y="182531"/>
                  </a:cubicBezTo>
                  <a:close/>
                  <a:moveTo>
                    <a:pt x="766308" y="88614"/>
                  </a:moveTo>
                  <a:cubicBezTo>
                    <a:pt x="758117" y="88614"/>
                    <a:pt x="751163" y="91948"/>
                    <a:pt x="745639" y="98520"/>
                  </a:cubicBezTo>
                  <a:cubicBezTo>
                    <a:pt x="740114" y="105092"/>
                    <a:pt x="737257" y="115189"/>
                    <a:pt x="737257" y="128810"/>
                  </a:cubicBezTo>
                  <a:cubicBezTo>
                    <a:pt x="737257" y="146431"/>
                    <a:pt x="741067" y="160147"/>
                    <a:pt x="748592" y="169862"/>
                  </a:cubicBezTo>
                  <a:cubicBezTo>
                    <a:pt x="754402" y="177197"/>
                    <a:pt x="761831" y="180911"/>
                    <a:pt x="770785" y="180911"/>
                  </a:cubicBezTo>
                  <a:cubicBezTo>
                    <a:pt x="779262" y="180911"/>
                    <a:pt x="786120" y="177768"/>
                    <a:pt x="791645" y="171386"/>
                  </a:cubicBezTo>
                  <a:cubicBezTo>
                    <a:pt x="797074" y="165005"/>
                    <a:pt x="799836" y="155003"/>
                    <a:pt x="799836" y="141287"/>
                  </a:cubicBezTo>
                  <a:cubicBezTo>
                    <a:pt x="799836" y="123666"/>
                    <a:pt x="796026" y="109760"/>
                    <a:pt x="788406" y="99568"/>
                  </a:cubicBezTo>
                  <a:cubicBezTo>
                    <a:pt x="782596" y="92329"/>
                    <a:pt x="775262" y="88614"/>
                    <a:pt x="766308" y="88614"/>
                  </a:cubicBezTo>
                  <a:close/>
                  <a:moveTo>
                    <a:pt x="735542" y="238442"/>
                  </a:moveTo>
                  <a:cubicBezTo>
                    <a:pt x="730399" y="244062"/>
                    <a:pt x="726494" y="249396"/>
                    <a:pt x="723827" y="254254"/>
                  </a:cubicBezTo>
                  <a:cubicBezTo>
                    <a:pt x="721160" y="259207"/>
                    <a:pt x="719826" y="263684"/>
                    <a:pt x="719826" y="267875"/>
                  </a:cubicBezTo>
                  <a:cubicBezTo>
                    <a:pt x="719826" y="273209"/>
                    <a:pt x="723065" y="277971"/>
                    <a:pt x="729542" y="281972"/>
                  </a:cubicBezTo>
                  <a:cubicBezTo>
                    <a:pt x="740686" y="288830"/>
                    <a:pt x="756783" y="292259"/>
                    <a:pt x="777929" y="292259"/>
                  </a:cubicBezTo>
                  <a:cubicBezTo>
                    <a:pt x="797931" y="292259"/>
                    <a:pt x="812790" y="288734"/>
                    <a:pt x="822315" y="281591"/>
                  </a:cubicBezTo>
                  <a:cubicBezTo>
                    <a:pt x="831935" y="274542"/>
                    <a:pt x="836698" y="266922"/>
                    <a:pt x="836698" y="258921"/>
                  </a:cubicBezTo>
                  <a:cubicBezTo>
                    <a:pt x="836698" y="253206"/>
                    <a:pt x="833840" y="249015"/>
                    <a:pt x="828030" y="246539"/>
                  </a:cubicBezTo>
                  <a:cubicBezTo>
                    <a:pt x="822315" y="244062"/>
                    <a:pt x="810790" y="242633"/>
                    <a:pt x="793645" y="242252"/>
                  </a:cubicBezTo>
                  <a:cubicBezTo>
                    <a:pt x="768499" y="241681"/>
                    <a:pt x="749163" y="240347"/>
                    <a:pt x="735542" y="238442"/>
                  </a:cubicBezTo>
                  <a:close/>
                  <a:moveTo>
                    <a:pt x="997956" y="34703"/>
                  </a:moveTo>
                  <a:lnTo>
                    <a:pt x="997956" y="84995"/>
                  </a:lnTo>
                  <a:lnTo>
                    <a:pt x="1033865" y="84995"/>
                  </a:lnTo>
                  <a:lnTo>
                    <a:pt x="1033865" y="96710"/>
                  </a:lnTo>
                  <a:lnTo>
                    <a:pt x="997956" y="96710"/>
                  </a:lnTo>
                  <a:lnTo>
                    <a:pt x="997956" y="196151"/>
                  </a:lnTo>
                  <a:cubicBezTo>
                    <a:pt x="997956" y="206153"/>
                    <a:pt x="999385" y="212915"/>
                    <a:pt x="1002242" y="216344"/>
                  </a:cubicBezTo>
                  <a:cubicBezTo>
                    <a:pt x="1005100" y="219773"/>
                    <a:pt x="1008815" y="221488"/>
                    <a:pt x="1013291" y="221488"/>
                  </a:cubicBezTo>
                  <a:cubicBezTo>
                    <a:pt x="1017006" y="221488"/>
                    <a:pt x="1020530" y="220345"/>
                    <a:pt x="1024055" y="218059"/>
                  </a:cubicBezTo>
                  <a:cubicBezTo>
                    <a:pt x="1027484" y="215773"/>
                    <a:pt x="1030246" y="212439"/>
                    <a:pt x="1032056" y="207962"/>
                  </a:cubicBezTo>
                  <a:lnTo>
                    <a:pt x="1038628" y="207962"/>
                  </a:lnTo>
                  <a:cubicBezTo>
                    <a:pt x="1034627" y="218916"/>
                    <a:pt x="1029103" y="227108"/>
                    <a:pt x="1021959" y="232632"/>
                  </a:cubicBezTo>
                  <a:cubicBezTo>
                    <a:pt x="1014815" y="238157"/>
                    <a:pt x="1007481" y="241014"/>
                    <a:pt x="999956" y="241014"/>
                  </a:cubicBezTo>
                  <a:cubicBezTo>
                    <a:pt x="994813" y="241014"/>
                    <a:pt x="989765" y="239585"/>
                    <a:pt x="984812" y="236728"/>
                  </a:cubicBezTo>
                  <a:cubicBezTo>
                    <a:pt x="979859" y="233870"/>
                    <a:pt x="976239" y="229775"/>
                    <a:pt x="973953" y="224536"/>
                  </a:cubicBezTo>
                  <a:cubicBezTo>
                    <a:pt x="971667" y="219297"/>
                    <a:pt x="970429" y="211106"/>
                    <a:pt x="970429" y="199961"/>
                  </a:cubicBezTo>
                  <a:lnTo>
                    <a:pt x="970429" y="96806"/>
                  </a:lnTo>
                  <a:lnTo>
                    <a:pt x="946140" y="96806"/>
                  </a:lnTo>
                  <a:lnTo>
                    <a:pt x="946140" y="91281"/>
                  </a:lnTo>
                  <a:cubicBezTo>
                    <a:pt x="952236" y="88805"/>
                    <a:pt x="958427" y="84614"/>
                    <a:pt x="964904" y="78803"/>
                  </a:cubicBezTo>
                  <a:cubicBezTo>
                    <a:pt x="971381" y="72993"/>
                    <a:pt x="977096" y="66040"/>
                    <a:pt x="982049" y="57944"/>
                  </a:cubicBezTo>
                  <a:cubicBezTo>
                    <a:pt x="984621" y="53657"/>
                    <a:pt x="988241" y="45942"/>
                    <a:pt x="992813" y="34703"/>
                  </a:cubicBezTo>
                  <a:lnTo>
                    <a:pt x="997956" y="34703"/>
                  </a:lnTo>
                  <a:close/>
                  <a:moveTo>
                    <a:pt x="1087682" y="317"/>
                  </a:moveTo>
                  <a:cubicBezTo>
                    <a:pt x="1092349" y="317"/>
                    <a:pt x="1096349" y="1937"/>
                    <a:pt x="1099683" y="5270"/>
                  </a:cubicBezTo>
                  <a:cubicBezTo>
                    <a:pt x="1103017" y="8604"/>
                    <a:pt x="1104636" y="12605"/>
                    <a:pt x="1104636" y="17272"/>
                  </a:cubicBezTo>
                  <a:cubicBezTo>
                    <a:pt x="1104636" y="21939"/>
                    <a:pt x="1103017" y="25940"/>
                    <a:pt x="1099683" y="29369"/>
                  </a:cubicBezTo>
                  <a:cubicBezTo>
                    <a:pt x="1096349" y="32702"/>
                    <a:pt x="1092349" y="34417"/>
                    <a:pt x="1087682" y="34417"/>
                  </a:cubicBezTo>
                  <a:cubicBezTo>
                    <a:pt x="1083015" y="34417"/>
                    <a:pt x="1079014" y="32702"/>
                    <a:pt x="1075585" y="29369"/>
                  </a:cubicBezTo>
                  <a:cubicBezTo>
                    <a:pt x="1072251" y="26035"/>
                    <a:pt x="1070537" y="21939"/>
                    <a:pt x="1070537" y="17272"/>
                  </a:cubicBezTo>
                  <a:cubicBezTo>
                    <a:pt x="1070537" y="12605"/>
                    <a:pt x="1072156" y="8604"/>
                    <a:pt x="1075490" y="5270"/>
                  </a:cubicBezTo>
                  <a:cubicBezTo>
                    <a:pt x="1078823" y="2032"/>
                    <a:pt x="1082919" y="317"/>
                    <a:pt x="1087682" y="317"/>
                  </a:cubicBezTo>
                  <a:close/>
                  <a:moveTo>
                    <a:pt x="1101684" y="80613"/>
                  </a:moveTo>
                  <a:lnTo>
                    <a:pt x="1101684" y="203867"/>
                  </a:lnTo>
                  <a:cubicBezTo>
                    <a:pt x="1101684" y="213487"/>
                    <a:pt x="1102350" y="219868"/>
                    <a:pt x="1103779" y="223107"/>
                  </a:cubicBezTo>
                  <a:cubicBezTo>
                    <a:pt x="1105208" y="226250"/>
                    <a:pt x="1107208" y="228632"/>
                    <a:pt x="1109970" y="230156"/>
                  </a:cubicBezTo>
                  <a:cubicBezTo>
                    <a:pt x="1112732" y="231680"/>
                    <a:pt x="1117686" y="232442"/>
                    <a:pt x="1124924" y="232442"/>
                  </a:cubicBezTo>
                  <a:lnTo>
                    <a:pt x="1124924" y="238538"/>
                  </a:lnTo>
                  <a:lnTo>
                    <a:pt x="1050344" y="238538"/>
                  </a:lnTo>
                  <a:lnTo>
                    <a:pt x="1050344" y="232442"/>
                  </a:lnTo>
                  <a:cubicBezTo>
                    <a:pt x="1057868" y="232442"/>
                    <a:pt x="1062917" y="231680"/>
                    <a:pt x="1065488" y="230251"/>
                  </a:cubicBezTo>
                  <a:cubicBezTo>
                    <a:pt x="1068060" y="228822"/>
                    <a:pt x="1070061" y="226441"/>
                    <a:pt x="1071584" y="223107"/>
                  </a:cubicBezTo>
                  <a:cubicBezTo>
                    <a:pt x="1073109" y="219773"/>
                    <a:pt x="1073870" y="213392"/>
                    <a:pt x="1073870" y="203867"/>
                  </a:cubicBezTo>
                  <a:lnTo>
                    <a:pt x="1073870" y="144812"/>
                  </a:lnTo>
                  <a:cubicBezTo>
                    <a:pt x="1073870" y="128143"/>
                    <a:pt x="1073394" y="117380"/>
                    <a:pt x="1072346" y="112522"/>
                  </a:cubicBezTo>
                  <a:cubicBezTo>
                    <a:pt x="1071584" y="108902"/>
                    <a:pt x="1070346" y="106426"/>
                    <a:pt x="1068632" y="105092"/>
                  </a:cubicBezTo>
                  <a:cubicBezTo>
                    <a:pt x="1066917" y="103664"/>
                    <a:pt x="1064631" y="102997"/>
                    <a:pt x="1061774" y="102997"/>
                  </a:cubicBezTo>
                  <a:cubicBezTo>
                    <a:pt x="1058630" y="102997"/>
                    <a:pt x="1054820" y="103854"/>
                    <a:pt x="1050344" y="105569"/>
                  </a:cubicBezTo>
                  <a:lnTo>
                    <a:pt x="1048153" y="99473"/>
                  </a:lnTo>
                  <a:lnTo>
                    <a:pt x="1094254" y="80708"/>
                  </a:lnTo>
                  <a:lnTo>
                    <a:pt x="1101684" y="80708"/>
                  </a:lnTo>
                  <a:lnTo>
                    <a:pt x="1101684" y="80613"/>
                  </a:lnTo>
                  <a:close/>
                  <a:moveTo>
                    <a:pt x="1179026" y="112998"/>
                  </a:moveTo>
                  <a:cubicBezTo>
                    <a:pt x="1197124" y="91376"/>
                    <a:pt x="1214269" y="80518"/>
                    <a:pt x="1230557" y="80518"/>
                  </a:cubicBezTo>
                  <a:cubicBezTo>
                    <a:pt x="1238843" y="80518"/>
                    <a:pt x="1246083" y="82613"/>
                    <a:pt x="1252179" y="86804"/>
                  </a:cubicBezTo>
                  <a:cubicBezTo>
                    <a:pt x="1258275" y="90995"/>
                    <a:pt x="1263037" y="97853"/>
                    <a:pt x="1266656" y="107474"/>
                  </a:cubicBezTo>
                  <a:cubicBezTo>
                    <a:pt x="1269038" y="114236"/>
                    <a:pt x="1270276" y="124523"/>
                    <a:pt x="1270276" y="138239"/>
                  </a:cubicBezTo>
                  <a:lnTo>
                    <a:pt x="1270276" y="203676"/>
                  </a:lnTo>
                  <a:cubicBezTo>
                    <a:pt x="1270276" y="213392"/>
                    <a:pt x="1271038" y="219964"/>
                    <a:pt x="1272657" y="223488"/>
                  </a:cubicBezTo>
                  <a:cubicBezTo>
                    <a:pt x="1273991" y="226250"/>
                    <a:pt x="1275991" y="228441"/>
                    <a:pt x="1278658" y="229965"/>
                  </a:cubicBezTo>
                  <a:cubicBezTo>
                    <a:pt x="1281420" y="231489"/>
                    <a:pt x="1286468" y="232251"/>
                    <a:pt x="1293803" y="232251"/>
                  </a:cubicBezTo>
                  <a:lnTo>
                    <a:pt x="1293803" y="238347"/>
                  </a:lnTo>
                  <a:lnTo>
                    <a:pt x="1217888" y="238347"/>
                  </a:lnTo>
                  <a:lnTo>
                    <a:pt x="1217888" y="232251"/>
                  </a:lnTo>
                  <a:lnTo>
                    <a:pt x="1221127" y="232251"/>
                  </a:lnTo>
                  <a:cubicBezTo>
                    <a:pt x="1228271" y="232251"/>
                    <a:pt x="1233224" y="231203"/>
                    <a:pt x="1236081" y="229013"/>
                  </a:cubicBezTo>
                  <a:cubicBezTo>
                    <a:pt x="1238939" y="226917"/>
                    <a:pt x="1240844" y="223679"/>
                    <a:pt x="1241987" y="219392"/>
                  </a:cubicBezTo>
                  <a:cubicBezTo>
                    <a:pt x="1242463" y="217678"/>
                    <a:pt x="1242749" y="212439"/>
                    <a:pt x="1242749" y="203581"/>
                  </a:cubicBezTo>
                  <a:lnTo>
                    <a:pt x="1242749" y="140811"/>
                  </a:lnTo>
                  <a:cubicBezTo>
                    <a:pt x="1242749" y="126905"/>
                    <a:pt x="1240939" y="116808"/>
                    <a:pt x="1237319" y="110426"/>
                  </a:cubicBezTo>
                  <a:cubicBezTo>
                    <a:pt x="1233700" y="104045"/>
                    <a:pt x="1227604" y="100901"/>
                    <a:pt x="1218936" y="100901"/>
                  </a:cubicBezTo>
                  <a:cubicBezTo>
                    <a:pt x="1205601" y="100901"/>
                    <a:pt x="1192362" y="108236"/>
                    <a:pt x="1179217" y="122809"/>
                  </a:cubicBezTo>
                  <a:lnTo>
                    <a:pt x="1179217" y="203581"/>
                  </a:lnTo>
                  <a:cubicBezTo>
                    <a:pt x="1179217" y="213963"/>
                    <a:pt x="1179884" y="220440"/>
                    <a:pt x="1181122" y="222821"/>
                  </a:cubicBezTo>
                  <a:cubicBezTo>
                    <a:pt x="1182741" y="226060"/>
                    <a:pt x="1184837" y="228441"/>
                    <a:pt x="1187599" y="229965"/>
                  </a:cubicBezTo>
                  <a:cubicBezTo>
                    <a:pt x="1190361" y="231489"/>
                    <a:pt x="1195886" y="232156"/>
                    <a:pt x="1204172" y="232156"/>
                  </a:cubicBezTo>
                  <a:lnTo>
                    <a:pt x="1204172" y="238252"/>
                  </a:lnTo>
                  <a:lnTo>
                    <a:pt x="1128258" y="238252"/>
                  </a:lnTo>
                  <a:lnTo>
                    <a:pt x="1128258" y="232156"/>
                  </a:lnTo>
                  <a:lnTo>
                    <a:pt x="1131687" y="232156"/>
                  </a:lnTo>
                  <a:cubicBezTo>
                    <a:pt x="1139498" y="232156"/>
                    <a:pt x="1144832" y="230156"/>
                    <a:pt x="1147499" y="226250"/>
                  </a:cubicBezTo>
                  <a:cubicBezTo>
                    <a:pt x="1150261" y="222345"/>
                    <a:pt x="1151594" y="214725"/>
                    <a:pt x="1151594" y="203581"/>
                  </a:cubicBezTo>
                  <a:lnTo>
                    <a:pt x="1151594" y="146717"/>
                  </a:lnTo>
                  <a:cubicBezTo>
                    <a:pt x="1151594" y="128238"/>
                    <a:pt x="1151213" y="116999"/>
                    <a:pt x="1150356" y="112998"/>
                  </a:cubicBezTo>
                  <a:cubicBezTo>
                    <a:pt x="1149499" y="108998"/>
                    <a:pt x="1148261" y="106235"/>
                    <a:pt x="1146451" y="104807"/>
                  </a:cubicBezTo>
                  <a:cubicBezTo>
                    <a:pt x="1144736" y="103378"/>
                    <a:pt x="1142451" y="102616"/>
                    <a:pt x="1139498" y="102616"/>
                  </a:cubicBezTo>
                  <a:cubicBezTo>
                    <a:pt x="1136355" y="102616"/>
                    <a:pt x="1132544" y="103473"/>
                    <a:pt x="1128163" y="105187"/>
                  </a:cubicBezTo>
                  <a:lnTo>
                    <a:pt x="1125782" y="99092"/>
                  </a:lnTo>
                  <a:lnTo>
                    <a:pt x="1171883" y="80327"/>
                  </a:lnTo>
                  <a:lnTo>
                    <a:pt x="1179026" y="80327"/>
                  </a:lnTo>
                  <a:lnTo>
                    <a:pt x="1179026" y="112998"/>
                  </a:lnTo>
                  <a:close/>
                  <a:moveTo>
                    <a:pt x="1364669" y="84995"/>
                  </a:moveTo>
                  <a:lnTo>
                    <a:pt x="1436868" y="84995"/>
                  </a:lnTo>
                  <a:lnTo>
                    <a:pt x="1436868" y="91281"/>
                  </a:lnTo>
                  <a:lnTo>
                    <a:pt x="1432296" y="91281"/>
                  </a:lnTo>
                  <a:cubicBezTo>
                    <a:pt x="1427915" y="91281"/>
                    <a:pt x="1424581" y="92329"/>
                    <a:pt x="1422295" y="94520"/>
                  </a:cubicBezTo>
                  <a:cubicBezTo>
                    <a:pt x="1420009" y="96615"/>
                    <a:pt x="1418866" y="99473"/>
                    <a:pt x="1418866" y="103092"/>
                  </a:cubicBezTo>
                  <a:cubicBezTo>
                    <a:pt x="1418866" y="106997"/>
                    <a:pt x="1420009" y="111569"/>
                    <a:pt x="1422295" y="116903"/>
                  </a:cubicBezTo>
                  <a:lnTo>
                    <a:pt x="1458014" y="201581"/>
                  </a:lnTo>
                  <a:lnTo>
                    <a:pt x="1493923" y="113760"/>
                  </a:lnTo>
                  <a:cubicBezTo>
                    <a:pt x="1496400" y="107474"/>
                    <a:pt x="1497638" y="102711"/>
                    <a:pt x="1497638" y="99473"/>
                  </a:cubicBezTo>
                  <a:cubicBezTo>
                    <a:pt x="1497638" y="97853"/>
                    <a:pt x="1497162" y="96615"/>
                    <a:pt x="1496304" y="95567"/>
                  </a:cubicBezTo>
                  <a:cubicBezTo>
                    <a:pt x="1495066" y="93853"/>
                    <a:pt x="1493542" y="92710"/>
                    <a:pt x="1491732" y="92138"/>
                  </a:cubicBezTo>
                  <a:cubicBezTo>
                    <a:pt x="1489827" y="91567"/>
                    <a:pt x="1486017" y="91281"/>
                    <a:pt x="1480112" y="91281"/>
                  </a:cubicBezTo>
                  <a:lnTo>
                    <a:pt x="1480112" y="84995"/>
                  </a:lnTo>
                  <a:lnTo>
                    <a:pt x="1530309" y="84995"/>
                  </a:lnTo>
                  <a:lnTo>
                    <a:pt x="1530309" y="91281"/>
                  </a:lnTo>
                  <a:cubicBezTo>
                    <a:pt x="1524498" y="91757"/>
                    <a:pt x="1520402" y="92996"/>
                    <a:pt x="1518212" y="94900"/>
                  </a:cubicBezTo>
                  <a:cubicBezTo>
                    <a:pt x="1514211" y="98139"/>
                    <a:pt x="1510687" y="103759"/>
                    <a:pt x="1507639" y="111569"/>
                  </a:cubicBezTo>
                  <a:lnTo>
                    <a:pt x="1453156" y="243300"/>
                  </a:lnTo>
                  <a:lnTo>
                    <a:pt x="1446298" y="243300"/>
                  </a:lnTo>
                  <a:lnTo>
                    <a:pt x="1391529" y="113855"/>
                  </a:lnTo>
                  <a:cubicBezTo>
                    <a:pt x="1389053" y="107759"/>
                    <a:pt x="1386671" y="103473"/>
                    <a:pt x="1384481" y="100806"/>
                  </a:cubicBezTo>
                  <a:cubicBezTo>
                    <a:pt x="1382290" y="98139"/>
                    <a:pt x="1379433" y="95948"/>
                    <a:pt x="1376099" y="94139"/>
                  </a:cubicBezTo>
                  <a:cubicBezTo>
                    <a:pt x="1374098" y="93186"/>
                    <a:pt x="1370384" y="92234"/>
                    <a:pt x="1364764" y="91281"/>
                  </a:cubicBezTo>
                  <a:lnTo>
                    <a:pt x="1364764" y="84995"/>
                  </a:lnTo>
                  <a:lnTo>
                    <a:pt x="1364669" y="84995"/>
                  </a:lnTo>
                  <a:close/>
                  <a:moveTo>
                    <a:pt x="1621367" y="216344"/>
                  </a:moveTo>
                  <a:cubicBezTo>
                    <a:pt x="1605556" y="228536"/>
                    <a:pt x="1595745" y="235585"/>
                    <a:pt x="1591745" y="237490"/>
                  </a:cubicBezTo>
                  <a:cubicBezTo>
                    <a:pt x="1585649" y="240252"/>
                    <a:pt x="1579267" y="241681"/>
                    <a:pt x="1572409" y="241681"/>
                  </a:cubicBezTo>
                  <a:cubicBezTo>
                    <a:pt x="1561931" y="241681"/>
                    <a:pt x="1553168" y="238061"/>
                    <a:pt x="1546310" y="230822"/>
                  </a:cubicBezTo>
                  <a:cubicBezTo>
                    <a:pt x="1539452" y="223583"/>
                    <a:pt x="1535928" y="214058"/>
                    <a:pt x="1535928" y="202247"/>
                  </a:cubicBezTo>
                  <a:cubicBezTo>
                    <a:pt x="1535928" y="194722"/>
                    <a:pt x="1537643" y="188245"/>
                    <a:pt x="1540976" y="182721"/>
                  </a:cubicBezTo>
                  <a:cubicBezTo>
                    <a:pt x="1545548" y="175196"/>
                    <a:pt x="1553454" y="168053"/>
                    <a:pt x="1564789" y="161385"/>
                  </a:cubicBezTo>
                  <a:cubicBezTo>
                    <a:pt x="1576124" y="154718"/>
                    <a:pt x="1594983" y="146526"/>
                    <a:pt x="1621367" y="136906"/>
                  </a:cubicBezTo>
                  <a:lnTo>
                    <a:pt x="1621367" y="130905"/>
                  </a:lnTo>
                  <a:cubicBezTo>
                    <a:pt x="1621367" y="115570"/>
                    <a:pt x="1618891" y="104997"/>
                    <a:pt x="1614033" y="99377"/>
                  </a:cubicBezTo>
                  <a:cubicBezTo>
                    <a:pt x="1609176" y="93758"/>
                    <a:pt x="1602127" y="90900"/>
                    <a:pt x="1592888" y="90900"/>
                  </a:cubicBezTo>
                  <a:cubicBezTo>
                    <a:pt x="1585839" y="90900"/>
                    <a:pt x="1580219" y="92805"/>
                    <a:pt x="1576029" y="96520"/>
                  </a:cubicBezTo>
                  <a:cubicBezTo>
                    <a:pt x="1571742" y="100330"/>
                    <a:pt x="1569647" y="104616"/>
                    <a:pt x="1569647" y="109664"/>
                  </a:cubicBezTo>
                  <a:lnTo>
                    <a:pt x="1570123" y="119380"/>
                  </a:lnTo>
                  <a:cubicBezTo>
                    <a:pt x="1570123" y="124523"/>
                    <a:pt x="1568789" y="128524"/>
                    <a:pt x="1566218" y="131286"/>
                  </a:cubicBezTo>
                  <a:cubicBezTo>
                    <a:pt x="1563551" y="134048"/>
                    <a:pt x="1560122" y="135477"/>
                    <a:pt x="1555835" y="135477"/>
                  </a:cubicBezTo>
                  <a:cubicBezTo>
                    <a:pt x="1551644" y="135477"/>
                    <a:pt x="1548311" y="134048"/>
                    <a:pt x="1545739" y="131096"/>
                  </a:cubicBezTo>
                  <a:cubicBezTo>
                    <a:pt x="1543167" y="128143"/>
                    <a:pt x="1541834" y="124237"/>
                    <a:pt x="1541834" y="119285"/>
                  </a:cubicBezTo>
                  <a:cubicBezTo>
                    <a:pt x="1541834" y="109664"/>
                    <a:pt x="1546787" y="100806"/>
                    <a:pt x="1556597" y="92805"/>
                  </a:cubicBezTo>
                  <a:cubicBezTo>
                    <a:pt x="1566408" y="84804"/>
                    <a:pt x="1580124" y="80708"/>
                    <a:pt x="1597841" y="80708"/>
                  </a:cubicBezTo>
                  <a:cubicBezTo>
                    <a:pt x="1611557" y="80708"/>
                    <a:pt x="1622701" y="82994"/>
                    <a:pt x="1631369" y="87566"/>
                  </a:cubicBezTo>
                  <a:cubicBezTo>
                    <a:pt x="1638036" y="90995"/>
                    <a:pt x="1642894" y="96424"/>
                    <a:pt x="1645942" y="103759"/>
                  </a:cubicBezTo>
                  <a:cubicBezTo>
                    <a:pt x="1648038" y="108617"/>
                    <a:pt x="1649085" y="118427"/>
                    <a:pt x="1649085" y="133191"/>
                  </a:cubicBezTo>
                  <a:lnTo>
                    <a:pt x="1649085" y="185293"/>
                  </a:lnTo>
                  <a:cubicBezTo>
                    <a:pt x="1649085" y="199961"/>
                    <a:pt x="1649371" y="208915"/>
                    <a:pt x="1649942" y="212249"/>
                  </a:cubicBezTo>
                  <a:cubicBezTo>
                    <a:pt x="1650514" y="215487"/>
                    <a:pt x="1651371" y="217678"/>
                    <a:pt x="1652705" y="218821"/>
                  </a:cubicBezTo>
                  <a:cubicBezTo>
                    <a:pt x="1654038" y="219868"/>
                    <a:pt x="1655467" y="220440"/>
                    <a:pt x="1657181" y="220440"/>
                  </a:cubicBezTo>
                  <a:cubicBezTo>
                    <a:pt x="1658991" y="220440"/>
                    <a:pt x="1660515" y="220059"/>
                    <a:pt x="1661754" y="219392"/>
                  </a:cubicBezTo>
                  <a:cubicBezTo>
                    <a:pt x="1664135" y="217868"/>
                    <a:pt x="1668612" y="213772"/>
                    <a:pt x="1675279" y="207010"/>
                  </a:cubicBezTo>
                  <a:lnTo>
                    <a:pt x="1675279" y="216344"/>
                  </a:lnTo>
                  <a:cubicBezTo>
                    <a:pt x="1662801" y="233108"/>
                    <a:pt x="1650800" y="241490"/>
                    <a:pt x="1639370" y="241490"/>
                  </a:cubicBezTo>
                  <a:cubicBezTo>
                    <a:pt x="1633941" y="241490"/>
                    <a:pt x="1629559" y="239585"/>
                    <a:pt x="1626321" y="235870"/>
                  </a:cubicBezTo>
                  <a:cubicBezTo>
                    <a:pt x="1623082" y="232061"/>
                    <a:pt x="1621463" y="225488"/>
                    <a:pt x="1621367" y="216344"/>
                  </a:cubicBezTo>
                  <a:close/>
                  <a:moveTo>
                    <a:pt x="1621367" y="205486"/>
                  </a:moveTo>
                  <a:lnTo>
                    <a:pt x="1621367" y="147098"/>
                  </a:lnTo>
                  <a:cubicBezTo>
                    <a:pt x="1604508" y="153765"/>
                    <a:pt x="1593650" y="158432"/>
                    <a:pt x="1588792" y="161195"/>
                  </a:cubicBezTo>
                  <a:cubicBezTo>
                    <a:pt x="1579934" y="166148"/>
                    <a:pt x="1573647" y="171291"/>
                    <a:pt x="1569837" y="176720"/>
                  </a:cubicBezTo>
                  <a:cubicBezTo>
                    <a:pt x="1566027" y="182054"/>
                    <a:pt x="1564122" y="187960"/>
                    <a:pt x="1564122" y="194246"/>
                  </a:cubicBezTo>
                  <a:cubicBezTo>
                    <a:pt x="1564122" y="202247"/>
                    <a:pt x="1566504" y="208915"/>
                    <a:pt x="1571361" y="214249"/>
                  </a:cubicBezTo>
                  <a:cubicBezTo>
                    <a:pt x="1576219" y="219583"/>
                    <a:pt x="1581743" y="222250"/>
                    <a:pt x="1587935" y="222250"/>
                  </a:cubicBezTo>
                  <a:cubicBezTo>
                    <a:pt x="1596317" y="222250"/>
                    <a:pt x="1607461" y="216630"/>
                    <a:pt x="1621367" y="205486"/>
                  </a:cubicBezTo>
                  <a:close/>
                  <a:moveTo>
                    <a:pt x="1562598" y="9271"/>
                  </a:moveTo>
                  <a:lnTo>
                    <a:pt x="1599936" y="9271"/>
                  </a:lnTo>
                  <a:lnTo>
                    <a:pt x="1617653" y="66992"/>
                  </a:lnTo>
                  <a:lnTo>
                    <a:pt x="1611842" y="66992"/>
                  </a:lnTo>
                  <a:lnTo>
                    <a:pt x="1562598" y="9271"/>
                  </a:lnTo>
                  <a:close/>
                  <a:moveTo>
                    <a:pt x="1880924" y="221202"/>
                  </a:moveTo>
                  <a:cubicBezTo>
                    <a:pt x="1873494" y="229013"/>
                    <a:pt x="1866160" y="234632"/>
                    <a:pt x="1859016" y="238061"/>
                  </a:cubicBezTo>
                  <a:cubicBezTo>
                    <a:pt x="1851872" y="241490"/>
                    <a:pt x="1844157" y="243205"/>
                    <a:pt x="1835775" y="243205"/>
                  </a:cubicBezTo>
                  <a:cubicBezTo>
                    <a:pt x="1819106" y="243205"/>
                    <a:pt x="1804533" y="236156"/>
                    <a:pt x="1792055" y="222155"/>
                  </a:cubicBezTo>
                  <a:cubicBezTo>
                    <a:pt x="1779578" y="208153"/>
                    <a:pt x="1773291" y="190055"/>
                    <a:pt x="1773291" y="168053"/>
                  </a:cubicBezTo>
                  <a:cubicBezTo>
                    <a:pt x="1773291" y="146145"/>
                    <a:pt x="1780244" y="126047"/>
                    <a:pt x="1794056" y="107759"/>
                  </a:cubicBezTo>
                  <a:cubicBezTo>
                    <a:pt x="1807867" y="89471"/>
                    <a:pt x="1825679" y="80327"/>
                    <a:pt x="1847396" y="80327"/>
                  </a:cubicBezTo>
                  <a:cubicBezTo>
                    <a:pt x="1860921" y="80327"/>
                    <a:pt x="1872066" y="84614"/>
                    <a:pt x="1880924" y="93281"/>
                  </a:cubicBezTo>
                  <a:lnTo>
                    <a:pt x="1880924" y="64897"/>
                  </a:lnTo>
                  <a:cubicBezTo>
                    <a:pt x="1880924" y="47466"/>
                    <a:pt x="1880543" y="36703"/>
                    <a:pt x="1879685" y="32702"/>
                  </a:cubicBezTo>
                  <a:cubicBezTo>
                    <a:pt x="1878828" y="28702"/>
                    <a:pt x="1877495" y="25940"/>
                    <a:pt x="1875780" y="24511"/>
                  </a:cubicBezTo>
                  <a:cubicBezTo>
                    <a:pt x="1873971" y="23082"/>
                    <a:pt x="1871780" y="22320"/>
                    <a:pt x="1869113" y="22320"/>
                  </a:cubicBezTo>
                  <a:cubicBezTo>
                    <a:pt x="1866255" y="22320"/>
                    <a:pt x="1862350" y="23177"/>
                    <a:pt x="1857492" y="24987"/>
                  </a:cubicBezTo>
                  <a:lnTo>
                    <a:pt x="1855397" y="18986"/>
                  </a:lnTo>
                  <a:lnTo>
                    <a:pt x="1901117" y="222"/>
                  </a:lnTo>
                  <a:lnTo>
                    <a:pt x="1908737" y="222"/>
                  </a:lnTo>
                  <a:lnTo>
                    <a:pt x="1908737" y="177768"/>
                  </a:lnTo>
                  <a:cubicBezTo>
                    <a:pt x="1908737" y="195770"/>
                    <a:pt x="1909118" y="206724"/>
                    <a:pt x="1909975" y="210629"/>
                  </a:cubicBezTo>
                  <a:cubicBezTo>
                    <a:pt x="1910737" y="214630"/>
                    <a:pt x="1912071" y="217392"/>
                    <a:pt x="1913976" y="218916"/>
                  </a:cubicBezTo>
                  <a:cubicBezTo>
                    <a:pt x="1915880" y="220440"/>
                    <a:pt x="1917976" y="221202"/>
                    <a:pt x="1920357" y="221202"/>
                  </a:cubicBezTo>
                  <a:cubicBezTo>
                    <a:pt x="1923405" y="221202"/>
                    <a:pt x="1927406" y="220250"/>
                    <a:pt x="1932454" y="218344"/>
                  </a:cubicBezTo>
                  <a:lnTo>
                    <a:pt x="1934359" y="224155"/>
                  </a:lnTo>
                  <a:lnTo>
                    <a:pt x="1888830" y="243205"/>
                  </a:lnTo>
                  <a:lnTo>
                    <a:pt x="1881114" y="243205"/>
                  </a:lnTo>
                  <a:lnTo>
                    <a:pt x="1881114" y="221202"/>
                  </a:lnTo>
                  <a:lnTo>
                    <a:pt x="1880924" y="221202"/>
                  </a:lnTo>
                  <a:close/>
                  <a:moveTo>
                    <a:pt x="1880924" y="209486"/>
                  </a:moveTo>
                  <a:lnTo>
                    <a:pt x="1880924" y="130429"/>
                  </a:lnTo>
                  <a:cubicBezTo>
                    <a:pt x="1880257" y="122904"/>
                    <a:pt x="1878257" y="115951"/>
                    <a:pt x="1874923" y="109760"/>
                  </a:cubicBezTo>
                  <a:cubicBezTo>
                    <a:pt x="1871589" y="103473"/>
                    <a:pt x="1867113" y="98806"/>
                    <a:pt x="1861588" y="95662"/>
                  </a:cubicBezTo>
                  <a:cubicBezTo>
                    <a:pt x="1856063" y="92519"/>
                    <a:pt x="1850634" y="90900"/>
                    <a:pt x="1845396" y="90900"/>
                  </a:cubicBezTo>
                  <a:cubicBezTo>
                    <a:pt x="1835585" y="90900"/>
                    <a:pt x="1826822" y="95282"/>
                    <a:pt x="1819202" y="104140"/>
                  </a:cubicBezTo>
                  <a:cubicBezTo>
                    <a:pt x="1809010" y="115760"/>
                    <a:pt x="1803867" y="132715"/>
                    <a:pt x="1803867" y="155003"/>
                  </a:cubicBezTo>
                  <a:cubicBezTo>
                    <a:pt x="1803867" y="177482"/>
                    <a:pt x="1808819" y="194818"/>
                    <a:pt x="1818630" y="206819"/>
                  </a:cubicBezTo>
                  <a:cubicBezTo>
                    <a:pt x="1828441" y="218821"/>
                    <a:pt x="1839395" y="224821"/>
                    <a:pt x="1851492" y="224821"/>
                  </a:cubicBezTo>
                  <a:cubicBezTo>
                    <a:pt x="1861588" y="224821"/>
                    <a:pt x="1871399" y="219678"/>
                    <a:pt x="1880924" y="209486"/>
                  </a:cubicBezTo>
                  <a:close/>
                  <a:moveTo>
                    <a:pt x="2093712" y="111093"/>
                  </a:moveTo>
                  <a:cubicBezTo>
                    <a:pt x="2097046" y="109474"/>
                    <a:pt x="2098094" y="107759"/>
                    <a:pt x="2096855" y="105759"/>
                  </a:cubicBezTo>
                  <a:cubicBezTo>
                    <a:pt x="2096855" y="105664"/>
                    <a:pt x="2095617" y="104807"/>
                    <a:pt x="2093141" y="103092"/>
                  </a:cubicBezTo>
                  <a:cubicBezTo>
                    <a:pt x="2090664" y="101378"/>
                    <a:pt x="2088855" y="99663"/>
                    <a:pt x="2087807" y="97758"/>
                  </a:cubicBezTo>
                  <a:cubicBezTo>
                    <a:pt x="2085616" y="93948"/>
                    <a:pt x="2085044" y="90329"/>
                    <a:pt x="2085997" y="86709"/>
                  </a:cubicBezTo>
                  <a:cubicBezTo>
                    <a:pt x="2086854" y="83090"/>
                    <a:pt x="2089331" y="80232"/>
                    <a:pt x="2093236" y="78041"/>
                  </a:cubicBezTo>
                  <a:cubicBezTo>
                    <a:pt x="2097141" y="75850"/>
                    <a:pt x="2101332" y="75374"/>
                    <a:pt x="2105619" y="76517"/>
                  </a:cubicBezTo>
                  <a:cubicBezTo>
                    <a:pt x="2110476" y="78137"/>
                    <a:pt x="2114096" y="81375"/>
                    <a:pt x="2116382" y="86233"/>
                  </a:cubicBezTo>
                  <a:cubicBezTo>
                    <a:pt x="2118668" y="91186"/>
                    <a:pt x="2118858" y="96520"/>
                    <a:pt x="2116953" y="102235"/>
                  </a:cubicBezTo>
                  <a:cubicBezTo>
                    <a:pt x="2114763" y="108902"/>
                    <a:pt x="2110095" y="113665"/>
                    <a:pt x="2102952" y="116522"/>
                  </a:cubicBezTo>
                  <a:cubicBezTo>
                    <a:pt x="2096855" y="118999"/>
                    <a:pt x="2088759" y="120332"/>
                    <a:pt x="2078377" y="120428"/>
                  </a:cubicBezTo>
                  <a:lnTo>
                    <a:pt x="2078377" y="178054"/>
                  </a:lnTo>
                  <a:cubicBezTo>
                    <a:pt x="2078377" y="194437"/>
                    <a:pt x="2078758" y="205295"/>
                    <a:pt x="2079615" y="210629"/>
                  </a:cubicBezTo>
                  <a:cubicBezTo>
                    <a:pt x="2080282" y="214344"/>
                    <a:pt x="2081711" y="217011"/>
                    <a:pt x="2083806" y="218821"/>
                  </a:cubicBezTo>
                  <a:cubicBezTo>
                    <a:pt x="2085616" y="220440"/>
                    <a:pt x="2087712" y="221202"/>
                    <a:pt x="2090188" y="221202"/>
                  </a:cubicBezTo>
                  <a:cubicBezTo>
                    <a:pt x="2093617" y="221202"/>
                    <a:pt x="2097618" y="220250"/>
                    <a:pt x="2101904" y="218344"/>
                  </a:cubicBezTo>
                  <a:lnTo>
                    <a:pt x="2104285" y="224155"/>
                  </a:lnTo>
                  <a:lnTo>
                    <a:pt x="2058279" y="243205"/>
                  </a:lnTo>
                  <a:lnTo>
                    <a:pt x="2050850" y="243205"/>
                  </a:lnTo>
                  <a:lnTo>
                    <a:pt x="2050850" y="210629"/>
                  </a:lnTo>
                  <a:cubicBezTo>
                    <a:pt x="2038372" y="224155"/>
                    <a:pt x="2028276" y="233108"/>
                    <a:pt x="2020655" y="237585"/>
                  </a:cubicBezTo>
                  <a:cubicBezTo>
                    <a:pt x="2014274" y="241395"/>
                    <a:pt x="2007035" y="243205"/>
                    <a:pt x="1998748" y="243205"/>
                  </a:cubicBezTo>
                  <a:cubicBezTo>
                    <a:pt x="1980651" y="243205"/>
                    <a:pt x="1968839" y="234346"/>
                    <a:pt x="1963220" y="216535"/>
                  </a:cubicBezTo>
                  <a:cubicBezTo>
                    <a:pt x="1960838" y="208724"/>
                    <a:pt x="1959600" y="197675"/>
                    <a:pt x="1959600" y="183388"/>
                  </a:cubicBezTo>
                  <a:lnTo>
                    <a:pt x="1959600" y="114903"/>
                  </a:lnTo>
                  <a:cubicBezTo>
                    <a:pt x="1959600" y="103568"/>
                    <a:pt x="1956552" y="96424"/>
                    <a:pt x="1950361" y="93281"/>
                  </a:cubicBezTo>
                  <a:cubicBezTo>
                    <a:pt x="1947218" y="91757"/>
                    <a:pt x="1941598" y="91091"/>
                    <a:pt x="1933502" y="91186"/>
                  </a:cubicBezTo>
                  <a:lnTo>
                    <a:pt x="1933502" y="84899"/>
                  </a:lnTo>
                  <a:lnTo>
                    <a:pt x="1987223" y="84899"/>
                  </a:lnTo>
                  <a:lnTo>
                    <a:pt x="1987223" y="187579"/>
                  </a:lnTo>
                  <a:cubicBezTo>
                    <a:pt x="1987223" y="210820"/>
                    <a:pt x="1995700" y="222440"/>
                    <a:pt x="2012655" y="222440"/>
                  </a:cubicBezTo>
                  <a:cubicBezTo>
                    <a:pt x="2017512" y="222440"/>
                    <a:pt x="2022942" y="220916"/>
                    <a:pt x="2029038" y="217868"/>
                  </a:cubicBezTo>
                  <a:cubicBezTo>
                    <a:pt x="2035134" y="214820"/>
                    <a:pt x="2042372" y="209105"/>
                    <a:pt x="2050755" y="200723"/>
                  </a:cubicBezTo>
                  <a:lnTo>
                    <a:pt x="2050755" y="113950"/>
                  </a:lnTo>
                  <a:cubicBezTo>
                    <a:pt x="2050755" y="105092"/>
                    <a:pt x="2049135" y="99187"/>
                    <a:pt x="2045897" y="96139"/>
                  </a:cubicBezTo>
                  <a:cubicBezTo>
                    <a:pt x="2042658" y="93091"/>
                    <a:pt x="2036086" y="91472"/>
                    <a:pt x="2025989" y="91281"/>
                  </a:cubicBezTo>
                  <a:lnTo>
                    <a:pt x="2025989" y="84995"/>
                  </a:lnTo>
                  <a:lnTo>
                    <a:pt x="2078187" y="84995"/>
                  </a:lnTo>
                  <a:lnTo>
                    <a:pt x="2078187" y="113855"/>
                  </a:lnTo>
                  <a:cubicBezTo>
                    <a:pt x="2081901" y="113760"/>
                    <a:pt x="2087045" y="112808"/>
                    <a:pt x="2093712" y="111093"/>
                  </a:cubicBezTo>
                  <a:close/>
                  <a:moveTo>
                    <a:pt x="1970935" y="66992"/>
                  </a:moveTo>
                  <a:lnTo>
                    <a:pt x="1965601" y="66992"/>
                  </a:lnTo>
                  <a:cubicBezTo>
                    <a:pt x="1965982" y="51752"/>
                    <a:pt x="1969125" y="40608"/>
                    <a:pt x="1975126" y="33845"/>
                  </a:cubicBezTo>
                  <a:cubicBezTo>
                    <a:pt x="1981031" y="26987"/>
                    <a:pt x="1988366" y="23558"/>
                    <a:pt x="1997034" y="23558"/>
                  </a:cubicBezTo>
                  <a:cubicBezTo>
                    <a:pt x="2001605" y="23558"/>
                    <a:pt x="2005796" y="24320"/>
                    <a:pt x="2009702" y="25749"/>
                  </a:cubicBezTo>
                  <a:cubicBezTo>
                    <a:pt x="2014655" y="27654"/>
                    <a:pt x="2021798" y="31655"/>
                    <a:pt x="2030942" y="37750"/>
                  </a:cubicBezTo>
                  <a:cubicBezTo>
                    <a:pt x="2040182" y="43847"/>
                    <a:pt x="2047040" y="46895"/>
                    <a:pt x="2051517" y="46895"/>
                  </a:cubicBezTo>
                  <a:cubicBezTo>
                    <a:pt x="2055136" y="46895"/>
                    <a:pt x="2058279" y="45371"/>
                    <a:pt x="2060946" y="42323"/>
                  </a:cubicBezTo>
                  <a:cubicBezTo>
                    <a:pt x="2063709" y="39274"/>
                    <a:pt x="2065804" y="32988"/>
                    <a:pt x="2067423" y="23463"/>
                  </a:cubicBezTo>
                  <a:lnTo>
                    <a:pt x="2072662" y="23463"/>
                  </a:lnTo>
                  <a:cubicBezTo>
                    <a:pt x="2072757" y="33845"/>
                    <a:pt x="2071329" y="42132"/>
                    <a:pt x="2068471" y="48228"/>
                  </a:cubicBezTo>
                  <a:cubicBezTo>
                    <a:pt x="2065613" y="54324"/>
                    <a:pt x="2061613" y="59087"/>
                    <a:pt x="2056374" y="62420"/>
                  </a:cubicBezTo>
                  <a:cubicBezTo>
                    <a:pt x="2051231" y="65754"/>
                    <a:pt x="2045992" y="67469"/>
                    <a:pt x="2040753" y="67469"/>
                  </a:cubicBezTo>
                  <a:cubicBezTo>
                    <a:pt x="2031895" y="67469"/>
                    <a:pt x="2020941" y="62992"/>
                    <a:pt x="2007892" y="54038"/>
                  </a:cubicBezTo>
                  <a:cubicBezTo>
                    <a:pt x="2000939" y="49276"/>
                    <a:pt x="1996271" y="46418"/>
                    <a:pt x="1993795" y="45371"/>
                  </a:cubicBezTo>
                  <a:cubicBezTo>
                    <a:pt x="1991318" y="44418"/>
                    <a:pt x="1988842" y="43847"/>
                    <a:pt x="1986461" y="43847"/>
                  </a:cubicBezTo>
                  <a:cubicBezTo>
                    <a:pt x="1981889" y="43847"/>
                    <a:pt x="1978269" y="45847"/>
                    <a:pt x="1975602" y="49847"/>
                  </a:cubicBezTo>
                  <a:cubicBezTo>
                    <a:pt x="1974364" y="51943"/>
                    <a:pt x="1972840" y="57562"/>
                    <a:pt x="1970935" y="66992"/>
                  </a:cubicBezTo>
                  <a:close/>
                  <a:moveTo>
                    <a:pt x="2272973" y="317"/>
                  </a:moveTo>
                  <a:lnTo>
                    <a:pt x="2272973" y="203771"/>
                  </a:lnTo>
                  <a:cubicBezTo>
                    <a:pt x="2272973" y="213392"/>
                    <a:pt x="2273735" y="219773"/>
                    <a:pt x="2275164" y="222917"/>
                  </a:cubicBezTo>
                  <a:cubicBezTo>
                    <a:pt x="2276592" y="226060"/>
                    <a:pt x="2278783" y="228441"/>
                    <a:pt x="2281641" y="229965"/>
                  </a:cubicBezTo>
                  <a:cubicBezTo>
                    <a:pt x="2284498" y="231489"/>
                    <a:pt x="2289927" y="232346"/>
                    <a:pt x="2297833" y="232346"/>
                  </a:cubicBezTo>
                  <a:lnTo>
                    <a:pt x="2297833" y="238442"/>
                  </a:lnTo>
                  <a:lnTo>
                    <a:pt x="2222681" y="238442"/>
                  </a:lnTo>
                  <a:lnTo>
                    <a:pt x="2222681" y="232346"/>
                  </a:lnTo>
                  <a:cubicBezTo>
                    <a:pt x="2229729" y="232346"/>
                    <a:pt x="2234492" y="231584"/>
                    <a:pt x="2237064" y="230156"/>
                  </a:cubicBezTo>
                  <a:cubicBezTo>
                    <a:pt x="2239635" y="228727"/>
                    <a:pt x="2241636" y="226345"/>
                    <a:pt x="2243064" y="223012"/>
                  </a:cubicBezTo>
                  <a:cubicBezTo>
                    <a:pt x="2244588" y="219678"/>
                    <a:pt x="2245255" y="213296"/>
                    <a:pt x="2245255" y="203771"/>
                  </a:cubicBezTo>
                  <a:lnTo>
                    <a:pt x="2245255" y="64516"/>
                  </a:lnTo>
                  <a:cubicBezTo>
                    <a:pt x="2245255" y="47275"/>
                    <a:pt x="2244874" y="36608"/>
                    <a:pt x="2244017" y="32702"/>
                  </a:cubicBezTo>
                  <a:cubicBezTo>
                    <a:pt x="2243255" y="28702"/>
                    <a:pt x="2241921" y="26035"/>
                    <a:pt x="2240207" y="24606"/>
                  </a:cubicBezTo>
                  <a:cubicBezTo>
                    <a:pt x="2238492" y="23177"/>
                    <a:pt x="2236302" y="22415"/>
                    <a:pt x="2233539" y="22415"/>
                  </a:cubicBezTo>
                  <a:cubicBezTo>
                    <a:pt x="2230682" y="22415"/>
                    <a:pt x="2226967" y="23273"/>
                    <a:pt x="2222490" y="25082"/>
                  </a:cubicBezTo>
                  <a:lnTo>
                    <a:pt x="2219633" y="19082"/>
                  </a:lnTo>
                  <a:lnTo>
                    <a:pt x="2265353" y="317"/>
                  </a:lnTo>
                  <a:lnTo>
                    <a:pt x="2272973" y="317"/>
                  </a:lnTo>
                  <a:close/>
                  <a:moveTo>
                    <a:pt x="2344982" y="317"/>
                  </a:moveTo>
                  <a:cubicBezTo>
                    <a:pt x="2349649" y="317"/>
                    <a:pt x="2353650" y="1937"/>
                    <a:pt x="2356983" y="5270"/>
                  </a:cubicBezTo>
                  <a:cubicBezTo>
                    <a:pt x="2360317" y="8604"/>
                    <a:pt x="2361936" y="12605"/>
                    <a:pt x="2361936" y="17272"/>
                  </a:cubicBezTo>
                  <a:cubicBezTo>
                    <a:pt x="2361936" y="21939"/>
                    <a:pt x="2360317" y="25940"/>
                    <a:pt x="2356983" y="29369"/>
                  </a:cubicBezTo>
                  <a:cubicBezTo>
                    <a:pt x="2353650" y="32702"/>
                    <a:pt x="2349649" y="34417"/>
                    <a:pt x="2344982" y="34417"/>
                  </a:cubicBezTo>
                  <a:cubicBezTo>
                    <a:pt x="2340315" y="34417"/>
                    <a:pt x="2336314" y="32702"/>
                    <a:pt x="2332885" y="29369"/>
                  </a:cubicBezTo>
                  <a:cubicBezTo>
                    <a:pt x="2329551" y="26035"/>
                    <a:pt x="2327837" y="21939"/>
                    <a:pt x="2327837" y="17272"/>
                  </a:cubicBezTo>
                  <a:cubicBezTo>
                    <a:pt x="2327837" y="12605"/>
                    <a:pt x="2329456" y="8604"/>
                    <a:pt x="2332790" y="5270"/>
                  </a:cubicBezTo>
                  <a:cubicBezTo>
                    <a:pt x="2336123" y="2032"/>
                    <a:pt x="2340219" y="317"/>
                    <a:pt x="2344982" y="317"/>
                  </a:cubicBezTo>
                  <a:close/>
                  <a:moveTo>
                    <a:pt x="2358984" y="80613"/>
                  </a:moveTo>
                  <a:lnTo>
                    <a:pt x="2358984" y="203867"/>
                  </a:lnTo>
                  <a:cubicBezTo>
                    <a:pt x="2358984" y="213487"/>
                    <a:pt x="2359650" y="219868"/>
                    <a:pt x="2361079" y="223107"/>
                  </a:cubicBezTo>
                  <a:cubicBezTo>
                    <a:pt x="2362508" y="226250"/>
                    <a:pt x="2364508" y="228632"/>
                    <a:pt x="2367270" y="230156"/>
                  </a:cubicBezTo>
                  <a:cubicBezTo>
                    <a:pt x="2370033" y="231680"/>
                    <a:pt x="2374986" y="232442"/>
                    <a:pt x="2382225" y="232442"/>
                  </a:cubicBezTo>
                  <a:lnTo>
                    <a:pt x="2382225" y="238538"/>
                  </a:lnTo>
                  <a:lnTo>
                    <a:pt x="2307644" y="238538"/>
                  </a:lnTo>
                  <a:lnTo>
                    <a:pt x="2307644" y="232442"/>
                  </a:lnTo>
                  <a:cubicBezTo>
                    <a:pt x="2315169" y="232442"/>
                    <a:pt x="2320217" y="231680"/>
                    <a:pt x="2322789" y="230251"/>
                  </a:cubicBezTo>
                  <a:cubicBezTo>
                    <a:pt x="2325360" y="228822"/>
                    <a:pt x="2327361" y="226441"/>
                    <a:pt x="2328885" y="223107"/>
                  </a:cubicBezTo>
                  <a:cubicBezTo>
                    <a:pt x="2330409" y="219773"/>
                    <a:pt x="2331171" y="213392"/>
                    <a:pt x="2331171" y="203867"/>
                  </a:cubicBezTo>
                  <a:lnTo>
                    <a:pt x="2331171" y="144812"/>
                  </a:lnTo>
                  <a:cubicBezTo>
                    <a:pt x="2331171" y="128143"/>
                    <a:pt x="2330694" y="117380"/>
                    <a:pt x="2329647" y="112522"/>
                  </a:cubicBezTo>
                  <a:cubicBezTo>
                    <a:pt x="2328885" y="108902"/>
                    <a:pt x="2327646" y="106426"/>
                    <a:pt x="2325932" y="105092"/>
                  </a:cubicBezTo>
                  <a:cubicBezTo>
                    <a:pt x="2324217" y="103664"/>
                    <a:pt x="2321931" y="102997"/>
                    <a:pt x="2319074" y="102997"/>
                  </a:cubicBezTo>
                  <a:cubicBezTo>
                    <a:pt x="2315931" y="102997"/>
                    <a:pt x="2312121" y="103854"/>
                    <a:pt x="2307644" y="105569"/>
                  </a:cubicBezTo>
                  <a:lnTo>
                    <a:pt x="2305453" y="99473"/>
                  </a:lnTo>
                  <a:lnTo>
                    <a:pt x="2351554" y="80708"/>
                  </a:lnTo>
                  <a:lnTo>
                    <a:pt x="2358984" y="80708"/>
                  </a:lnTo>
                  <a:lnTo>
                    <a:pt x="2358984" y="80613"/>
                  </a:lnTo>
                  <a:close/>
                  <a:moveTo>
                    <a:pt x="2417467" y="142907"/>
                  </a:moveTo>
                  <a:cubicBezTo>
                    <a:pt x="2417372" y="165671"/>
                    <a:pt x="2422896" y="183483"/>
                    <a:pt x="2434136" y="196532"/>
                  </a:cubicBezTo>
                  <a:cubicBezTo>
                    <a:pt x="2445280" y="209391"/>
                    <a:pt x="2458329" y="215868"/>
                    <a:pt x="2473474" y="215868"/>
                  </a:cubicBezTo>
                  <a:cubicBezTo>
                    <a:pt x="2483475" y="215868"/>
                    <a:pt x="2492238" y="213106"/>
                    <a:pt x="2499668" y="207581"/>
                  </a:cubicBezTo>
                  <a:cubicBezTo>
                    <a:pt x="2507097" y="202057"/>
                    <a:pt x="2513384" y="192627"/>
                    <a:pt x="2518432" y="179197"/>
                  </a:cubicBezTo>
                  <a:lnTo>
                    <a:pt x="2523480" y="182435"/>
                  </a:lnTo>
                  <a:cubicBezTo>
                    <a:pt x="2521194" y="197675"/>
                    <a:pt x="2514432" y="211677"/>
                    <a:pt x="2503192" y="224250"/>
                  </a:cubicBezTo>
                  <a:cubicBezTo>
                    <a:pt x="2491952" y="236823"/>
                    <a:pt x="2477856" y="243110"/>
                    <a:pt x="2460806" y="243110"/>
                  </a:cubicBezTo>
                  <a:cubicBezTo>
                    <a:pt x="2442327" y="243110"/>
                    <a:pt x="2426611" y="235870"/>
                    <a:pt x="2413467" y="221488"/>
                  </a:cubicBezTo>
                  <a:cubicBezTo>
                    <a:pt x="2400417" y="207105"/>
                    <a:pt x="2393845" y="187769"/>
                    <a:pt x="2393845" y="163576"/>
                  </a:cubicBezTo>
                  <a:cubicBezTo>
                    <a:pt x="2393845" y="137382"/>
                    <a:pt x="2400608" y="116903"/>
                    <a:pt x="2414038" y="102235"/>
                  </a:cubicBezTo>
                  <a:cubicBezTo>
                    <a:pt x="2427468" y="87566"/>
                    <a:pt x="2444327" y="80232"/>
                    <a:pt x="2464520" y="80232"/>
                  </a:cubicBezTo>
                  <a:cubicBezTo>
                    <a:pt x="2481761" y="80232"/>
                    <a:pt x="2495953" y="85852"/>
                    <a:pt x="2506907" y="97187"/>
                  </a:cubicBezTo>
                  <a:cubicBezTo>
                    <a:pt x="2517956" y="108521"/>
                    <a:pt x="2523385" y="123666"/>
                    <a:pt x="2523385" y="142716"/>
                  </a:cubicBezTo>
                  <a:lnTo>
                    <a:pt x="2417467" y="142716"/>
                  </a:lnTo>
                  <a:lnTo>
                    <a:pt x="2417467" y="142907"/>
                  </a:lnTo>
                  <a:close/>
                  <a:moveTo>
                    <a:pt x="2417467" y="133096"/>
                  </a:moveTo>
                  <a:lnTo>
                    <a:pt x="2488428" y="133096"/>
                  </a:lnTo>
                  <a:cubicBezTo>
                    <a:pt x="2487952" y="123285"/>
                    <a:pt x="2486809" y="116332"/>
                    <a:pt x="2484999" y="112427"/>
                  </a:cubicBezTo>
                  <a:cubicBezTo>
                    <a:pt x="2482237" y="106140"/>
                    <a:pt x="2478046" y="101282"/>
                    <a:pt x="2472521" y="97663"/>
                  </a:cubicBezTo>
                  <a:cubicBezTo>
                    <a:pt x="2466997" y="94043"/>
                    <a:pt x="2461187" y="92329"/>
                    <a:pt x="2455091" y="92329"/>
                  </a:cubicBezTo>
                  <a:cubicBezTo>
                    <a:pt x="2445852" y="92329"/>
                    <a:pt x="2437565" y="95948"/>
                    <a:pt x="2430326" y="103092"/>
                  </a:cubicBezTo>
                  <a:cubicBezTo>
                    <a:pt x="2422992" y="110331"/>
                    <a:pt x="2418705" y="120332"/>
                    <a:pt x="2417467" y="133096"/>
                  </a:cubicBezTo>
                  <a:close/>
                  <a:moveTo>
                    <a:pt x="2450614" y="11652"/>
                  </a:moveTo>
                  <a:lnTo>
                    <a:pt x="2481380" y="11652"/>
                  </a:lnTo>
                  <a:lnTo>
                    <a:pt x="2513193" y="66992"/>
                  </a:lnTo>
                  <a:lnTo>
                    <a:pt x="2507954" y="66992"/>
                  </a:lnTo>
                  <a:lnTo>
                    <a:pt x="2462235" y="31464"/>
                  </a:lnTo>
                  <a:lnTo>
                    <a:pt x="2423849" y="66992"/>
                  </a:lnTo>
                  <a:lnTo>
                    <a:pt x="2419086" y="66992"/>
                  </a:lnTo>
                  <a:lnTo>
                    <a:pt x="2450614" y="11652"/>
                  </a:lnTo>
                  <a:close/>
                  <a:moveTo>
                    <a:pt x="2464140" y="258540"/>
                  </a:moveTo>
                  <a:cubicBezTo>
                    <a:pt x="2469283" y="258540"/>
                    <a:pt x="2473665" y="260350"/>
                    <a:pt x="2477284" y="263969"/>
                  </a:cubicBezTo>
                  <a:cubicBezTo>
                    <a:pt x="2480903" y="267589"/>
                    <a:pt x="2482618" y="271970"/>
                    <a:pt x="2482618" y="277114"/>
                  </a:cubicBezTo>
                  <a:cubicBezTo>
                    <a:pt x="2482618" y="282257"/>
                    <a:pt x="2480808" y="286639"/>
                    <a:pt x="2477189" y="290258"/>
                  </a:cubicBezTo>
                  <a:cubicBezTo>
                    <a:pt x="2473569" y="293878"/>
                    <a:pt x="2469188" y="295688"/>
                    <a:pt x="2464140" y="295688"/>
                  </a:cubicBezTo>
                  <a:cubicBezTo>
                    <a:pt x="2458996" y="295688"/>
                    <a:pt x="2454615" y="293878"/>
                    <a:pt x="2450995" y="290258"/>
                  </a:cubicBezTo>
                  <a:cubicBezTo>
                    <a:pt x="2447376" y="286639"/>
                    <a:pt x="2445566" y="282257"/>
                    <a:pt x="2445566" y="277114"/>
                  </a:cubicBezTo>
                  <a:cubicBezTo>
                    <a:pt x="2445566" y="271875"/>
                    <a:pt x="2447376" y="267398"/>
                    <a:pt x="2450995" y="263874"/>
                  </a:cubicBezTo>
                  <a:cubicBezTo>
                    <a:pt x="2454615" y="260350"/>
                    <a:pt x="2458996" y="258540"/>
                    <a:pt x="2464140" y="258540"/>
                  </a:cubicBezTo>
                  <a:close/>
                  <a:moveTo>
                    <a:pt x="2678452" y="84995"/>
                  </a:moveTo>
                  <a:lnTo>
                    <a:pt x="2678452" y="178054"/>
                  </a:lnTo>
                  <a:cubicBezTo>
                    <a:pt x="2678452" y="195770"/>
                    <a:pt x="2678833" y="206724"/>
                    <a:pt x="2679690" y="210629"/>
                  </a:cubicBezTo>
                  <a:cubicBezTo>
                    <a:pt x="2680548" y="214630"/>
                    <a:pt x="2681881" y="217392"/>
                    <a:pt x="2683691" y="218916"/>
                  </a:cubicBezTo>
                  <a:cubicBezTo>
                    <a:pt x="2685501" y="220440"/>
                    <a:pt x="2687691" y="221202"/>
                    <a:pt x="2690168" y="221202"/>
                  </a:cubicBezTo>
                  <a:cubicBezTo>
                    <a:pt x="2693597" y="221202"/>
                    <a:pt x="2697597" y="220250"/>
                    <a:pt x="2701884" y="218344"/>
                  </a:cubicBezTo>
                  <a:lnTo>
                    <a:pt x="2704265" y="224155"/>
                  </a:lnTo>
                  <a:lnTo>
                    <a:pt x="2658259" y="243205"/>
                  </a:lnTo>
                  <a:lnTo>
                    <a:pt x="2650829" y="243205"/>
                  </a:lnTo>
                  <a:lnTo>
                    <a:pt x="2650829" y="210629"/>
                  </a:lnTo>
                  <a:cubicBezTo>
                    <a:pt x="2637590" y="224917"/>
                    <a:pt x="2627589" y="233966"/>
                    <a:pt x="2620731" y="237680"/>
                  </a:cubicBezTo>
                  <a:cubicBezTo>
                    <a:pt x="2613873" y="241395"/>
                    <a:pt x="2606538" y="243300"/>
                    <a:pt x="2598823" y="243300"/>
                  </a:cubicBezTo>
                  <a:cubicBezTo>
                    <a:pt x="2590155" y="243300"/>
                    <a:pt x="2582726" y="240824"/>
                    <a:pt x="2576439" y="235775"/>
                  </a:cubicBezTo>
                  <a:cubicBezTo>
                    <a:pt x="2570153" y="230727"/>
                    <a:pt x="2565771" y="224345"/>
                    <a:pt x="2563295" y="216535"/>
                  </a:cubicBezTo>
                  <a:cubicBezTo>
                    <a:pt x="2560818" y="208724"/>
                    <a:pt x="2559675" y="197675"/>
                    <a:pt x="2559675" y="183388"/>
                  </a:cubicBezTo>
                  <a:lnTo>
                    <a:pt x="2559675" y="114903"/>
                  </a:lnTo>
                  <a:cubicBezTo>
                    <a:pt x="2559675" y="107664"/>
                    <a:pt x="2558913" y="102616"/>
                    <a:pt x="2557294" y="99758"/>
                  </a:cubicBezTo>
                  <a:cubicBezTo>
                    <a:pt x="2555675" y="96901"/>
                    <a:pt x="2553389" y="94805"/>
                    <a:pt x="2550341" y="93281"/>
                  </a:cubicBezTo>
                  <a:cubicBezTo>
                    <a:pt x="2547293" y="91757"/>
                    <a:pt x="2541673" y="91091"/>
                    <a:pt x="2533672" y="91186"/>
                  </a:cubicBezTo>
                  <a:lnTo>
                    <a:pt x="2533672" y="84899"/>
                  </a:lnTo>
                  <a:lnTo>
                    <a:pt x="2587393" y="84899"/>
                  </a:lnTo>
                  <a:lnTo>
                    <a:pt x="2587393" y="187579"/>
                  </a:lnTo>
                  <a:cubicBezTo>
                    <a:pt x="2587393" y="201866"/>
                    <a:pt x="2589869" y="211201"/>
                    <a:pt x="2594918" y="215678"/>
                  </a:cubicBezTo>
                  <a:cubicBezTo>
                    <a:pt x="2599966" y="220154"/>
                    <a:pt x="2605871" y="222345"/>
                    <a:pt x="2612825" y="222345"/>
                  </a:cubicBezTo>
                  <a:cubicBezTo>
                    <a:pt x="2617683" y="222345"/>
                    <a:pt x="2623112" y="220821"/>
                    <a:pt x="2629208" y="217773"/>
                  </a:cubicBezTo>
                  <a:cubicBezTo>
                    <a:pt x="2635304" y="214725"/>
                    <a:pt x="2642543" y="209010"/>
                    <a:pt x="2650925" y="200628"/>
                  </a:cubicBezTo>
                  <a:lnTo>
                    <a:pt x="2650925" y="113950"/>
                  </a:lnTo>
                  <a:cubicBezTo>
                    <a:pt x="2650925" y="105187"/>
                    <a:pt x="2649306" y="99282"/>
                    <a:pt x="2646162" y="96234"/>
                  </a:cubicBezTo>
                  <a:cubicBezTo>
                    <a:pt x="2643019" y="93186"/>
                    <a:pt x="2636352" y="91567"/>
                    <a:pt x="2626255" y="91281"/>
                  </a:cubicBezTo>
                  <a:lnTo>
                    <a:pt x="2626255" y="84995"/>
                  </a:lnTo>
                  <a:lnTo>
                    <a:pt x="2678452" y="84995"/>
                  </a:lnTo>
                  <a:close/>
                </a:path>
              </a:pathLst>
            </a:custGeom>
            <a:solidFill>
              <a:srgbClr val="22222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grpSp>
        <p:nvGrpSpPr>
          <p:cNvPr id="64" name="Group 63"/>
          <p:cNvGrpSpPr>
            <a:grpSpLocks/>
          </p:cNvGrpSpPr>
          <p:nvPr/>
        </p:nvGrpSpPr>
        <p:grpSpPr bwMode="auto">
          <a:xfrm>
            <a:off x="3403600" y="1006475"/>
            <a:ext cx="2419350" cy="1504950"/>
            <a:chOff x="3403567" y="772795"/>
            <a:chExt cx="2419350" cy="1504950"/>
          </a:xfrm>
        </p:grpSpPr>
        <p:pic>
          <p:nvPicPr>
            <p:cNvPr id="59" name="Picture 58">
              <a:extLst>
                <a:ext uri="{FF2B5EF4-FFF2-40B4-BE49-F238E27FC236}">
                  <a16:creationId xmlns:a16="http://schemas.microsoft.com/office/drawing/2014/main" id="{D5A99C0C-5AD2-4989-AC00-8CD23B038A5F}"/>
                </a:ext>
              </a:extLst>
            </p:cNvPr>
            <p:cNvPicPr>
              <a:picLocks noChangeAspect="1"/>
            </p:cNvPicPr>
            <p:nvPr/>
          </p:nvPicPr>
          <p:blipFill>
            <a:blip r:embed="rId2"/>
            <a:stretch>
              <a:fillRect/>
            </a:stretch>
          </p:blipFill>
          <p:spPr>
            <a:xfrm>
              <a:off x="3403567" y="772795"/>
              <a:ext cx="2419350" cy="1504950"/>
            </a:xfrm>
            <a:custGeom>
              <a:avLst/>
              <a:gdLst>
                <a:gd name="connsiteX0" fmla="*/ 309 w 2419350"/>
                <a:gd name="connsiteY0" fmla="*/ 9 h 1504950"/>
                <a:gd name="connsiteX1" fmla="*/ 2419660 w 2419350"/>
                <a:gd name="connsiteY1" fmla="*/ 9 h 1504950"/>
                <a:gd name="connsiteX2" fmla="*/ 2419660 w 2419350"/>
                <a:gd name="connsiteY2" fmla="*/ 1504959 h 1504950"/>
                <a:gd name="connsiteX3" fmla="*/ 309 w 2419350"/>
                <a:gd name="connsiteY3" fmla="*/ 1504959 h 1504950"/>
              </a:gdLst>
              <a:ahLst/>
              <a:cxnLst>
                <a:cxn ang="0">
                  <a:pos x="connsiteX0" y="connsiteY0"/>
                </a:cxn>
                <a:cxn ang="0">
                  <a:pos x="connsiteX1" y="connsiteY1"/>
                </a:cxn>
                <a:cxn ang="0">
                  <a:pos x="connsiteX2" y="connsiteY2"/>
                </a:cxn>
                <a:cxn ang="0">
                  <a:pos x="connsiteX3" y="connsiteY3"/>
                </a:cxn>
              </a:cxnLst>
              <a:rect l="l" t="t" r="r" b="b"/>
              <a:pathLst>
                <a:path w="2419350" h="1504950">
                  <a:moveTo>
                    <a:pt x="309" y="9"/>
                  </a:moveTo>
                  <a:lnTo>
                    <a:pt x="2419660" y="9"/>
                  </a:lnTo>
                  <a:lnTo>
                    <a:pt x="2419660" y="1504959"/>
                  </a:lnTo>
                  <a:lnTo>
                    <a:pt x="309" y="1504959"/>
                  </a:lnTo>
                  <a:close/>
                </a:path>
              </a:pathLst>
            </a:custGeom>
          </p:spPr>
        </p:pic>
        <p:sp>
          <p:nvSpPr>
            <p:cNvPr id="34825" name="Freeform: Shape 59"/>
            <p:cNvSpPr>
              <a:spLocks/>
            </p:cNvSpPr>
            <p:nvPr/>
          </p:nvSpPr>
          <p:spPr bwMode="auto">
            <a:xfrm>
              <a:off x="4060792" y="1268095"/>
              <a:ext cx="1104900" cy="571500"/>
            </a:xfrm>
            <a:custGeom>
              <a:avLst/>
              <a:gdLst>
                <a:gd name="T0" fmla="*/ 378 w 1104900"/>
                <a:gd name="T1" fmla="*/ 61 h 571500"/>
                <a:gd name="T2" fmla="*/ 1105278 w 1104900"/>
                <a:gd name="T3" fmla="*/ 61 h 571500"/>
                <a:gd name="T4" fmla="*/ 1105278 w 1104900"/>
                <a:gd name="T5" fmla="*/ 571561 h 571500"/>
                <a:gd name="T6" fmla="*/ 378 w 1104900"/>
                <a:gd name="T7" fmla="*/ 571561 h 571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4900" h="571500">
                  <a:moveTo>
                    <a:pt x="378" y="61"/>
                  </a:moveTo>
                  <a:lnTo>
                    <a:pt x="1105278" y="61"/>
                  </a:lnTo>
                  <a:lnTo>
                    <a:pt x="1105278" y="571561"/>
                  </a:lnTo>
                  <a:lnTo>
                    <a:pt x="378" y="571561"/>
                  </a:lnTo>
                  <a:lnTo>
                    <a:pt x="378" y="61"/>
                  </a:lnTo>
                  <a:close/>
                </a:path>
              </a:pathLst>
            </a:custGeom>
            <a:solidFill>
              <a:srgbClr val="000000">
                <a:alpha val="0"/>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34826" name="Freeform: Shape 60"/>
            <p:cNvSpPr>
              <a:spLocks/>
            </p:cNvSpPr>
            <p:nvPr/>
          </p:nvSpPr>
          <p:spPr bwMode="auto">
            <a:xfrm>
              <a:off x="4149089" y="1322196"/>
              <a:ext cx="891635" cy="361950"/>
            </a:xfrm>
            <a:custGeom>
              <a:avLst/>
              <a:gdLst/>
              <a:ahLst/>
              <a:cxnLst/>
              <a:rect l="0" t="0" r="r" b="b"/>
              <a:pathLst>
                <a:path w="891635" h="361950">
                  <a:moveTo>
                    <a:pt x="219739" y="91596"/>
                  </a:moveTo>
                  <a:lnTo>
                    <a:pt x="222692" y="153795"/>
                  </a:lnTo>
                  <a:lnTo>
                    <a:pt x="215262" y="153795"/>
                  </a:lnTo>
                  <a:cubicBezTo>
                    <a:pt x="213834" y="142746"/>
                    <a:pt x="211929" y="134935"/>
                    <a:pt x="209452" y="130268"/>
                  </a:cubicBezTo>
                  <a:cubicBezTo>
                    <a:pt x="205356" y="122743"/>
                    <a:pt x="200022" y="117123"/>
                    <a:pt x="193260" y="113599"/>
                  </a:cubicBezTo>
                  <a:cubicBezTo>
                    <a:pt x="186592" y="109979"/>
                    <a:pt x="177734" y="108265"/>
                    <a:pt x="166875" y="108265"/>
                  </a:cubicBezTo>
                  <a:lnTo>
                    <a:pt x="129537" y="108265"/>
                  </a:lnTo>
                  <a:lnTo>
                    <a:pt x="129537" y="310671"/>
                  </a:lnTo>
                  <a:cubicBezTo>
                    <a:pt x="129537" y="326959"/>
                    <a:pt x="131252" y="337056"/>
                    <a:pt x="134776" y="341056"/>
                  </a:cubicBezTo>
                  <a:cubicBezTo>
                    <a:pt x="139729" y="346485"/>
                    <a:pt x="147349" y="349248"/>
                    <a:pt x="157731" y="349248"/>
                  </a:cubicBezTo>
                  <a:lnTo>
                    <a:pt x="166971" y="349248"/>
                  </a:lnTo>
                  <a:lnTo>
                    <a:pt x="166971" y="356582"/>
                  </a:lnTo>
                  <a:lnTo>
                    <a:pt x="54576" y="356582"/>
                  </a:lnTo>
                  <a:lnTo>
                    <a:pt x="54576" y="349248"/>
                  </a:lnTo>
                  <a:lnTo>
                    <a:pt x="63910" y="349248"/>
                  </a:lnTo>
                  <a:cubicBezTo>
                    <a:pt x="75150" y="349248"/>
                    <a:pt x="83055" y="345914"/>
                    <a:pt x="87723" y="339151"/>
                  </a:cubicBezTo>
                  <a:cubicBezTo>
                    <a:pt x="90580" y="334960"/>
                    <a:pt x="92009" y="325530"/>
                    <a:pt x="92009" y="310767"/>
                  </a:cubicBezTo>
                  <a:lnTo>
                    <a:pt x="92009" y="108265"/>
                  </a:lnTo>
                  <a:lnTo>
                    <a:pt x="60195" y="108265"/>
                  </a:lnTo>
                  <a:cubicBezTo>
                    <a:pt x="47813" y="108265"/>
                    <a:pt x="39050" y="109122"/>
                    <a:pt x="33811" y="110932"/>
                  </a:cubicBezTo>
                  <a:cubicBezTo>
                    <a:pt x="27048" y="113409"/>
                    <a:pt x="21238" y="118171"/>
                    <a:pt x="16380" y="125220"/>
                  </a:cubicBezTo>
                  <a:cubicBezTo>
                    <a:pt x="11523" y="132268"/>
                    <a:pt x="8665" y="141793"/>
                    <a:pt x="7713" y="153795"/>
                  </a:cubicBezTo>
                  <a:lnTo>
                    <a:pt x="378" y="153795"/>
                  </a:lnTo>
                  <a:lnTo>
                    <a:pt x="3522" y="91596"/>
                  </a:lnTo>
                  <a:lnTo>
                    <a:pt x="219739" y="91596"/>
                  </a:lnTo>
                  <a:close/>
                  <a:moveTo>
                    <a:pt x="293939" y="78833"/>
                  </a:moveTo>
                  <a:cubicBezTo>
                    <a:pt x="299368" y="78833"/>
                    <a:pt x="304035" y="80738"/>
                    <a:pt x="307845" y="84548"/>
                  </a:cubicBezTo>
                  <a:cubicBezTo>
                    <a:pt x="311655" y="88358"/>
                    <a:pt x="313560" y="93025"/>
                    <a:pt x="313560" y="98454"/>
                  </a:cubicBezTo>
                  <a:cubicBezTo>
                    <a:pt x="313560" y="103884"/>
                    <a:pt x="311655" y="108646"/>
                    <a:pt x="307845" y="112551"/>
                  </a:cubicBezTo>
                  <a:cubicBezTo>
                    <a:pt x="304035" y="116457"/>
                    <a:pt x="299368" y="118457"/>
                    <a:pt x="293939" y="118457"/>
                  </a:cubicBezTo>
                  <a:cubicBezTo>
                    <a:pt x="288510" y="118457"/>
                    <a:pt x="283747" y="116457"/>
                    <a:pt x="279842" y="112551"/>
                  </a:cubicBezTo>
                  <a:cubicBezTo>
                    <a:pt x="275937" y="108646"/>
                    <a:pt x="273936" y="103979"/>
                    <a:pt x="273936" y="98454"/>
                  </a:cubicBezTo>
                  <a:cubicBezTo>
                    <a:pt x="273936" y="92930"/>
                    <a:pt x="275841" y="88358"/>
                    <a:pt x="279651" y="84548"/>
                  </a:cubicBezTo>
                  <a:cubicBezTo>
                    <a:pt x="283557" y="80738"/>
                    <a:pt x="288319" y="78833"/>
                    <a:pt x="293939" y="78833"/>
                  </a:cubicBezTo>
                  <a:close/>
                  <a:moveTo>
                    <a:pt x="310227" y="172273"/>
                  </a:moveTo>
                  <a:lnTo>
                    <a:pt x="310227" y="316005"/>
                  </a:lnTo>
                  <a:cubicBezTo>
                    <a:pt x="310227" y="327245"/>
                    <a:pt x="311084" y="334674"/>
                    <a:pt x="312703" y="338389"/>
                  </a:cubicBezTo>
                  <a:cubicBezTo>
                    <a:pt x="314322" y="342104"/>
                    <a:pt x="316704" y="344866"/>
                    <a:pt x="319942" y="346771"/>
                  </a:cubicBezTo>
                  <a:cubicBezTo>
                    <a:pt x="323181" y="348676"/>
                    <a:pt x="328896" y="349533"/>
                    <a:pt x="337373" y="349533"/>
                  </a:cubicBezTo>
                  <a:lnTo>
                    <a:pt x="337373" y="356487"/>
                  </a:lnTo>
                  <a:lnTo>
                    <a:pt x="250410" y="356487"/>
                  </a:lnTo>
                  <a:lnTo>
                    <a:pt x="250410" y="349533"/>
                  </a:lnTo>
                  <a:cubicBezTo>
                    <a:pt x="259173" y="349533"/>
                    <a:pt x="264983" y="348676"/>
                    <a:pt x="267936" y="346962"/>
                  </a:cubicBezTo>
                  <a:cubicBezTo>
                    <a:pt x="270888" y="345247"/>
                    <a:pt x="273270" y="342485"/>
                    <a:pt x="275079" y="338580"/>
                  </a:cubicBezTo>
                  <a:cubicBezTo>
                    <a:pt x="276889" y="334674"/>
                    <a:pt x="277746" y="327150"/>
                    <a:pt x="277746" y="316005"/>
                  </a:cubicBezTo>
                  <a:lnTo>
                    <a:pt x="277746" y="247140"/>
                  </a:lnTo>
                  <a:cubicBezTo>
                    <a:pt x="277746" y="227709"/>
                    <a:pt x="277175" y="215136"/>
                    <a:pt x="275937" y="209516"/>
                  </a:cubicBezTo>
                  <a:cubicBezTo>
                    <a:pt x="275079" y="205325"/>
                    <a:pt x="273651" y="202467"/>
                    <a:pt x="271650" y="200848"/>
                  </a:cubicBezTo>
                  <a:cubicBezTo>
                    <a:pt x="269650" y="199229"/>
                    <a:pt x="266983" y="198372"/>
                    <a:pt x="263554" y="198372"/>
                  </a:cubicBezTo>
                  <a:cubicBezTo>
                    <a:pt x="260030" y="198372"/>
                    <a:pt x="255553" y="199324"/>
                    <a:pt x="250314" y="201324"/>
                  </a:cubicBezTo>
                  <a:lnTo>
                    <a:pt x="247647" y="194181"/>
                  </a:lnTo>
                  <a:lnTo>
                    <a:pt x="301559" y="172273"/>
                  </a:lnTo>
                  <a:lnTo>
                    <a:pt x="310227" y="172273"/>
                  </a:lnTo>
                  <a:close/>
                  <a:moveTo>
                    <a:pt x="392808" y="245044"/>
                  </a:moveTo>
                  <a:cubicBezTo>
                    <a:pt x="392713" y="271524"/>
                    <a:pt x="399190" y="292383"/>
                    <a:pt x="412144" y="307528"/>
                  </a:cubicBezTo>
                  <a:cubicBezTo>
                    <a:pt x="425098" y="322578"/>
                    <a:pt x="440433" y="330198"/>
                    <a:pt x="458150" y="330198"/>
                  </a:cubicBezTo>
                  <a:cubicBezTo>
                    <a:pt x="469866" y="330198"/>
                    <a:pt x="480057" y="326959"/>
                    <a:pt x="488630" y="320482"/>
                  </a:cubicBezTo>
                  <a:cubicBezTo>
                    <a:pt x="497298" y="314005"/>
                    <a:pt x="504537" y="302956"/>
                    <a:pt x="510347" y="287335"/>
                  </a:cubicBezTo>
                  <a:lnTo>
                    <a:pt x="516443" y="291336"/>
                  </a:lnTo>
                  <a:cubicBezTo>
                    <a:pt x="513681" y="309052"/>
                    <a:pt x="505680" y="325340"/>
                    <a:pt x="492535" y="340008"/>
                  </a:cubicBezTo>
                  <a:cubicBezTo>
                    <a:pt x="479391" y="354677"/>
                    <a:pt x="462912" y="362011"/>
                    <a:pt x="443196" y="362011"/>
                  </a:cubicBezTo>
                  <a:cubicBezTo>
                    <a:pt x="421669" y="362011"/>
                    <a:pt x="403286" y="353629"/>
                    <a:pt x="387951" y="336865"/>
                  </a:cubicBezTo>
                  <a:cubicBezTo>
                    <a:pt x="372711" y="320101"/>
                    <a:pt x="364995" y="297622"/>
                    <a:pt x="364995" y="269428"/>
                  </a:cubicBezTo>
                  <a:cubicBezTo>
                    <a:pt x="364995" y="238758"/>
                    <a:pt x="372806" y="214850"/>
                    <a:pt x="388522" y="197800"/>
                  </a:cubicBezTo>
                  <a:cubicBezTo>
                    <a:pt x="404238" y="180655"/>
                    <a:pt x="423860" y="172083"/>
                    <a:pt x="447577" y="172083"/>
                  </a:cubicBezTo>
                  <a:cubicBezTo>
                    <a:pt x="467580" y="172083"/>
                    <a:pt x="484058" y="178655"/>
                    <a:pt x="497012" y="191895"/>
                  </a:cubicBezTo>
                  <a:cubicBezTo>
                    <a:pt x="509871" y="205134"/>
                    <a:pt x="516348" y="222756"/>
                    <a:pt x="516348" y="245044"/>
                  </a:cubicBezTo>
                  <a:lnTo>
                    <a:pt x="392808" y="245044"/>
                  </a:lnTo>
                  <a:close/>
                  <a:moveTo>
                    <a:pt x="392808" y="233614"/>
                  </a:moveTo>
                  <a:lnTo>
                    <a:pt x="475676" y="233614"/>
                  </a:lnTo>
                  <a:cubicBezTo>
                    <a:pt x="475009" y="222184"/>
                    <a:pt x="473580" y="214183"/>
                    <a:pt x="471485" y="209516"/>
                  </a:cubicBezTo>
                  <a:cubicBezTo>
                    <a:pt x="468246" y="202182"/>
                    <a:pt x="463389" y="196467"/>
                    <a:pt x="456912" y="192276"/>
                  </a:cubicBezTo>
                  <a:cubicBezTo>
                    <a:pt x="450435" y="188085"/>
                    <a:pt x="443672" y="185989"/>
                    <a:pt x="436623" y="185989"/>
                  </a:cubicBezTo>
                  <a:cubicBezTo>
                    <a:pt x="425860" y="185989"/>
                    <a:pt x="416240" y="190180"/>
                    <a:pt x="407763" y="198562"/>
                  </a:cubicBezTo>
                  <a:cubicBezTo>
                    <a:pt x="399285" y="206944"/>
                    <a:pt x="394332" y="218565"/>
                    <a:pt x="392808" y="233614"/>
                  </a:cubicBezTo>
                  <a:close/>
                  <a:moveTo>
                    <a:pt x="425289" y="82262"/>
                  </a:moveTo>
                  <a:lnTo>
                    <a:pt x="461198" y="82262"/>
                  </a:lnTo>
                  <a:lnTo>
                    <a:pt x="498441" y="147032"/>
                  </a:lnTo>
                  <a:lnTo>
                    <a:pt x="492345" y="147032"/>
                  </a:lnTo>
                  <a:lnTo>
                    <a:pt x="439100" y="105312"/>
                  </a:lnTo>
                  <a:lnTo>
                    <a:pt x="394332" y="147032"/>
                  </a:lnTo>
                  <a:lnTo>
                    <a:pt x="388332" y="147032"/>
                  </a:lnTo>
                  <a:lnTo>
                    <a:pt x="425289" y="82262"/>
                  </a:lnTo>
                  <a:close/>
                  <a:moveTo>
                    <a:pt x="438909" y="65212"/>
                  </a:moveTo>
                  <a:lnTo>
                    <a:pt x="432051" y="65212"/>
                  </a:lnTo>
                  <a:lnTo>
                    <a:pt x="452721" y="61"/>
                  </a:lnTo>
                  <a:lnTo>
                    <a:pt x="496345" y="61"/>
                  </a:lnTo>
                  <a:lnTo>
                    <a:pt x="438909" y="65212"/>
                  </a:lnTo>
                  <a:close/>
                  <a:moveTo>
                    <a:pt x="586166" y="118838"/>
                  </a:moveTo>
                  <a:lnTo>
                    <a:pt x="586166" y="177607"/>
                  </a:lnTo>
                  <a:lnTo>
                    <a:pt x="627981" y="177607"/>
                  </a:lnTo>
                  <a:lnTo>
                    <a:pt x="627981" y="191323"/>
                  </a:lnTo>
                  <a:lnTo>
                    <a:pt x="586166" y="191323"/>
                  </a:lnTo>
                  <a:lnTo>
                    <a:pt x="586166" y="307242"/>
                  </a:lnTo>
                  <a:cubicBezTo>
                    <a:pt x="586166" y="318863"/>
                    <a:pt x="587785" y="326673"/>
                    <a:pt x="591119" y="330674"/>
                  </a:cubicBezTo>
                  <a:cubicBezTo>
                    <a:pt x="594453" y="334674"/>
                    <a:pt x="598739" y="336675"/>
                    <a:pt x="603978" y="336675"/>
                  </a:cubicBezTo>
                  <a:cubicBezTo>
                    <a:pt x="608264" y="336675"/>
                    <a:pt x="612360" y="335341"/>
                    <a:pt x="616360" y="332769"/>
                  </a:cubicBezTo>
                  <a:cubicBezTo>
                    <a:pt x="620361" y="330102"/>
                    <a:pt x="623504" y="326197"/>
                    <a:pt x="625790" y="320958"/>
                  </a:cubicBezTo>
                  <a:lnTo>
                    <a:pt x="633410" y="320958"/>
                  </a:lnTo>
                  <a:cubicBezTo>
                    <a:pt x="628838" y="333722"/>
                    <a:pt x="622361" y="343342"/>
                    <a:pt x="614074" y="349819"/>
                  </a:cubicBezTo>
                  <a:cubicBezTo>
                    <a:pt x="605692" y="356296"/>
                    <a:pt x="597120" y="359534"/>
                    <a:pt x="588357" y="359534"/>
                  </a:cubicBezTo>
                  <a:cubicBezTo>
                    <a:pt x="582261" y="359534"/>
                    <a:pt x="576450" y="357915"/>
                    <a:pt x="570735" y="354582"/>
                  </a:cubicBezTo>
                  <a:cubicBezTo>
                    <a:pt x="565020" y="351248"/>
                    <a:pt x="560829" y="346485"/>
                    <a:pt x="558067" y="340294"/>
                  </a:cubicBezTo>
                  <a:cubicBezTo>
                    <a:pt x="555305" y="334103"/>
                    <a:pt x="553971" y="324578"/>
                    <a:pt x="553971" y="311624"/>
                  </a:cubicBezTo>
                  <a:lnTo>
                    <a:pt x="553971" y="191323"/>
                  </a:lnTo>
                  <a:lnTo>
                    <a:pt x="525587" y="191323"/>
                  </a:lnTo>
                  <a:lnTo>
                    <a:pt x="525587" y="184751"/>
                  </a:lnTo>
                  <a:cubicBezTo>
                    <a:pt x="532731" y="181893"/>
                    <a:pt x="540065" y="177036"/>
                    <a:pt x="547494" y="170273"/>
                  </a:cubicBezTo>
                  <a:cubicBezTo>
                    <a:pt x="555019" y="163510"/>
                    <a:pt x="561687" y="155319"/>
                    <a:pt x="567497" y="145984"/>
                  </a:cubicBezTo>
                  <a:cubicBezTo>
                    <a:pt x="570545" y="141031"/>
                    <a:pt x="574736" y="131982"/>
                    <a:pt x="579975" y="118933"/>
                  </a:cubicBezTo>
                  <a:lnTo>
                    <a:pt x="586166" y="118933"/>
                  </a:lnTo>
                  <a:lnTo>
                    <a:pt x="586166" y="118838"/>
                  </a:lnTo>
                  <a:close/>
                  <a:moveTo>
                    <a:pt x="787620" y="117600"/>
                  </a:moveTo>
                  <a:lnTo>
                    <a:pt x="852104" y="86072"/>
                  </a:lnTo>
                  <a:lnTo>
                    <a:pt x="858486" y="86072"/>
                  </a:lnTo>
                  <a:lnTo>
                    <a:pt x="858486" y="309814"/>
                  </a:lnTo>
                  <a:cubicBezTo>
                    <a:pt x="858486" y="324673"/>
                    <a:pt x="859152" y="333912"/>
                    <a:pt x="860391" y="337532"/>
                  </a:cubicBezTo>
                  <a:cubicBezTo>
                    <a:pt x="861629" y="341151"/>
                    <a:pt x="864201" y="343914"/>
                    <a:pt x="868106" y="345914"/>
                  </a:cubicBezTo>
                  <a:cubicBezTo>
                    <a:pt x="872011" y="347914"/>
                    <a:pt x="880012" y="348962"/>
                    <a:pt x="892014" y="349152"/>
                  </a:cubicBezTo>
                  <a:lnTo>
                    <a:pt x="892014" y="356487"/>
                  </a:lnTo>
                  <a:lnTo>
                    <a:pt x="792382" y="356487"/>
                  </a:lnTo>
                  <a:lnTo>
                    <a:pt x="792382" y="349152"/>
                  </a:lnTo>
                  <a:cubicBezTo>
                    <a:pt x="804860" y="348962"/>
                    <a:pt x="812956" y="347914"/>
                    <a:pt x="816576" y="346009"/>
                  </a:cubicBezTo>
                  <a:cubicBezTo>
                    <a:pt x="820195" y="344104"/>
                    <a:pt x="822767" y="341532"/>
                    <a:pt x="824196" y="338389"/>
                  </a:cubicBezTo>
                  <a:cubicBezTo>
                    <a:pt x="825624" y="335246"/>
                    <a:pt x="826386" y="325626"/>
                    <a:pt x="826386" y="309719"/>
                  </a:cubicBezTo>
                  <a:lnTo>
                    <a:pt x="826386" y="166844"/>
                  </a:lnTo>
                  <a:cubicBezTo>
                    <a:pt x="826386" y="147508"/>
                    <a:pt x="825720" y="135126"/>
                    <a:pt x="824481" y="129601"/>
                  </a:cubicBezTo>
                  <a:cubicBezTo>
                    <a:pt x="823624" y="125410"/>
                    <a:pt x="821910" y="122362"/>
                    <a:pt x="819528" y="120457"/>
                  </a:cubicBezTo>
                  <a:cubicBezTo>
                    <a:pt x="817052" y="118552"/>
                    <a:pt x="814194" y="117600"/>
                    <a:pt x="810861" y="117600"/>
                  </a:cubicBezTo>
                  <a:cubicBezTo>
                    <a:pt x="806003" y="117600"/>
                    <a:pt x="799335" y="119600"/>
                    <a:pt x="790763" y="123600"/>
                  </a:cubicBezTo>
                  <a:lnTo>
                    <a:pt x="787620" y="117600"/>
                  </a:lnTo>
                  <a:close/>
                </a:path>
              </a:pathLst>
            </a:custGeom>
            <a:solidFill>
              <a:srgbClr val="222222"/>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par>
                          <p:cTn id="15" fill="hold" nodeType="afterGroup">
                            <p:stCondLst>
                              <p:cond delay="500"/>
                            </p:stCondLst>
                            <p:childTnLst>
                              <p:par>
                                <p:cTn id="16" presetID="22" presetClass="entr" presetSubtype="2"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right)">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1162;p37"/>
          <p:cNvSpPr>
            <a:spLocks/>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pic>
        <p:nvPicPr>
          <p:cNvPr id="8" name="Picture 7" descr="Graphical user interface, application&#10;&#10;Description automatically generate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803525"/>
            <a:ext cx="32035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Diagonal Corners Rounded 8">
            <a:extLst>
              <a:ext uri="{FF2B5EF4-FFF2-40B4-BE49-F238E27FC236}">
                <a16:creationId xmlns:a16="http://schemas.microsoft.com/office/drawing/2014/main" id="{D86C8B5E-7B57-4EF8-A28D-46D28CC5B74F}"/>
              </a:ext>
            </a:extLst>
          </p:cNvPr>
          <p:cNvSpPr/>
          <p:nvPr/>
        </p:nvSpPr>
        <p:spPr>
          <a:xfrm>
            <a:off x="66675" y="1046163"/>
            <a:ext cx="4773613" cy="1830387"/>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nl-NL" altLang="en-US" sz="2800">
                <a:solidFill>
                  <a:srgbClr val="FFFFFF"/>
                </a:solidFill>
                <a:latin typeface="Times New Roman" panose="02020603050405020304" pitchFamily="18" charset="0"/>
                <a:cs typeface="Calibri" panose="020F0502020204030204" pitchFamily="34" charset="0"/>
              </a:rPr>
              <a:t>Hãy cho biết làm cách nào các em biết được buổi tập trung đầu tiên vào năm học mới?</a:t>
            </a:r>
            <a:endParaRPr lang="vi-VN" altLang="en-US" sz="2800">
              <a:solidFill>
                <a:srgbClr val="FFFFFF"/>
              </a:solidFill>
            </a:endParaRPr>
          </a:p>
        </p:txBody>
      </p:sp>
      <p:sp>
        <p:nvSpPr>
          <p:cNvPr id="5" name="Rectangle: Diagonal Corners Rounded 4">
            <a:extLst>
              <a:ext uri="{FF2B5EF4-FFF2-40B4-BE49-F238E27FC236}">
                <a16:creationId xmlns:a16="http://schemas.microsoft.com/office/drawing/2014/main" id="{B38C97C6-BC8C-4399-8223-C24AE71D94F9}"/>
              </a:ext>
            </a:extLst>
          </p:cNvPr>
          <p:cNvSpPr/>
          <p:nvPr/>
        </p:nvSpPr>
        <p:spPr>
          <a:xfrm>
            <a:off x="4648200" y="1962150"/>
            <a:ext cx="4341813" cy="2944813"/>
          </a:xfrm>
          <a:prstGeom prst="round2DiagRect">
            <a:avLst/>
          </a:prstGeom>
          <a:solidFill>
            <a:srgbClr val="077783"/>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vi-VN" altLang="en-US" sz="2800">
                <a:solidFill>
                  <a:srgbClr val="FFFFFF"/>
                </a:solidFill>
                <a:latin typeface="Times New Roman" panose="02020603050405020304" pitchFamily="18" charset="0"/>
                <a:cs typeface="Calibri" panose="020F0502020204030204" pitchFamily="34" charset="0"/>
              </a:rPr>
              <a:t>Nghe thông tin từ cô giáo chủ nhiệm đăng trên nhóm Zalo lớp, trên trang Web của trường, loa phát thanh của xã, qua bạn bè nói…</a:t>
            </a:r>
            <a:endParaRPr lang="vi-VN" altLang="en-US" sz="2800">
              <a:solidFill>
                <a:srgbClr val="FFFFFF"/>
              </a:solidFill>
            </a:endParaRPr>
          </a:p>
        </p:txBody>
      </p:sp>
      <p:sp>
        <p:nvSpPr>
          <p:cNvPr id="6" name="Rectangle: Diagonal Corners Rounded 5">
            <a:extLst>
              <a:ext uri="{FF2B5EF4-FFF2-40B4-BE49-F238E27FC236}">
                <a16:creationId xmlns:a16="http://schemas.microsoft.com/office/drawing/2014/main" id="{9922CBF0-870B-4BA3-88F4-7A81ABF8BD81}"/>
              </a:ext>
            </a:extLst>
          </p:cNvPr>
          <p:cNvSpPr/>
          <p:nvPr/>
        </p:nvSpPr>
        <p:spPr>
          <a:xfrm>
            <a:off x="-1588" y="9525"/>
            <a:ext cx="3338513"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1. Thấy gì? Biết gì?</a:t>
            </a:r>
            <a:endParaRPr lang="vi-VN" altLang="en-US" sz="2800" b="1">
              <a:solidFill>
                <a:srgbClr val="005479"/>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Google Shape;1173;p38"/>
          <p:cNvSpPr txBox="1">
            <a:spLocks noGrp="1"/>
          </p:cNvSpPr>
          <p:nvPr>
            <p:ph type="title" idx="7"/>
          </p:nvPr>
        </p:nvSpPr>
        <p:spPr>
          <a:xfrm>
            <a:off x="1131888" y="1858963"/>
            <a:ext cx="715962" cy="633412"/>
          </a:xfrm>
        </p:spPr>
        <p:txBody>
          <a:bodyPr/>
          <a:lstStyle/>
          <a:p>
            <a:pPr eaLnBrk="1" fontAlgn="auto" hangingPunct="1">
              <a:buClr>
                <a:schemeClr val="lt2"/>
              </a:buClr>
              <a:buFont typeface="Montserrat Black"/>
              <a:buNone/>
              <a:defRPr/>
            </a:pPr>
            <a:r>
              <a:rPr lang="en">
                <a:latin typeface="Montserrat Black"/>
                <a:ea typeface="Montserrat Black"/>
                <a:cs typeface="Montserrat Black"/>
                <a:sym typeface="Montserrat Black"/>
              </a:rPr>
              <a:t>01</a:t>
            </a:r>
            <a:endParaRPr>
              <a:latin typeface="Montserrat Black"/>
              <a:ea typeface="Montserrat Black"/>
              <a:cs typeface="Montserrat Black"/>
              <a:sym typeface="Montserrat Black"/>
            </a:endParaRPr>
          </a:p>
        </p:txBody>
      </p:sp>
      <p:grpSp>
        <p:nvGrpSpPr>
          <p:cNvPr id="37891" name="Google Shape;1185;p38"/>
          <p:cNvGrpSpPr>
            <a:grpSpLocks/>
          </p:cNvGrpSpPr>
          <p:nvPr/>
        </p:nvGrpSpPr>
        <p:grpSpPr bwMode="auto">
          <a:xfrm>
            <a:off x="-487363" y="-387350"/>
            <a:ext cx="1697038" cy="2439988"/>
            <a:chOff x="-487856" y="-386953"/>
            <a:chExt cx="1697433" cy="2439966"/>
          </a:xfrm>
        </p:grpSpPr>
        <p:grpSp>
          <p:nvGrpSpPr>
            <p:cNvPr id="37896" name="Google Shape;1186;p38"/>
            <p:cNvGrpSpPr>
              <a:grpSpLocks/>
            </p:cNvGrpSpPr>
            <p:nvPr/>
          </p:nvGrpSpPr>
          <p:grpSpPr bwMode="auto">
            <a:xfrm rot="-9797362">
              <a:off x="-298797" y="441817"/>
              <a:ext cx="1127038" cy="1480427"/>
              <a:chOff x="1324450" y="3346550"/>
              <a:chExt cx="974050" cy="1279575"/>
            </a:xfrm>
          </p:grpSpPr>
          <p:sp>
            <p:nvSpPr>
              <p:cNvPr id="37903" name="Google Shape;1187;p3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4" name="Google Shape;1188;p3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5" name="Google Shape;1189;p3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6" name="Google Shape;1190;p3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7" name="Google Shape;1191;p3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8" name="Google Shape;1192;p3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9" name="Google Shape;1193;p3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0" name="Google Shape;1194;p3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1" name="Google Shape;1195;p3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2" name="Google Shape;1196;p3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3" name="Google Shape;1197;p3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4" name="Google Shape;1198;p3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5" name="Google Shape;1199;p3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16" name="Google Shape;1200;p3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7897" name="Google Shape;1201;p38"/>
            <p:cNvGrpSpPr>
              <a:grpSpLocks/>
            </p:cNvGrpSpPr>
            <p:nvPr/>
          </p:nvGrpSpPr>
          <p:grpSpPr bwMode="auto">
            <a:xfrm rot="9182912">
              <a:off x="209101" y="-338865"/>
              <a:ext cx="635062" cy="1764645"/>
              <a:chOff x="2295150" y="3140200"/>
              <a:chExt cx="580425" cy="1612825"/>
            </a:xfrm>
          </p:grpSpPr>
          <p:sp>
            <p:nvSpPr>
              <p:cNvPr id="37901" name="Google Shape;1202;p38"/>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2" name="Google Shape;1203;p38"/>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7898" name="Google Shape;1204;p38"/>
            <p:cNvGrpSpPr>
              <a:grpSpLocks/>
            </p:cNvGrpSpPr>
            <p:nvPr/>
          </p:nvGrpSpPr>
          <p:grpSpPr bwMode="auto">
            <a:xfrm rot="9628125">
              <a:off x="65490" y="-99889"/>
              <a:ext cx="364081" cy="1486414"/>
              <a:chOff x="2815525" y="3515450"/>
              <a:chExt cx="332750" cy="1358500"/>
            </a:xfrm>
          </p:grpSpPr>
          <p:sp>
            <p:nvSpPr>
              <p:cNvPr id="37899" name="Google Shape;1205;p38"/>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00" name="Google Shape;1206;p38"/>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29" name="Oval 28">
            <a:extLst>
              <a:ext uri="{FF2B5EF4-FFF2-40B4-BE49-F238E27FC236}">
                <a16:creationId xmlns:a16="http://schemas.microsoft.com/office/drawing/2014/main" id="{505D150D-F5CD-429C-9802-C7B2E86BFD5A}"/>
              </a:ext>
            </a:extLst>
          </p:cNvPr>
          <p:cNvSpPr/>
          <p:nvPr/>
        </p:nvSpPr>
        <p:spPr>
          <a:xfrm>
            <a:off x="3421063" y="-11113"/>
            <a:ext cx="5722937" cy="21082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nl-NL" altLang="en-US" sz="2800">
                <a:latin typeface="Times New Roman" panose="02020603050405020304" pitchFamily="18" charset="0"/>
                <a:cs typeface="Calibri" panose="020F0502020204030204" pitchFamily="34" charset="0"/>
              </a:rPr>
              <a:t>Làm sao biết được mình học ở lớp nào? Phòng nào? </a:t>
            </a:r>
            <a:endParaRPr lang="vi-VN" altLang="en-US" sz="2800"/>
          </a:p>
        </p:txBody>
      </p:sp>
      <p:pic>
        <p:nvPicPr>
          <p:cNvPr id="33" name="Graphic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2339975"/>
            <a:ext cx="305593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1CD5EBAC-4B79-4170-AF4E-B9928097B3AA}"/>
              </a:ext>
            </a:extLst>
          </p:cNvPr>
          <p:cNvSpPr/>
          <p:nvPr/>
        </p:nvSpPr>
        <p:spPr>
          <a:xfrm>
            <a:off x="-60325" y="2651125"/>
            <a:ext cx="5059363" cy="2108200"/>
          </a:xfrm>
          <a:prstGeom prst="ellipse">
            <a:avLst/>
          </a:prstGeom>
          <a:solidFill>
            <a:srgbClr val="FFA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vi-VN" altLang="en-US" sz="2800">
                <a:latin typeface="Times New Roman" panose="02020603050405020304" pitchFamily="18" charset="0"/>
                <a:cs typeface="Calibri" panose="020F0502020204030204" pitchFamily="34" charset="0"/>
              </a:rPr>
              <a:t>Xem thông báo của nhà trường trên bảng tin.</a:t>
            </a:r>
            <a:endParaRPr lang="vi-VN" altLang="en-US" sz="2800"/>
          </a:p>
        </p:txBody>
      </p:sp>
      <p:sp>
        <p:nvSpPr>
          <p:cNvPr id="28" name="Rectangle: Diagonal Corners Rounded 27">
            <a:extLst>
              <a:ext uri="{FF2B5EF4-FFF2-40B4-BE49-F238E27FC236}">
                <a16:creationId xmlns:a16="http://schemas.microsoft.com/office/drawing/2014/main" id="{A5130194-C778-47A0-B51B-2C866FDECC62}"/>
              </a:ext>
            </a:extLst>
          </p:cNvPr>
          <p:cNvSpPr/>
          <p:nvPr/>
        </p:nvSpPr>
        <p:spPr>
          <a:xfrm>
            <a:off x="-1588" y="9525"/>
            <a:ext cx="3338513"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1. Thấy gì? Biết gì?</a:t>
            </a:r>
            <a:endParaRPr lang="vi-VN" altLang="en-US" sz="2800" b="1">
              <a:solidFill>
                <a:srgbClr val="005479"/>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D18F9CF2-85B0-4F55-8A71-1A1021AD4A40}"/>
              </a:ext>
            </a:extLst>
          </p:cNvPr>
          <p:cNvSpPr/>
          <p:nvPr/>
        </p:nvSpPr>
        <p:spPr>
          <a:xfrm>
            <a:off x="-142875" y="925513"/>
            <a:ext cx="4714875" cy="1484312"/>
          </a:xfrm>
          <a:prstGeom prst="parallelogram">
            <a:avLst>
              <a:gd name="adj" fmla="val 3563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nl-NL" altLang="en-US" sz="2800">
                <a:latin typeface="Times New Roman" panose="02020603050405020304" pitchFamily="18" charset="0"/>
                <a:cs typeface="Calibri" panose="020F0502020204030204" pitchFamily="34" charset="0"/>
              </a:rPr>
              <a:t>Làm thế nào biết được buổi nào học những môn gì?</a:t>
            </a:r>
            <a:endParaRPr lang="vi-VN" altLang="en-US" sz="2800"/>
          </a:p>
        </p:txBody>
      </p:sp>
      <p:pic>
        <p:nvPicPr>
          <p:cNvPr id="10" name="Graphic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652713"/>
            <a:ext cx="23923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arallelogram 3">
            <a:extLst>
              <a:ext uri="{FF2B5EF4-FFF2-40B4-BE49-F238E27FC236}">
                <a16:creationId xmlns:a16="http://schemas.microsoft.com/office/drawing/2014/main" id="{DF58A33B-EAF5-4734-931B-B376A745236D}"/>
              </a:ext>
            </a:extLst>
          </p:cNvPr>
          <p:cNvSpPr/>
          <p:nvPr/>
        </p:nvSpPr>
        <p:spPr>
          <a:xfrm>
            <a:off x="4124325" y="2652713"/>
            <a:ext cx="5019675" cy="1484312"/>
          </a:xfrm>
          <a:prstGeom prst="parallelogram">
            <a:avLst>
              <a:gd name="adj" fmla="val 35635"/>
            </a:avLst>
          </a:prstGeom>
          <a:solidFill>
            <a:srgbClr val="9148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nl-NL" altLang="en-US" sz="2800">
                <a:solidFill>
                  <a:schemeClr val="bg1"/>
                </a:solidFill>
                <a:latin typeface="Times New Roman" panose="02020603050405020304" pitchFamily="18" charset="0"/>
                <a:cs typeface="Calibri" panose="020F0502020204030204" pitchFamily="34" charset="0"/>
              </a:rPr>
              <a:t>Dựa vào thời khoá biểu do cô giáo chủ nhiệm thông báo.</a:t>
            </a:r>
            <a:endParaRPr lang="vi-VN" altLang="en-US" sz="2800">
              <a:solidFill>
                <a:schemeClr val="bg1"/>
              </a:solidFill>
            </a:endParaRPr>
          </a:p>
        </p:txBody>
      </p:sp>
      <p:sp>
        <p:nvSpPr>
          <p:cNvPr id="5" name="Rectangle: Diagonal Corners Rounded 4">
            <a:extLst>
              <a:ext uri="{FF2B5EF4-FFF2-40B4-BE49-F238E27FC236}">
                <a16:creationId xmlns:a16="http://schemas.microsoft.com/office/drawing/2014/main" id="{4E70EDF7-6EF5-41A3-9414-4891B8D1A452}"/>
              </a:ext>
            </a:extLst>
          </p:cNvPr>
          <p:cNvSpPr/>
          <p:nvPr/>
        </p:nvSpPr>
        <p:spPr>
          <a:xfrm>
            <a:off x="-1588" y="9525"/>
            <a:ext cx="3338513" cy="466725"/>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a:solidFill>
                  <a:srgbClr val="005479"/>
                </a:solidFill>
                <a:latin typeface="Times New Roman" panose="02020603050405020304" pitchFamily="18" charset="0"/>
                <a:cs typeface="Times New Roman" panose="02020603050405020304" pitchFamily="18" charset="0"/>
              </a:rPr>
              <a:t>1. Thấy gì? Biết gì?</a:t>
            </a:r>
            <a:endParaRPr lang="vi-VN" altLang="en-US" sz="2800" b="1">
              <a:solidFill>
                <a:srgbClr val="005479"/>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5F7FF"/>
        </a:solidFill>
        <a:effectLst/>
      </p:bgPr>
    </p:bg>
    <p:spTree>
      <p:nvGrpSpPr>
        <p:cNvPr id="1" name=""/>
        <p:cNvGrpSpPr/>
        <p:nvPr/>
      </p:nvGrpSpPr>
      <p:grpSpPr>
        <a:xfrm>
          <a:off x="0" y="0"/>
          <a:ext cx="0" cy="0"/>
          <a:chOff x="0" y="0"/>
          <a:chExt cx="0" cy="0"/>
        </a:xfrm>
      </p:grpSpPr>
      <p:sp>
        <p:nvSpPr>
          <p:cNvPr id="31" name="Graphic 6"/>
          <p:cNvSpPr>
            <a:spLocks/>
          </p:cNvSpPr>
          <p:nvPr/>
        </p:nvSpPr>
        <p:spPr bwMode="auto">
          <a:xfrm>
            <a:off x="204788" y="3379788"/>
            <a:ext cx="373062" cy="715962"/>
          </a:xfrm>
          <a:custGeom>
            <a:avLst/>
            <a:gdLst>
              <a:gd name="T0" fmla="*/ 0 w 571524"/>
              <a:gd name="T1" fmla="*/ 66418 h 1049335"/>
              <a:gd name="T2" fmla="*/ 346424 w 571524"/>
              <a:gd name="T3" fmla="*/ 0 h 1049335"/>
              <a:gd name="T4" fmla="*/ 373234 w 571524"/>
              <a:gd name="T5" fmla="*/ 152629 h 1049335"/>
              <a:gd name="T6" fmla="*/ 273012 w 571524"/>
              <a:gd name="T7" fmla="*/ 171836 h 1049335"/>
              <a:gd name="T8" fmla="*/ 363549 w 571524"/>
              <a:gd name="T9" fmla="*/ 687490 h 1049335"/>
              <a:gd name="T10" fmla="*/ 216585 w 571524"/>
              <a:gd name="T11" fmla="*/ 715788 h 1049335"/>
              <a:gd name="T12" fmla="*/ 126049 w 571524"/>
              <a:gd name="T13" fmla="*/ 200133 h 1049335"/>
              <a:gd name="T14" fmla="*/ 26810 w 571524"/>
              <a:gd name="T15" fmla="*/ 219194 h 1049335"/>
              <a:gd name="T16" fmla="*/ 0 w 571524"/>
              <a:gd name="T17" fmla="*/ 66418 h 1049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1524" h="1049335">
                <a:moveTo>
                  <a:pt x="0" y="97368"/>
                </a:moveTo>
                <a:lnTo>
                  <a:pt x="530471" y="0"/>
                </a:lnTo>
                <a:lnTo>
                  <a:pt x="571524" y="223752"/>
                </a:lnTo>
                <a:lnTo>
                  <a:pt x="418057" y="251909"/>
                </a:lnTo>
                <a:lnTo>
                  <a:pt x="556693" y="1007852"/>
                </a:lnTo>
                <a:lnTo>
                  <a:pt x="331652" y="1049336"/>
                </a:lnTo>
                <a:lnTo>
                  <a:pt x="193016" y="293393"/>
                </a:lnTo>
                <a:lnTo>
                  <a:pt x="41053" y="321335"/>
                </a:lnTo>
                <a:lnTo>
                  <a:pt x="0" y="97368"/>
                </a:ln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32" name="Graphic 6"/>
          <p:cNvSpPr>
            <a:spLocks/>
          </p:cNvSpPr>
          <p:nvPr/>
        </p:nvSpPr>
        <p:spPr bwMode="auto">
          <a:xfrm>
            <a:off x="723900" y="3402013"/>
            <a:ext cx="342900" cy="698500"/>
          </a:xfrm>
          <a:custGeom>
            <a:avLst/>
            <a:gdLst>
              <a:gd name="T0" fmla="*/ 44637 w 524667"/>
              <a:gd name="T1" fmla="*/ 0 h 1025262"/>
              <a:gd name="T2" fmla="*/ 342634 w 524667"/>
              <a:gd name="T3" fmla="*/ 21406 h 1025262"/>
              <a:gd name="T4" fmla="*/ 333229 w 524667"/>
              <a:gd name="T5" fmla="*/ 165678 h 1025262"/>
              <a:gd name="T6" fmla="*/ 182476 w 524667"/>
              <a:gd name="T7" fmla="*/ 154828 h 1025262"/>
              <a:gd name="T8" fmla="*/ 174335 w 524667"/>
              <a:gd name="T9" fmla="*/ 279747 h 1025262"/>
              <a:gd name="T10" fmla="*/ 305157 w 524667"/>
              <a:gd name="T11" fmla="*/ 289130 h 1025262"/>
              <a:gd name="T12" fmla="*/ 295893 w 524667"/>
              <a:gd name="T13" fmla="*/ 429736 h 1025262"/>
              <a:gd name="T14" fmla="*/ 165071 w 524667"/>
              <a:gd name="T15" fmla="*/ 420353 h 1025262"/>
              <a:gd name="T16" fmla="*/ 156929 w 524667"/>
              <a:gd name="T17" fmla="*/ 543805 h 1025262"/>
              <a:gd name="T18" fmla="*/ 308525 w 524667"/>
              <a:gd name="T19" fmla="*/ 554655 h 1025262"/>
              <a:gd name="T20" fmla="*/ 298980 w 524667"/>
              <a:gd name="T21" fmla="*/ 699366 h 1025262"/>
              <a:gd name="T22" fmla="*/ 0 w 524667"/>
              <a:gd name="T23" fmla="*/ 677960 h 1025262"/>
              <a:gd name="T24" fmla="*/ 44637 w 524667"/>
              <a:gd name="T25" fmla="*/ 0 h 1025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4667" h="1025262">
                <a:moveTo>
                  <a:pt x="68351" y="0"/>
                </a:moveTo>
                <a:lnTo>
                  <a:pt x="524667" y="31381"/>
                </a:lnTo>
                <a:lnTo>
                  <a:pt x="510266" y="242882"/>
                </a:lnTo>
                <a:lnTo>
                  <a:pt x="279421" y="226976"/>
                </a:lnTo>
                <a:lnTo>
                  <a:pt x="266955" y="410105"/>
                </a:lnTo>
                <a:lnTo>
                  <a:pt x="467279" y="423861"/>
                </a:lnTo>
                <a:lnTo>
                  <a:pt x="453093" y="629988"/>
                </a:lnTo>
                <a:lnTo>
                  <a:pt x="252769" y="616232"/>
                </a:lnTo>
                <a:lnTo>
                  <a:pt x="240302" y="797211"/>
                </a:lnTo>
                <a:lnTo>
                  <a:pt x="472437" y="813117"/>
                </a:lnTo>
                <a:lnTo>
                  <a:pt x="457821" y="1025262"/>
                </a:lnTo>
                <a:lnTo>
                  <a:pt x="0" y="993881"/>
                </a:lnTo>
                <a:lnTo>
                  <a:pt x="68351" y="0"/>
                </a:ln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33" name="Graphic 6"/>
          <p:cNvSpPr>
            <a:spLocks/>
          </p:cNvSpPr>
          <p:nvPr/>
        </p:nvSpPr>
        <p:spPr bwMode="auto">
          <a:xfrm>
            <a:off x="1192213" y="3360738"/>
            <a:ext cx="509587" cy="688975"/>
          </a:xfrm>
          <a:custGeom>
            <a:avLst/>
            <a:gdLst>
              <a:gd name="T0" fmla="*/ 510372 w 781520"/>
              <a:gd name="T1" fmla="*/ 674295 h 1009786"/>
              <a:gd name="T2" fmla="*/ 356952 w 781520"/>
              <a:gd name="T3" fmla="*/ 678693 h 1009786"/>
              <a:gd name="T4" fmla="*/ 329159 w 781520"/>
              <a:gd name="T5" fmla="*/ 565944 h 1009786"/>
              <a:gd name="T6" fmla="*/ 173352 w 781520"/>
              <a:gd name="T7" fmla="*/ 570342 h 1009786"/>
              <a:gd name="T8" fmla="*/ 150473 w 781520"/>
              <a:gd name="T9" fmla="*/ 684557 h 1009786"/>
              <a:gd name="T10" fmla="*/ 0 w 781520"/>
              <a:gd name="T11" fmla="*/ 688810 h 1009786"/>
              <a:gd name="T12" fmla="*/ 154683 w 781520"/>
              <a:gd name="T13" fmla="*/ 4692 h 1009786"/>
              <a:gd name="T14" fmla="*/ 320316 w 781520"/>
              <a:gd name="T15" fmla="*/ 0 h 1009786"/>
              <a:gd name="T16" fmla="*/ 510372 w 781520"/>
              <a:gd name="T17" fmla="*/ 674295 h 1009786"/>
              <a:gd name="T18" fmla="*/ 297717 w 781520"/>
              <a:gd name="T19" fmla="*/ 444544 h 1009786"/>
              <a:gd name="T20" fmla="*/ 240588 w 781520"/>
              <a:gd name="T21" fmla="*/ 157467 h 1009786"/>
              <a:gd name="T22" fmla="*/ 238623 w 781520"/>
              <a:gd name="T23" fmla="*/ 157467 h 1009786"/>
              <a:gd name="T24" fmla="*/ 196934 w 781520"/>
              <a:gd name="T25" fmla="*/ 447330 h 1009786"/>
              <a:gd name="T26" fmla="*/ 297717 w 781520"/>
              <a:gd name="T27" fmla="*/ 444544 h 1009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1520" h="1009786">
                <a:moveTo>
                  <a:pt x="781520" y="988508"/>
                </a:moveTo>
                <a:lnTo>
                  <a:pt x="546591" y="994956"/>
                </a:lnTo>
                <a:lnTo>
                  <a:pt x="504033" y="829667"/>
                </a:lnTo>
                <a:lnTo>
                  <a:pt x="265450" y="836115"/>
                </a:lnTo>
                <a:lnTo>
                  <a:pt x="230415" y="1003553"/>
                </a:lnTo>
                <a:lnTo>
                  <a:pt x="0" y="1009787"/>
                </a:lnTo>
                <a:lnTo>
                  <a:pt x="236863" y="6878"/>
                </a:lnTo>
                <a:lnTo>
                  <a:pt x="490492" y="0"/>
                </a:lnTo>
                <a:lnTo>
                  <a:pt x="781520" y="988508"/>
                </a:lnTo>
                <a:close/>
                <a:moveTo>
                  <a:pt x="455887" y="651697"/>
                </a:moveTo>
                <a:cubicBezTo>
                  <a:pt x="418057" y="504463"/>
                  <a:pt x="388826" y="364108"/>
                  <a:pt x="368406" y="230845"/>
                </a:cubicBezTo>
                <a:lnTo>
                  <a:pt x="365397" y="230845"/>
                </a:lnTo>
                <a:cubicBezTo>
                  <a:pt x="351211" y="369051"/>
                  <a:pt x="329932" y="510697"/>
                  <a:pt x="301560" y="655781"/>
                </a:cubicBezTo>
                <a:lnTo>
                  <a:pt x="455887" y="651697"/>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34" name="Graphic 6"/>
          <p:cNvSpPr>
            <a:spLocks/>
          </p:cNvSpPr>
          <p:nvPr/>
        </p:nvSpPr>
        <p:spPr bwMode="auto">
          <a:xfrm>
            <a:off x="1778000" y="3330575"/>
            <a:ext cx="647700" cy="720725"/>
          </a:xfrm>
          <a:custGeom>
            <a:avLst/>
            <a:gdLst>
              <a:gd name="T0" fmla="*/ 116645 w 993020"/>
              <a:gd name="T1" fmla="*/ 0 h 1057288"/>
              <a:gd name="T2" fmla="*/ 302770 w 993020"/>
              <a:gd name="T3" fmla="*/ 13928 h 1057288"/>
              <a:gd name="T4" fmla="*/ 339546 w 993020"/>
              <a:gd name="T5" fmla="*/ 395868 h 1057288"/>
              <a:gd name="T6" fmla="*/ 362847 w 993020"/>
              <a:gd name="T7" fmla="*/ 292062 h 1057288"/>
              <a:gd name="T8" fmla="*/ 392043 w 993020"/>
              <a:gd name="T9" fmla="*/ 173888 h 1057288"/>
              <a:gd name="T10" fmla="*/ 431205 w 993020"/>
              <a:gd name="T11" fmla="*/ 23752 h 1057288"/>
              <a:gd name="T12" fmla="*/ 621261 w 993020"/>
              <a:gd name="T13" fmla="*/ 37974 h 1057288"/>
              <a:gd name="T14" fmla="*/ 648493 w 993020"/>
              <a:gd name="T15" fmla="*/ 721212 h 1057288"/>
              <a:gd name="T16" fmla="*/ 502652 w 993020"/>
              <a:gd name="T17" fmla="*/ 710216 h 1057288"/>
              <a:gd name="T18" fmla="*/ 495353 w 993020"/>
              <a:gd name="T19" fmla="*/ 241186 h 1057288"/>
              <a:gd name="T20" fmla="*/ 372392 w 993020"/>
              <a:gd name="T21" fmla="*/ 700393 h 1057288"/>
              <a:gd name="T22" fmla="*/ 272732 w 993020"/>
              <a:gd name="T23" fmla="*/ 692915 h 1057288"/>
              <a:gd name="T24" fmla="*/ 209567 w 993020"/>
              <a:gd name="T25" fmla="*/ 218754 h 1057288"/>
              <a:gd name="T26" fmla="*/ 139524 w 993020"/>
              <a:gd name="T27" fmla="*/ 682945 h 1057288"/>
              <a:gd name="T28" fmla="*/ 0 w 993020"/>
              <a:gd name="T29" fmla="*/ 672535 h 1057288"/>
              <a:gd name="T30" fmla="*/ 116645 w 993020"/>
              <a:gd name="T31" fmla="*/ 0 h 10572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93020" h="1057288">
                <a:moveTo>
                  <a:pt x="178615" y="0"/>
                </a:moveTo>
                <a:lnTo>
                  <a:pt x="463625" y="20419"/>
                </a:lnTo>
                <a:cubicBezTo>
                  <a:pt x="488987" y="237723"/>
                  <a:pt x="507687" y="424291"/>
                  <a:pt x="519939" y="580337"/>
                </a:cubicBezTo>
                <a:lnTo>
                  <a:pt x="555619" y="428160"/>
                </a:lnTo>
                <a:cubicBezTo>
                  <a:pt x="569805" y="368836"/>
                  <a:pt x="584635" y="311018"/>
                  <a:pt x="600326" y="254918"/>
                </a:cubicBezTo>
                <a:lnTo>
                  <a:pt x="660294" y="34820"/>
                </a:lnTo>
                <a:lnTo>
                  <a:pt x="951322" y="55669"/>
                </a:lnTo>
                <a:lnTo>
                  <a:pt x="993021" y="1057288"/>
                </a:lnTo>
                <a:lnTo>
                  <a:pt x="769698" y="1041168"/>
                </a:lnTo>
                <a:lnTo>
                  <a:pt x="758522" y="353576"/>
                </a:lnTo>
                <a:lnTo>
                  <a:pt x="570235" y="1026767"/>
                </a:lnTo>
                <a:lnTo>
                  <a:pt x="417628" y="1015805"/>
                </a:lnTo>
                <a:lnTo>
                  <a:pt x="320905" y="320690"/>
                </a:lnTo>
                <a:lnTo>
                  <a:pt x="213650" y="1001189"/>
                </a:lnTo>
                <a:lnTo>
                  <a:pt x="0" y="985928"/>
                </a:lnTo>
                <a:lnTo>
                  <a:pt x="178615"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7" name="Group 6"/>
          <p:cNvGrpSpPr>
            <a:grpSpLocks/>
          </p:cNvGrpSpPr>
          <p:nvPr/>
        </p:nvGrpSpPr>
        <p:grpSpPr bwMode="auto">
          <a:xfrm>
            <a:off x="85725" y="3946525"/>
            <a:ext cx="2251075" cy="1131888"/>
            <a:chOff x="216886" y="3181533"/>
            <a:chExt cx="2250723" cy="1131738"/>
          </a:xfrm>
        </p:grpSpPr>
        <p:sp>
          <p:nvSpPr>
            <p:cNvPr id="42005" name="Graphic 6"/>
            <p:cNvSpPr>
              <a:spLocks/>
            </p:cNvSpPr>
            <p:nvPr/>
          </p:nvSpPr>
          <p:spPr bwMode="auto">
            <a:xfrm>
              <a:off x="942026" y="3449940"/>
              <a:ext cx="143257" cy="132298"/>
            </a:xfrm>
            <a:custGeom>
              <a:avLst/>
              <a:gdLst>
                <a:gd name="T0" fmla="*/ 143257 w 219366"/>
                <a:gd name="T1" fmla="*/ 90952 h 193947"/>
                <a:gd name="T2" fmla="*/ 82479 w 219366"/>
                <a:gd name="T3" fmla="*/ 1075 h 193947"/>
                <a:gd name="T4" fmla="*/ 1908 w 219366"/>
                <a:gd name="T5" fmla="*/ 62801 h 193947"/>
                <a:gd name="T6" fmla="*/ 4856 w 219366"/>
                <a:gd name="T7" fmla="*/ 132298 h 193947"/>
                <a:gd name="T8" fmla="*/ 143257 w 219366"/>
                <a:gd name="T9" fmla="*/ 90952 h 1939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366" h="193947">
                  <a:moveTo>
                    <a:pt x="219366" y="133334"/>
                  </a:moveTo>
                  <a:cubicBezTo>
                    <a:pt x="219366" y="133334"/>
                    <a:pt x="197228" y="11679"/>
                    <a:pt x="126298" y="1576"/>
                  </a:cubicBezTo>
                  <a:cubicBezTo>
                    <a:pt x="55582" y="-8741"/>
                    <a:pt x="15389" y="32743"/>
                    <a:pt x="2922" y="92066"/>
                  </a:cubicBezTo>
                  <a:cubicBezTo>
                    <a:pt x="-5675" y="132690"/>
                    <a:pt x="7436" y="193947"/>
                    <a:pt x="7436" y="193947"/>
                  </a:cubicBezTo>
                  <a:lnTo>
                    <a:pt x="219366" y="133334"/>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06" name="Graphic 6"/>
            <p:cNvSpPr>
              <a:spLocks/>
            </p:cNvSpPr>
            <p:nvPr/>
          </p:nvSpPr>
          <p:spPr bwMode="auto">
            <a:xfrm>
              <a:off x="862382" y="3834273"/>
              <a:ext cx="473456" cy="454220"/>
            </a:xfrm>
            <a:custGeom>
              <a:avLst/>
              <a:gdLst>
                <a:gd name="T0" fmla="*/ 446225 w 724991"/>
                <a:gd name="T1" fmla="*/ 156001 h 665882"/>
                <a:gd name="T2" fmla="*/ 297998 w 724991"/>
                <a:gd name="T3" fmla="*/ 41053 h 665882"/>
                <a:gd name="T4" fmla="*/ 206760 w 724991"/>
                <a:gd name="T5" fmla="*/ 70230 h 665882"/>
                <a:gd name="T6" fmla="*/ 152859 w 724991"/>
                <a:gd name="T7" fmla="*/ 0 h 665882"/>
                <a:gd name="T8" fmla="*/ 143314 w 724991"/>
                <a:gd name="T9" fmla="*/ 88117 h 665882"/>
                <a:gd name="T10" fmla="*/ 165492 w 724991"/>
                <a:gd name="T11" fmla="*/ 279013 h 665882"/>
                <a:gd name="T12" fmla="*/ 91660 w 724991"/>
                <a:gd name="T13" fmla="*/ 265524 h 665882"/>
                <a:gd name="T14" fmla="*/ 5615 w 724991"/>
                <a:gd name="T15" fmla="*/ 268603 h 665882"/>
                <a:gd name="T16" fmla="*/ 0 w 724991"/>
                <a:gd name="T17" fmla="*/ 309216 h 665882"/>
                <a:gd name="T18" fmla="*/ 202970 w 724991"/>
                <a:gd name="T19" fmla="*/ 328423 h 665882"/>
                <a:gd name="T20" fmla="*/ 253221 w 724991"/>
                <a:gd name="T21" fmla="*/ 148963 h 665882"/>
                <a:gd name="T22" fmla="*/ 272872 w 724991"/>
                <a:gd name="T23" fmla="*/ 141193 h 665882"/>
                <a:gd name="T24" fmla="*/ 420959 w 724991"/>
                <a:gd name="T25" fmla="*/ 205557 h 665882"/>
                <a:gd name="T26" fmla="*/ 393167 w 724991"/>
                <a:gd name="T27" fmla="*/ 279746 h 665882"/>
                <a:gd name="T28" fmla="*/ 373375 w 724991"/>
                <a:gd name="T29" fmla="*/ 454221 h 665882"/>
                <a:gd name="T30" fmla="*/ 417731 w 724991"/>
                <a:gd name="T31" fmla="*/ 450262 h 665882"/>
                <a:gd name="T32" fmla="*/ 473456 w 724991"/>
                <a:gd name="T33" fmla="*/ 195441 h 665882"/>
                <a:gd name="T34" fmla="*/ 446225 w 724991"/>
                <a:gd name="T35" fmla="*/ 156001 h 6658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4991" h="665882">
                  <a:moveTo>
                    <a:pt x="683293" y="228696"/>
                  </a:moveTo>
                  <a:lnTo>
                    <a:pt x="456317" y="60183"/>
                  </a:lnTo>
                  <a:lnTo>
                    <a:pt x="316606" y="102956"/>
                  </a:lnTo>
                  <a:lnTo>
                    <a:pt x="234069" y="0"/>
                  </a:lnTo>
                  <a:cubicBezTo>
                    <a:pt x="217519" y="32241"/>
                    <a:pt x="220958" y="122731"/>
                    <a:pt x="219453" y="129179"/>
                  </a:cubicBezTo>
                  <a:lnTo>
                    <a:pt x="253414" y="409030"/>
                  </a:lnTo>
                  <a:cubicBezTo>
                    <a:pt x="238153" y="406666"/>
                    <a:pt x="198389" y="384957"/>
                    <a:pt x="140356" y="389256"/>
                  </a:cubicBezTo>
                  <a:cubicBezTo>
                    <a:pt x="52015" y="395919"/>
                    <a:pt x="8598" y="393769"/>
                    <a:pt x="8598" y="393769"/>
                  </a:cubicBezTo>
                  <a:lnTo>
                    <a:pt x="0" y="453308"/>
                  </a:lnTo>
                  <a:cubicBezTo>
                    <a:pt x="0" y="453308"/>
                    <a:pt x="281571" y="505538"/>
                    <a:pt x="310803" y="481465"/>
                  </a:cubicBezTo>
                  <a:cubicBezTo>
                    <a:pt x="336166" y="460831"/>
                    <a:pt x="376359" y="272544"/>
                    <a:pt x="387751" y="218379"/>
                  </a:cubicBezTo>
                  <a:cubicBezTo>
                    <a:pt x="390760" y="203978"/>
                    <a:pt x="412254" y="203118"/>
                    <a:pt x="417842" y="206987"/>
                  </a:cubicBezTo>
                  <a:lnTo>
                    <a:pt x="644604" y="301345"/>
                  </a:lnTo>
                  <a:cubicBezTo>
                    <a:pt x="644604" y="301345"/>
                    <a:pt x="611503" y="367762"/>
                    <a:pt x="602046" y="410105"/>
                  </a:cubicBezTo>
                  <a:cubicBezTo>
                    <a:pt x="590869" y="460831"/>
                    <a:pt x="571739" y="665883"/>
                    <a:pt x="571739" y="665883"/>
                  </a:cubicBezTo>
                  <a:lnTo>
                    <a:pt x="639660" y="660080"/>
                  </a:lnTo>
                  <a:lnTo>
                    <a:pt x="724991" y="286515"/>
                  </a:lnTo>
                  <a:cubicBezTo>
                    <a:pt x="717253" y="263516"/>
                    <a:pt x="702637" y="243312"/>
                    <a:pt x="683293" y="228696"/>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07" name="Graphic 6"/>
            <p:cNvSpPr>
              <a:spLocks/>
            </p:cNvSpPr>
            <p:nvPr/>
          </p:nvSpPr>
          <p:spPr bwMode="auto">
            <a:xfrm>
              <a:off x="1234774" y="4276014"/>
              <a:ext cx="97510" cy="37257"/>
            </a:xfrm>
            <a:custGeom>
              <a:avLst/>
              <a:gdLst>
                <a:gd name="T0" fmla="*/ 0 w 149315"/>
                <a:gd name="T1" fmla="*/ 8373 h 54618"/>
                <a:gd name="T2" fmla="*/ 4492 w 149315"/>
                <a:gd name="T3" fmla="*/ 37257 h 54618"/>
                <a:gd name="T4" fmla="*/ 97414 w 149315"/>
                <a:gd name="T5" fmla="*/ 21569 h 54618"/>
                <a:gd name="T6" fmla="*/ 67657 w 149315"/>
                <a:gd name="T7" fmla="*/ 16 h 54618"/>
                <a:gd name="T8" fmla="*/ 0 w 149315"/>
                <a:gd name="T9" fmla="*/ 8373 h 546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315" h="54618">
                  <a:moveTo>
                    <a:pt x="0" y="12275"/>
                  </a:moveTo>
                  <a:lnTo>
                    <a:pt x="6878" y="54618"/>
                  </a:lnTo>
                  <a:lnTo>
                    <a:pt x="149168" y="31620"/>
                  </a:lnTo>
                  <a:cubicBezTo>
                    <a:pt x="149168" y="31620"/>
                    <a:pt x="154327" y="453"/>
                    <a:pt x="103601" y="23"/>
                  </a:cubicBezTo>
                  <a:cubicBezTo>
                    <a:pt x="52660" y="-621"/>
                    <a:pt x="0" y="12275"/>
                    <a:pt x="0" y="12275"/>
                  </a:cubicBezTo>
                  <a:close/>
                </a:path>
              </a:pathLst>
            </a:custGeom>
            <a:solidFill>
              <a:srgbClr val="AD5549"/>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08" name="Graphic 6"/>
            <p:cNvSpPr>
              <a:spLocks/>
            </p:cNvSpPr>
            <p:nvPr/>
          </p:nvSpPr>
          <p:spPr bwMode="auto">
            <a:xfrm>
              <a:off x="819570" y="4095691"/>
              <a:ext cx="56988" cy="97037"/>
            </a:xfrm>
            <a:custGeom>
              <a:avLst/>
              <a:gdLst>
                <a:gd name="T0" fmla="*/ 56988 w 87265"/>
                <a:gd name="T1" fmla="*/ 7038 h 142255"/>
                <a:gd name="T2" fmla="*/ 25406 w 87265"/>
                <a:gd name="T3" fmla="*/ 0 h 142255"/>
                <a:gd name="T4" fmla="*/ 0 w 87265"/>
                <a:gd name="T5" fmla="*/ 94715 h 142255"/>
                <a:gd name="T6" fmla="*/ 31302 w 87265"/>
                <a:gd name="T7" fmla="*/ 75508 h 142255"/>
                <a:gd name="T8" fmla="*/ 56988 w 87265"/>
                <a:gd name="T9" fmla="*/ 7038 h 142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265" h="142255">
                  <a:moveTo>
                    <a:pt x="87265" y="10317"/>
                  </a:moveTo>
                  <a:lnTo>
                    <a:pt x="38904" y="0"/>
                  </a:lnTo>
                  <a:lnTo>
                    <a:pt x="0" y="138851"/>
                  </a:lnTo>
                  <a:cubicBezTo>
                    <a:pt x="0" y="138851"/>
                    <a:pt x="26223" y="156691"/>
                    <a:pt x="47932" y="110694"/>
                  </a:cubicBezTo>
                  <a:cubicBezTo>
                    <a:pt x="69640" y="64912"/>
                    <a:pt x="87265" y="10317"/>
                    <a:pt x="87265" y="10317"/>
                  </a:cubicBezTo>
                  <a:close/>
                </a:path>
              </a:pathLst>
            </a:custGeom>
            <a:solidFill>
              <a:srgbClr val="AD5549"/>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09" name="Graphic 6"/>
            <p:cNvSpPr>
              <a:spLocks/>
            </p:cNvSpPr>
            <p:nvPr/>
          </p:nvSpPr>
          <p:spPr bwMode="auto">
            <a:xfrm>
              <a:off x="850343" y="3330934"/>
              <a:ext cx="141617" cy="340006"/>
            </a:xfrm>
            <a:custGeom>
              <a:avLst/>
              <a:gdLst>
                <a:gd name="T0" fmla="*/ 71273 w 216855"/>
                <a:gd name="T1" fmla="*/ 340006 h 498445"/>
                <a:gd name="T2" fmla="*/ 132753 w 216855"/>
                <a:gd name="T3" fmla="*/ 304232 h 498445"/>
                <a:gd name="T4" fmla="*/ 60325 w 216855"/>
                <a:gd name="T5" fmla="*/ 160106 h 498445"/>
                <a:gd name="T6" fmla="*/ 95276 w 216855"/>
                <a:gd name="T7" fmla="*/ 10996 h 498445"/>
                <a:gd name="T8" fmla="*/ 53727 w 216855"/>
                <a:gd name="T9" fmla="*/ 0 h 498445"/>
                <a:gd name="T10" fmla="*/ 388 w 216855"/>
                <a:gd name="T11" fmla="*/ 150430 h 498445"/>
                <a:gd name="T12" fmla="*/ 2213 w 216855"/>
                <a:gd name="T13" fmla="*/ 174035 h 498445"/>
                <a:gd name="T14" fmla="*/ 47832 w 216855"/>
                <a:gd name="T15" fmla="*/ 298660 h 498445"/>
                <a:gd name="T16" fmla="*/ 71273 w 216855"/>
                <a:gd name="T17" fmla="*/ 340006 h 498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855" h="498445">
                  <a:moveTo>
                    <a:pt x="109139" y="498445"/>
                  </a:moveTo>
                  <a:cubicBezTo>
                    <a:pt x="171686" y="461261"/>
                    <a:pt x="248420" y="542508"/>
                    <a:pt x="203282" y="446000"/>
                  </a:cubicBezTo>
                  <a:cubicBezTo>
                    <a:pt x="165453" y="364753"/>
                    <a:pt x="97317" y="257498"/>
                    <a:pt x="92374" y="234714"/>
                  </a:cubicBezTo>
                  <a:cubicBezTo>
                    <a:pt x="87430" y="211931"/>
                    <a:pt x="145894" y="16120"/>
                    <a:pt x="145894" y="16120"/>
                  </a:cubicBezTo>
                  <a:lnTo>
                    <a:pt x="82271" y="0"/>
                  </a:lnTo>
                  <a:lnTo>
                    <a:pt x="594" y="220528"/>
                  </a:lnTo>
                  <a:cubicBezTo>
                    <a:pt x="-910" y="236434"/>
                    <a:pt x="594" y="245461"/>
                    <a:pt x="3389" y="255133"/>
                  </a:cubicBezTo>
                  <a:lnTo>
                    <a:pt x="73244" y="437832"/>
                  </a:lnTo>
                  <a:lnTo>
                    <a:pt x="109139" y="498445"/>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0" name="Graphic 6"/>
            <p:cNvSpPr>
              <a:spLocks/>
            </p:cNvSpPr>
            <p:nvPr/>
          </p:nvSpPr>
          <p:spPr bwMode="auto">
            <a:xfrm>
              <a:off x="1143500" y="3292481"/>
              <a:ext cx="43409" cy="40359"/>
            </a:xfrm>
            <a:custGeom>
              <a:avLst/>
              <a:gdLst>
                <a:gd name="T0" fmla="*/ 5791 w 66471"/>
                <a:gd name="T1" fmla="*/ 40360 h 59166"/>
                <a:gd name="T2" fmla="*/ 11265 w 66471"/>
                <a:gd name="T3" fmla="*/ 1213 h 59166"/>
                <a:gd name="T4" fmla="*/ 43409 w 66471"/>
                <a:gd name="T5" fmla="*/ 33029 h 59166"/>
                <a:gd name="T6" fmla="*/ 5791 w 66471"/>
                <a:gd name="T7" fmla="*/ 40360 h 59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471" h="59166">
                  <a:moveTo>
                    <a:pt x="8868" y="59167"/>
                  </a:moveTo>
                  <a:cubicBezTo>
                    <a:pt x="8868" y="59167"/>
                    <a:pt x="-15850" y="14459"/>
                    <a:pt x="17250" y="1778"/>
                  </a:cubicBezTo>
                  <a:cubicBezTo>
                    <a:pt x="50351" y="-10904"/>
                    <a:pt x="66471" y="48420"/>
                    <a:pt x="66471" y="48420"/>
                  </a:cubicBezTo>
                  <a:lnTo>
                    <a:pt x="8868" y="59167"/>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1" name="Graphic 6"/>
            <p:cNvSpPr>
              <a:spLocks/>
            </p:cNvSpPr>
            <p:nvPr/>
          </p:nvSpPr>
          <p:spPr bwMode="auto">
            <a:xfrm>
              <a:off x="1059495" y="3325363"/>
              <a:ext cx="147696" cy="360385"/>
            </a:xfrm>
            <a:custGeom>
              <a:avLst/>
              <a:gdLst>
                <a:gd name="T0" fmla="*/ 60599 w 226163"/>
                <a:gd name="T1" fmla="*/ 360386 h 528321"/>
                <a:gd name="T2" fmla="*/ 11050 w 226163"/>
                <a:gd name="T3" fmla="*/ 273295 h 528321"/>
                <a:gd name="T4" fmla="*/ 87269 w 226163"/>
                <a:gd name="T5" fmla="*/ 154095 h 528321"/>
                <a:gd name="T6" fmla="*/ 85725 w 226163"/>
                <a:gd name="T7" fmla="*/ 9823 h 528321"/>
                <a:gd name="T8" fmla="*/ 127554 w 226163"/>
                <a:gd name="T9" fmla="*/ 0 h 528321"/>
                <a:gd name="T10" fmla="*/ 147486 w 226163"/>
                <a:gd name="T11" fmla="*/ 146178 h 528321"/>
                <a:gd name="T12" fmla="*/ 145100 w 226163"/>
                <a:gd name="T13" fmla="*/ 169783 h 528321"/>
                <a:gd name="T14" fmla="*/ 97095 w 226163"/>
                <a:gd name="T15" fmla="*/ 275640 h 528321"/>
                <a:gd name="T16" fmla="*/ 60599 w 226163"/>
                <a:gd name="T17" fmla="*/ 360386 h 5283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163" h="528321">
                  <a:moveTo>
                    <a:pt x="92794" y="528322"/>
                  </a:moveTo>
                  <a:cubicBezTo>
                    <a:pt x="31321" y="489418"/>
                    <a:pt x="-30796" y="496081"/>
                    <a:pt x="16921" y="400648"/>
                  </a:cubicBezTo>
                  <a:cubicBezTo>
                    <a:pt x="56899" y="320475"/>
                    <a:pt x="128259" y="248685"/>
                    <a:pt x="133633" y="225902"/>
                  </a:cubicBezTo>
                  <a:cubicBezTo>
                    <a:pt x="139221" y="203118"/>
                    <a:pt x="131268" y="14401"/>
                    <a:pt x="131268" y="14401"/>
                  </a:cubicBezTo>
                  <a:lnTo>
                    <a:pt x="195320" y="0"/>
                  </a:lnTo>
                  <a:lnTo>
                    <a:pt x="225842" y="214295"/>
                  </a:lnTo>
                  <a:cubicBezTo>
                    <a:pt x="226917" y="230200"/>
                    <a:pt x="225197" y="239228"/>
                    <a:pt x="222188" y="248900"/>
                  </a:cubicBezTo>
                  <a:lnTo>
                    <a:pt x="148679" y="404086"/>
                  </a:lnTo>
                  <a:lnTo>
                    <a:pt x="92794" y="528322"/>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2" name="Graphic 6"/>
            <p:cNvSpPr>
              <a:spLocks/>
            </p:cNvSpPr>
            <p:nvPr/>
          </p:nvSpPr>
          <p:spPr bwMode="auto">
            <a:xfrm rot="-741773">
              <a:off x="1134987" y="3319457"/>
              <a:ext cx="59093" cy="25218"/>
            </a:xfrm>
            <a:custGeom>
              <a:avLst/>
              <a:gdLst>
                <a:gd name="T0" fmla="*/ 0 w 90488"/>
                <a:gd name="T1" fmla="*/ 0 h 36969"/>
                <a:gd name="T2" fmla="*/ 59093 w 90488"/>
                <a:gd name="T3" fmla="*/ 0 h 36969"/>
                <a:gd name="T4" fmla="*/ 59093 w 90488"/>
                <a:gd name="T5" fmla="*/ 25218 h 36969"/>
                <a:gd name="T6" fmla="*/ 0 w 90488"/>
                <a:gd name="T7" fmla="*/ 25218 h 369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488" h="36969">
                  <a:moveTo>
                    <a:pt x="0" y="0"/>
                  </a:moveTo>
                  <a:lnTo>
                    <a:pt x="90488" y="0"/>
                  </a:lnTo>
                  <a:lnTo>
                    <a:pt x="90488" y="36969"/>
                  </a:lnTo>
                  <a:lnTo>
                    <a:pt x="0" y="36969"/>
                  </a:lnTo>
                  <a:lnTo>
                    <a:pt x="0" y="0"/>
                  </a:ln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3" name="Graphic 6"/>
            <p:cNvSpPr>
              <a:spLocks/>
            </p:cNvSpPr>
            <p:nvPr/>
          </p:nvSpPr>
          <p:spPr bwMode="auto">
            <a:xfrm>
              <a:off x="987729" y="3814626"/>
              <a:ext cx="344481" cy="303608"/>
            </a:xfrm>
            <a:custGeom>
              <a:avLst/>
              <a:gdLst>
                <a:gd name="T0" fmla="*/ 161561 w 527495"/>
                <a:gd name="T1" fmla="*/ 0 h 445086"/>
                <a:gd name="T2" fmla="*/ 0 w 527495"/>
                <a:gd name="T3" fmla="*/ 42079 h 445086"/>
                <a:gd name="T4" fmla="*/ 40145 w 527495"/>
                <a:gd name="T5" fmla="*/ 298806 h 445086"/>
                <a:gd name="T6" fmla="*/ 205076 w 527495"/>
                <a:gd name="T7" fmla="*/ 286197 h 445086"/>
                <a:gd name="T8" fmla="*/ 344459 w 527495"/>
                <a:gd name="T9" fmla="*/ 206437 h 445086"/>
                <a:gd name="T10" fmla="*/ 323264 w 527495"/>
                <a:gd name="T11" fmla="*/ 175795 h 445086"/>
                <a:gd name="T12" fmla="*/ 161561 w 527495"/>
                <a:gd name="T13" fmla="*/ 0 h 4450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7495" h="445086">
                  <a:moveTo>
                    <a:pt x="247395" y="0"/>
                  </a:moveTo>
                  <a:lnTo>
                    <a:pt x="0" y="61688"/>
                  </a:lnTo>
                  <a:lnTo>
                    <a:pt x="61473" y="438047"/>
                  </a:lnTo>
                  <a:cubicBezTo>
                    <a:pt x="61473" y="438047"/>
                    <a:pt x="190866" y="462765"/>
                    <a:pt x="314027" y="419562"/>
                  </a:cubicBezTo>
                  <a:cubicBezTo>
                    <a:pt x="437187" y="376359"/>
                    <a:pt x="527462" y="302635"/>
                    <a:pt x="527462" y="302635"/>
                  </a:cubicBezTo>
                  <a:cubicBezTo>
                    <a:pt x="527462" y="302635"/>
                    <a:pt x="529826" y="280926"/>
                    <a:pt x="495006" y="257713"/>
                  </a:cubicBezTo>
                  <a:cubicBezTo>
                    <a:pt x="459971" y="234499"/>
                    <a:pt x="247395" y="0"/>
                    <a:pt x="247395" y="0"/>
                  </a:cubicBez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14" name="Graphic 6"/>
            <p:cNvGrpSpPr>
              <a:grpSpLocks/>
            </p:cNvGrpSpPr>
            <p:nvPr/>
          </p:nvGrpSpPr>
          <p:grpSpPr bwMode="auto">
            <a:xfrm>
              <a:off x="912746" y="3548267"/>
              <a:ext cx="236404" cy="335423"/>
              <a:chOff x="3811071" y="2724423"/>
              <a:chExt cx="362000" cy="491726"/>
            </a:xfrm>
          </p:grpSpPr>
          <p:sp>
            <p:nvSpPr>
              <p:cNvPr id="42088" name="Graphic 6"/>
              <p:cNvSpPr>
                <a:spLocks/>
              </p:cNvSpPr>
              <p:nvPr/>
            </p:nvSpPr>
            <p:spPr bwMode="auto">
              <a:xfrm>
                <a:off x="3811071" y="2772400"/>
                <a:ext cx="362000" cy="403974"/>
              </a:xfrm>
              <a:custGeom>
                <a:avLst/>
                <a:gdLst>
                  <a:gd name="T0" fmla="*/ 249158 w 362000"/>
                  <a:gd name="T1" fmla="*/ 1608 h 403974"/>
                  <a:gd name="T2" fmla="*/ 83439 w 362000"/>
                  <a:gd name="T3" fmla="*/ 34493 h 403974"/>
                  <a:gd name="T4" fmla="*/ 1547 w 362000"/>
                  <a:gd name="T5" fmla="*/ 113161 h 403974"/>
                  <a:gd name="T6" fmla="*/ 124278 w 362000"/>
                  <a:gd name="T7" fmla="*/ 278450 h 403974"/>
                  <a:gd name="T8" fmla="*/ 114606 w 362000"/>
                  <a:gd name="T9" fmla="*/ 403975 h 403974"/>
                  <a:gd name="T10" fmla="*/ 362001 w 362000"/>
                  <a:gd name="T11" fmla="*/ 342287 h 403974"/>
                  <a:gd name="T12" fmla="*/ 307621 w 362000"/>
                  <a:gd name="T13" fmla="*/ 237396 h 403974"/>
                  <a:gd name="T14" fmla="*/ 342656 w 362000"/>
                  <a:gd name="T15" fmla="*/ 54053 h 403974"/>
                  <a:gd name="T16" fmla="*/ 249158 w 362000"/>
                  <a:gd name="T17" fmla="*/ 1608 h 403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000" h="403974">
                    <a:moveTo>
                      <a:pt x="249158" y="1608"/>
                    </a:moveTo>
                    <a:lnTo>
                      <a:pt x="83439" y="34493"/>
                    </a:lnTo>
                    <a:cubicBezTo>
                      <a:pt x="44105" y="42231"/>
                      <a:pt x="-9845" y="74687"/>
                      <a:pt x="1547" y="113161"/>
                    </a:cubicBezTo>
                    <a:lnTo>
                      <a:pt x="124278" y="278450"/>
                    </a:lnTo>
                    <a:lnTo>
                      <a:pt x="114606" y="403975"/>
                    </a:lnTo>
                    <a:lnTo>
                      <a:pt x="362001" y="342287"/>
                    </a:lnTo>
                    <a:lnTo>
                      <a:pt x="307621" y="237396"/>
                    </a:lnTo>
                    <a:lnTo>
                      <a:pt x="342656" y="54053"/>
                    </a:lnTo>
                    <a:cubicBezTo>
                      <a:pt x="338572" y="14504"/>
                      <a:pt x="288277" y="-6130"/>
                      <a:pt x="249158" y="1608"/>
                    </a:cubicBez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89" name="Graphic 6"/>
              <p:cNvSpPr>
                <a:spLocks/>
              </p:cNvSpPr>
              <p:nvPr/>
            </p:nvSpPr>
            <p:spPr bwMode="auto">
              <a:xfrm rot="-643536">
                <a:off x="4026583" y="2820910"/>
                <a:ext cx="13970" cy="397411"/>
              </a:xfrm>
              <a:custGeom>
                <a:avLst/>
                <a:gdLst>
                  <a:gd name="T0" fmla="*/ 0 w 13970"/>
                  <a:gd name="T1" fmla="*/ 0 h 397411"/>
                  <a:gd name="T2" fmla="*/ 13971 w 13970"/>
                  <a:gd name="T3" fmla="*/ 0 h 397411"/>
                  <a:gd name="T4" fmla="*/ 13971 w 13970"/>
                  <a:gd name="T5" fmla="*/ 397411 h 397411"/>
                  <a:gd name="T6" fmla="*/ 0 w 13970"/>
                  <a:gd name="T7" fmla="*/ 397411 h 3974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0" h="397411">
                    <a:moveTo>
                      <a:pt x="0" y="0"/>
                    </a:moveTo>
                    <a:lnTo>
                      <a:pt x="13971" y="0"/>
                    </a:lnTo>
                    <a:lnTo>
                      <a:pt x="13971" y="397411"/>
                    </a:lnTo>
                    <a:lnTo>
                      <a:pt x="0" y="397411"/>
                    </a:lnTo>
                    <a:lnTo>
                      <a:pt x="0" y="0"/>
                    </a:lnTo>
                    <a:close/>
                  </a:path>
                </a:pathLst>
              </a:custGeom>
              <a:solidFill>
                <a:srgbClr val="014596"/>
              </a:solidFill>
              <a:ln>
                <a:noFill/>
              </a:ln>
              <a:extLst>
                <a:ext uri="{91240B29-F687-4F45-9708-019B960494DF}">
                  <a14:hiddenLine xmlns:a14="http://schemas.microsoft.com/office/drawing/2010/main" w="21458" cap="flat">
                    <a:solidFill>
                      <a:srgbClr val="000000"/>
                    </a:solidFill>
                    <a:prstDash val="solid"/>
                    <a:miter lim="800000"/>
                    <a:headEnd/>
                    <a:tailEnd/>
                  </a14:hiddenLine>
                </a:ext>
              </a:extLst>
            </p:spPr>
            <p:txBody>
              <a:bodyPr anchor="ctr"/>
              <a:lstStyle/>
              <a:p>
                <a:endParaRPr lang="en-US"/>
              </a:p>
            </p:txBody>
          </p:sp>
          <p:sp>
            <p:nvSpPr>
              <p:cNvPr id="42090" name="Graphic 6"/>
              <p:cNvSpPr>
                <a:spLocks/>
              </p:cNvSpPr>
              <p:nvPr/>
            </p:nvSpPr>
            <p:spPr bwMode="auto">
              <a:xfrm>
                <a:off x="3908762" y="2724423"/>
                <a:ext cx="153765" cy="153765"/>
              </a:xfrm>
              <a:custGeom>
                <a:avLst/>
                <a:gdLst>
                  <a:gd name="T0" fmla="*/ 364 w 153765"/>
                  <a:gd name="T1" fmla="*/ 84405 h 153765"/>
                  <a:gd name="T2" fmla="*/ 84405 w 153765"/>
                  <a:gd name="T3" fmla="*/ 153401 h 153765"/>
                  <a:gd name="T4" fmla="*/ 153401 w 153765"/>
                  <a:gd name="T5" fmla="*/ 69360 h 153765"/>
                  <a:gd name="T6" fmla="*/ 69360 w 153765"/>
                  <a:gd name="T7" fmla="*/ 364 h 153765"/>
                  <a:gd name="T8" fmla="*/ 364 w 153765"/>
                  <a:gd name="T9" fmla="*/ 84405 h 153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5" h="153765">
                    <a:moveTo>
                      <a:pt x="364" y="84405"/>
                    </a:moveTo>
                    <a:cubicBezTo>
                      <a:pt x="4448" y="126749"/>
                      <a:pt x="42277" y="157485"/>
                      <a:pt x="84405" y="153401"/>
                    </a:cubicBezTo>
                    <a:cubicBezTo>
                      <a:pt x="126749" y="149317"/>
                      <a:pt x="157485" y="111488"/>
                      <a:pt x="153401" y="69360"/>
                    </a:cubicBezTo>
                    <a:cubicBezTo>
                      <a:pt x="149317" y="27017"/>
                      <a:pt x="111488" y="-3720"/>
                      <a:pt x="69360" y="364"/>
                    </a:cubicBezTo>
                    <a:cubicBezTo>
                      <a:pt x="27017" y="4663"/>
                      <a:pt x="-3720" y="42277"/>
                      <a:pt x="364" y="84405"/>
                    </a:cubicBezTo>
                    <a:close/>
                  </a:path>
                </a:pathLst>
              </a:custGeom>
              <a:solidFill>
                <a:srgbClr val="E8A18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15" name="Graphic 6"/>
            <p:cNvSpPr>
              <a:spLocks/>
            </p:cNvSpPr>
            <p:nvPr/>
          </p:nvSpPr>
          <p:spPr bwMode="auto">
            <a:xfrm rot="-673270">
              <a:off x="995715" y="3555903"/>
              <a:ext cx="53059" cy="57914"/>
            </a:xfrm>
            <a:custGeom>
              <a:avLst/>
              <a:gdLst>
                <a:gd name="T0" fmla="*/ 0 w 81248"/>
                <a:gd name="T1" fmla="*/ 0 h 84902"/>
                <a:gd name="T2" fmla="*/ 53059 w 81248"/>
                <a:gd name="T3" fmla="*/ 0 h 84902"/>
                <a:gd name="T4" fmla="*/ 53059 w 81248"/>
                <a:gd name="T5" fmla="*/ 57915 h 84902"/>
                <a:gd name="T6" fmla="*/ 0 w 81248"/>
                <a:gd name="T7" fmla="*/ 57915 h 849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48" h="84902">
                  <a:moveTo>
                    <a:pt x="0" y="0"/>
                  </a:moveTo>
                  <a:lnTo>
                    <a:pt x="81248" y="0"/>
                  </a:lnTo>
                  <a:lnTo>
                    <a:pt x="81248" y="84903"/>
                  </a:lnTo>
                  <a:lnTo>
                    <a:pt x="0" y="84903"/>
                  </a:lnTo>
                  <a:lnTo>
                    <a:pt x="0" y="0"/>
                  </a:lnTo>
                  <a:close/>
                </a:path>
              </a:pathLst>
            </a:custGeom>
            <a:solidFill>
              <a:srgbClr val="E8A18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6" name="Graphic 6"/>
            <p:cNvSpPr>
              <a:spLocks/>
            </p:cNvSpPr>
            <p:nvPr/>
          </p:nvSpPr>
          <p:spPr bwMode="auto">
            <a:xfrm>
              <a:off x="958167" y="3453669"/>
              <a:ext cx="98014" cy="119012"/>
            </a:xfrm>
            <a:custGeom>
              <a:avLst/>
              <a:gdLst>
                <a:gd name="T0" fmla="*/ 96938 w 150087"/>
                <a:gd name="T1" fmla="*/ 41184 h 174470"/>
                <a:gd name="T2" fmla="*/ 61706 w 150087"/>
                <a:gd name="T3" fmla="*/ 118451 h 174470"/>
                <a:gd name="T4" fmla="*/ 928 w 150087"/>
                <a:gd name="T5" fmla="*/ 61124 h 174470"/>
                <a:gd name="T6" fmla="*/ 39388 w 150087"/>
                <a:gd name="T7" fmla="*/ 1010 h 174470"/>
                <a:gd name="T8" fmla="*/ 96938 w 150087"/>
                <a:gd name="T9" fmla="*/ 41184 h 1744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087" h="174470">
                  <a:moveTo>
                    <a:pt x="148439" y="60375"/>
                  </a:moveTo>
                  <a:cubicBezTo>
                    <a:pt x="156392" y="100998"/>
                    <a:pt x="135113" y="165480"/>
                    <a:pt x="94490" y="173648"/>
                  </a:cubicBezTo>
                  <a:cubicBezTo>
                    <a:pt x="53866" y="181601"/>
                    <a:pt x="9374" y="130230"/>
                    <a:pt x="1421" y="89607"/>
                  </a:cubicBezTo>
                  <a:cubicBezTo>
                    <a:pt x="-6532" y="48983"/>
                    <a:pt x="19691" y="9649"/>
                    <a:pt x="60314" y="1481"/>
                  </a:cubicBezTo>
                  <a:cubicBezTo>
                    <a:pt x="100938" y="-6686"/>
                    <a:pt x="140487" y="19751"/>
                    <a:pt x="148439" y="60375"/>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17" name="Graphic 6"/>
            <p:cNvGrpSpPr>
              <a:grpSpLocks/>
            </p:cNvGrpSpPr>
            <p:nvPr/>
          </p:nvGrpSpPr>
          <p:grpSpPr bwMode="auto">
            <a:xfrm>
              <a:off x="919932" y="3431230"/>
              <a:ext cx="169830" cy="150567"/>
              <a:chOff x="3822075" y="2552848"/>
              <a:chExt cx="260056" cy="220729"/>
            </a:xfrm>
          </p:grpSpPr>
          <p:sp>
            <p:nvSpPr>
              <p:cNvPr id="42086" name="Graphic 6"/>
              <p:cNvSpPr>
                <a:spLocks/>
              </p:cNvSpPr>
              <p:nvPr/>
            </p:nvSpPr>
            <p:spPr bwMode="auto">
              <a:xfrm>
                <a:off x="3880858" y="2585744"/>
                <a:ext cx="149821" cy="175169"/>
              </a:xfrm>
              <a:custGeom>
                <a:avLst/>
                <a:gdLst>
                  <a:gd name="T0" fmla="*/ 148205 w 149821"/>
                  <a:gd name="T1" fmla="*/ 60375 h 175169"/>
                  <a:gd name="T2" fmla="*/ 94255 w 149821"/>
                  <a:gd name="T3" fmla="*/ 173648 h 175169"/>
                  <a:gd name="T4" fmla="*/ 1186 w 149821"/>
                  <a:gd name="T5" fmla="*/ 89607 h 175169"/>
                  <a:gd name="T6" fmla="*/ 60079 w 149821"/>
                  <a:gd name="T7" fmla="*/ 1481 h 175169"/>
                  <a:gd name="T8" fmla="*/ 148205 w 149821"/>
                  <a:gd name="T9" fmla="*/ 60375 h 17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821" h="175169">
                    <a:moveTo>
                      <a:pt x="148205" y="60375"/>
                    </a:moveTo>
                    <a:cubicBezTo>
                      <a:pt x="156157" y="100998"/>
                      <a:pt x="134234" y="162901"/>
                      <a:pt x="94255" y="173648"/>
                    </a:cubicBezTo>
                    <a:cubicBezTo>
                      <a:pt x="52557" y="184825"/>
                      <a:pt x="8494" y="132165"/>
                      <a:pt x="1186" y="89607"/>
                    </a:cubicBezTo>
                    <a:cubicBezTo>
                      <a:pt x="-5907" y="48768"/>
                      <a:pt x="19456" y="9649"/>
                      <a:pt x="60079" y="1481"/>
                    </a:cubicBezTo>
                    <a:cubicBezTo>
                      <a:pt x="100703" y="-6686"/>
                      <a:pt x="140252" y="19751"/>
                      <a:pt x="148205" y="60375"/>
                    </a:cubicBezTo>
                    <a:close/>
                  </a:path>
                </a:pathLst>
              </a:custGeom>
              <a:solidFill>
                <a:srgbClr val="E8A18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87" name="Graphic 6"/>
              <p:cNvSpPr>
                <a:spLocks/>
              </p:cNvSpPr>
              <p:nvPr/>
            </p:nvSpPr>
            <p:spPr bwMode="auto">
              <a:xfrm>
                <a:off x="3822075" y="2552848"/>
                <a:ext cx="260056" cy="220729"/>
              </a:xfrm>
              <a:custGeom>
                <a:avLst/>
                <a:gdLst>
                  <a:gd name="T0" fmla="*/ 111554 w 260056"/>
                  <a:gd name="T1" fmla="*/ 220730 h 220729"/>
                  <a:gd name="T2" fmla="*/ 96508 w 260056"/>
                  <a:gd name="T3" fmla="*/ 105737 h 220729"/>
                  <a:gd name="T4" fmla="*/ 259862 w 260056"/>
                  <a:gd name="T5" fmla="*/ 55226 h 220729"/>
                  <a:gd name="T6" fmla="*/ 102096 w 260056"/>
                  <a:gd name="T7" fmla="*/ 632 h 220729"/>
                  <a:gd name="T8" fmla="*/ 0 w 260056"/>
                  <a:gd name="T9" fmla="*/ 99934 h 220729"/>
                  <a:gd name="T10" fmla="*/ 65127 w 260056"/>
                  <a:gd name="T11" fmla="*/ 174948 h 220729"/>
                  <a:gd name="T12" fmla="*/ 111554 w 260056"/>
                  <a:gd name="T13" fmla="*/ 220730 h 2207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056" h="220729">
                    <a:moveTo>
                      <a:pt x="111554" y="220730"/>
                    </a:moveTo>
                    <a:lnTo>
                      <a:pt x="96508" y="105737"/>
                    </a:lnTo>
                    <a:cubicBezTo>
                      <a:pt x="96508" y="105737"/>
                      <a:pt x="252124" y="79730"/>
                      <a:pt x="259862" y="55226"/>
                    </a:cubicBezTo>
                    <a:cubicBezTo>
                      <a:pt x="266095" y="35882"/>
                      <a:pt x="121011" y="-5602"/>
                      <a:pt x="102096" y="632"/>
                    </a:cubicBezTo>
                    <a:cubicBezTo>
                      <a:pt x="83182" y="6865"/>
                      <a:pt x="0" y="81234"/>
                      <a:pt x="0" y="99934"/>
                    </a:cubicBezTo>
                    <a:cubicBezTo>
                      <a:pt x="0" y="118849"/>
                      <a:pt x="65127" y="174948"/>
                      <a:pt x="65127" y="174948"/>
                    </a:cubicBezTo>
                    <a:lnTo>
                      <a:pt x="111554" y="22073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18" name="Graphic 6"/>
            <p:cNvSpPr>
              <a:spLocks/>
            </p:cNvSpPr>
            <p:nvPr/>
          </p:nvSpPr>
          <p:spPr bwMode="auto">
            <a:xfrm>
              <a:off x="915019" y="3293229"/>
              <a:ext cx="46777" cy="42984"/>
            </a:xfrm>
            <a:custGeom>
              <a:avLst/>
              <a:gdLst>
                <a:gd name="T0" fmla="*/ 32565 w 71629"/>
                <a:gd name="T1" fmla="*/ 42984 h 63014"/>
                <a:gd name="T2" fmla="*/ 40846 w 71629"/>
                <a:gd name="T3" fmla="*/ 4424 h 63014"/>
                <a:gd name="T4" fmla="*/ 0 w 71629"/>
                <a:gd name="T5" fmla="*/ 22018 h 63014"/>
                <a:gd name="T6" fmla="*/ 32565 w 71629"/>
                <a:gd name="T7" fmla="*/ 42984 h 630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629" h="63014">
                  <a:moveTo>
                    <a:pt x="49866" y="63014"/>
                  </a:moveTo>
                  <a:cubicBezTo>
                    <a:pt x="49866" y="63014"/>
                    <a:pt x="88770" y="30128"/>
                    <a:pt x="62547" y="6485"/>
                  </a:cubicBezTo>
                  <a:cubicBezTo>
                    <a:pt x="36325" y="-17373"/>
                    <a:pt x="0" y="32278"/>
                    <a:pt x="0" y="32278"/>
                  </a:cubicBezTo>
                  <a:lnTo>
                    <a:pt x="49866" y="63014"/>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19" name="Graphic 6"/>
            <p:cNvSpPr>
              <a:spLocks/>
            </p:cNvSpPr>
            <p:nvPr/>
          </p:nvSpPr>
          <p:spPr bwMode="auto">
            <a:xfrm rot="-3868519">
              <a:off x="917834" y="3304943"/>
              <a:ext cx="25218" cy="59094"/>
            </a:xfrm>
            <a:custGeom>
              <a:avLst/>
              <a:gdLst>
                <a:gd name="T0" fmla="*/ 0 w 36969"/>
                <a:gd name="T1" fmla="*/ 0 h 90489"/>
                <a:gd name="T2" fmla="*/ 25219 w 36969"/>
                <a:gd name="T3" fmla="*/ 0 h 90489"/>
                <a:gd name="T4" fmla="*/ 25219 w 36969"/>
                <a:gd name="T5" fmla="*/ 59095 h 90489"/>
                <a:gd name="T6" fmla="*/ 0 w 36969"/>
                <a:gd name="T7" fmla="*/ 59095 h 904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969" h="90489">
                  <a:moveTo>
                    <a:pt x="0" y="0"/>
                  </a:moveTo>
                  <a:lnTo>
                    <a:pt x="36970" y="0"/>
                  </a:lnTo>
                  <a:lnTo>
                    <a:pt x="36970" y="90490"/>
                  </a:lnTo>
                  <a:lnTo>
                    <a:pt x="0" y="90490"/>
                  </a:lnTo>
                  <a:lnTo>
                    <a:pt x="0" y="0"/>
                  </a:ln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0" name="Graphic 6"/>
            <p:cNvSpPr>
              <a:spLocks/>
            </p:cNvSpPr>
            <p:nvPr/>
          </p:nvSpPr>
          <p:spPr bwMode="auto">
            <a:xfrm>
              <a:off x="439177" y="3490601"/>
              <a:ext cx="60497" cy="66124"/>
            </a:xfrm>
            <a:custGeom>
              <a:avLst/>
              <a:gdLst>
                <a:gd name="T0" fmla="*/ 0 w 92638"/>
                <a:gd name="T1" fmla="*/ 0 h 96937"/>
                <a:gd name="T2" fmla="*/ 60498 w 92638"/>
                <a:gd name="T3" fmla="*/ 0 h 96937"/>
                <a:gd name="T4" fmla="*/ 60498 w 92638"/>
                <a:gd name="T5" fmla="*/ 66125 h 96937"/>
                <a:gd name="T6" fmla="*/ 0 w 92638"/>
                <a:gd name="T7" fmla="*/ 66125 h 969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638" h="96937">
                  <a:moveTo>
                    <a:pt x="0" y="0"/>
                  </a:moveTo>
                  <a:lnTo>
                    <a:pt x="92639" y="0"/>
                  </a:lnTo>
                  <a:lnTo>
                    <a:pt x="92639" y="96938"/>
                  </a:lnTo>
                  <a:lnTo>
                    <a:pt x="0" y="96938"/>
                  </a:lnTo>
                  <a:lnTo>
                    <a:pt x="0" y="0"/>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1" name="Graphic 6"/>
            <p:cNvSpPr>
              <a:spLocks/>
            </p:cNvSpPr>
            <p:nvPr/>
          </p:nvSpPr>
          <p:spPr bwMode="auto">
            <a:xfrm>
              <a:off x="562279" y="4260343"/>
              <a:ext cx="107987" cy="40026"/>
            </a:xfrm>
            <a:custGeom>
              <a:avLst/>
              <a:gdLst>
                <a:gd name="T0" fmla="*/ 0 w 165358"/>
                <a:gd name="T1" fmla="*/ 6598 h 58678"/>
                <a:gd name="T2" fmla="*/ 0 w 165358"/>
                <a:gd name="T3" fmla="*/ 40027 h 58678"/>
                <a:gd name="T4" fmla="*/ 107380 w 165358"/>
                <a:gd name="T5" fmla="*/ 40027 h 58678"/>
                <a:gd name="T6" fmla="*/ 77623 w 165358"/>
                <a:gd name="T7" fmla="*/ 9970 h 58678"/>
                <a:gd name="T8" fmla="*/ 23301 w 165358"/>
                <a:gd name="T9" fmla="*/ 0 h 58678"/>
                <a:gd name="T10" fmla="*/ 0 w 165358"/>
                <a:gd name="T11" fmla="*/ 6598 h 58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358" h="58678">
                  <a:moveTo>
                    <a:pt x="0" y="9672"/>
                  </a:moveTo>
                  <a:lnTo>
                    <a:pt x="0" y="58679"/>
                  </a:lnTo>
                  <a:lnTo>
                    <a:pt x="164429" y="58679"/>
                  </a:lnTo>
                  <a:cubicBezTo>
                    <a:pt x="164429" y="58679"/>
                    <a:pt x="175821" y="24503"/>
                    <a:pt x="118862" y="14616"/>
                  </a:cubicBezTo>
                  <a:cubicBezTo>
                    <a:pt x="61903" y="4729"/>
                    <a:pt x="35680" y="0"/>
                    <a:pt x="35680" y="0"/>
                  </a:cubicBezTo>
                  <a:lnTo>
                    <a:pt x="0" y="9672"/>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2" name="Graphic 6"/>
            <p:cNvSpPr>
              <a:spLocks/>
            </p:cNvSpPr>
            <p:nvPr/>
          </p:nvSpPr>
          <p:spPr bwMode="auto">
            <a:xfrm>
              <a:off x="266902" y="4260343"/>
              <a:ext cx="107987" cy="40026"/>
            </a:xfrm>
            <a:custGeom>
              <a:avLst/>
              <a:gdLst>
                <a:gd name="T0" fmla="*/ 107988 w 165358"/>
                <a:gd name="T1" fmla="*/ 6598 h 58678"/>
                <a:gd name="T2" fmla="*/ 107988 w 165358"/>
                <a:gd name="T3" fmla="*/ 40027 h 58678"/>
                <a:gd name="T4" fmla="*/ 607 w 165358"/>
                <a:gd name="T5" fmla="*/ 40027 h 58678"/>
                <a:gd name="T6" fmla="*/ 30365 w 165358"/>
                <a:gd name="T7" fmla="*/ 9970 h 58678"/>
                <a:gd name="T8" fmla="*/ 84687 w 165358"/>
                <a:gd name="T9" fmla="*/ 0 h 58678"/>
                <a:gd name="T10" fmla="*/ 107988 w 165358"/>
                <a:gd name="T11" fmla="*/ 6598 h 586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358" h="58678">
                  <a:moveTo>
                    <a:pt x="165359" y="9672"/>
                  </a:moveTo>
                  <a:lnTo>
                    <a:pt x="165359" y="58679"/>
                  </a:lnTo>
                  <a:lnTo>
                    <a:pt x="930" y="58679"/>
                  </a:lnTo>
                  <a:cubicBezTo>
                    <a:pt x="930" y="58679"/>
                    <a:pt x="-10462" y="24503"/>
                    <a:pt x="46497" y="14616"/>
                  </a:cubicBezTo>
                  <a:cubicBezTo>
                    <a:pt x="103456" y="4729"/>
                    <a:pt x="129679" y="0"/>
                    <a:pt x="129679" y="0"/>
                  </a:cubicBezTo>
                  <a:lnTo>
                    <a:pt x="165359" y="9672"/>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3" name="Graphic 6"/>
            <p:cNvSpPr>
              <a:spLocks/>
            </p:cNvSpPr>
            <p:nvPr/>
          </p:nvSpPr>
          <p:spPr bwMode="auto">
            <a:xfrm>
              <a:off x="667819" y="3236921"/>
              <a:ext cx="46196" cy="43283"/>
            </a:xfrm>
            <a:custGeom>
              <a:avLst/>
              <a:gdLst>
                <a:gd name="T0" fmla="*/ 2542 w 70738"/>
                <a:gd name="T1" fmla="*/ 42844 h 63453"/>
                <a:gd name="T2" fmla="*/ 17000 w 70738"/>
                <a:gd name="T3" fmla="*/ 325 h 63453"/>
                <a:gd name="T4" fmla="*/ 46196 w 70738"/>
                <a:gd name="T5" fmla="*/ 43284 h 63453"/>
                <a:gd name="T6" fmla="*/ 2542 w 70738"/>
                <a:gd name="T7" fmla="*/ 42844 h 63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738" h="63453">
                  <a:moveTo>
                    <a:pt x="3892" y="62809"/>
                  </a:moveTo>
                  <a:cubicBezTo>
                    <a:pt x="3892" y="62809"/>
                    <a:pt x="-13733" y="7355"/>
                    <a:pt x="26031" y="477"/>
                  </a:cubicBezTo>
                  <a:cubicBezTo>
                    <a:pt x="65794" y="-6402"/>
                    <a:pt x="70738" y="63454"/>
                    <a:pt x="70738" y="63454"/>
                  </a:cubicBezTo>
                  <a:lnTo>
                    <a:pt x="3892" y="62809"/>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4" name="Graphic 6"/>
            <p:cNvSpPr>
              <a:spLocks/>
            </p:cNvSpPr>
            <p:nvPr/>
          </p:nvSpPr>
          <p:spPr bwMode="auto">
            <a:xfrm>
              <a:off x="314672" y="3818877"/>
              <a:ext cx="305437" cy="448356"/>
            </a:xfrm>
            <a:custGeom>
              <a:avLst/>
              <a:gdLst>
                <a:gd name="T0" fmla="*/ 57690 w 467708"/>
                <a:gd name="T1" fmla="*/ 0 h 657285"/>
                <a:gd name="T2" fmla="*/ 247606 w 467708"/>
                <a:gd name="T3" fmla="*/ 0 h 657285"/>
                <a:gd name="T4" fmla="*/ 305437 w 467708"/>
                <a:gd name="T5" fmla="*/ 206877 h 657285"/>
                <a:gd name="T6" fmla="*/ 305437 w 467708"/>
                <a:gd name="T7" fmla="*/ 448357 h 657285"/>
                <a:gd name="T8" fmla="*/ 247606 w 467708"/>
                <a:gd name="T9" fmla="*/ 448357 h 657285"/>
                <a:gd name="T10" fmla="*/ 224025 w 467708"/>
                <a:gd name="T11" fmla="*/ 288836 h 657285"/>
                <a:gd name="T12" fmla="*/ 226972 w 467708"/>
                <a:gd name="T13" fmla="*/ 215381 h 657285"/>
                <a:gd name="T14" fmla="*/ 164509 w 467708"/>
                <a:gd name="T15" fmla="*/ 80786 h 657285"/>
                <a:gd name="T16" fmla="*/ 152719 w 467708"/>
                <a:gd name="T17" fmla="*/ 73162 h 657285"/>
                <a:gd name="T18" fmla="*/ 152578 w 467708"/>
                <a:gd name="T19" fmla="*/ 73162 h 657285"/>
                <a:gd name="T20" fmla="*/ 140787 w 467708"/>
                <a:gd name="T21" fmla="*/ 80786 h 657285"/>
                <a:gd name="T22" fmla="*/ 78324 w 467708"/>
                <a:gd name="T23" fmla="*/ 215381 h 657285"/>
                <a:gd name="T24" fmla="*/ 85062 w 467708"/>
                <a:gd name="T25" fmla="*/ 297341 h 657285"/>
                <a:gd name="T26" fmla="*/ 57690 w 467708"/>
                <a:gd name="T27" fmla="*/ 448210 h 657285"/>
                <a:gd name="T28" fmla="*/ 0 w 467708"/>
                <a:gd name="T29" fmla="*/ 448210 h 657285"/>
                <a:gd name="T30" fmla="*/ 0 w 467708"/>
                <a:gd name="T31" fmla="*/ 206877 h 657285"/>
                <a:gd name="T32" fmla="*/ 57690 w 467708"/>
                <a:gd name="T33" fmla="*/ 0 h 6572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7708" h="657285">
                  <a:moveTo>
                    <a:pt x="88340" y="0"/>
                  </a:moveTo>
                  <a:lnTo>
                    <a:pt x="379153" y="0"/>
                  </a:lnTo>
                  <a:lnTo>
                    <a:pt x="467708" y="303280"/>
                  </a:lnTo>
                  <a:lnTo>
                    <a:pt x="467708" y="657286"/>
                  </a:lnTo>
                  <a:lnTo>
                    <a:pt x="379153" y="657286"/>
                  </a:lnTo>
                  <a:cubicBezTo>
                    <a:pt x="379153" y="657286"/>
                    <a:pt x="347342" y="547666"/>
                    <a:pt x="343044" y="423431"/>
                  </a:cubicBezTo>
                  <a:cubicBezTo>
                    <a:pt x="341969" y="394629"/>
                    <a:pt x="347557" y="315746"/>
                    <a:pt x="347557" y="315746"/>
                  </a:cubicBezTo>
                  <a:lnTo>
                    <a:pt x="251909" y="118432"/>
                  </a:lnTo>
                  <a:cubicBezTo>
                    <a:pt x="248470" y="111554"/>
                    <a:pt x="241592" y="107255"/>
                    <a:pt x="233854" y="107255"/>
                  </a:cubicBezTo>
                  <a:lnTo>
                    <a:pt x="233639" y="107255"/>
                  </a:lnTo>
                  <a:cubicBezTo>
                    <a:pt x="225901" y="107255"/>
                    <a:pt x="219023" y="111554"/>
                    <a:pt x="215584" y="118432"/>
                  </a:cubicBezTo>
                  <a:lnTo>
                    <a:pt x="119936" y="315746"/>
                  </a:lnTo>
                  <a:cubicBezTo>
                    <a:pt x="119936" y="315746"/>
                    <a:pt x="130253" y="372705"/>
                    <a:pt x="130253" y="435898"/>
                  </a:cubicBezTo>
                  <a:cubicBezTo>
                    <a:pt x="130253" y="536919"/>
                    <a:pt x="88340" y="657071"/>
                    <a:pt x="88340" y="657071"/>
                  </a:cubicBezTo>
                  <a:lnTo>
                    <a:pt x="0" y="657071"/>
                  </a:lnTo>
                  <a:lnTo>
                    <a:pt x="0" y="303280"/>
                  </a:lnTo>
                  <a:lnTo>
                    <a:pt x="88340" y="0"/>
                  </a:ln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5" name="Graphic 6"/>
            <p:cNvSpPr>
              <a:spLocks/>
            </p:cNvSpPr>
            <p:nvPr/>
          </p:nvSpPr>
          <p:spPr bwMode="auto">
            <a:xfrm>
              <a:off x="354630" y="3541623"/>
              <a:ext cx="227387" cy="277253"/>
            </a:xfrm>
            <a:custGeom>
              <a:avLst/>
              <a:gdLst>
                <a:gd name="T0" fmla="*/ 50719 w 348192"/>
                <a:gd name="T1" fmla="*/ 0 h 406450"/>
                <a:gd name="T2" fmla="*/ 176627 w 348192"/>
                <a:gd name="T3" fmla="*/ 0 h 406450"/>
                <a:gd name="T4" fmla="*/ 227159 w 348192"/>
                <a:gd name="T5" fmla="*/ 57914 h 406450"/>
                <a:gd name="T6" fmla="*/ 207508 w 348192"/>
                <a:gd name="T7" fmla="*/ 277254 h 406450"/>
                <a:gd name="T8" fmla="*/ 17592 w 348192"/>
                <a:gd name="T9" fmla="*/ 277254 h 406450"/>
                <a:gd name="T10" fmla="*/ 187 w 348192"/>
                <a:gd name="T11" fmla="*/ 57327 h 406450"/>
                <a:gd name="T12" fmla="*/ 50719 w 348192"/>
                <a:gd name="T13" fmla="*/ 0 h 40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8192" h="406450">
                  <a:moveTo>
                    <a:pt x="77664" y="0"/>
                  </a:moveTo>
                  <a:lnTo>
                    <a:pt x="270465" y="0"/>
                  </a:lnTo>
                  <a:cubicBezTo>
                    <a:pt x="316247" y="0"/>
                    <a:pt x="352142" y="39334"/>
                    <a:pt x="347843" y="84901"/>
                  </a:cubicBezTo>
                  <a:lnTo>
                    <a:pt x="317752" y="406451"/>
                  </a:lnTo>
                  <a:lnTo>
                    <a:pt x="26938" y="406451"/>
                  </a:lnTo>
                  <a:lnTo>
                    <a:pt x="286" y="84041"/>
                  </a:lnTo>
                  <a:cubicBezTo>
                    <a:pt x="-3583" y="38689"/>
                    <a:pt x="32312" y="0"/>
                    <a:pt x="77664" y="0"/>
                  </a:cubicBez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6" name="Graphic 6"/>
            <p:cNvSpPr>
              <a:spLocks/>
            </p:cNvSpPr>
            <p:nvPr/>
          </p:nvSpPr>
          <p:spPr bwMode="auto">
            <a:xfrm>
              <a:off x="504762" y="3280351"/>
              <a:ext cx="209252" cy="387656"/>
            </a:xfrm>
            <a:custGeom>
              <a:avLst/>
              <a:gdLst>
                <a:gd name="T0" fmla="*/ 57797 w 320423"/>
                <a:gd name="T1" fmla="*/ 387656 h 568300"/>
                <a:gd name="T2" fmla="*/ 20881 w 320423"/>
                <a:gd name="T3" fmla="*/ 278719 h 568300"/>
                <a:gd name="T4" fmla="*/ 131490 w 320423"/>
                <a:gd name="T5" fmla="*/ 163185 h 568300"/>
                <a:gd name="T6" fmla="*/ 160405 w 320423"/>
                <a:gd name="T7" fmla="*/ 1319 h 568300"/>
                <a:gd name="T8" fmla="*/ 209252 w 320423"/>
                <a:gd name="T9" fmla="*/ 0 h 568300"/>
                <a:gd name="T10" fmla="*/ 200549 w 320423"/>
                <a:gd name="T11" fmla="*/ 168170 h 568300"/>
                <a:gd name="T12" fmla="*/ 192829 w 320423"/>
                <a:gd name="T13" fmla="*/ 193975 h 568300"/>
                <a:gd name="T14" fmla="*/ 116610 w 320423"/>
                <a:gd name="T15" fmla="*/ 301299 h 568300"/>
                <a:gd name="T16" fmla="*/ 57797 w 320423"/>
                <a:gd name="T17" fmla="*/ 387656 h 568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0423" h="568300">
                  <a:moveTo>
                    <a:pt x="88504" y="568300"/>
                  </a:moveTo>
                  <a:cubicBezTo>
                    <a:pt x="28321" y="511127"/>
                    <a:pt x="-42395" y="504678"/>
                    <a:pt x="31974" y="408600"/>
                  </a:cubicBezTo>
                  <a:cubicBezTo>
                    <a:pt x="94522" y="327783"/>
                    <a:pt x="190170" y="263301"/>
                    <a:pt x="201347" y="239228"/>
                  </a:cubicBezTo>
                  <a:cubicBezTo>
                    <a:pt x="212524" y="215155"/>
                    <a:pt x="245624" y="1934"/>
                    <a:pt x="245624" y="1934"/>
                  </a:cubicBezTo>
                  <a:lnTo>
                    <a:pt x="320423" y="0"/>
                  </a:lnTo>
                  <a:lnTo>
                    <a:pt x="307097" y="246536"/>
                  </a:lnTo>
                  <a:cubicBezTo>
                    <a:pt x="304733" y="264376"/>
                    <a:pt x="300864" y="274048"/>
                    <a:pt x="295275" y="284365"/>
                  </a:cubicBezTo>
                  <a:lnTo>
                    <a:pt x="178563" y="441701"/>
                  </a:lnTo>
                  <a:lnTo>
                    <a:pt x="88504" y="568300"/>
                  </a:ln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7" name="Graphic 6"/>
            <p:cNvSpPr>
              <a:spLocks/>
            </p:cNvSpPr>
            <p:nvPr/>
          </p:nvSpPr>
          <p:spPr bwMode="auto">
            <a:xfrm rot="-68416">
              <a:off x="653808" y="3268174"/>
              <a:ext cx="67375" cy="28737"/>
            </a:xfrm>
            <a:custGeom>
              <a:avLst/>
              <a:gdLst>
                <a:gd name="T0" fmla="*/ 0 w 103170"/>
                <a:gd name="T1" fmla="*/ 0 h 42128"/>
                <a:gd name="T2" fmla="*/ 67376 w 103170"/>
                <a:gd name="T3" fmla="*/ 0 h 42128"/>
                <a:gd name="T4" fmla="*/ 67376 w 103170"/>
                <a:gd name="T5" fmla="*/ 28737 h 42128"/>
                <a:gd name="T6" fmla="*/ 0 w 103170"/>
                <a:gd name="T7" fmla="*/ 28737 h 4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170" h="42128">
                  <a:moveTo>
                    <a:pt x="0" y="0"/>
                  </a:moveTo>
                  <a:lnTo>
                    <a:pt x="103171" y="0"/>
                  </a:lnTo>
                  <a:lnTo>
                    <a:pt x="103171" y="42128"/>
                  </a:lnTo>
                  <a:lnTo>
                    <a:pt x="0" y="42128"/>
                  </a:lnTo>
                  <a:lnTo>
                    <a:pt x="0" y="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8" name="Graphic 6"/>
            <p:cNvSpPr>
              <a:spLocks/>
            </p:cNvSpPr>
            <p:nvPr/>
          </p:nvSpPr>
          <p:spPr bwMode="auto">
            <a:xfrm>
              <a:off x="223995" y="3939691"/>
              <a:ext cx="46196" cy="43283"/>
            </a:xfrm>
            <a:custGeom>
              <a:avLst/>
              <a:gdLst>
                <a:gd name="T0" fmla="*/ 43654 w 70738"/>
                <a:gd name="T1" fmla="*/ 440 h 63453"/>
                <a:gd name="T2" fmla="*/ 29196 w 70738"/>
                <a:gd name="T3" fmla="*/ 42958 h 63453"/>
                <a:gd name="T4" fmla="*/ 0 w 70738"/>
                <a:gd name="T5" fmla="*/ 0 h 63453"/>
                <a:gd name="T6" fmla="*/ 43654 w 70738"/>
                <a:gd name="T7" fmla="*/ 440 h 63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738" h="63453">
                  <a:moveTo>
                    <a:pt x="66846" y="645"/>
                  </a:moveTo>
                  <a:cubicBezTo>
                    <a:pt x="66846" y="645"/>
                    <a:pt x="84471" y="56099"/>
                    <a:pt x="44707" y="62977"/>
                  </a:cubicBezTo>
                  <a:cubicBezTo>
                    <a:pt x="4729" y="69855"/>
                    <a:pt x="0" y="0"/>
                    <a:pt x="0" y="0"/>
                  </a:cubicBezTo>
                  <a:lnTo>
                    <a:pt x="66846" y="645"/>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29" name="Graphic 6"/>
            <p:cNvSpPr>
              <a:spLocks/>
            </p:cNvSpPr>
            <p:nvPr/>
          </p:nvSpPr>
          <p:spPr bwMode="auto">
            <a:xfrm>
              <a:off x="223995" y="3552034"/>
              <a:ext cx="209252" cy="387656"/>
            </a:xfrm>
            <a:custGeom>
              <a:avLst/>
              <a:gdLst>
                <a:gd name="T0" fmla="*/ 151455 w 320423"/>
                <a:gd name="T1" fmla="*/ 0 h 568300"/>
                <a:gd name="T2" fmla="*/ 188371 w 320423"/>
                <a:gd name="T3" fmla="*/ 108937 h 568300"/>
                <a:gd name="T4" fmla="*/ 77763 w 320423"/>
                <a:gd name="T5" fmla="*/ 224471 h 568300"/>
                <a:gd name="T6" fmla="*/ 48847 w 320423"/>
                <a:gd name="T7" fmla="*/ 386337 h 568300"/>
                <a:gd name="T8" fmla="*/ 0 w 320423"/>
                <a:gd name="T9" fmla="*/ 387657 h 568300"/>
                <a:gd name="T10" fmla="*/ 8843 w 320423"/>
                <a:gd name="T11" fmla="*/ 219486 h 568300"/>
                <a:gd name="T12" fmla="*/ 16563 w 320423"/>
                <a:gd name="T13" fmla="*/ 193681 h 568300"/>
                <a:gd name="T14" fmla="*/ 92782 w 320423"/>
                <a:gd name="T15" fmla="*/ 86357 h 568300"/>
                <a:gd name="T16" fmla="*/ 151455 w 320423"/>
                <a:gd name="T17" fmla="*/ 0 h 568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0423" h="568300">
                  <a:moveTo>
                    <a:pt x="231920" y="0"/>
                  </a:moveTo>
                  <a:cubicBezTo>
                    <a:pt x="292103" y="57174"/>
                    <a:pt x="362818" y="63622"/>
                    <a:pt x="288449" y="159700"/>
                  </a:cubicBezTo>
                  <a:cubicBezTo>
                    <a:pt x="225901" y="240518"/>
                    <a:pt x="130253" y="304999"/>
                    <a:pt x="119077" y="329073"/>
                  </a:cubicBezTo>
                  <a:cubicBezTo>
                    <a:pt x="107685" y="353361"/>
                    <a:pt x="74799" y="566366"/>
                    <a:pt x="74799" y="566366"/>
                  </a:cubicBezTo>
                  <a:lnTo>
                    <a:pt x="0" y="568301"/>
                  </a:lnTo>
                  <a:lnTo>
                    <a:pt x="13541" y="321765"/>
                  </a:lnTo>
                  <a:cubicBezTo>
                    <a:pt x="15906" y="303710"/>
                    <a:pt x="19774" y="294252"/>
                    <a:pt x="25363" y="283935"/>
                  </a:cubicBezTo>
                  <a:lnTo>
                    <a:pt x="142075" y="126599"/>
                  </a:lnTo>
                  <a:lnTo>
                    <a:pt x="231920" y="0"/>
                  </a:ln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0" name="Graphic 6"/>
            <p:cNvSpPr>
              <a:spLocks/>
            </p:cNvSpPr>
            <p:nvPr/>
          </p:nvSpPr>
          <p:spPr bwMode="auto">
            <a:xfrm rot="-68416">
              <a:off x="216886" y="3923118"/>
              <a:ext cx="67375" cy="28737"/>
            </a:xfrm>
            <a:custGeom>
              <a:avLst/>
              <a:gdLst>
                <a:gd name="T0" fmla="*/ 0 w 103170"/>
                <a:gd name="T1" fmla="*/ 0 h 42128"/>
                <a:gd name="T2" fmla="*/ 67376 w 103170"/>
                <a:gd name="T3" fmla="*/ 0 h 42128"/>
                <a:gd name="T4" fmla="*/ 67376 w 103170"/>
                <a:gd name="T5" fmla="*/ 28737 h 42128"/>
                <a:gd name="T6" fmla="*/ 0 w 103170"/>
                <a:gd name="T7" fmla="*/ 28737 h 4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170" h="42128">
                  <a:moveTo>
                    <a:pt x="0" y="0"/>
                  </a:moveTo>
                  <a:lnTo>
                    <a:pt x="103171" y="0"/>
                  </a:lnTo>
                  <a:lnTo>
                    <a:pt x="103171" y="42128"/>
                  </a:lnTo>
                  <a:lnTo>
                    <a:pt x="0" y="42128"/>
                  </a:lnTo>
                  <a:lnTo>
                    <a:pt x="0" y="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31" name="Graphic 6"/>
            <p:cNvGrpSpPr>
              <a:grpSpLocks/>
            </p:cNvGrpSpPr>
            <p:nvPr/>
          </p:nvGrpSpPr>
          <p:grpSpPr bwMode="auto">
            <a:xfrm>
              <a:off x="354630" y="3523883"/>
              <a:ext cx="227387" cy="325784"/>
              <a:chOff x="2956443" y="2688677"/>
              <a:chExt cx="348192" cy="477595"/>
            </a:xfrm>
          </p:grpSpPr>
          <p:sp>
            <p:nvSpPr>
              <p:cNvPr id="42084" name="Graphic 6"/>
              <p:cNvSpPr>
                <a:spLocks/>
              </p:cNvSpPr>
              <p:nvPr/>
            </p:nvSpPr>
            <p:spPr bwMode="auto">
              <a:xfrm>
                <a:off x="2956443" y="2714684"/>
                <a:ext cx="348192" cy="406450"/>
              </a:xfrm>
              <a:custGeom>
                <a:avLst/>
                <a:gdLst>
                  <a:gd name="T0" fmla="*/ 77664 w 348192"/>
                  <a:gd name="T1" fmla="*/ 0 h 406450"/>
                  <a:gd name="T2" fmla="*/ 270465 w 348192"/>
                  <a:gd name="T3" fmla="*/ 0 h 406450"/>
                  <a:gd name="T4" fmla="*/ 347843 w 348192"/>
                  <a:gd name="T5" fmla="*/ 84901 h 406450"/>
                  <a:gd name="T6" fmla="*/ 317752 w 348192"/>
                  <a:gd name="T7" fmla="*/ 406451 h 406450"/>
                  <a:gd name="T8" fmla="*/ 26938 w 348192"/>
                  <a:gd name="T9" fmla="*/ 406451 h 406450"/>
                  <a:gd name="T10" fmla="*/ 286 w 348192"/>
                  <a:gd name="T11" fmla="*/ 84041 h 406450"/>
                  <a:gd name="T12" fmla="*/ 77664 w 348192"/>
                  <a:gd name="T13" fmla="*/ 0 h 40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8192" h="406450">
                    <a:moveTo>
                      <a:pt x="77664" y="0"/>
                    </a:moveTo>
                    <a:lnTo>
                      <a:pt x="270465" y="0"/>
                    </a:lnTo>
                    <a:cubicBezTo>
                      <a:pt x="316247" y="0"/>
                      <a:pt x="352142" y="39334"/>
                      <a:pt x="347843" y="84901"/>
                    </a:cubicBezTo>
                    <a:lnTo>
                      <a:pt x="317752" y="406451"/>
                    </a:lnTo>
                    <a:lnTo>
                      <a:pt x="26938" y="406451"/>
                    </a:lnTo>
                    <a:lnTo>
                      <a:pt x="286" y="84041"/>
                    </a:lnTo>
                    <a:cubicBezTo>
                      <a:pt x="-3583" y="38689"/>
                      <a:pt x="32312" y="0"/>
                      <a:pt x="77664" y="0"/>
                    </a:cubicBez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85" name="Graphic 6"/>
              <p:cNvSpPr>
                <a:spLocks/>
              </p:cNvSpPr>
              <p:nvPr/>
            </p:nvSpPr>
            <p:spPr bwMode="auto">
              <a:xfrm>
                <a:off x="3123522" y="2688677"/>
                <a:ext cx="13971" cy="477595"/>
              </a:xfrm>
              <a:custGeom>
                <a:avLst/>
                <a:gdLst>
                  <a:gd name="T0" fmla="*/ 0 w 13971"/>
                  <a:gd name="T1" fmla="*/ 0 h 477595"/>
                  <a:gd name="T2" fmla="*/ 13971 w 13971"/>
                  <a:gd name="T3" fmla="*/ 0 h 477595"/>
                  <a:gd name="T4" fmla="*/ 13971 w 13971"/>
                  <a:gd name="T5" fmla="*/ 477596 h 477595"/>
                  <a:gd name="T6" fmla="*/ 0 w 13971"/>
                  <a:gd name="T7" fmla="*/ 477596 h 4775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1" h="477595">
                    <a:moveTo>
                      <a:pt x="0" y="0"/>
                    </a:moveTo>
                    <a:lnTo>
                      <a:pt x="13971" y="0"/>
                    </a:lnTo>
                    <a:lnTo>
                      <a:pt x="13971" y="477596"/>
                    </a:lnTo>
                    <a:lnTo>
                      <a:pt x="0" y="477596"/>
                    </a:lnTo>
                    <a:lnTo>
                      <a:pt x="0" y="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32" name="Graphic 6"/>
            <p:cNvSpPr>
              <a:spLocks/>
            </p:cNvSpPr>
            <p:nvPr/>
          </p:nvSpPr>
          <p:spPr bwMode="auto">
            <a:xfrm>
              <a:off x="445915" y="3554526"/>
              <a:ext cx="47443" cy="210726"/>
            </a:xfrm>
            <a:custGeom>
              <a:avLst/>
              <a:gdLst>
                <a:gd name="T0" fmla="*/ 13756 w 72649"/>
                <a:gd name="T1" fmla="*/ 0 h 308922"/>
                <a:gd name="T2" fmla="*/ 33687 w 72649"/>
                <a:gd name="T3" fmla="*/ 0 h 308922"/>
                <a:gd name="T4" fmla="*/ 47444 w 72649"/>
                <a:gd name="T5" fmla="*/ 178140 h 308922"/>
                <a:gd name="T6" fmla="*/ 27511 w 72649"/>
                <a:gd name="T7" fmla="*/ 208637 h 308922"/>
                <a:gd name="T8" fmla="*/ 19791 w 72649"/>
                <a:gd name="T9" fmla="*/ 208637 h 308922"/>
                <a:gd name="T10" fmla="*/ 0 w 72649"/>
                <a:gd name="T11" fmla="*/ 178140 h 308922"/>
                <a:gd name="T12" fmla="*/ 13756 w 72649"/>
                <a:gd name="T13" fmla="*/ 0 h 3089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49" h="308922">
                  <a:moveTo>
                    <a:pt x="21064" y="0"/>
                  </a:moveTo>
                  <a:lnTo>
                    <a:pt x="51585" y="0"/>
                  </a:lnTo>
                  <a:lnTo>
                    <a:pt x="72650" y="261152"/>
                  </a:lnTo>
                  <a:lnTo>
                    <a:pt x="42128" y="305859"/>
                  </a:lnTo>
                  <a:cubicBezTo>
                    <a:pt x="39334" y="309943"/>
                    <a:pt x="33101" y="309943"/>
                    <a:pt x="30306" y="305859"/>
                  </a:cubicBezTo>
                  <a:lnTo>
                    <a:pt x="0" y="261152"/>
                  </a:lnTo>
                  <a:lnTo>
                    <a:pt x="21064" y="0"/>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3" name="Graphic 6"/>
            <p:cNvSpPr>
              <a:spLocks/>
            </p:cNvSpPr>
            <p:nvPr/>
          </p:nvSpPr>
          <p:spPr bwMode="auto">
            <a:xfrm>
              <a:off x="449705" y="3541477"/>
              <a:ext cx="41268" cy="43105"/>
            </a:xfrm>
            <a:custGeom>
              <a:avLst/>
              <a:gdLst>
                <a:gd name="T0" fmla="*/ 0 w 63192"/>
                <a:gd name="T1" fmla="*/ 21553 h 63192"/>
                <a:gd name="T2" fmla="*/ 20634 w 63192"/>
                <a:gd name="T3" fmla="*/ 43105 h 63192"/>
                <a:gd name="T4" fmla="*/ 41268 w 63192"/>
                <a:gd name="T5" fmla="*/ 21553 h 63192"/>
                <a:gd name="T6" fmla="*/ 20634 w 63192"/>
                <a:gd name="T7" fmla="*/ 0 h 63192"/>
                <a:gd name="T8" fmla="*/ 0 w 63192"/>
                <a:gd name="T9" fmla="*/ 21553 h 63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192" h="63192">
                  <a:moveTo>
                    <a:pt x="0" y="31596"/>
                  </a:moveTo>
                  <a:cubicBezTo>
                    <a:pt x="0" y="49006"/>
                    <a:pt x="14186" y="63192"/>
                    <a:pt x="31596" y="63192"/>
                  </a:cubicBezTo>
                  <a:cubicBezTo>
                    <a:pt x="49006" y="63192"/>
                    <a:pt x="63192" y="49006"/>
                    <a:pt x="63192" y="31596"/>
                  </a:cubicBezTo>
                  <a:cubicBezTo>
                    <a:pt x="63192" y="14186"/>
                    <a:pt x="49006" y="0"/>
                    <a:pt x="31596" y="0"/>
                  </a:cubicBezTo>
                  <a:cubicBezTo>
                    <a:pt x="14186" y="0"/>
                    <a:pt x="0" y="14186"/>
                    <a:pt x="0" y="31596"/>
                  </a:cubicBez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4" name="Graphic 6"/>
            <p:cNvSpPr>
              <a:spLocks/>
            </p:cNvSpPr>
            <p:nvPr/>
          </p:nvSpPr>
          <p:spPr bwMode="auto">
            <a:xfrm>
              <a:off x="470338" y="3541477"/>
              <a:ext cx="57831" cy="50487"/>
            </a:xfrm>
            <a:custGeom>
              <a:avLst/>
              <a:gdLst>
                <a:gd name="T0" fmla="*/ 0 w 88555"/>
                <a:gd name="T1" fmla="*/ 0 h 74014"/>
                <a:gd name="T2" fmla="*/ 38601 w 88555"/>
                <a:gd name="T3" fmla="*/ 50436 h 74014"/>
                <a:gd name="T4" fmla="*/ 57831 w 88555"/>
                <a:gd name="T5" fmla="*/ 587 h 74014"/>
                <a:gd name="T6" fmla="*/ 0 w 88555"/>
                <a:gd name="T7" fmla="*/ 0 h 740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555" h="74014">
                  <a:moveTo>
                    <a:pt x="0" y="0"/>
                  </a:moveTo>
                  <a:cubicBezTo>
                    <a:pt x="0" y="0"/>
                    <a:pt x="46427" y="71145"/>
                    <a:pt x="59108" y="73939"/>
                  </a:cubicBezTo>
                  <a:cubicBezTo>
                    <a:pt x="71790" y="76733"/>
                    <a:pt x="88555" y="860"/>
                    <a:pt x="88555" y="860"/>
                  </a:cubicBezTo>
                  <a:lnTo>
                    <a:pt x="0" y="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5" name="Graphic 6"/>
            <p:cNvSpPr>
              <a:spLocks/>
            </p:cNvSpPr>
            <p:nvPr/>
          </p:nvSpPr>
          <p:spPr bwMode="auto">
            <a:xfrm>
              <a:off x="412507" y="3541477"/>
              <a:ext cx="57831" cy="50487"/>
            </a:xfrm>
            <a:custGeom>
              <a:avLst/>
              <a:gdLst>
                <a:gd name="T0" fmla="*/ 57831 w 88555"/>
                <a:gd name="T1" fmla="*/ 0 h 74014"/>
                <a:gd name="T2" fmla="*/ 19230 w 88555"/>
                <a:gd name="T3" fmla="*/ 50436 h 74014"/>
                <a:gd name="T4" fmla="*/ 0 w 88555"/>
                <a:gd name="T5" fmla="*/ 587 h 74014"/>
                <a:gd name="T6" fmla="*/ 57831 w 88555"/>
                <a:gd name="T7" fmla="*/ 0 h 740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555" h="74014">
                  <a:moveTo>
                    <a:pt x="88555" y="0"/>
                  </a:moveTo>
                  <a:cubicBezTo>
                    <a:pt x="88555" y="0"/>
                    <a:pt x="42128" y="71145"/>
                    <a:pt x="29447" y="73939"/>
                  </a:cubicBezTo>
                  <a:cubicBezTo>
                    <a:pt x="16765" y="76733"/>
                    <a:pt x="0" y="860"/>
                    <a:pt x="0" y="860"/>
                  </a:cubicBezTo>
                  <a:lnTo>
                    <a:pt x="88555" y="0"/>
                  </a:lnTo>
                  <a:close/>
                </a:path>
              </a:pathLst>
            </a:custGeom>
            <a:solidFill>
              <a:srgbClr val="00003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6" name="Graphic 6"/>
            <p:cNvSpPr>
              <a:spLocks/>
            </p:cNvSpPr>
            <p:nvPr/>
          </p:nvSpPr>
          <p:spPr bwMode="auto">
            <a:xfrm>
              <a:off x="401101" y="3383678"/>
              <a:ext cx="121497" cy="123633"/>
            </a:xfrm>
            <a:custGeom>
              <a:avLst/>
              <a:gdLst>
                <a:gd name="T0" fmla="*/ 92538 w 186046"/>
                <a:gd name="T1" fmla="*/ 14261 h 181244"/>
                <a:gd name="T2" fmla="*/ 112471 w 186046"/>
                <a:gd name="T3" fmla="*/ 109563 h 181244"/>
                <a:gd name="T4" fmla="*/ 19268 w 186046"/>
                <a:gd name="T5" fmla="*/ 102378 h 181244"/>
                <a:gd name="T6" fmla="*/ 13653 w 186046"/>
                <a:gd name="T7" fmla="*/ 20126 h 181244"/>
                <a:gd name="T8" fmla="*/ 92538 w 186046"/>
                <a:gd name="T9" fmla="*/ 14261 h 181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046" h="181244">
                  <a:moveTo>
                    <a:pt x="141702" y="20906"/>
                  </a:moveTo>
                  <a:cubicBezTo>
                    <a:pt x="177382" y="51858"/>
                    <a:pt x="203175" y="124937"/>
                    <a:pt x="172224" y="160617"/>
                  </a:cubicBezTo>
                  <a:cubicBezTo>
                    <a:pt x="141272" y="196297"/>
                    <a:pt x="65184" y="181036"/>
                    <a:pt x="29504" y="150085"/>
                  </a:cubicBezTo>
                  <a:cubicBezTo>
                    <a:pt x="-6176" y="119134"/>
                    <a:pt x="-10045" y="65184"/>
                    <a:pt x="20906" y="29504"/>
                  </a:cubicBezTo>
                  <a:cubicBezTo>
                    <a:pt x="52073" y="-6176"/>
                    <a:pt x="106022" y="-10045"/>
                    <a:pt x="141702" y="20906"/>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37" name="Graphic 6"/>
            <p:cNvGrpSpPr>
              <a:grpSpLocks/>
            </p:cNvGrpSpPr>
            <p:nvPr/>
          </p:nvGrpSpPr>
          <p:grpSpPr bwMode="auto">
            <a:xfrm>
              <a:off x="372404" y="3382084"/>
              <a:ext cx="150195" cy="148103"/>
              <a:chOff x="2983658" y="2480801"/>
              <a:chExt cx="229990" cy="217118"/>
            </a:xfrm>
          </p:grpSpPr>
          <p:sp>
            <p:nvSpPr>
              <p:cNvPr id="42082" name="Graphic 6"/>
              <p:cNvSpPr>
                <a:spLocks/>
              </p:cNvSpPr>
              <p:nvPr/>
            </p:nvSpPr>
            <p:spPr bwMode="auto">
              <a:xfrm>
                <a:off x="3027602" y="2483137"/>
                <a:ext cx="186046" cy="181244"/>
              </a:xfrm>
              <a:custGeom>
                <a:avLst/>
                <a:gdLst>
                  <a:gd name="T0" fmla="*/ 141702 w 186046"/>
                  <a:gd name="T1" fmla="*/ 20906 h 181244"/>
                  <a:gd name="T2" fmla="*/ 172224 w 186046"/>
                  <a:gd name="T3" fmla="*/ 160617 h 181244"/>
                  <a:gd name="T4" fmla="*/ 29504 w 186046"/>
                  <a:gd name="T5" fmla="*/ 150085 h 181244"/>
                  <a:gd name="T6" fmla="*/ 20906 w 186046"/>
                  <a:gd name="T7" fmla="*/ 29504 h 181244"/>
                  <a:gd name="T8" fmla="*/ 141702 w 186046"/>
                  <a:gd name="T9" fmla="*/ 20906 h 181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046" h="181244">
                    <a:moveTo>
                      <a:pt x="141702" y="20906"/>
                    </a:moveTo>
                    <a:cubicBezTo>
                      <a:pt x="177382" y="51858"/>
                      <a:pt x="203175" y="124937"/>
                      <a:pt x="172224" y="160617"/>
                    </a:cubicBezTo>
                    <a:cubicBezTo>
                      <a:pt x="141272" y="196297"/>
                      <a:pt x="65184" y="181036"/>
                      <a:pt x="29504" y="150085"/>
                    </a:cubicBezTo>
                    <a:cubicBezTo>
                      <a:pt x="-6176" y="119134"/>
                      <a:pt x="-10045" y="65184"/>
                      <a:pt x="20906" y="29504"/>
                    </a:cubicBezTo>
                    <a:cubicBezTo>
                      <a:pt x="52073" y="-6176"/>
                      <a:pt x="106022" y="-10045"/>
                      <a:pt x="141702" y="20906"/>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83" name="Graphic 6"/>
              <p:cNvSpPr>
                <a:spLocks/>
              </p:cNvSpPr>
              <p:nvPr/>
            </p:nvSpPr>
            <p:spPr bwMode="auto">
              <a:xfrm>
                <a:off x="2983658" y="2480801"/>
                <a:ext cx="149321" cy="217118"/>
              </a:xfrm>
              <a:custGeom>
                <a:avLst/>
                <a:gdLst>
                  <a:gd name="T0" fmla="*/ 149321 w 149321"/>
                  <a:gd name="T1" fmla="*/ 217118 h 217118"/>
                  <a:gd name="T2" fmla="*/ 81615 w 149321"/>
                  <a:gd name="T3" fmla="*/ 131787 h 217118"/>
                  <a:gd name="T4" fmla="*/ 107408 w 149321"/>
                  <a:gd name="T5" fmla="*/ 102126 h 217118"/>
                  <a:gd name="T6" fmla="*/ 97951 w 149321"/>
                  <a:gd name="T7" fmla="*/ 66016 h 217118"/>
                  <a:gd name="T8" fmla="*/ 99240 w 149321"/>
                  <a:gd name="T9" fmla="*/ 15075 h 217118"/>
                  <a:gd name="T10" fmla="*/ 26376 w 149321"/>
                  <a:gd name="T11" fmla="*/ 13356 h 217118"/>
                  <a:gd name="T12" fmla="*/ 4022 w 149321"/>
                  <a:gd name="T13" fmla="*/ 174345 h 217118"/>
                  <a:gd name="T14" fmla="*/ 115146 w 149321"/>
                  <a:gd name="T15" fmla="*/ 196269 h 217118"/>
                  <a:gd name="T16" fmla="*/ 149321 w 149321"/>
                  <a:gd name="T17" fmla="*/ 217118 h 217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9321" h="217118">
                    <a:moveTo>
                      <a:pt x="149321" y="217118"/>
                    </a:moveTo>
                    <a:cubicBezTo>
                      <a:pt x="149321" y="217118"/>
                      <a:pt x="92362" y="155861"/>
                      <a:pt x="81615" y="131787"/>
                    </a:cubicBezTo>
                    <a:cubicBezTo>
                      <a:pt x="70868" y="107714"/>
                      <a:pt x="107408" y="102126"/>
                      <a:pt x="107408" y="102126"/>
                    </a:cubicBezTo>
                    <a:lnTo>
                      <a:pt x="97951" y="66016"/>
                    </a:lnTo>
                    <a:cubicBezTo>
                      <a:pt x="97951" y="66016"/>
                      <a:pt x="112567" y="34205"/>
                      <a:pt x="99240" y="15075"/>
                    </a:cubicBezTo>
                    <a:cubicBezTo>
                      <a:pt x="85914" y="-3840"/>
                      <a:pt x="39057" y="-5559"/>
                      <a:pt x="26376" y="13356"/>
                    </a:cubicBezTo>
                    <a:cubicBezTo>
                      <a:pt x="13694" y="32270"/>
                      <a:pt x="-9304" y="157365"/>
                      <a:pt x="4022" y="174345"/>
                    </a:cubicBezTo>
                    <a:cubicBezTo>
                      <a:pt x="17133" y="191326"/>
                      <a:pt x="115146" y="196269"/>
                      <a:pt x="115146" y="196269"/>
                    </a:cubicBezTo>
                    <a:lnTo>
                      <a:pt x="149321" y="217118"/>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38" name="Graphic 6"/>
            <p:cNvSpPr>
              <a:spLocks/>
            </p:cNvSpPr>
            <p:nvPr/>
          </p:nvSpPr>
          <p:spPr bwMode="auto">
            <a:xfrm>
              <a:off x="402911" y="3342248"/>
              <a:ext cx="93612" cy="111624"/>
            </a:xfrm>
            <a:custGeom>
              <a:avLst/>
              <a:gdLst>
                <a:gd name="T0" fmla="*/ 45812 w 143345"/>
                <a:gd name="T1" fmla="*/ 104513 h 163640"/>
                <a:gd name="T2" fmla="*/ 89467 w 143345"/>
                <a:gd name="T3" fmla="*/ 52025 h 163640"/>
                <a:gd name="T4" fmla="*/ 61394 w 143345"/>
                <a:gd name="T5" fmla="*/ 122 h 163640"/>
                <a:gd name="T6" fmla="*/ 53 w 143345"/>
                <a:gd name="T7" fmla="*/ 91318 h 163640"/>
                <a:gd name="T8" fmla="*/ 45812 w 143345"/>
                <a:gd name="T9" fmla="*/ 104513 h 163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345" h="163640">
                  <a:moveTo>
                    <a:pt x="70151" y="153216"/>
                  </a:moveTo>
                  <a:cubicBezTo>
                    <a:pt x="98523" y="120546"/>
                    <a:pt x="125391" y="89594"/>
                    <a:pt x="136998" y="76268"/>
                  </a:cubicBezTo>
                  <a:cubicBezTo>
                    <a:pt x="148604" y="62942"/>
                    <a:pt x="149464" y="-3904"/>
                    <a:pt x="94010" y="179"/>
                  </a:cubicBezTo>
                  <a:cubicBezTo>
                    <a:pt x="38770" y="4048"/>
                    <a:pt x="-2068" y="106145"/>
                    <a:pt x="81" y="133872"/>
                  </a:cubicBezTo>
                  <a:cubicBezTo>
                    <a:pt x="2016" y="161599"/>
                    <a:pt x="52096" y="174066"/>
                    <a:pt x="70151" y="153216"/>
                  </a:cubicBez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39" name="Graphic 6"/>
            <p:cNvSpPr>
              <a:spLocks/>
            </p:cNvSpPr>
            <p:nvPr/>
          </p:nvSpPr>
          <p:spPr bwMode="auto">
            <a:xfrm>
              <a:off x="1586112" y="3525789"/>
              <a:ext cx="59375" cy="64805"/>
            </a:xfrm>
            <a:custGeom>
              <a:avLst/>
              <a:gdLst>
                <a:gd name="T0" fmla="*/ 0 w 90919"/>
                <a:gd name="T1" fmla="*/ 0 h 95003"/>
                <a:gd name="T2" fmla="*/ 59375 w 90919"/>
                <a:gd name="T3" fmla="*/ 0 h 95003"/>
                <a:gd name="T4" fmla="*/ 59375 w 90919"/>
                <a:gd name="T5" fmla="*/ 64805 h 95003"/>
                <a:gd name="T6" fmla="*/ 0 w 90919"/>
                <a:gd name="T7" fmla="*/ 64805 h 950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919" h="95003">
                  <a:moveTo>
                    <a:pt x="0" y="0"/>
                  </a:moveTo>
                  <a:lnTo>
                    <a:pt x="90919" y="0"/>
                  </a:lnTo>
                  <a:lnTo>
                    <a:pt x="90919" y="95003"/>
                  </a:lnTo>
                  <a:lnTo>
                    <a:pt x="0" y="95003"/>
                  </a:lnTo>
                  <a:lnTo>
                    <a:pt x="0" y="0"/>
                  </a:lnTo>
                  <a:close/>
                </a:path>
              </a:pathLst>
            </a:custGeom>
            <a:solidFill>
              <a:srgbClr val="E8A18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0" name="Graphic 6"/>
            <p:cNvSpPr>
              <a:spLocks/>
            </p:cNvSpPr>
            <p:nvPr/>
          </p:nvSpPr>
          <p:spPr bwMode="auto">
            <a:xfrm>
              <a:off x="1706827" y="4270166"/>
              <a:ext cx="105871" cy="39293"/>
            </a:xfrm>
            <a:custGeom>
              <a:avLst/>
              <a:gdLst>
                <a:gd name="T0" fmla="*/ 0 w 162117"/>
                <a:gd name="T1" fmla="*/ 6598 h 57603"/>
                <a:gd name="T2" fmla="*/ 0 w 162117"/>
                <a:gd name="T3" fmla="*/ 39294 h 57603"/>
                <a:gd name="T4" fmla="*/ 105275 w 162117"/>
                <a:gd name="T5" fmla="*/ 39294 h 57603"/>
                <a:gd name="T6" fmla="*/ 76079 w 162117"/>
                <a:gd name="T7" fmla="*/ 9823 h 57603"/>
                <a:gd name="T8" fmla="*/ 22880 w 162117"/>
                <a:gd name="T9" fmla="*/ 0 h 57603"/>
                <a:gd name="T10" fmla="*/ 0 w 162117"/>
                <a:gd name="T11" fmla="*/ 6598 h 57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117" h="57603">
                  <a:moveTo>
                    <a:pt x="0" y="9672"/>
                  </a:moveTo>
                  <a:lnTo>
                    <a:pt x="0" y="57604"/>
                  </a:lnTo>
                  <a:lnTo>
                    <a:pt x="161205" y="57604"/>
                  </a:lnTo>
                  <a:cubicBezTo>
                    <a:pt x="161205" y="57604"/>
                    <a:pt x="172382" y="24073"/>
                    <a:pt x="116497" y="14401"/>
                  </a:cubicBezTo>
                  <a:cubicBezTo>
                    <a:pt x="60613" y="4729"/>
                    <a:pt x="35035" y="0"/>
                    <a:pt x="35035" y="0"/>
                  </a:cubicBezTo>
                  <a:lnTo>
                    <a:pt x="0" y="9672"/>
                  </a:lnTo>
                  <a:close/>
                </a:path>
              </a:pathLst>
            </a:custGeom>
            <a:solidFill>
              <a:srgbClr val="C77F6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1" name="Graphic 6"/>
            <p:cNvSpPr>
              <a:spLocks/>
            </p:cNvSpPr>
            <p:nvPr/>
          </p:nvSpPr>
          <p:spPr bwMode="auto">
            <a:xfrm>
              <a:off x="1417357" y="4270166"/>
              <a:ext cx="105871" cy="39293"/>
            </a:xfrm>
            <a:custGeom>
              <a:avLst/>
              <a:gdLst>
                <a:gd name="T0" fmla="*/ 105871 w 162117"/>
                <a:gd name="T1" fmla="*/ 6598 h 57603"/>
                <a:gd name="T2" fmla="*/ 105871 w 162117"/>
                <a:gd name="T3" fmla="*/ 39294 h 57603"/>
                <a:gd name="T4" fmla="*/ 596 w 162117"/>
                <a:gd name="T5" fmla="*/ 39294 h 57603"/>
                <a:gd name="T6" fmla="*/ 29792 w 162117"/>
                <a:gd name="T7" fmla="*/ 9823 h 57603"/>
                <a:gd name="T8" fmla="*/ 82991 w 162117"/>
                <a:gd name="T9" fmla="*/ 0 h 57603"/>
                <a:gd name="T10" fmla="*/ 105871 w 162117"/>
                <a:gd name="T11" fmla="*/ 6598 h 57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117" h="57603">
                  <a:moveTo>
                    <a:pt x="162117" y="9672"/>
                  </a:moveTo>
                  <a:lnTo>
                    <a:pt x="162117" y="57604"/>
                  </a:lnTo>
                  <a:lnTo>
                    <a:pt x="912" y="57604"/>
                  </a:lnTo>
                  <a:cubicBezTo>
                    <a:pt x="912" y="57604"/>
                    <a:pt x="-10264" y="24073"/>
                    <a:pt x="45620" y="14401"/>
                  </a:cubicBezTo>
                  <a:cubicBezTo>
                    <a:pt x="101504" y="4729"/>
                    <a:pt x="127082" y="0"/>
                    <a:pt x="127082" y="0"/>
                  </a:cubicBezTo>
                  <a:lnTo>
                    <a:pt x="162117" y="9672"/>
                  </a:lnTo>
                  <a:close/>
                </a:path>
              </a:pathLst>
            </a:custGeom>
            <a:solidFill>
              <a:srgbClr val="C77F6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2" name="Graphic 6"/>
            <p:cNvSpPr>
              <a:spLocks/>
            </p:cNvSpPr>
            <p:nvPr/>
          </p:nvSpPr>
          <p:spPr bwMode="auto">
            <a:xfrm>
              <a:off x="1810282" y="3267118"/>
              <a:ext cx="45333" cy="42410"/>
            </a:xfrm>
            <a:custGeom>
              <a:avLst/>
              <a:gdLst>
                <a:gd name="T0" fmla="*/ 2521 w 69417"/>
                <a:gd name="T1" fmla="*/ 41971 h 62172"/>
                <a:gd name="T2" fmla="*/ 16699 w 69417"/>
                <a:gd name="T3" fmla="*/ 331 h 62172"/>
                <a:gd name="T4" fmla="*/ 45334 w 69417"/>
                <a:gd name="T5" fmla="*/ 42411 h 62172"/>
                <a:gd name="T6" fmla="*/ 2521 w 69417"/>
                <a:gd name="T7" fmla="*/ 41971 h 62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417" h="62172">
                  <a:moveTo>
                    <a:pt x="3861" y="61528"/>
                  </a:moveTo>
                  <a:cubicBezTo>
                    <a:pt x="3861" y="61528"/>
                    <a:pt x="-13549" y="7148"/>
                    <a:pt x="25570" y="485"/>
                  </a:cubicBezTo>
                  <a:cubicBezTo>
                    <a:pt x="64689" y="-6393"/>
                    <a:pt x="69418" y="62173"/>
                    <a:pt x="69418" y="62173"/>
                  </a:cubicBezTo>
                  <a:lnTo>
                    <a:pt x="3861" y="61528"/>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3" name="Graphic 6"/>
            <p:cNvSpPr>
              <a:spLocks/>
            </p:cNvSpPr>
            <p:nvPr/>
          </p:nvSpPr>
          <p:spPr bwMode="auto">
            <a:xfrm>
              <a:off x="1464134" y="3837498"/>
              <a:ext cx="299261" cy="439559"/>
            </a:xfrm>
            <a:custGeom>
              <a:avLst/>
              <a:gdLst>
                <a:gd name="T0" fmla="*/ 56568 w 458251"/>
                <a:gd name="T1" fmla="*/ 0 h 644389"/>
                <a:gd name="T2" fmla="*/ 242693 w 458251"/>
                <a:gd name="T3" fmla="*/ 0 h 644389"/>
                <a:gd name="T4" fmla="*/ 299261 w 458251"/>
                <a:gd name="T5" fmla="*/ 202772 h 644389"/>
                <a:gd name="T6" fmla="*/ 299261 w 458251"/>
                <a:gd name="T7" fmla="*/ 439559 h 644389"/>
                <a:gd name="T8" fmla="*/ 242693 w 458251"/>
                <a:gd name="T9" fmla="*/ 439559 h 644389"/>
                <a:gd name="T10" fmla="*/ 219673 w 458251"/>
                <a:gd name="T11" fmla="*/ 283265 h 644389"/>
                <a:gd name="T12" fmla="*/ 222481 w 458251"/>
                <a:gd name="T13" fmla="*/ 211276 h 644389"/>
                <a:gd name="T14" fmla="*/ 161281 w 458251"/>
                <a:gd name="T15" fmla="*/ 79320 h 644389"/>
                <a:gd name="T16" fmla="*/ 149771 w 458251"/>
                <a:gd name="T17" fmla="*/ 71842 h 644389"/>
                <a:gd name="T18" fmla="*/ 149631 w 458251"/>
                <a:gd name="T19" fmla="*/ 71842 h 644389"/>
                <a:gd name="T20" fmla="*/ 138121 w 458251"/>
                <a:gd name="T21" fmla="*/ 79320 h 644389"/>
                <a:gd name="T22" fmla="*/ 76921 w 458251"/>
                <a:gd name="T23" fmla="*/ 211276 h 644389"/>
                <a:gd name="T24" fmla="*/ 83518 w 458251"/>
                <a:gd name="T25" fmla="*/ 291622 h 644389"/>
                <a:gd name="T26" fmla="*/ 56708 w 458251"/>
                <a:gd name="T27" fmla="*/ 439559 h 644389"/>
                <a:gd name="T28" fmla="*/ 0 w 458251"/>
                <a:gd name="T29" fmla="*/ 439559 h 644389"/>
                <a:gd name="T30" fmla="*/ 0 w 458251"/>
                <a:gd name="T31" fmla="*/ 202772 h 644389"/>
                <a:gd name="T32" fmla="*/ 56568 w 458251"/>
                <a:gd name="T33" fmla="*/ 0 h 6443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8251" h="644389">
                  <a:moveTo>
                    <a:pt x="86621" y="0"/>
                  </a:moveTo>
                  <a:lnTo>
                    <a:pt x="371630" y="0"/>
                  </a:lnTo>
                  <a:lnTo>
                    <a:pt x="458251" y="297262"/>
                  </a:lnTo>
                  <a:lnTo>
                    <a:pt x="458251" y="644389"/>
                  </a:lnTo>
                  <a:lnTo>
                    <a:pt x="371630" y="644389"/>
                  </a:lnTo>
                  <a:cubicBezTo>
                    <a:pt x="371630" y="644389"/>
                    <a:pt x="340464" y="536919"/>
                    <a:pt x="336380" y="415263"/>
                  </a:cubicBezTo>
                  <a:cubicBezTo>
                    <a:pt x="335521" y="386891"/>
                    <a:pt x="340679" y="309728"/>
                    <a:pt x="340679" y="309728"/>
                  </a:cubicBezTo>
                  <a:lnTo>
                    <a:pt x="246966" y="116282"/>
                  </a:lnTo>
                  <a:cubicBezTo>
                    <a:pt x="243742" y="109619"/>
                    <a:pt x="236863" y="105320"/>
                    <a:pt x="229341" y="105320"/>
                  </a:cubicBezTo>
                  <a:lnTo>
                    <a:pt x="229126" y="105320"/>
                  </a:lnTo>
                  <a:cubicBezTo>
                    <a:pt x="221603" y="105320"/>
                    <a:pt x="214725" y="109619"/>
                    <a:pt x="211501" y="116282"/>
                  </a:cubicBezTo>
                  <a:lnTo>
                    <a:pt x="117787" y="309728"/>
                  </a:lnTo>
                  <a:cubicBezTo>
                    <a:pt x="117787" y="309728"/>
                    <a:pt x="127889" y="365612"/>
                    <a:pt x="127889" y="427515"/>
                  </a:cubicBezTo>
                  <a:cubicBezTo>
                    <a:pt x="127889" y="526602"/>
                    <a:pt x="86836" y="644389"/>
                    <a:pt x="86836" y="644389"/>
                  </a:cubicBezTo>
                  <a:lnTo>
                    <a:pt x="0" y="644389"/>
                  </a:lnTo>
                  <a:lnTo>
                    <a:pt x="0" y="297262"/>
                  </a:lnTo>
                  <a:lnTo>
                    <a:pt x="86621" y="0"/>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4" name="Graphic 6"/>
            <p:cNvSpPr>
              <a:spLocks/>
            </p:cNvSpPr>
            <p:nvPr/>
          </p:nvSpPr>
          <p:spPr bwMode="auto">
            <a:xfrm>
              <a:off x="1503265" y="3565669"/>
              <a:ext cx="222863" cy="271829"/>
            </a:xfrm>
            <a:custGeom>
              <a:avLst/>
              <a:gdLst>
                <a:gd name="T0" fmla="*/ 49721 w 341265"/>
                <a:gd name="T1" fmla="*/ 0 h 398498"/>
                <a:gd name="T2" fmla="*/ 173102 w 341265"/>
                <a:gd name="T3" fmla="*/ 0 h 398498"/>
                <a:gd name="T4" fmla="*/ 222651 w 341265"/>
                <a:gd name="T5" fmla="*/ 56888 h 398498"/>
                <a:gd name="T6" fmla="*/ 203422 w 341265"/>
                <a:gd name="T7" fmla="*/ 271829 h 398498"/>
                <a:gd name="T8" fmla="*/ 17296 w 341265"/>
                <a:gd name="T9" fmla="*/ 271829 h 398498"/>
                <a:gd name="T10" fmla="*/ 171 w 341265"/>
                <a:gd name="T11" fmla="*/ 56301 h 398498"/>
                <a:gd name="T12" fmla="*/ 49721 w 341265"/>
                <a:gd name="T13" fmla="*/ 0 h 398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1265" h="398498">
                  <a:moveTo>
                    <a:pt x="76136" y="0"/>
                  </a:moveTo>
                  <a:lnTo>
                    <a:pt x="265067" y="0"/>
                  </a:lnTo>
                  <a:cubicBezTo>
                    <a:pt x="309990" y="0"/>
                    <a:pt x="345025" y="38689"/>
                    <a:pt x="340941" y="83397"/>
                  </a:cubicBezTo>
                  <a:lnTo>
                    <a:pt x="311495" y="398498"/>
                  </a:lnTo>
                  <a:lnTo>
                    <a:pt x="26485" y="398498"/>
                  </a:lnTo>
                  <a:lnTo>
                    <a:pt x="262" y="82537"/>
                  </a:lnTo>
                  <a:cubicBezTo>
                    <a:pt x="-3392" y="38044"/>
                    <a:pt x="31643" y="0"/>
                    <a:pt x="76136" y="0"/>
                  </a:cubicBez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5" name="Graphic 6"/>
            <p:cNvSpPr>
              <a:spLocks/>
            </p:cNvSpPr>
            <p:nvPr/>
          </p:nvSpPr>
          <p:spPr bwMode="auto">
            <a:xfrm>
              <a:off x="1650427" y="3309382"/>
              <a:ext cx="205189" cy="380179"/>
            </a:xfrm>
            <a:custGeom>
              <a:avLst/>
              <a:gdLst>
                <a:gd name="T0" fmla="*/ 56682 w 314200"/>
                <a:gd name="T1" fmla="*/ 380180 h 557338"/>
                <a:gd name="T2" fmla="*/ 20467 w 314200"/>
                <a:gd name="T3" fmla="*/ 273295 h 557338"/>
                <a:gd name="T4" fmla="*/ 128970 w 314200"/>
                <a:gd name="T5" fmla="*/ 159960 h 557338"/>
                <a:gd name="T6" fmla="*/ 157324 w 314200"/>
                <a:gd name="T7" fmla="*/ 1319 h 557338"/>
                <a:gd name="T8" fmla="*/ 205189 w 314200"/>
                <a:gd name="T9" fmla="*/ 0 h 557338"/>
                <a:gd name="T10" fmla="*/ 196486 w 314200"/>
                <a:gd name="T11" fmla="*/ 164798 h 557338"/>
                <a:gd name="T12" fmla="*/ 188907 w 314200"/>
                <a:gd name="T13" fmla="*/ 190163 h 557338"/>
                <a:gd name="T14" fmla="*/ 114232 w 314200"/>
                <a:gd name="T15" fmla="*/ 295287 h 557338"/>
                <a:gd name="T16" fmla="*/ 56682 w 314200"/>
                <a:gd name="T17" fmla="*/ 380180 h 5573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200" h="557338">
                  <a:moveTo>
                    <a:pt x="86795" y="557339"/>
                  </a:moveTo>
                  <a:cubicBezTo>
                    <a:pt x="27686" y="501239"/>
                    <a:pt x="-41524" y="495006"/>
                    <a:pt x="31340" y="400647"/>
                  </a:cubicBezTo>
                  <a:cubicBezTo>
                    <a:pt x="92598" y="321335"/>
                    <a:pt x="186311" y="258143"/>
                    <a:pt x="197488" y="234499"/>
                  </a:cubicBezTo>
                  <a:cubicBezTo>
                    <a:pt x="208450" y="210856"/>
                    <a:pt x="240906" y="1934"/>
                    <a:pt x="240906" y="1934"/>
                  </a:cubicBezTo>
                  <a:lnTo>
                    <a:pt x="314200" y="0"/>
                  </a:lnTo>
                  <a:lnTo>
                    <a:pt x="300874" y="241592"/>
                  </a:lnTo>
                  <a:cubicBezTo>
                    <a:pt x="298510" y="259217"/>
                    <a:pt x="294641" y="268675"/>
                    <a:pt x="289268" y="278777"/>
                  </a:cubicBezTo>
                  <a:lnTo>
                    <a:pt x="174920" y="432888"/>
                  </a:lnTo>
                  <a:lnTo>
                    <a:pt x="86795" y="557339"/>
                  </a:ln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6" name="Graphic 6"/>
            <p:cNvSpPr>
              <a:spLocks/>
            </p:cNvSpPr>
            <p:nvPr/>
          </p:nvSpPr>
          <p:spPr bwMode="auto">
            <a:xfrm rot="-68416">
              <a:off x="1796529" y="3297622"/>
              <a:ext cx="66112" cy="28150"/>
            </a:xfrm>
            <a:custGeom>
              <a:avLst/>
              <a:gdLst>
                <a:gd name="T0" fmla="*/ 0 w 101236"/>
                <a:gd name="T1" fmla="*/ 0 h 41268"/>
                <a:gd name="T2" fmla="*/ 66112 w 101236"/>
                <a:gd name="T3" fmla="*/ 0 h 41268"/>
                <a:gd name="T4" fmla="*/ 66112 w 101236"/>
                <a:gd name="T5" fmla="*/ 28150 h 41268"/>
                <a:gd name="T6" fmla="*/ 0 w 101236"/>
                <a:gd name="T7" fmla="*/ 28150 h 412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236" h="41268">
                  <a:moveTo>
                    <a:pt x="0" y="0"/>
                  </a:moveTo>
                  <a:lnTo>
                    <a:pt x="101236" y="0"/>
                  </a:lnTo>
                  <a:lnTo>
                    <a:pt x="101236" y="41268"/>
                  </a:lnTo>
                  <a:lnTo>
                    <a:pt x="0" y="41268"/>
                  </a:ln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7" name="Graphic 6"/>
            <p:cNvSpPr>
              <a:spLocks/>
            </p:cNvSpPr>
            <p:nvPr/>
          </p:nvSpPr>
          <p:spPr bwMode="auto">
            <a:xfrm>
              <a:off x="1377387" y="3267118"/>
              <a:ext cx="45284" cy="42410"/>
            </a:xfrm>
            <a:custGeom>
              <a:avLst/>
              <a:gdLst>
                <a:gd name="T0" fmla="*/ 42812 w 69342"/>
                <a:gd name="T1" fmla="*/ 41971 h 62172"/>
                <a:gd name="T2" fmla="*/ 28635 w 69342"/>
                <a:gd name="T3" fmla="*/ 331 h 62172"/>
                <a:gd name="T4" fmla="*/ 0 w 69342"/>
                <a:gd name="T5" fmla="*/ 42411 h 62172"/>
                <a:gd name="T6" fmla="*/ 42812 w 69342"/>
                <a:gd name="T7" fmla="*/ 41971 h 62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342" h="62172">
                  <a:moveTo>
                    <a:pt x="65557" y="61528"/>
                  </a:moveTo>
                  <a:cubicBezTo>
                    <a:pt x="65557" y="61528"/>
                    <a:pt x="82752" y="7148"/>
                    <a:pt x="43848" y="485"/>
                  </a:cubicBezTo>
                  <a:cubicBezTo>
                    <a:pt x="4729" y="-6393"/>
                    <a:pt x="0" y="62173"/>
                    <a:pt x="0" y="62173"/>
                  </a:cubicBezTo>
                  <a:lnTo>
                    <a:pt x="65557" y="61528"/>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8" name="Graphic 6"/>
            <p:cNvSpPr>
              <a:spLocks/>
            </p:cNvSpPr>
            <p:nvPr/>
          </p:nvSpPr>
          <p:spPr bwMode="auto">
            <a:xfrm>
              <a:off x="1377387" y="3309382"/>
              <a:ext cx="205189" cy="380179"/>
            </a:xfrm>
            <a:custGeom>
              <a:avLst/>
              <a:gdLst>
                <a:gd name="T0" fmla="*/ 148508 w 314200"/>
                <a:gd name="T1" fmla="*/ 380180 h 557338"/>
                <a:gd name="T2" fmla="*/ 184723 w 314200"/>
                <a:gd name="T3" fmla="*/ 273295 h 557338"/>
                <a:gd name="T4" fmla="*/ 76219 w 314200"/>
                <a:gd name="T5" fmla="*/ 159960 h 557338"/>
                <a:gd name="T6" fmla="*/ 47865 w 314200"/>
                <a:gd name="T7" fmla="*/ 1319 h 557338"/>
                <a:gd name="T8" fmla="*/ 0 w 314200"/>
                <a:gd name="T9" fmla="*/ 0 h 557338"/>
                <a:gd name="T10" fmla="*/ 8703 w 314200"/>
                <a:gd name="T11" fmla="*/ 164798 h 557338"/>
                <a:gd name="T12" fmla="*/ 16283 w 314200"/>
                <a:gd name="T13" fmla="*/ 190163 h 557338"/>
                <a:gd name="T14" fmla="*/ 90958 w 314200"/>
                <a:gd name="T15" fmla="*/ 295287 h 557338"/>
                <a:gd name="T16" fmla="*/ 148508 w 314200"/>
                <a:gd name="T17" fmla="*/ 380180 h 5573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200" h="557338">
                  <a:moveTo>
                    <a:pt x="227406" y="557339"/>
                  </a:moveTo>
                  <a:cubicBezTo>
                    <a:pt x="286514" y="501239"/>
                    <a:pt x="355725" y="495006"/>
                    <a:pt x="282861" y="400647"/>
                  </a:cubicBezTo>
                  <a:cubicBezTo>
                    <a:pt x="221603" y="321335"/>
                    <a:pt x="127889" y="258143"/>
                    <a:pt x="116712" y="234499"/>
                  </a:cubicBezTo>
                  <a:cubicBezTo>
                    <a:pt x="105750" y="210856"/>
                    <a:pt x="73294" y="1934"/>
                    <a:pt x="73294" y="1934"/>
                  </a:cubicBezTo>
                  <a:lnTo>
                    <a:pt x="0" y="0"/>
                  </a:lnTo>
                  <a:lnTo>
                    <a:pt x="13326" y="241592"/>
                  </a:lnTo>
                  <a:cubicBezTo>
                    <a:pt x="15691" y="259217"/>
                    <a:pt x="19560" y="268675"/>
                    <a:pt x="24933" y="278777"/>
                  </a:cubicBezTo>
                  <a:lnTo>
                    <a:pt x="139281" y="432888"/>
                  </a:lnTo>
                  <a:lnTo>
                    <a:pt x="227406" y="557339"/>
                  </a:ln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49" name="Graphic 6"/>
            <p:cNvSpPr>
              <a:spLocks/>
            </p:cNvSpPr>
            <p:nvPr/>
          </p:nvSpPr>
          <p:spPr bwMode="auto">
            <a:xfrm rot="-5331584">
              <a:off x="1389335" y="3278750"/>
              <a:ext cx="28150" cy="66112"/>
            </a:xfrm>
            <a:custGeom>
              <a:avLst/>
              <a:gdLst>
                <a:gd name="T0" fmla="*/ 0 w 41268"/>
                <a:gd name="T1" fmla="*/ 0 h 101236"/>
                <a:gd name="T2" fmla="*/ 28150 w 41268"/>
                <a:gd name="T3" fmla="*/ 0 h 101236"/>
                <a:gd name="T4" fmla="*/ 28150 w 41268"/>
                <a:gd name="T5" fmla="*/ 66112 h 101236"/>
                <a:gd name="T6" fmla="*/ 0 w 41268"/>
                <a:gd name="T7" fmla="*/ 66112 h 101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268" h="101236">
                  <a:moveTo>
                    <a:pt x="0" y="0"/>
                  </a:moveTo>
                  <a:lnTo>
                    <a:pt x="41268" y="0"/>
                  </a:lnTo>
                  <a:lnTo>
                    <a:pt x="41268" y="101236"/>
                  </a:lnTo>
                  <a:lnTo>
                    <a:pt x="0" y="101236"/>
                  </a:ln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50" name="Graphic 6"/>
            <p:cNvGrpSpPr>
              <a:grpSpLocks/>
            </p:cNvGrpSpPr>
            <p:nvPr/>
          </p:nvGrpSpPr>
          <p:grpSpPr bwMode="auto">
            <a:xfrm>
              <a:off x="1503266" y="3548368"/>
              <a:ext cx="222863" cy="319333"/>
              <a:chOff x="4715317" y="2724572"/>
              <a:chExt cx="341265" cy="468138"/>
            </a:xfrm>
          </p:grpSpPr>
          <p:sp>
            <p:nvSpPr>
              <p:cNvPr id="42080" name="Graphic 6"/>
              <p:cNvSpPr>
                <a:spLocks/>
              </p:cNvSpPr>
              <p:nvPr/>
            </p:nvSpPr>
            <p:spPr bwMode="auto">
              <a:xfrm>
                <a:off x="4715317" y="2749935"/>
                <a:ext cx="341265" cy="398498"/>
              </a:xfrm>
              <a:custGeom>
                <a:avLst/>
                <a:gdLst>
                  <a:gd name="T0" fmla="*/ 76136 w 341265"/>
                  <a:gd name="T1" fmla="*/ 0 h 398498"/>
                  <a:gd name="T2" fmla="*/ 265067 w 341265"/>
                  <a:gd name="T3" fmla="*/ 0 h 398498"/>
                  <a:gd name="T4" fmla="*/ 340941 w 341265"/>
                  <a:gd name="T5" fmla="*/ 83397 h 398498"/>
                  <a:gd name="T6" fmla="*/ 311495 w 341265"/>
                  <a:gd name="T7" fmla="*/ 398498 h 398498"/>
                  <a:gd name="T8" fmla="*/ 26485 w 341265"/>
                  <a:gd name="T9" fmla="*/ 398498 h 398498"/>
                  <a:gd name="T10" fmla="*/ 262 w 341265"/>
                  <a:gd name="T11" fmla="*/ 82537 h 398498"/>
                  <a:gd name="T12" fmla="*/ 76136 w 341265"/>
                  <a:gd name="T13" fmla="*/ 0 h 3984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1265" h="398498">
                    <a:moveTo>
                      <a:pt x="76136" y="0"/>
                    </a:moveTo>
                    <a:lnTo>
                      <a:pt x="265067" y="0"/>
                    </a:lnTo>
                    <a:cubicBezTo>
                      <a:pt x="309990" y="0"/>
                      <a:pt x="345025" y="38689"/>
                      <a:pt x="340941" y="83397"/>
                    </a:cubicBezTo>
                    <a:lnTo>
                      <a:pt x="311495" y="398498"/>
                    </a:lnTo>
                    <a:lnTo>
                      <a:pt x="26485" y="398498"/>
                    </a:lnTo>
                    <a:lnTo>
                      <a:pt x="262" y="82537"/>
                    </a:lnTo>
                    <a:cubicBezTo>
                      <a:pt x="-3392" y="38044"/>
                      <a:pt x="31643" y="0"/>
                      <a:pt x="76136" y="0"/>
                    </a:cubicBezTo>
                    <a:close/>
                  </a:path>
                </a:pathLst>
              </a:custGeom>
              <a:solidFill>
                <a:srgbClr val="002245"/>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81" name="Graphic 6"/>
              <p:cNvSpPr>
                <a:spLocks/>
              </p:cNvSpPr>
              <p:nvPr/>
            </p:nvSpPr>
            <p:spPr bwMode="auto">
              <a:xfrm>
                <a:off x="4878933" y="2724572"/>
                <a:ext cx="13971" cy="468138"/>
              </a:xfrm>
              <a:custGeom>
                <a:avLst/>
                <a:gdLst>
                  <a:gd name="T0" fmla="*/ 0 w 13971"/>
                  <a:gd name="T1" fmla="*/ 0 h 468138"/>
                  <a:gd name="T2" fmla="*/ 13971 w 13971"/>
                  <a:gd name="T3" fmla="*/ 0 h 468138"/>
                  <a:gd name="T4" fmla="*/ 13971 w 13971"/>
                  <a:gd name="T5" fmla="*/ 468139 h 468138"/>
                  <a:gd name="T6" fmla="*/ 0 w 13971"/>
                  <a:gd name="T7" fmla="*/ 468139 h 468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71" h="468138">
                    <a:moveTo>
                      <a:pt x="0" y="0"/>
                    </a:moveTo>
                    <a:lnTo>
                      <a:pt x="13971" y="0"/>
                    </a:lnTo>
                    <a:lnTo>
                      <a:pt x="13971" y="468139"/>
                    </a:lnTo>
                    <a:lnTo>
                      <a:pt x="0" y="468139"/>
                    </a:lnTo>
                    <a:lnTo>
                      <a:pt x="0" y="0"/>
                    </a:lnTo>
                    <a:close/>
                  </a:path>
                </a:pathLst>
              </a:custGeom>
              <a:solidFill>
                <a:srgbClr val="230603"/>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51" name="Graphic 6"/>
            <p:cNvSpPr>
              <a:spLocks/>
            </p:cNvSpPr>
            <p:nvPr/>
          </p:nvSpPr>
          <p:spPr bwMode="auto">
            <a:xfrm>
              <a:off x="1592570" y="3578425"/>
              <a:ext cx="46601" cy="206620"/>
            </a:xfrm>
            <a:custGeom>
              <a:avLst/>
              <a:gdLst>
                <a:gd name="T0" fmla="*/ 13615 w 71359"/>
                <a:gd name="T1" fmla="*/ 0 h 302903"/>
                <a:gd name="T2" fmla="*/ 33127 w 71359"/>
                <a:gd name="T3" fmla="*/ 0 h 302903"/>
                <a:gd name="T4" fmla="*/ 46602 w 71359"/>
                <a:gd name="T5" fmla="*/ 174621 h 302903"/>
                <a:gd name="T6" fmla="*/ 26950 w 71359"/>
                <a:gd name="T7" fmla="*/ 204531 h 302903"/>
                <a:gd name="T8" fmla="*/ 19371 w 71359"/>
                <a:gd name="T9" fmla="*/ 204531 h 302903"/>
                <a:gd name="T10" fmla="*/ 0 w 71359"/>
                <a:gd name="T11" fmla="*/ 174621 h 302903"/>
                <a:gd name="T12" fmla="*/ 13615 w 71359"/>
                <a:gd name="T13" fmla="*/ 0 h 3029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359" h="302903">
                  <a:moveTo>
                    <a:pt x="20849" y="0"/>
                  </a:moveTo>
                  <a:lnTo>
                    <a:pt x="50726" y="0"/>
                  </a:lnTo>
                  <a:lnTo>
                    <a:pt x="71360" y="255993"/>
                  </a:lnTo>
                  <a:lnTo>
                    <a:pt x="41268" y="299841"/>
                  </a:lnTo>
                  <a:cubicBezTo>
                    <a:pt x="38474" y="303925"/>
                    <a:pt x="32456" y="303925"/>
                    <a:pt x="29662" y="299841"/>
                  </a:cubicBezTo>
                  <a:lnTo>
                    <a:pt x="0" y="255993"/>
                  </a:lnTo>
                  <a:lnTo>
                    <a:pt x="20849" y="0"/>
                  </a:lnTo>
                  <a:close/>
                </a:path>
              </a:pathLst>
            </a:custGeom>
            <a:solidFill>
              <a:srgbClr val="F9C273"/>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2" name="Graphic 6"/>
            <p:cNvSpPr>
              <a:spLocks/>
            </p:cNvSpPr>
            <p:nvPr/>
          </p:nvSpPr>
          <p:spPr bwMode="auto">
            <a:xfrm>
              <a:off x="1596360" y="3565523"/>
              <a:ext cx="40706" cy="42519"/>
            </a:xfrm>
            <a:custGeom>
              <a:avLst/>
              <a:gdLst>
                <a:gd name="T0" fmla="*/ 0 w 62332"/>
                <a:gd name="T1" fmla="*/ 21260 h 62332"/>
                <a:gd name="T2" fmla="*/ 20353 w 62332"/>
                <a:gd name="T3" fmla="*/ 42520 h 62332"/>
                <a:gd name="T4" fmla="*/ 40706 w 62332"/>
                <a:gd name="T5" fmla="*/ 21260 h 62332"/>
                <a:gd name="T6" fmla="*/ 20353 w 62332"/>
                <a:gd name="T7" fmla="*/ 0 h 62332"/>
                <a:gd name="T8" fmla="*/ 0 w 62332"/>
                <a:gd name="T9" fmla="*/ 21260 h 623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32" h="62332">
                  <a:moveTo>
                    <a:pt x="0" y="31166"/>
                  </a:moveTo>
                  <a:cubicBezTo>
                    <a:pt x="0" y="48361"/>
                    <a:pt x="13971" y="62333"/>
                    <a:pt x="31166" y="62333"/>
                  </a:cubicBezTo>
                  <a:cubicBezTo>
                    <a:pt x="48361" y="62333"/>
                    <a:pt x="62332" y="48361"/>
                    <a:pt x="62332" y="31166"/>
                  </a:cubicBezTo>
                  <a:cubicBezTo>
                    <a:pt x="62332" y="13971"/>
                    <a:pt x="48361" y="0"/>
                    <a:pt x="31166" y="0"/>
                  </a:cubicBezTo>
                  <a:cubicBezTo>
                    <a:pt x="13971" y="0"/>
                    <a:pt x="0" y="13971"/>
                    <a:pt x="0" y="31166"/>
                  </a:cubicBez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3" name="Graphic 6"/>
            <p:cNvSpPr>
              <a:spLocks/>
            </p:cNvSpPr>
            <p:nvPr/>
          </p:nvSpPr>
          <p:spPr bwMode="auto">
            <a:xfrm>
              <a:off x="1616713" y="3565523"/>
              <a:ext cx="56708" cy="49462"/>
            </a:xfrm>
            <a:custGeom>
              <a:avLst/>
              <a:gdLst>
                <a:gd name="T0" fmla="*/ 0 w 86835"/>
                <a:gd name="T1" fmla="*/ 0 h 72511"/>
                <a:gd name="T2" fmla="*/ 37759 w 86835"/>
                <a:gd name="T3" fmla="*/ 49410 h 72511"/>
                <a:gd name="T4" fmla="*/ 56709 w 86835"/>
                <a:gd name="T5" fmla="*/ 587 h 72511"/>
                <a:gd name="T6" fmla="*/ 0 w 86835"/>
                <a:gd name="T7" fmla="*/ 0 h 725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835" h="72511">
                  <a:moveTo>
                    <a:pt x="0" y="0"/>
                  </a:moveTo>
                  <a:cubicBezTo>
                    <a:pt x="0" y="0"/>
                    <a:pt x="45567" y="69640"/>
                    <a:pt x="57819" y="72435"/>
                  </a:cubicBezTo>
                  <a:cubicBezTo>
                    <a:pt x="70285" y="75229"/>
                    <a:pt x="86836" y="860"/>
                    <a:pt x="86836" y="860"/>
                  </a:cubicBez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4" name="Graphic 6"/>
            <p:cNvSpPr>
              <a:spLocks/>
            </p:cNvSpPr>
            <p:nvPr/>
          </p:nvSpPr>
          <p:spPr bwMode="auto">
            <a:xfrm>
              <a:off x="1560005" y="3565523"/>
              <a:ext cx="56708" cy="49462"/>
            </a:xfrm>
            <a:custGeom>
              <a:avLst/>
              <a:gdLst>
                <a:gd name="T0" fmla="*/ 56709 w 86835"/>
                <a:gd name="T1" fmla="*/ 0 h 72511"/>
                <a:gd name="T2" fmla="*/ 18950 w 86835"/>
                <a:gd name="T3" fmla="*/ 49410 h 72511"/>
                <a:gd name="T4" fmla="*/ 0 w 86835"/>
                <a:gd name="T5" fmla="*/ 587 h 72511"/>
                <a:gd name="T6" fmla="*/ 56709 w 86835"/>
                <a:gd name="T7" fmla="*/ 0 h 725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835" h="72511">
                  <a:moveTo>
                    <a:pt x="86836" y="0"/>
                  </a:moveTo>
                  <a:cubicBezTo>
                    <a:pt x="86836" y="0"/>
                    <a:pt x="41268" y="69640"/>
                    <a:pt x="29017" y="72435"/>
                  </a:cubicBezTo>
                  <a:cubicBezTo>
                    <a:pt x="16550" y="75229"/>
                    <a:pt x="0" y="860"/>
                    <a:pt x="0" y="860"/>
                  </a:cubicBezTo>
                  <a:lnTo>
                    <a:pt x="86836"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55" name="Graphic 6"/>
            <p:cNvGrpSpPr>
              <a:grpSpLocks/>
            </p:cNvGrpSpPr>
            <p:nvPr/>
          </p:nvGrpSpPr>
          <p:grpSpPr bwMode="auto">
            <a:xfrm>
              <a:off x="1523930" y="3381929"/>
              <a:ext cx="186398" cy="161747"/>
              <a:chOff x="4746960" y="2480574"/>
              <a:chExt cx="285427" cy="237119"/>
            </a:xfrm>
          </p:grpSpPr>
          <p:sp>
            <p:nvSpPr>
              <p:cNvPr id="42078" name="Graphic 6"/>
              <p:cNvSpPr>
                <a:spLocks/>
              </p:cNvSpPr>
              <p:nvPr/>
            </p:nvSpPr>
            <p:spPr bwMode="auto">
              <a:xfrm>
                <a:off x="4803919" y="2521454"/>
                <a:ext cx="167652" cy="196239"/>
              </a:xfrm>
              <a:custGeom>
                <a:avLst/>
                <a:gdLst>
                  <a:gd name="T0" fmla="*/ 0 w 167652"/>
                  <a:gd name="T1" fmla="*/ 83827 h 196239"/>
                  <a:gd name="T2" fmla="*/ 83826 w 167652"/>
                  <a:gd name="T3" fmla="*/ 196240 h 196239"/>
                  <a:gd name="T4" fmla="*/ 167653 w 167652"/>
                  <a:gd name="T5" fmla="*/ 83827 h 196239"/>
                  <a:gd name="T6" fmla="*/ 83826 w 167652"/>
                  <a:gd name="T7" fmla="*/ 0 h 196239"/>
                  <a:gd name="T8" fmla="*/ 0 w 167652"/>
                  <a:gd name="T9" fmla="*/ 83827 h 196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652" h="196239">
                    <a:moveTo>
                      <a:pt x="0" y="83827"/>
                    </a:moveTo>
                    <a:cubicBezTo>
                      <a:pt x="0" y="130038"/>
                      <a:pt x="37614" y="196240"/>
                      <a:pt x="83826" y="196240"/>
                    </a:cubicBezTo>
                    <a:cubicBezTo>
                      <a:pt x="130038" y="196240"/>
                      <a:pt x="167653" y="130253"/>
                      <a:pt x="167653" y="83827"/>
                    </a:cubicBezTo>
                    <a:cubicBezTo>
                      <a:pt x="167653" y="37614"/>
                      <a:pt x="130038" y="0"/>
                      <a:pt x="83826" y="0"/>
                    </a:cubicBezTo>
                    <a:cubicBezTo>
                      <a:pt x="37614" y="0"/>
                      <a:pt x="0" y="37614"/>
                      <a:pt x="0" y="83827"/>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79" name="Graphic 6"/>
              <p:cNvSpPr>
                <a:spLocks/>
              </p:cNvSpPr>
              <p:nvPr/>
            </p:nvSpPr>
            <p:spPr bwMode="auto">
              <a:xfrm>
                <a:off x="4746960" y="2480574"/>
                <a:ext cx="285427" cy="219064"/>
              </a:xfrm>
              <a:custGeom>
                <a:avLst/>
                <a:gdLst>
                  <a:gd name="T0" fmla="*/ 182054 w 285427"/>
                  <a:gd name="T1" fmla="*/ 219064 h 219064"/>
                  <a:gd name="T2" fmla="*/ 182054 w 285427"/>
                  <a:gd name="T3" fmla="*/ 173712 h 219064"/>
                  <a:gd name="T4" fmla="*/ 203978 w 285427"/>
                  <a:gd name="T5" fmla="*/ 117183 h 219064"/>
                  <a:gd name="T6" fmla="*/ 165503 w 285427"/>
                  <a:gd name="T7" fmla="*/ 117183 h 219064"/>
                  <a:gd name="T8" fmla="*/ 0 w 285427"/>
                  <a:gd name="T9" fmla="*/ 118258 h 219064"/>
                  <a:gd name="T10" fmla="*/ 151747 w 285427"/>
                  <a:gd name="T11" fmla="*/ 41 h 219064"/>
                  <a:gd name="T12" fmla="*/ 285225 w 285427"/>
                  <a:gd name="T13" fmla="*/ 86876 h 219064"/>
                  <a:gd name="T14" fmla="*/ 230200 w 285427"/>
                  <a:gd name="T15" fmla="*/ 183169 h 219064"/>
                  <a:gd name="T16" fmla="*/ 182054 w 285427"/>
                  <a:gd name="T17" fmla="*/ 219064 h 2190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5427" h="219064">
                    <a:moveTo>
                      <a:pt x="182054" y="219064"/>
                    </a:moveTo>
                    <a:lnTo>
                      <a:pt x="182054" y="173712"/>
                    </a:lnTo>
                    <a:cubicBezTo>
                      <a:pt x="182054" y="173712"/>
                      <a:pt x="215155" y="140611"/>
                      <a:pt x="203978" y="117183"/>
                    </a:cubicBezTo>
                    <a:cubicBezTo>
                      <a:pt x="193016" y="93754"/>
                      <a:pt x="165503" y="117183"/>
                      <a:pt x="165503" y="117183"/>
                    </a:cubicBezTo>
                    <a:lnTo>
                      <a:pt x="0" y="118258"/>
                    </a:lnTo>
                    <a:cubicBezTo>
                      <a:pt x="0" y="118258"/>
                      <a:pt x="129823" y="-2539"/>
                      <a:pt x="151747" y="41"/>
                    </a:cubicBezTo>
                    <a:cubicBezTo>
                      <a:pt x="173671" y="2835"/>
                      <a:pt x="281141" y="66027"/>
                      <a:pt x="285225" y="86876"/>
                    </a:cubicBezTo>
                    <a:cubicBezTo>
                      <a:pt x="289309" y="107511"/>
                      <a:pt x="230200" y="183169"/>
                      <a:pt x="230200" y="183169"/>
                    </a:cubicBezTo>
                    <a:lnTo>
                      <a:pt x="182054" y="219064"/>
                    </a:lnTo>
                    <a:close/>
                  </a:path>
                </a:pathLst>
              </a:custGeom>
              <a:solidFill>
                <a:srgbClr val="230603"/>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56" name="Graphic 6"/>
            <p:cNvSpPr>
              <a:spLocks/>
            </p:cNvSpPr>
            <p:nvPr/>
          </p:nvSpPr>
          <p:spPr bwMode="auto">
            <a:xfrm>
              <a:off x="2250747" y="3501304"/>
              <a:ext cx="77201" cy="80346"/>
            </a:xfrm>
            <a:custGeom>
              <a:avLst/>
              <a:gdLst>
                <a:gd name="T0" fmla="*/ 77202 w 118216"/>
                <a:gd name="T1" fmla="*/ 0 h 117786"/>
                <a:gd name="T2" fmla="*/ 13335 w 118216"/>
                <a:gd name="T3" fmla="*/ 1466 h 117786"/>
                <a:gd name="T4" fmla="*/ 0 w 118216"/>
                <a:gd name="T5" fmla="*/ 67004 h 117786"/>
                <a:gd name="T6" fmla="*/ 59936 w 118216"/>
                <a:gd name="T7" fmla="*/ 80347 h 1177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216" h="117786">
                  <a:moveTo>
                    <a:pt x="118217" y="0"/>
                  </a:moveTo>
                  <a:lnTo>
                    <a:pt x="20419" y="2149"/>
                  </a:lnTo>
                  <a:lnTo>
                    <a:pt x="0" y="98227"/>
                  </a:lnTo>
                  <a:lnTo>
                    <a:pt x="91779" y="117787"/>
                  </a:lnTo>
                  <a:lnTo>
                    <a:pt x="118217" y="0"/>
                  </a:lnTo>
                  <a:close/>
                </a:path>
              </a:pathLst>
            </a:custGeom>
            <a:solidFill>
              <a:srgbClr val="E8A18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7" name="Graphic 6"/>
            <p:cNvSpPr>
              <a:spLocks/>
            </p:cNvSpPr>
            <p:nvPr/>
          </p:nvSpPr>
          <p:spPr bwMode="auto">
            <a:xfrm>
              <a:off x="2127224" y="4268113"/>
              <a:ext cx="109161" cy="41199"/>
            </a:xfrm>
            <a:custGeom>
              <a:avLst/>
              <a:gdLst>
                <a:gd name="T0" fmla="*/ 0 w 167156"/>
                <a:gd name="T1" fmla="*/ 7477 h 60398"/>
                <a:gd name="T2" fmla="*/ 702 w 167156"/>
                <a:gd name="T3" fmla="*/ 41199 h 60398"/>
                <a:gd name="T4" fmla="*/ 108643 w 167156"/>
                <a:gd name="T5" fmla="*/ 38707 h 60398"/>
                <a:gd name="T6" fmla="*/ 78043 w 167156"/>
                <a:gd name="T7" fmla="*/ 8943 h 60398"/>
                <a:gd name="T8" fmla="*/ 23301 w 167156"/>
                <a:gd name="T9" fmla="*/ 0 h 60398"/>
                <a:gd name="T10" fmla="*/ 0 w 167156"/>
                <a:gd name="T11" fmla="*/ 7477 h 60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156" h="60398">
                  <a:moveTo>
                    <a:pt x="0" y="10962"/>
                  </a:moveTo>
                  <a:lnTo>
                    <a:pt x="1075" y="60398"/>
                  </a:lnTo>
                  <a:lnTo>
                    <a:pt x="166363" y="56744"/>
                  </a:lnTo>
                  <a:cubicBezTo>
                    <a:pt x="166363" y="56744"/>
                    <a:pt x="177110" y="21924"/>
                    <a:pt x="119506" y="13111"/>
                  </a:cubicBezTo>
                  <a:cubicBezTo>
                    <a:pt x="61903" y="4514"/>
                    <a:pt x="35680" y="0"/>
                    <a:pt x="35680" y="0"/>
                  </a:cubicBezTo>
                  <a:lnTo>
                    <a:pt x="0" y="10962"/>
                  </a:ln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8" name="Graphic 6"/>
            <p:cNvSpPr>
              <a:spLocks/>
            </p:cNvSpPr>
            <p:nvPr/>
          </p:nvSpPr>
          <p:spPr bwMode="auto">
            <a:xfrm>
              <a:off x="1889583" y="4163488"/>
              <a:ext cx="108082" cy="71342"/>
            </a:xfrm>
            <a:custGeom>
              <a:avLst/>
              <a:gdLst>
                <a:gd name="T0" fmla="*/ 108082 w 165503"/>
                <a:gd name="T1" fmla="*/ 42459 h 104587"/>
                <a:gd name="T2" fmla="*/ 91238 w 165503"/>
                <a:gd name="T3" fmla="*/ 71343 h 104587"/>
                <a:gd name="T4" fmla="*/ 0 w 165503"/>
                <a:gd name="T5" fmla="*/ 14308 h 104587"/>
                <a:gd name="T6" fmla="*/ 40987 w 165503"/>
                <a:gd name="T7" fmla="*/ 4778 h 104587"/>
                <a:gd name="T8" fmla="*/ 93063 w 165503"/>
                <a:gd name="T9" fmla="*/ 26038 h 104587"/>
                <a:gd name="T10" fmla="*/ 108082 w 165503"/>
                <a:gd name="T11" fmla="*/ 42459 h 104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503" h="104587">
                  <a:moveTo>
                    <a:pt x="165503" y="62245"/>
                  </a:moveTo>
                  <a:lnTo>
                    <a:pt x="139711" y="104588"/>
                  </a:lnTo>
                  <a:lnTo>
                    <a:pt x="0" y="20976"/>
                  </a:lnTo>
                  <a:cubicBezTo>
                    <a:pt x="0" y="20976"/>
                    <a:pt x="8168" y="-14704"/>
                    <a:pt x="62762" y="7005"/>
                  </a:cubicBezTo>
                  <a:cubicBezTo>
                    <a:pt x="117357" y="28499"/>
                    <a:pt x="142505" y="38171"/>
                    <a:pt x="142505" y="38171"/>
                  </a:cubicBezTo>
                  <a:lnTo>
                    <a:pt x="165503" y="62245"/>
                  </a:ln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59" name="Graphic 6"/>
            <p:cNvSpPr>
              <a:spLocks/>
            </p:cNvSpPr>
            <p:nvPr/>
          </p:nvSpPr>
          <p:spPr bwMode="auto">
            <a:xfrm>
              <a:off x="2324545" y="3181533"/>
              <a:ext cx="54215" cy="49702"/>
            </a:xfrm>
            <a:custGeom>
              <a:avLst/>
              <a:gdLst>
                <a:gd name="T0" fmla="*/ 16878 w 83018"/>
                <a:gd name="T1" fmla="*/ 49702 h 72862"/>
                <a:gd name="T2" fmla="*/ 6631 w 83018"/>
                <a:gd name="T3" fmla="*/ 5276 h 72862"/>
                <a:gd name="T4" fmla="*/ 54215 w 83018"/>
                <a:gd name="T5" fmla="*/ 24923 h 72862"/>
                <a:gd name="T6" fmla="*/ 16878 w 83018"/>
                <a:gd name="T7" fmla="*/ 49702 h 728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018" h="72862">
                  <a:moveTo>
                    <a:pt x="25845" y="72862"/>
                  </a:moveTo>
                  <a:cubicBezTo>
                    <a:pt x="25845" y="72862"/>
                    <a:pt x="-19723" y="35678"/>
                    <a:pt x="10154" y="7735"/>
                  </a:cubicBezTo>
                  <a:cubicBezTo>
                    <a:pt x="40246" y="-20207"/>
                    <a:pt x="83018" y="36537"/>
                    <a:pt x="83018" y="36537"/>
                  </a:cubicBezTo>
                  <a:lnTo>
                    <a:pt x="25845" y="72862"/>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0" name="Graphic 6"/>
            <p:cNvSpPr>
              <a:spLocks/>
            </p:cNvSpPr>
            <p:nvPr/>
          </p:nvSpPr>
          <p:spPr bwMode="auto">
            <a:xfrm>
              <a:off x="1944184" y="3803190"/>
              <a:ext cx="382639" cy="475041"/>
            </a:xfrm>
            <a:custGeom>
              <a:avLst/>
              <a:gdLst>
                <a:gd name="T0" fmla="*/ 201145 w 585925"/>
                <a:gd name="T1" fmla="*/ 0 h 696404"/>
                <a:gd name="T2" fmla="*/ 377726 w 585925"/>
                <a:gd name="T3" fmla="*/ 71550 h 696404"/>
                <a:gd name="T4" fmla="*/ 382639 w 585925"/>
                <a:gd name="T5" fmla="*/ 287811 h 696404"/>
                <a:gd name="T6" fmla="*/ 235675 w 585925"/>
                <a:gd name="T7" fmla="*/ 470203 h 696404"/>
                <a:gd name="T8" fmla="*/ 183038 w 585925"/>
                <a:gd name="T9" fmla="*/ 475042 h 696404"/>
                <a:gd name="T10" fmla="*/ 241430 w 585925"/>
                <a:gd name="T11" fmla="*/ 314349 h 696404"/>
                <a:gd name="T12" fmla="*/ 309649 w 585925"/>
                <a:gd name="T13" fmla="*/ 273296 h 696404"/>
                <a:gd name="T14" fmla="*/ 252660 w 585925"/>
                <a:gd name="T15" fmla="*/ 128730 h 696404"/>
                <a:gd name="T16" fmla="*/ 246343 w 585925"/>
                <a:gd name="T17" fmla="*/ 115681 h 696404"/>
                <a:gd name="T18" fmla="*/ 246203 w 585925"/>
                <a:gd name="T19" fmla="*/ 115535 h 696404"/>
                <a:gd name="T20" fmla="*/ 232166 w 585925"/>
                <a:gd name="T21" fmla="*/ 115681 h 696404"/>
                <a:gd name="T22" fmla="*/ 56428 w 585925"/>
                <a:gd name="T23" fmla="*/ 151456 h 696404"/>
                <a:gd name="T24" fmla="*/ 87448 w 585925"/>
                <a:gd name="T25" fmla="*/ 267284 h 696404"/>
                <a:gd name="T26" fmla="*/ 52637 w 585925"/>
                <a:gd name="T27" fmla="*/ 403785 h 696404"/>
                <a:gd name="T28" fmla="*/ 2667 w 585925"/>
                <a:gd name="T29" fmla="*/ 371969 h 696404"/>
                <a:gd name="T30" fmla="*/ 0 w 585925"/>
                <a:gd name="T31" fmla="*/ 84452 h 696404"/>
                <a:gd name="T32" fmla="*/ 201145 w 585925"/>
                <a:gd name="T33" fmla="*/ 0 h 6964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5925" h="696404">
                  <a:moveTo>
                    <a:pt x="308008" y="0"/>
                  </a:moveTo>
                  <a:lnTo>
                    <a:pt x="578402" y="104891"/>
                  </a:lnTo>
                  <a:lnTo>
                    <a:pt x="585925" y="421927"/>
                  </a:lnTo>
                  <a:lnTo>
                    <a:pt x="360883" y="689312"/>
                  </a:lnTo>
                  <a:lnTo>
                    <a:pt x="280281" y="696405"/>
                  </a:lnTo>
                  <a:cubicBezTo>
                    <a:pt x="280281" y="696405"/>
                    <a:pt x="288234" y="556909"/>
                    <a:pt x="369696" y="460831"/>
                  </a:cubicBezTo>
                  <a:cubicBezTo>
                    <a:pt x="419347" y="402367"/>
                    <a:pt x="474157" y="400648"/>
                    <a:pt x="474157" y="400648"/>
                  </a:cubicBezTo>
                  <a:lnTo>
                    <a:pt x="386891" y="188717"/>
                  </a:lnTo>
                  <a:cubicBezTo>
                    <a:pt x="387536" y="180979"/>
                    <a:pt x="383882" y="173456"/>
                    <a:pt x="377219" y="169587"/>
                  </a:cubicBezTo>
                  <a:lnTo>
                    <a:pt x="377004" y="169373"/>
                  </a:lnTo>
                  <a:cubicBezTo>
                    <a:pt x="370341" y="165289"/>
                    <a:pt x="361958" y="165504"/>
                    <a:pt x="355510" y="169587"/>
                  </a:cubicBezTo>
                  <a:lnTo>
                    <a:pt x="86406" y="222033"/>
                  </a:lnTo>
                  <a:cubicBezTo>
                    <a:pt x="86406" y="222033"/>
                    <a:pt x="137346" y="253629"/>
                    <a:pt x="133907" y="391835"/>
                  </a:cubicBezTo>
                  <a:cubicBezTo>
                    <a:pt x="131328" y="494146"/>
                    <a:pt x="80602" y="591944"/>
                    <a:pt x="80602" y="591944"/>
                  </a:cubicBezTo>
                  <a:lnTo>
                    <a:pt x="4084" y="545302"/>
                  </a:lnTo>
                  <a:lnTo>
                    <a:pt x="0" y="123805"/>
                  </a:lnTo>
                  <a:lnTo>
                    <a:pt x="308008" y="0"/>
                  </a:lnTo>
                  <a:close/>
                </a:path>
              </a:pathLst>
            </a:custGeom>
            <a:solidFill>
              <a:srgbClr val="448FEA"/>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1" name="Graphic 6"/>
            <p:cNvSpPr>
              <a:spLocks/>
            </p:cNvSpPr>
            <p:nvPr/>
          </p:nvSpPr>
          <p:spPr bwMode="auto">
            <a:xfrm>
              <a:off x="2140698" y="3540853"/>
              <a:ext cx="254353" cy="310426"/>
            </a:xfrm>
            <a:custGeom>
              <a:avLst/>
              <a:gdLst>
                <a:gd name="T0" fmla="*/ 88992 w 389485"/>
                <a:gd name="T1" fmla="*/ 1210 h 455081"/>
                <a:gd name="T2" fmla="*/ 213637 w 389485"/>
                <a:gd name="T3" fmla="*/ 28920 h 455081"/>
                <a:gd name="T4" fmla="*/ 251957 w 389485"/>
                <a:gd name="T5" fmla="*/ 97538 h 455081"/>
                <a:gd name="T6" fmla="*/ 188231 w 389485"/>
                <a:gd name="T7" fmla="*/ 310426 h 455081"/>
                <a:gd name="T8" fmla="*/ 0 w 389485"/>
                <a:gd name="T9" fmla="*/ 268494 h 455081"/>
                <a:gd name="T10" fmla="*/ 27090 w 389485"/>
                <a:gd name="T11" fmla="*/ 46808 h 455081"/>
                <a:gd name="T12" fmla="*/ 88992 w 389485"/>
                <a:gd name="T13" fmla="*/ 1210 h 4550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9485" h="455081">
                  <a:moveTo>
                    <a:pt x="136272" y="1774"/>
                  </a:moveTo>
                  <a:lnTo>
                    <a:pt x="327138" y="42397"/>
                  </a:lnTo>
                  <a:cubicBezTo>
                    <a:pt x="372490" y="52070"/>
                    <a:pt x="399787" y="98712"/>
                    <a:pt x="385816" y="142989"/>
                  </a:cubicBezTo>
                  <a:lnTo>
                    <a:pt x="288234" y="455081"/>
                  </a:lnTo>
                  <a:lnTo>
                    <a:pt x="0" y="393609"/>
                  </a:lnTo>
                  <a:lnTo>
                    <a:pt x="41483" y="68620"/>
                  </a:lnTo>
                  <a:cubicBezTo>
                    <a:pt x="47501" y="23053"/>
                    <a:pt x="91134" y="-7898"/>
                    <a:pt x="136272" y="1774"/>
                  </a:cubicBez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2" name="Graphic 6"/>
            <p:cNvSpPr>
              <a:spLocks/>
            </p:cNvSpPr>
            <p:nvPr/>
          </p:nvSpPr>
          <p:spPr bwMode="auto">
            <a:xfrm>
              <a:off x="2338191" y="3206309"/>
              <a:ext cx="129418" cy="499526"/>
            </a:xfrm>
            <a:custGeom>
              <a:avLst/>
              <a:gdLst>
                <a:gd name="T0" fmla="*/ 35373 w 198174"/>
                <a:gd name="T1" fmla="*/ 499526 h 732299"/>
                <a:gd name="T2" fmla="*/ 6878 w 198174"/>
                <a:gd name="T3" fmla="*/ 411849 h 732299"/>
                <a:gd name="T4" fmla="*/ 61060 w 198174"/>
                <a:gd name="T5" fmla="*/ 183419 h 732299"/>
                <a:gd name="T6" fmla="*/ 0 w 198174"/>
                <a:gd name="T7" fmla="*/ 29324 h 732299"/>
                <a:gd name="T8" fmla="*/ 40707 w 198174"/>
                <a:gd name="T9" fmla="*/ 0 h 732299"/>
                <a:gd name="T10" fmla="*/ 122259 w 198174"/>
                <a:gd name="T11" fmla="*/ 147790 h 732299"/>
                <a:gd name="T12" fmla="*/ 129418 w 198174"/>
                <a:gd name="T13" fmla="*/ 174182 h 732299"/>
                <a:gd name="T14" fmla="*/ 121558 w 198174"/>
                <a:gd name="T15" fmla="*/ 309217 h 732299"/>
                <a:gd name="T16" fmla="*/ 35373 w 198174"/>
                <a:gd name="T17" fmla="*/ 499526 h 732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174" h="732299">
                  <a:moveTo>
                    <a:pt x="54165" y="732299"/>
                  </a:moveTo>
                  <a:cubicBezTo>
                    <a:pt x="-28587" y="717254"/>
                    <a:pt x="8383" y="649763"/>
                    <a:pt x="10532" y="603766"/>
                  </a:cubicBezTo>
                  <a:cubicBezTo>
                    <a:pt x="15261" y="500380"/>
                    <a:pt x="97368" y="295757"/>
                    <a:pt x="93499" y="268890"/>
                  </a:cubicBezTo>
                  <a:cubicBezTo>
                    <a:pt x="89630" y="242237"/>
                    <a:pt x="0" y="42988"/>
                    <a:pt x="0" y="42988"/>
                  </a:cubicBezTo>
                  <a:lnTo>
                    <a:pt x="62333" y="0"/>
                  </a:lnTo>
                  <a:lnTo>
                    <a:pt x="187212" y="216659"/>
                  </a:lnTo>
                  <a:cubicBezTo>
                    <a:pt x="195165" y="233210"/>
                    <a:pt x="197100" y="243527"/>
                    <a:pt x="198174" y="255348"/>
                  </a:cubicBezTo>
                  <a:cubicBezTo>
                    <a:pt x="198174" y="255348"/>
                    <a:pt x="198389" y="405376"/>
                    <a:pt x="186138" y="453308"/>
                  </a:cubicBezTo>
                  <a:cubicBezTo>
                    <a:pt x="166578" y="528322"/>
                    <a:pt x="54165" y="732299"/>
                    <a:pt x="54165" y="732299"/>
                  </a:cubicBez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3" name="Graphic 6"/>
            <p:cNvSpPr>
              <a:spLocks/>
            </p:cNvSpPr>
            <p:nvPr/>
          </p:nvSpPr>
          <p:spPr bwMode="auto">
            <a:xfrm rot="-2053727">
              <a:off x="2323301" y="3209070"/>
              <a:ext cx="68218" cy="29177"/>
            </a:xfrm>
            <a:custGeom>
              <a:avLst/>
              <a:gdLst>
                <a:gd name="T0" fmla="*/ 0 w 104460"/>
                <a:gd name="T1" fmla="*/ 0 h 42773"/>
                <a:gd name="T2" fmla="*/ 68219 w 104460"/>
                <a:gd name="T3" fmla="*/ 0 h 42773"/>
                <a:gd name="T4" fmla="*/ 68219 w 104460"/>
                <a:gd name="T5" fmla="*/ 29177 h 42773"/>
                <a:gd name="T6" fmla="*/ 0 w 104460"/>
                <a:gd name="T7" fmla="*/ 29177 h 427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460" h="42773">
                  <a:moveTo>
                    <a:pt x="0" y="0"/>
                  </a:moveTo>
                  <a:lnTo>
                    <a:pt x="104461" y="0"/>
                  </a:lnTo>
                  <a:lnTo>
                    <a:pt x="104461" y="42773"/>
                  </a:lnTo>
                  <a:lnTo>
                    <a:pt x="0" y="42773"/>
                  </a:ln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4" name="Graphic 6"/>
            <p:cNvSpPr>
              <a:spLocks/>
            </p:cNvSpPr>
            <p:nvPr/>
          </p:nvSpPr>
          <p:spPr bwMode="auto">
            <a:xfrm>
              <a:off x="2191369" y="3198244"/>
              <a:ext cx="54491" cy="49705"/>
            </a:xfrm>
            <a:custGeom>
              <a:avLst/>
              <a:gdLst>
                <a:gd name="T0" fmla="*/ 34530 w 83441"/>
                <a:gd name="T1" fmla="*/ 49705 h 72867"/>
                <a:gd name="T2" fmla="*/ 49269 w 83441"/>
                <a:gd name="T3" fmla="*/ 6746 h 72867"/>
                <a:gd name="T4" fmla="*/ 0 w 83441"/>
                <a:gd name="T5" fmla="*/ 20821 h 72867"/>
                <a:gd name="T6" fmla="*/ 34530 w 83441"/>
                <a:gd name="T7" fmla="*/ 49705 h 728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441" h="72867">
                  <a:moveTo>
                    <a:pt x="52875" y="72867"/>
                  </a:moveTo>
                  <a:cubicBezTo>
                    <a:pt x="52875" y="72867"/>
                    <a:pt x="102311" y="40841"/>
                    <a:pt x="75444" y="9890"/>
                  </a:cubicBezTo>
                  <a:cubicBezTo>
                    <a:pt x="48576" y="-21062"/>
                    <a:pt x="0" y="30524"/>
                    <a:pt x="0" y="30524"/>
                  </a:cubicBezTo>
                  <a:lnTo>
                    <a:pt x="52875" y="72867"/>
                  </a:ln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5" name="Graphic 6"/>
            <p:cNvSpPr>
              <a:spLocks/>
            </p:cNvSpPr>
            <p:nvPr/>
          </p:nvSpPr>
          <p:spPr bwMode="auto">
            <a:xfrm>
              <a:off x="2087717" y="3222290"/>
              <a:ext cx="159702" cy="438973"/>
            </a:xfrm>
            <a:custGeom>
              <a:avLst/>
              <a:gdLst>
                <a:gd name="T0" fmla="*/ 88910 w 244548"/>
                <a:gd name="T1" fmla="*/ 438973 h 643529"/>
                <a:gd name="T2" fmla="*/ 147583 w 244548"/>
                <a:gd name="T3" fmla="*/ 339126 h 643529"/>
                <a:gd name="T4" fmla="*/ 72487 w 244548"/>
                <a:gd name="T5" fmla="*/ 199840 h 643529"/>
                <a:gd name="T6" fmla="*/ 126949 w 244548"/>
                <a:gd name="T7" fmla="*/ 39880 h 643529"/>
                <a:gd name="T8" fmla="*/ 89892 w 244548"/>
                <a:gd name="T9" fmla="*/ 0 h 643529"/>
                <a:gd name="T10" fmla="*/ 339 w 244548"/>
                <a:gd name="T11" fmla="*/ 176674 h 643529"/>
                <a:gd name="T12" fmla="*/ 2725 w 244548"/>
                <a:gd name="T13" fmla="*/ 203945 h 643529"/>
                <a:gd name="T14" fmla="*/ 48204 w 244548"/>
                <a:gd name="T15" fmla="*/ 340300 h 643529"/>
                <a:gd name="T16" fmla="*/ 88910 w 244548"/>
                <a:gd name="T17" fmla="*/ 438973 h 6435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548" h="643529">
                  <a:moveTo>
                    <a:pt x="136146" y="643529"/>
                  </a:moveTo>
                  <a:cubicBezTo>
                    <a:pt x="207935" y="599682"/>
                    <a:pt x="279296" y="608279"/>
                    <a:pt x="225991" y="497155"/>
                  </a:cubicBezTo>
                  <a:cubicBezTo>
                    <a:pt x="181068" y="403872"/>
                    <a:pt x="117016" y="319185"/>
                    <a:pt x="110998" y="292963"/>
                  </a:cubicBezTo>
                  <a:cubicBezTo>
                    <a:pt x="104980" y="266740"/>
                    <a:pt x="194394" y="58464"/>
                    <a:pt x="194394" y="58464"/>
                  </a:cubicBezTo>
                  <a:lnTo>
                    <a:pt x="137650" y="0"/>
                  </a:lnTo>
                  <a:lnTo>
                    <a:pt x="519" y="259002"/>
                  </a:lnTo>
                  <a:cubicBezTo>
                    <a:pt x="-986" y="277272"/>
                    <a:pt x="949" y="287804"/>
                    <a:pt x="4173" y="298981"/>
                  </a:cubicBezTo>
                  <a:lnTo>
                    <a:pt x="73813" y="498875"/>
                  </a:lnTo>
                  <a:lnTo>
                    <a:pt x="136146" y="643529"/>
                  </a:ln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6" name="Graphic 6"/>
            <p:cNvSpPr>
              <a:spLocks/>
            </p:cNvSpPr>
            <p:nvPr/>
          </p:nvSpPr>
          <p:spPr bwMode="auto">
            <a:xfrm rot="-2829353">
              <a:off x="2188537" y="3205028"/>
              <a:ext cx="29176" cy="68217"/>
            </a:xfrm>
            <a:custGeom>
              <a:avLst/>
              <a:gdLst>
                <a:gd name="T0" fmla="*/ 0 w 42772"/>
                <a:gd name="T1" fmla="*/ 0 h 104459"/>
                <a:gd name="T2" fmla="*/ 29177 w 42772"/>
                <a:gd name="T3" fmla="*/ 0 h 104459"/>
                <a:gd name="T4" fmla="*/ 29177 w 42772"/>
                <a:gd name="T5" fmla="*/ 68218 h 104459"/>
                <a:gd name="T6" fmla="*/ 0 w 42772"/>
                <a:gd name="T7" fmla="*/ 68218 h 1044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772" h="104459">
                  <a:moveTo>
                    <a:pt x="0" y="0"/>
                  </a:moveTo>
                  <a:lnTo>
                    <a:pt x="42773" y="0"/>
                  </a:lnTo>
                  <a:lnTo>
                    <a:pt x="42773" y="104460"/>
                  </a:lnTo>
                  <a:lnTo>
                    <a:pt x="0" y="104460"/>
                  </a:ln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67" name="Graphic 6"/>
            <p:cNvGrpSpPr>
              <a:grpSpLocks/>
            </p:cNvGrpSpPr>
            <p:nvPr/>
          </p:nvGrpSpPr>
          <p:grpSpPr bwMode="auto">
            <a:xfrm>
              <a:off x="2136768" y="3537544"/>
              <a:ext cx="258284" cy="342176"/>
              <a:chOff x="5685386" y="2708708"/>
              <a:chExt cx="395503" cy="501626"/>
            </a:xfrm>
          </p:grpSpPr>
          <p:sp>
            <p:nvSpPr>
              <p:cNvPr id="42076" name="Graphic 6"/>
              <p:cNvSpPr>
                <a:spLocks/>
              </p:cNvSpPr>
              <p:nvPr/>
            </p:nvSpPr>
            <p:spPr bwMode="auto">
              <a:xfrm>
                <a:off x="5685386" y="2713555"/>
                <a:ext cx="395503" cy="496779"/>
              </a:xfrm>
              <a:custGeom>
                <a:avLst/>
                <a:gdLst>
                  <a:gd name="T0" fmla="*/ 142290 w 395503"/>
                  <a:gd name="T1" fmla="*/ 1774 h 496779"/>
                  <a:gd name="T2" fmla="*/ 333156 w 395503"/>
                  <a:gd name="T3" fmla="*/ 42397 h 496779"/>
                  <a:gd name="T4" fmla="*/ 391835 w 395503"/>
                  <a:gd name="T5" fmla="*/ 142989 h 496779"/>
                  <a:gd name="T6" fmla="*/ 284150 w 395503"/>
                  <a:gd name="T7" fmla="*/ 496780 h 496779"/>
                  <a:gd name="T8" fmla="*/ 0 w 395503"/>
                  <a:gd name="T9" fmla="*/ 389095 h 496779"/>
                  <a:gd name="T10" fmla="*/ 47501 w 395503"/>
                  <a:gd name="T11" fmla="*/ 68620 h 496779"/>
                  <a:gd name="T12" fmla="*/ 142290 w 395503"/>
                  <a:gd name="T13" fmla="*/ 1774 h 4967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503" h="496779">
                    <a:moveTo>
                      <a:pt x="142290" y="1774"/>
                    </a:moveTo>
                    <a:lnTo>
                      <a:pt x="333156" y="42397"/>
                    </a:lnTo>
                    <a:cubicBezTo>
                      <a:pt x="378509" y="52070"/>
                      <a:pt x="405806" y="98712"/>
                      <a:pt x="391835" y="142989"/>
                    </a:cubicBezTo>
                    <a:lnTo>
                      <a:pt x="284150" y="496780"/>
                    </a:lnTo>
                    <a:lnTo>
                      <a:pt x="0" y="389095"/>
                    </a:lnTo>
                    <a:lnTo>
                      <a:pt x="47501" y="68620"/>
                    </a:lnTo>
                    <a:cubicBezTo>
                      <a:pt x="53520" y="23053"/>
                      <a:pt x="97153" y="-7898"/>
                      <a:pt x="142290" y="1774"/>
                    </a:cubicBezTo>
                    <a:close/>
                  </a:path>
                </a:pathLst>
              </a:custGeom>
              <a:solidFill>
                <a:srgbClr val="FB5D51"/>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77" name="Graphic 6"/>
              <p:cNvSpPr>
                <a:spLocks/>
              </p:cNvSpPr>
              <p:nvPr/>
            </p:nvSpPr>
            <p:spPr bwMode="auto">
              <a:xfrm rot="-4676500">
                <a:off x="5636371" y="2939646"/>
                <a:ext cx="483596" cy="13970"/>
              </a:xfrm>
              <a:custGeom>
                <a:avLst/>
                <a:gdLst>
                  <a:gd name="T0" fmla="*/ 0 w 483596"/>
                  <a:gd name="T1" fmla="*/ 0 h 13970"/>
                  <a:gd name="T2" fmla="*/ 483597 w 483596"/>
                  <a:gd name="T3" fmla="*/ 0 h 13970"/>
                  <a:gd name="T4" fmla="*/ 483597 w 483596"/>
                  <a:gd name="T5" fmla="*/ 13971 h 13970"/>
                  <a:gd name="T6" fmla="*/ 0 w 483596"/>
                  <a:gd name="T7" fmla="*/ 13971 h 13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3596" h="13970">
                    <a:moveTo>
                      <a:pt x="0" y="0"/>
                    </a:moveTo>
                    <a:lnTo>
                      <a:pt x="483597" y="0"/>
                    </a:lnTo>
                    <a:lnTo>
                      <a:pt x="483597" y="13971"/>
                    </a:lnTo>
                    <a:lnTo>
                      <a:pt x="0" y="13971"/>
                    </a:lnTo>
                    <a:lnTo>
                      <a:pt x="0" y="0"/>
                    </a:lnTo>
                    <a:close/>
                  </a:path>
                </a:pathLst>
              </a:custGeom>
              <a:solidFill>
                <a:srgbClr val="230603"/>
              </a:solidFill>
              <a:ln>
                <a:noFill/>
              </a:ln>
              <a:extLst>
                <a:ext uri="{91240B29-F687-4F45-9708-019B960494DF}">
                  <a14:hiddenLine xmlns:a14="http://schemas.microsoft.com/office/drawing/2010/main" w="21458" cap="flat">
                    <a:solidFill>
                      <a:srgbClr val="000000"/>
                    </a:solidFill>
                    <a:prstDash val="solid"/>
                    <a:miter lim="800000"/>
                    <a:headEnd/>
                    <a:tailEnd/>
                  </a14:hiddenLine>
                </a:ext>
              </a:extLst>
            </p:spPr>
            <p:txBody>
              <a:bodyPr anchor="ctr"/>
              <a:lstStyle/>
              <a:p>
                <a:endParaRPr lang="en-US"/>
              </a:p>
            </p:txBody>
          </p:sp>
        </p:grpSp>
        <p:sp>
          <p:nvSpPr>
            <p:cNvPr id="42068" name="Graphic 6"/>
            <p:cNvSpPr>
              <a:spLocks/>
            </p:cNvSpPr>
            <p:nvPr/>
          </p:nvSpPr>
          <p:spPr bwMode="auto">
            <a:xfrm>
              <a:off x="2222672" y="3568452"/>
              <a:ext cx="69481" cy="211135"/>
            </a:xfrm>
            <a:custGeom>
              <a:avLst/>
              <a:gdLst>
                <a:gd name="T0" fmla="*/ 49690 w 106395"/>
                <a:gd name="T1" fmla="*/ 0 h 309521"/>
                <a:gd name="T2" fmla="*/ 69481 w 106395"/>
                <a:gd name="T3" fmla="*/ 4398 h 309521"/>
                <a:gd name="T4" fmla="*/ 47023 w 106395"/>
                <a:gd name="T5" fmla="*/ 184005 h 309521"/>
                <a:gd name="T6" fmla="*/ 21055 w 106395"/>
                <a:gd name="T7" fmla="*/ 209810 h 309521"/>
                <a:gd name="T8" fmla="*/ 13475 w 106395"/>
                <a:gd name="T9" fmla="*/ 208050 h 309521"/>
                <a:gd name="T10" fmla="*/ 0 w 106395"/>
                <a:gd name="T11" fmla="*/ 173449 h 309521"/>
                <a:gd name="T12" fmla="*/ 49690 w 106395"/>
                <a:gd name="T13" fmla="*/ 0 h 3095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395" h="309521">
                  <a:moveTo>
                    <a:pt x="76089" y="0"/>
                  </a:moveTo>
                  <a:lnTo>
                    <a:pt x="106395" y="6448"/>
                  </a:lnTo>
                  <a:lnTo>
                    <a:pt x="72005" y="269749"/>
                  </a:lnTo>
                  <a:lnTo>
                    <a:pt x="32241" y="307579"/>
                  </a:lnTo>
                  <a:cubicBezTo>
                    <a:pt x="28587" y="311018"/>
                    <a:pt x="22569" y="309728"/>
                    <a:pt x="20634" y="304999"/>
                  </a:cubicBezTo>
                  <a:lnTo>
                    <a:pt x="0" y="254274"/>
                  </a:lnTo>
                  <a:lnTo>
                    <a:pt x="76089" y="0"/>
                  </a:ln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69" name="Graphic 6"/>
            <p:cNvSpPr>
              <a:spLocks/>
            </p:cNvSpPr>
            <p:nvPr/>
          </p:nvSpPr>
          <p:spPr bwMode="auto">
            <a:xfrm>
              <a:off x="2259831" y="3552878"/>
              <a:ext cx="41904" cy="43764"/>
            </a:xfrm>
            <a:custGeom>
              <a:avLst/>
              <a:gdLst>
                <a:gd name="T0" fmla="*/ 458 w 64166"/>
                <a:gd name="T1" fmla="*/ 17334 h 64157"/>
                <a:gd name="T2" fmla="*/ 16601 w 64166"/>
                <a:gd name="T3" fmla="*/ 43285 h 64157"/>
                <a:gd name="T4" fmla="*/ 41446 w 64166"/>
                <a:gd name="T5" fmla="*/ 26424 h 64157"/>
                <a:gd name="T6" fmla="*/ 25303 w 64166"/>
                <a:gd name="T7" fmla="*/ 473 h 64157"/>
                <a:gd name="T8" fmla="*/ 458 w 64166"/>
                <a:gd name="T9" fmla="*/ 17334 h 64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166" h="64157">
                  <a:moveTo>
                    <a:pt x="702" y="25411"/>
                  </a:moveTo>
                  <a:cubicBezTo>
                    <a:pt x="-2952" y="42821"/>
                    <a:pt x="8010" y="59801"/>
                    <a:pt x="25420" y="63455"/>
                  </a:cubicBezTo>
                  <a:cubicBezTo>
                    <a:pt x="42830" y="67109"/>
                    <a:pt x="59810" y="56147"/>
                    <a:pt x="63464" y="38737"/>
                  </a:cubicBezTo>
                  <a:cubicBezTo>
                    <a:pt x="67118" y="21327"/>
                    <a:pt x="56156" y="4347"/>
                    <a:pt x="38746" y="693"/>
                  </a:cubicBezTo>
                  <a:cubicBezTo>
                    <a:pt x="21336" y="-2961"/>
                    <a:pt x="4356" y="8216"/>
                    <a:pt x="702" y="25411"/>
                  </a:cubicBezTo>
                  <a:close/>
                </a:path>
              </a:pathLst>
            </a:custGeom>
            <a:solidFill>
              <a:srgbClr val="34BE8E"/>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70" name="Graphic 6"/>
            <p:cNvSpPr>
              <a:spLocks/>
            </p:cNvSpPr>
            <p:nvPr/>
          </p:nvSpPr>
          <p:spPr bwMode="auto">
            <a:xfrm>
              <a:off x="2283450" y="3552911"/>
              <a:ext cx="57269" cy="58697"/>
            </a:xfrm>
            <a:custGeom>
              <a:avLst/>
              <a:gdLst>
                <a:gd name="T0" fmla="*/ 0 w 87695"/>
                <a:gd name="T1" fmla="*/ 0 h 86049"/>
                <a:gd name="T2" fmla="*/ 28073 w 87695"/>
                <a:gd name="T3" fmla="*/ 58501 h 86049"/>
                <a:gd name="T4" fmla="*/ 57269 w 87695"/>
                <a:gd name="T5" fmla="*/ 13343 h 86049"/>
                <a:gd name="T6" fmla="*/ 0 w 87695"/>
                <a:gd name="T7" fmla="*/ 0 h 860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695" h="86049">
                  <a:moveTo>
                    <a:pt x="0" y="0"/>
                  </a:moveTo>
                  <a:cubicBezTo>
                    <a:pt x="0" y="0"/>
                    <a:pt x="30951" y="80173"/>
                    <a:pt x="42988" y="85761"/>
                  </a:cubicBezTo>
                  <a:cubicBezTo>
                    <a:pt x="54810" y="91135"/>
                    <a:pt x="87695" y="19560"/>
                    <a:pt x="87695" y="19560"/>
                  </a:cubicBezTo>
                  <a:lnTo>
                    <a:pt x="0" y="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71" name="Graphic 6"/>
            <p:cNvSpPr>
              <a:spLocks/>
            </p:cNvSpPr>
            <p:nvPr/>
          </p:nvSpPr>
          <p:spPr bwMode="auto">
            <a:xfrm>
              <a:off x="2226041" y="3540739"/>
              <a:ext cx="57410" cy="53662"/>
            </a:xfrm>
            <a:custGeom>
              <a:avLst/>
              <a:gdLst>
                <a:gd name="T0" fmla="*/ 57410 w 87910"/>
                <a:gd name="T1" fmla="*/ 12169 h 78668"/>
                <a:gd name="T2" fmla="*/ 8983 w 87910"/>
                <a:gd name="T3" fmla="*/ 53662 h 78668"/>
                <a:gd name="T4" fmla="*/ 0 w 87910"/>
                <a:gd name="T5" fmla="*/ 0 h 78668"/>
                <a:gd name="T6" fmla="*/ 57410 w 87910"/>
                <a:gd name="T7" fmla="*/ 12169 h 786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910" h="78668">
                  <a:moveTo>
                    <a:pt x="87910" y="17840"/>
                  </a:moveTo>
                  <a:cubicBezTo>
                    <a:pt x="87910" y="17840"/>
                    <a:pt x="26867" y="78453"/>
                    <a:pt x="13756" y="78668"/>
                  </a:cubicBezTo>
                  <a:cubicBezTo>
                    <a:pt x="645" y="78883"/>
                    <a:pt x="0" y="0"/>
                    <a:pt x="0" y="0"/>
                  </a:cubicBezTo>
                  <a:lnTo>
                    <a:pt x="87910" y="17840"/>
                  </a:lnTo>
                  <a:close/>
                </a:path>
              </a:pathLst>
            </a:custGeom>
            <a:solidFill>
              <a:srgbClr val="014596"/>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nvGrpSpPr>
            <p:cNvPr id="42072" name="Graphic 6"/>
            <p:cNvGrpSpPr>
              <a:grpSpLocks/>
            </p:cNvGrpSpPr>
            <p:nvPr/>
          </p:nvGrpSpPr>
          <p:grpSpPr bwMode="auto">
            <a:xfrm>
              <a:off x="2197270" y="3365576"/>
              <a:ext cx="208621" cy="168421"/>
              <a:chOff x="5778025" y="2456604"/>
              <a:chExt cx="319456" cy="246903"/>
            </a:xfrm>
          </p:grpSpPr>
          <p:sp>
            <p:nvSpPr>
              <p:cNvPr id="42074" name="Graphic 6"/>
              <p:cNvSpPr>
                <a:spLocks/>
              </p:cNvSpPr>
              <p:nvPr/>
            </p:nvSpPr>
            <p:spPr bwMode="auto">
              <a:xfrm>
                <a:off x="5857248" y="2495912"/>
                <a:ext cx="179088" cy="192855"/>
              </a:xfrm>
              <a:custGeom>
                <a:avLst/>
                <a:gdLst>
                  <a:gd name="T0" fmla="*/ 19435 w 179088"/>
                  <a:gd name="T1" fmla="*/ 39943 h 192855"/>
                  <a:gd name="T2" fmla="*/ 30182 w 179088"/>
                  <a:gd name="T3" fmla="*/ 184382 h 192855"/>
                  <a:gd name="T4" fmla="*/ 165594 w 179088"/>
                  <a:gd name="T5" fmla="*/ 133011 h 192855"/>
                  <a:gd name="T6" fmla="*/ 138941 w 179088"/>
                  <a:gd name="T7" fmla="*/ 13505 h 192855"/>
                  <a:gd name="T8" fmla="*/ 19435 w 179088"/>
                  <a:gd name="T9" fmla="*/ 39943 h 192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088" h="192855">
                    <a:moveTo>
                      <a:pt x="19435" y="39943"/>
                    </a:moveTo>
                    <a:cubicBezTo>
                      <a:pt x="-6143" y="80351"/>
                      <a:pt x="-10227" y="158804"/>
                      <a:pt x="30182" y="184382"/>
                    </a:cubicBezTo>
                    <a:cubicBezTo>
                      <a:pt x="70591" y="209960"/>
                      <a:pt x="140016" y="173205"/>
                      <a:pt x="165594" y="133011"/>
                    </a:cubicBezTo>
                    <a:cubicBezTo>
                      <a:pt x="191172" y="92603"/>
                      <a:pt x="179350" y="39083"/>
                      <a:pt x="138941" y="13505"/>
                    </a:cubicBezTo>
                    <a:cubicBezTo>
                      <a:pt x="98533" y="-12073"/>
                      <a:pt x="45013" y="-251"/>
                      <a:pt x="19435" y="39943"/>
                    </a:cubicBezTo>
                    <a:close/>
                  </a:path>
                </a:pathLst>
              </a:custGeom>
              <a:solidFill>
                <a:srgbClr val="F4AE87"/>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sp>
            <p:nvSpPr>
              <p:cNvPr id="42075" name="Graphic 6"/>
              <p:cNvSpPr>
                <a:spLocks/>
              </p:cNvSpPr>
              <p:nvPr/>
            </p:nvSpPr>
            <p:spPr bwMode="auto">
              <a:xfrm>
                <a:off x="5778025" y="2456604"/>
                <a:ext cx="319456" cy="246903"/>
              </a:xfrm>
              <a:custGeom>
                <a:avLst/>
                <a:gdLst>
                  <a:gd name="T0" fmla="*/ 207202 w 319456"/>
                  <a:gd name="T1" fmla="*/ 246903 h 246903"/>
                  <a:gd name="T2" fmla="*/ 199249 w 319456"/>
                  <a:gd name="T3" fmla="*/ 201766 h 246903"/>
                  <a:gd name="T4" fmla="*/ 231060 w 319456"/>
                  <a:gd name="T5" fmla="*/ 154479 h 246903"/>
                  <a:gd name="T6" fmla="*/ 197529 w 319456"/>
                  <a:gd name="T7" fmla="*/ 133200 h 246903"/>
                  <a:gd name="T8" fmla="*/ 0 w 319456"/>
                  <a:gd name="T9" fmla="*/ 55607 h 246903"/>
                  <a:gd name="T10" fmla="*/ 115208 w 319456"/>
                  <a:gd name="T11" fmla="*/ 9610 h 246903"/>
                  <a:gd name="T12" fmla="*/ 250404 w 319456"/>
                  <a:gd name="T13" fmla="*/ 23581 h 246903"/>
                  <a:gd name="T14" fmla="*/ 318755 w 319456"/>
                  <a:gd name="T15" fmla="*/ 173394 h 246903"/>
                  <a:gd name="T16" fmla="*/ 217304 w 319456"/>
                  <a:gd name="T17" fmla="*/ 226914 h 246903"/>
                  <a:gd name="T18" fmla="*/ 207202 w 319456"/>
                  <a:gd name="T19" fmla="*/ 246903 h 246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9456" h="246903">
                    <a:moveTo>
                      <a:pt x="207202" y="246903"/>
                    </a:moveTo>
                    <a:cubicBezTo>
                      <a:pt x="207202" y="246903"/>
                      <a:pt x="194305" y="213158"/>
                      <a:pt x="199249" y="201766"/>
                    </a:cubicBezTo>
                    <a:cubicBezTo>
                      <a:pt x="204837" y="188654"/>
                      <a:pt x="227621" y="181132"/>
                      <a:pt x="231060" y="154479"/>
                    </a:cubicBezTo>
                    <a:cubicBezTo>
                      <a:pt x="234499" y="128041"/>
                      <a:pt x="197529" y="133200"/>
                      <a:pt x="197529" y="133200"/>
                    </a:cubicBezTo>
                    <a:lnTo>
                      <a:pt x="0" y="55607"/>
                    </a:lnTo>
                    <a:cubicBezTo>
                      <a:pt x="0" y="55607"/>
                      <a:pt x="107685" y="31749"/>
                      <a:pt x="115208" y="9610"/>
                    </a:cubicBezTo>
                    <a:cubicBezTo>
                      <a:pt x="122731" y="-12744"/>
                      <a:pt x="232780" y="8965"/>
                      <a:pt x="250404" y="23581"/>
                    </a:cubicBezTo>
                    <a:cubicBezTo>
                      <a:pt x="268030" y="38197"/>
                      <a:pt x="326493" y="152974"/>
                      <a:pt x="318755" y="173394"/>
                    </a:cubicBezTo>
                    <a:cubicBezTo>
                      <a:pt x="310803" y="193598"/>
                      <a:pt x="217304" y="226914"/>
                      <a:pt x="217304" y="226914"/>
                    </a:cubicBezTo>
                    <a:lnTo>
                      <a:pt x="207202" y="246903"/>
                    </a:ln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42073" name="Graphic 6"/>
            <p:cNvSpPr>
              <a:spLocks/>
            </p:cNvSpPr>
            <p:nvPr/>
          </p:nvSpPr>
          <p:spPr bwMode="auto">
            <a:xfrm>
              <a:off x="2258478" y="3351429"/>
              <a:ext cx="110659" cy="103301"/>
            </a:xfrm>
            <a:custGeom>
              <a:avLst/>
              <a:gdLst>
                <a:gd name="T0" fmla="*/ 0 w 169450"/>
                <a:gd name="T1" fmla="*/ 74953 h 151438"/>
                <a:gd name="T2" fmla="*/ 23160 w 169450"/>
                <a:gd name="T3" fmla="*/ 31 h 151438"/>
                <a:gd name="T4" fmla="*/ 34670 w 169450"/>
                <a:gd name="T5" fmla="*/ 31407 h 151438"/>
                <a:gd name="T6" fmla="*/ 58392 w 169450"/>
                <a:gd name="T7" fmla="*/ 15132 h 151438"/>
                <a:gd name="T8" fmla="*/ 64709 w 169450"/>
                <a:gd name="T9" fmla="*/ 35073 h 151438"/>
                <a:gd name="T10" fmla="*/ 84079 w 169450"/>
                <a:gd name="T11" fmla="*/ 23490 h 151438"/>
                <a:gd name="T12" fmla="*/ 88431 w 169450"/>
                <a:gd name="T13" fmla="*/ 44163 h 151438"/>
                <a:gd name="T14" fmla="*/ 108783 w 169450"/>
                <a:gd name="T15" fmla="*/ 35219 h 151438"/>
                <a:gd name="T16" fmla="*/ 107520 w 169450"/>
                <a:gd name="T17" fmla="*/ 100904 h 151438"/>
                <a:gd name="T18" fmla="*/ 0 w 169450"/>
                <a:gd name="T19" fmla="*/ 74953 h 151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9450" h="151438">
                  <a:moveTo>
                    <a:pt x="0" y="109880"/>
                  </a:moveTo>
                  <a:cubicBezTo>
                    <a:pt x="0" y="109880"/>
                    <a:pt x="27512" y="1765"/>
                    <a:pt x="35465" y="45"/>
                  </a:cubicBezTo>
                  <a:cubicBezTo>
                    <a:pt x="43418" y="-1674"/>
                    <a:pt x="42558" y="46042"/>
                    <a:pt x="53090" y="46042"/>
                  </a:cubicBezTo>
                  <a:cubicBezTo>
                    <a:pt x="63622" y="46042"/>
                    <a:pt x="79742" y="20465"/>
                    <a:pt x="89415" y="22184"/>
                  </a:cubicBezTo>
                  <a:cubicBezTo>
                    <a:pt x="99087" y="23904"/>
                    <a:pt x="89415" y="47762"/>
                    <a:pt x="99087" y="51416"/>
                  </a:cubicBezTo>
                  <a:cubicBezTo>
                    <a:pt x="108759" y="54855"/>
                    <a:pt x="120796" y="31642"/>
                    <a:pt x="128749" y="34436"/>
                  </a:cubicBezTo>
                  <a:cubicBezTo>
                    <a:pt x="136702" y="37015"/>
                    <a:pt x="128319" y="56789"/>
                    <a:pt x="135412" y="64742"/>
                  </a:cubicBezTo>
                  <a:cubicBezTo>
                    <a:pt x="142505" y="72695"/>
                    <a:pt x="159485" y="48192"/>
                    <a:pt x="166578" y="51631"/>
                  </a:cubicBezTo>
                  <a:cubicBezTo>
                    <a:pt x="173671" y="55070"/>
                    <a:pt x="165503" y="130299"/>
                    <a:pt x="164644" y="147924"/>
                  </a:cubicBezTo>
                  <a:cubicBezTo>
                    <a:pt x="163999" y="165764"/>
                    <a:pt x="0" y="109880"/>
                    <a:pt x="0" y="109880"/>
                  </a:cubicBezTo>
                  <a:close/>
                </a:path>
              </a:pathLst>
            </a:custGeom>
            <a:solidFill>
              <a:srgbClr val="F3BA18"/>
            </a:solidFill>
            <a:ln>
              <a:noFill/>
            </a:ln>
            <a:extLst>
              <a:ext uri="{91240B29-F687-4F45-9708-019B960494DF}">
                <a14:hiddenLine xmlns:a14="http://schemas.microsoft.com/office/drawing/2010/main" w="21459" cap="flat">
                  <a:solidFill>
                    <a:srgbClr val="000000"/>
                  </a:solidFill>
                  <a:prstDash val="solid"/>
                  <a:miter lim="800000"/>
                  <a:headEnd/>
                  <a:tailEnd/>
                </a14:hiddenLine>
              </a:ext>
            </a:extLst>
          </p:spPr>
          <p:txBody>
            <a:bodyPr anchor="ctr"/>
            <a:lstStyle/>
            <a:p>
              <a:endParaRPr lang="en-US"/>
            </a:p>
          </p:txBody>
        </p:sp>
      </p:grpSp>
      <p:sp>
        <p:nvSpPr>
          <p:cNvPr id="121" name="Rectangle 120">
            <a:extLst>
              <a:ext uri="{FF2B5EF4-FFF2-40B4-BE49-F238E27FC236}">
                <a16:creationId xmlns:a16="http://schemas.microsoft.com/office/drawing/2014/main" id="{0AA49A63-D6A2-409B-B824-B2D2019FD1D0}"/>
              </a:ext>
            </a:extLst>
          </p:cNvPr>
          <p:cNvSpPr/>
          <p:nvPr/>
        </p:nvSpPr>
        <p:spPr>
          <a:xfrm>
            <a:off x="2312988" y="34925"/>
            <a:ext cx="4518025" cy="646113"/>
          </a:xfrm>
          <a:prstGeom prst="rect">
            <a:avLst/>
          </a:prstGeom>
          <a:noFill/>
          <a:ln w="19050">
            <a:solidFill>
              <a:schemeClr val="bg2">
                <a:lumMod val="25000"/>
              </a:schemeClr>
            </a:solidFill>
            <a:prstDash val="lgDashDotDo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a:solidFill>
                  <a:schemeClr val="accent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HOẠT ĐỘNG NHÓM</a:t>
            </a:r>
          </a:p>
        </p:txBody>
      </p:sp>
      <p:graphicFrame>
        <p:nvGraphicFramePr>
          <p:cNvPr id="5" name="Table 4"/>
          <p:cNvGraphicFramePr>
            <a:graphicFrameLocks noGrp="1"/>
          </p:cNvGraphicFramePr>
          <p:nvPr/>
        </p:nvGraphicFramePr>
        <p:xfrm>
          <a:off x="3319463" y="1851025"/>
          <a:ext cx="5824537" cy="3291840"/>
        </p:xfrm>
        <a:graphic>
          <a:graphicData uri="http://schemas.openxmlformats.org/drawingml/2006/table">
            <a:tbl>
              <a:tblPr/>
              <a:tblGrid>
                <a:gridCol w="2913062">
                  <a:extLst>
                    <a:ext uri="{9D8B030D-6E8A-4147-A177-3AD203B41FA5}">
                      <a16:colId xmlns:a16="http://schemas.microsoft.com/office/drawing/2014/main" val="2948392662"/>
                    </a:ext>
                  </a:extLst>
                </a:gridCol>
                <a:gridCol w="2911475">
                  <a:extLst>
                    <a:ext uri="{9D8B030D-6E8A-4147-A177-3AD203B41FA5}">
                      <a16:colId xmlns:a16="http://schemas.microsoft.com/office/drawing/2014/main" val="1250560082"/>
                    </a:ext>
                  </a:extLst>
                </a:gridCol>
              </a:tblGrid>
              <a:tr h="0">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Thấy gì</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chemeClr val="accent2"/>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Biết gì</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44B5FB"/>
                    </a:solidFill>
                  </a:tcPr>
                </a:tc>
                <a:extLst>
                  <a:ext uri="{0D108BD9-81ED-4DB2-BD59-A6C34878D82A}">
                    <a16:rowId xmlns:a16="http://schemas.microsoft.com/office/drawing/2014/main" val="1764530766"/>
                  </a:ext>
                </a:extLst>
              </a:tr>
              <a:tr h="0">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FFE0B3"/>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BBE4FD"/>
                    </a:solidFill>
                  </a:tcPr>
                </a:tc>
                <a:extLst>
                  <a:ext uri="{0D108BD9-81ED-4DB2-BD59-A6C34878D82A}">
                    <a16:rowId xmlns:a16="http://schemas.microsoft.com/office/drawing/2014/main" val="2444102709"/>
                  </a:ext>
                </a:extLst>
              </a:tr>
            </a:tbl>
          </a:graphicData>
        </a:graphic>
      </p:graphicFrame>
      <p:pic>
        <p:nvPicPr>
          <p:cNvPr id="3" name="y2mate.com - 5 Minute Countdown Timer with Music For Kids_1080p">
            <a:hlinkClick r:id="" action="ppaction://media"/>
            <a:extLst>
              <a:ext uri="{FF2B5EF4-FFF2-40B4-BE49-F238E27FC236}">
                <a16:creationId xmlns:a16="http://schemas.microsoft.com/office/drawing/2014/main" id="{53B84F1B-BF7D-48D6-A091-B3F6B5D1E596}"/>
              </a:ext>
            </a:extLst>
          </p:cNvPr>
          <p:cNvPicPr>
            <a:picLocks noChangeAspect="1"/>
          </p:cNvPicPr>
          <p:nvPr/>
        </p:nvPicPr>
        <p:blipFill>
          <a:blip r:embed="rId3"/>
          <a:stretch>
            <a:fillRect/>
          </a:stretch>
        </p:blipFill>
        <p:spPr>
          <a:xfrm>
            <a:off x="226097" y="1782452"/>
            <a:ext cx="2560319" cy="1440180"/>
          </a:xfrm>
          <a:prstGeom prst="rect">
            <a:avLst/>
          </a:prstGeom>
          <a:ln>
            <a:noFill/>
          </a:ln>
          <a:effectLst>
            <a:softEdge rad="112500"/>
          </a:effectLst>
        </p:spPr>
      </p:pic>
      <p:sp>
        <p:nvSpPr>
          <p:cNvPr id="42004" name="TextBox 121"/>
          <p:cNvSpPr txBox="1">
            <a:spLocks noChangeArrowheads="1"/>
          </p:cNvSpPr>
          <p:nvPr/>
        </p:nvSpPr>
        <p:spPr bwMode="auto">
          <a:xfrm>
            <a:off x="396875" y="701675"/>
            <a:ext cx="8350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spcAft>
                <a:spcPts val="600"/>
              </a:spcAft>
            </a:pPr>
            <a:r>
              <a:rPr lang="en-US" altLang="en-US" sz="2800">
                <a:latin typeface="Times New Roman" panose="02020603050405020304" pitchFamily="18" charset="0"/>
                <a:cs typeface="Calibri" panose="020F0502020204030204" pitchFamily="34" charset="0"/>
              </a:rPr>
              <a:t>Các em  đọc đoạn văn trong SGK thực hiện nhiệm vụ để trả lời câu hỏi:</a:t>
            </a:r>
            <a:r>
              <a:rPr lang="en-US" altLang="en-US" sz="2800" b="1">
                <a:latin typeface="Times New Roman" panose="02020603050405020304" pitchFamily="18" charset="0"/>
                <a:cs typeface="Calibri" panose="020F0502020204030204" pitchFamily="34" charset="0"/>
              </a:rPr>
              <a:t> Thấy gì? Biết gì? </a:t>
            </a:r>
            <a:r>
              <a:rPr lang="en-US" altLang="en-US" sz="2800">
                <a:latin typeface="Times New Roman" panose="02020603050405020304" pitchFamily="18" charset="0"/>
                <a:cs typeface="Calibri" panose="020F0502020204030204" pitchFamily="34" charset="0"/>
              </a:rPr>
              <a:t>qua phiếu bài tập:</a:t>
            </a:r>
            <a:endParaRPr lang="vi-VN" altLang="en-US" sz="2800">
              <a:latin typeface="Times New Roman" panose="02020603050405020304" pitchFamily="18"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5F7FF"/>
        </a:solidFill>
        <a:effectLst/>
      </p:bgPr>
    </p:bg>
    <p:spTree>
      <p:nvGrpSpPr>
        <p:cNvPr id="1" name=""/>
        <p:cNvGrpSpPr/>
        <p:nvPr/>
      </p:nvGrpSpPr>
      <p:grpSpPr>
        <a:xfrm>
          <a:off x="0" y="0"/>
          <a:ext cx="0" cy="0"/>
          <a:chOff x="0" y="0"/>
          <a:chExt cx="0" cy="0"/>
        </a:xfrm>
      </p:grpSpPr>
      <p:sp>
        <p:nvSpPr>
          <p:cNvPr id="121" name="Rectangle 120">
            <a:extLst>
              <a:ext uri="{FF2B5EF4-FFF2-40B4-BE49-F238E27FC236}">
                <a16:creationId xmlns:a16="http://schemas.microsoft.com/office/drawing/2014/main" id="{0AA49A63-D6A2-409B-B824-B2D2019FD1D0}"/>
              </a:ext>
            </a:extLst>
          </p:cNvPr>
          <p:cNvSpPr/>
          <p:nvPr/>
        </p:nvSpPr>
        <p:spPr>
          <a:xfrm>
            <a:off x="2312988" y="34925"/>
            <a:ext cx="4518025" cy="646113"/>
          </a:xfrm>
          <a:prstGeom prst="rect">
            <a:avLst/>
          </a:prstGeom>
          <a:noFill/>
          <a:ln w="19050">
            <a:solidFill>
              <a:schemeClr val="bg2">
                <a:lumMod val="25000"/>
              </a:schemeClr>
            </a:solidFill>
            <a:prstDash val="lgDashDotDot"/>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600">
                <a:solidFill>
                  <a:schemeClr val="accent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HOẠT ĐỘNG NHÓM</a:t>
            </a:r>
          </a:p>
        </p:txBody>
      </p:sp>
      <p:graphicFrame>
        <p:nvGraphicFramePr>
          <p:cNvPr id="219" name="Table 218"/>
          <p:cNvGraphicFramePr>
            <a:graphicFrameLocks noGrp="1"/>
          </p:cNvGraphicFramePr>
          <p:nvPr/>
        </p:nvGraphicFramePr>
        <p:xfrm>
          <a:off x="74613" y="1177925"/>
          <a:ext cx="9085262" cy="3413760"/>
        </p:xfrm>
        <a:graphic>
          <a:graphicData uri="http://schemas.openxmlformats.org/drawingml/2006/table">
            <a:tbl>
              <a:tblPr/>
              <a:tblGrid>
                <a:gridCol w="4541837">
                  <a:extLst>
                    <a:ext uri="{9D8B030D-6E8A-4147-A177-3AD203B41FA5}">
                      <a16:colId xmlns:a16="http://schemas.microsoft.com/office/drawing/2014/main" val="1828741130"/>
                    </a:ext>
                  </a:extLst>
                </a:gridCol>
                <a:gridCol w="4543425">
                  <a:extLst>
                    <a:ext uri="{9D8B030D-6E8A-4147-A177-3AD203B41FA5}">
                      <a16:colId xmlns:a16="http://schemas.microsoft.com/office/drawing/2014/main" val="1995110377"/>
                    </a:ext>
                  </a:extLst>
                </a:gridCol>
              </a:tblGrid>
              <a:tr h="0">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Thấy gì</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FFB74E"/>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ts val="600"/>
                        </a:spcBef>
                        <a:spcAft>
                          <a:spcPts val="60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Biết gì</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44B5FB"/>
                    </a:solidFill>
                  </a:tcPr>
                </a:tc>
                <a:extLst>
                  <a:ext uri="{0D108BD9-81ED-4DB2-BD59-A6C34878D82A}">
                    <a16:rowId xmlns:a16="http://schemas.microsoft.com/office/drawing/2014/main" val="3625617334"/>
                  </a:ext>
                </a:extLst>
              </a:tr>
              <a:tr h="0">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Đường phố đông người, nhiều xe.</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Đèn giao thông giành cho người đi bộ đổi chuyển màu xanh.</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Các xe di chuyển chiều đèn đỏ dừng lại.</a:t>
                      </a:r>
                      <a:endParaRPr kumimoji="0" lang="vi-VN"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FFE0B3"/>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Có nguy cơ mất an toàn giao thông </a:t>
                      </a: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Phải chú ý quan sát.</a:t>
                      </a: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 Có thể qua đường an toàn</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endPar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endPar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a:t>
                      </a: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rPr>
                        <a:t>Quyết định qua đường nhanh chóng.</a:t>
                      </a:r>
                      <a:endParaRPr kumimoji="0" lang="vi-VN" altLang="en-US" sz="2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BBE4FD"/>
                    </a:solidFill>
                  </a:tcPr>
                </a:tc>
                <a:extLst>
                  <a:ext uri="{0D108BD9-81ED-4DB2-BD59-A6C34878D82A}">
                    <a16:rowId xmlns:a16="http://schemas.microsoft.com/office/drawing/2014/main" val="3915593075"/>
                  </a:ext>
                </a:extLst>
              </a:tr>
            </a:tbl>
          </a:graphicData>
        </a:graphic>
      </p:graphicFrame>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I Have Two Dads &lt;3 by Slidesgo">
  <a:themeElements>
    <a:clrScheme name="Simple Light">
      <a:dk1>
        <a:srgbClr val="FFFFFF"/>
      </a:dk1>
      <a:lt1>
        <a:srgbClr val="FFFFFF"/>
      </a:lt1>
      <a:dk2>
        <a:srgbClr val="BBE1F1"/>
      </a:dk2>
      <a:lt2>
        <a:srgbClr val="F0706F"/>
      </a:lt2>
      <a:accent1>
        <a:srgbClr val="0476BC"/>
      </a:accent1>
      <a:accent2>
        <a:srgbClr val="FFB74E"/>
      </a:accent2>
      <a:accent3>
        <a:srgbClr val="055F68"/>
      </a:accent3>
      <a:accent4>
        <a:srgbClr val="038390"/>
      </a:accent4>
      <a:accent5>
        <a:srgbClr val="E5F7FF"/>
      </a:accent5>
      <a:accent6>
        <a:srgbClr val="273238"/>
      </a:accent6>
      <a:hlink>
        <a:srgbClr val="055F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1137</Words>
  <Application>Microsoft Office PowerPoint</Application>
  <PresentationFormat>On-screen Show (16:9)</PresentationFormat>
  <Paragraphs>123</Paragraphs>
  <Slides>27</Slides>
  <Notes>16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Times New Roman</vt:lpstr>
      <vt:lpstr>Wingdings</vt:lpstr>
      <vt:lpstr>Tahoma</vt:lpstr>
      <vt:lpstr>Calibri</vt:lpstr>
      <vt:lpstr>Arial</vt:lpstr>
      <vt:lpstr>Roboto Condensed Light</vt:lpstr>
      <vt:lpstr>Montserrat Black</vt:lpstr>
      <vt:lpstr>A2.Jovis-Doanvandai-San</vt:lpstr>
      <vt:lpstr>Century Gothic</vt:lpstr>
      <vt:lpstr>Hind</vt:lpstr>
      <vt:lpstr>A3.Jovis-BebasNeueBold-San</vt:lpstr>
      <vt:lpstr>I Have Two Dads &lt;3 by Slidesgo</vt:lpstr>
      <vt:lpstr>Office Theme</vt:lpstr>
      <vt:lpstr>Gallery</vt:lpstr>
      <vt:lpstr>PowerPoint Presentation</vt:lpstr>
      <vt:lpstr>BÀI 1: THÔNG TIN VÀ DỮ LIỆU</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THÔNG TIN VÀ DỮ LIỆU (TIẾT 1)</dc:title>
  <dc:creator>THAY __Ế DÀI</dc:creator>
  <cp:lastModifiedBy>T460</cp:lastModifiedBy>
  <cp:revision>58</cp:revision>
  <dcterms:modified xsi:type="dcterms:W3CDTF">2021-07-31T14:11:30Z</dcterms:modified>
</cp:coreProperties>
</file>