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</p:sldMasterIdLst>
  <p:notesMasterIdLst>
    <p:notesMasterId r:id="rId29"/>
  </p:notesMasterIdLst>
  <p:sldIdLst>
    <p:sldId id="311" r:id="rId5"/>
    <p:sldId id="287" r:id="rId6"/>
    <p:sldId id="300" r:id="rId7"/>
    <p:sldId id="346" r:id="rId8"/>
    <p:sldId id="303" r:id="rId9"/>
    <p:sldId id="345" r:id="rId10"/>
    <p:sldId id="262" r:id="rId11"/>
    <p:sldId id="337" r:id="rId12"/>
    <p:sldId id="321" r:id="rId13"/>
    <p:sldId id="325" r:id="rId14"/>
    <p:sldId id="343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44" r:id="rId26"/>
    <p:sldId id="341" r:id="rId27"/>
    <p:sldId id="342" r:id="rId28"/>
  </p:sldIdLst>
  <p:sldSz cx="9144000" cy="51450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CC33"/>
    <a:srgbClr val="99FF66"/>
    <a:srgbClr val="FFCCFF"/>
    <a:srgbClr val="99FF99"/>
    <a:srgbClr val="0000CC"/>
    <a:srgbClr val="003399"/>
    <a:srgbClr val="FFCC66"/>
    <a:srgbClr val="FF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1" d="100"/>
          <a:sy n="91" d="100"/>
        </p:scale>
        <p:origin x="124" y="6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1A7FAD-8780-4A35-B04F-191BEF1CB72E}" type="doc">
      <dgm:prSet loTypeId="urn:microsoft.com/office/officeart/2005/8/layout/hProcess4" loCatId="process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2099CB2B-F399-40D3-BC36-131B0BD9BE60}">
      <dgm:prSet phldrT="[Text]" custT="1"/>
      <dgm:spPr/>
      <dgm:t>
        <a:bodyPr/>
        <a:lstStyle/>
        <a:p>
          <a:r>
            <a:rPr lang="en-US" sz="2000" b="1" dirty="0" smtClean="0"/>
            <a:t>THU THẬP THÔNG TIN</a:t>
          </a:r>
          <a:endParaRPr lang="en-US" sz="2000" b="1" dirty="0"/>
        </a:p>
      </dgm:t>
    </dgm:pt>
    <dgm:pt modelId="{1549C3BC-14DB-45E6-9049-5D55BFC76EAD}" type="parTrans" cxnId="{872580F3-0B96-48E7-8DF5-27B2FCD866D1}">
      <dgm:prSet/>
      <dgm:spPr/>
      <dgm:t>
        <a:bodyPr/>
        <a:lstStyle/>
        <a:p>
          <a:endParaRPr lang="en-US"/>
        </a:p>
      </dgm:t>
    </dgm:pt>
    <dgm:pt modelId="{7A2ECAD3-32EE-414B-A430-888A5D7FA1F5}" type="sibTrans" cxnId="{872580F3-0B96-48E7-8DF5-27B2FCD866D1}">
      <dgm:prSet/>
      <dgm:spPr/>
      <dgm:t>
        <a:bodyPr/>
        <a:lstStyle/>
        <a:p>
          <a:endParaRPr lang="en-US"/>
        </a:p>
      </dgm:t>
    </dgm:pt>
    <dgm:pt modelId="{EC9061E6-E302-41D6-A914-75C702D782CD}">
      <dgm:prSet phldrT="[Text]" custT="1"/>
      <dgm:spPr/>
      <dgm:t>
        <a:bodyPr/>
        <a:lstStyle/>
        <a:p>
          <a:r>
            <a:rPr lang="en-US" sz="1600" dirty="0" smtClean="0"/>
            <a:t>Nghe </a:t>
          </a:r>
          <a:endParaRPr lang="en-US" sz="1600" dirty="0"/>
        </a:p>
      </dgm:t>
    </dgm:pt>
    <dgm:pt modelId="{7E349CAE-7219-4EED-95BD-6406DDD801EA}" type="parTrans" cxnId="{919FA1F2-2D6E-4D2C-A17E-8C44E3758AA4}">
      <dgm:prSet/>
      <dgm:spPr/>
      <dgm:t>
        <a:bodyPr/>
        <a:lstStyle/>
        <a:p>
          <a:endParaRPr lang="en-US"/>
        </a:p>
      </dgm:t>
    </dgm:pt>
    <dgm:pt modelId="{E4647111-44B5-402F-851F-AC66E02B442E}" type="sibTrans" cxnId="{919FA1F2-2D6E-4D2C-A17E-8C44E3758AA4}">
      <dgm:prSet/>
      <dgm:spPr/>
      <dgm:t>
        <a:bodyPr/>
        <a:lstStyle/>
        <a:p>
          <a:endParaRPr lang="en-US"/>
        </a:p>
      </dgm:t>
    </dgm:pt>
    <dgm:pt modelId="{2B4F264D-CC1F-46F0-AE15-4E846363EBEC}">
      <dgm:prSet phldrT="[Text]" custT="1"/>
      <dgm:spPr/>
      <dgm:t>
        <a:bodyPr/>
        <a:lstStyle/>
        <a:p>
          <a:r>
            <a:rPr lang="en-US" sz="1600" dirty="0" smtClean="0"/>
            <a:t>Nhìn</a:t>
          </a:r>
          <a:endParaRPr lang="en-US" sz="1600" dirty="0"/>
        </a:p>
      </dgm:t>
    </dgm:pt>
    <dgm:pt modelId="{31CBEDBB-72BD-4345-A615-401DE6AEFE1E}" type="parTrans" cxnId="{6729A67C-CECE-4499-8E07-6F91497EA9C4}">
      <dgm:prSet/>
      <dgm:spPr/>
      <dgm:t>
        <a:bodyPr/>
        <a:lstStyle/>
        <a:p>
          <a:endParaRPr lang="en-US"/>
        </a:p>
      </dgm:t>
    </dgm:pt>
    <dgm:pt modelId="{F0C90C7C-2975-46E7-9F97-1002F14538D5}" type="sibTrans" cxnId="{6729A67C-CECE-4499-8E07-6F91497EA9C4}">
      <dgm:prSet/>
      <dgm:spPr/>
      <dgm:t>
        <a:bodyPr/>
        <a:lstStyle/>
        <a:p>
          <a:endParaRPr lang="en-US"/>
        </a:p>
      </dgm:t>
    </dgm:pt>
    <dgm:pt modelId="{DC76B089-3B90-49F0-A16D-04CEF6D6E8FD}">
      <dgm:prSet phldrT="[Text]" custT="1"/>
      <dgm:spPr/>
      <dgm:t>
        <a:bodyPr/>
        <a:lstStyle/>
        <a:p>
          <a:r>
            <a:rPr lang="en-US" sz="2000" b="1" dirty="0" smtClean="0"/>
            <a:t>BIẾN ĐỔI THÔNG TIN</a:t>
          </a:r>
          <a:endParaRPr lang="en-US" sz="2000" b="1" dirty="0"/>
        </a:p>
      </dgm:t>
    </dgm:pt>
    <dgm:pt modelId="{9D9218E7-F369-4A6B-B988-D9AD47333327}" type="parTrans" cxnId="{F3BFB973-DF2C-43F6-8903-C8DA11756C2D}">
      <dgm:prSet/>
      <dgm:spPr/>
      <dgm:t>
        <a:bodyPr/>
        <a:lstStyle/>
        <a:p>
          <a:endParaRPr lang="en-US"/>
        </a:p>
      </dgm:t>
    </dgm:pt>
    <dgm:pt modelId="{2213E0A9-81F2-4DD5-A4BB-9D641A0CE28F}" type="sibTrans" cxnId="{F3BFB973-DF2C-43F6-8903-C8DA11756C2D}">
      <dgm:prSet/>
      <dgm:spPr/>
      <dgm:t>
        <a:bodyPr/>
        <a:lstStyle/>
        <a:p>
          <a:endParaRPr lang="en-US"/>
        </a:p>
      </dgm:t>
    </dgm:pt>
    <dgm:pt modelId="{7AF4EE95-59F5-4CD6-BE09-8353F46B852E}">
      <dgm:prSet phldrT="[Text]" custT="1"/>
      <dgm:spPr/>
      <dgm:t>
        <a:bodyPr/>
        <a:lstStyle/>
        <a:p>
          <a:r>
            <a:rPr lang="en-US" sz="1600" dirty="0" smtClean="0"/>
            <a:t>Thống kê</a:t>
          </a:r>
          <a:endParaRPr lang="en-US" sz="1600" dirty="0"/>
        </a:p>
      </dgm:t>
    </dgm:pt>
    <dgm:pt modelId="{05C9F83E-46A4-4B21-A31B-D154680DE936}" type="parTrans" cxnId="{6E493165-2120-4D78-9A83-D93C6AE47799}">
      <dgm:prSet/>
      <dgm:spPr/>
      <dgm:t>
        <a:bodyPr/>
        <a:lstStyle/>
        <a:p>
          <a:endParaRPr lang="en-US"/>
        </a:p>
      </dgm:t>
    </dgm:pt>
    <dgm:pt modelId="{AEB5861B-EC3C-4168-AF91-617C3B8F66D7}" type="sibTrans" cxnId="{6E493165-2120-4D78-9A83-D93C6AE47799}">
      <dgm:prSet/>
      <dgm:spPr/>
      <dgm:t>
        <a:bodyPr/>
        <a:lstStyle/>
        <a:p>
          <a:endParaRPr lang="en-US"/>
        </a:p>
      </dgm:t>
    </dgm:pt>
    <dgm:pt modelId="{A0B4B1CC-71C0-48E3-AC93-1F8ADCFEEDF8}">
      <dgm:prSet phldrT="[Text]" custT="1"/>
      <dgm:spPr/>
      <dgm:t>
        <a:bodyPr/>
        <a:lstStyle/>
        <a:p>
          <a:r>
            <a:rPr lang="en-US" sz="1600" dirty="0" smtClean="0"/>
            <a:t>Suy luận</a:t>
          </a:r>
          <a:endParaRPr lang="en-US" sz="1600" dirty="0"/>
        </a:p>
      </dgm:t>
    </dgm:pt>
    <dgm:pt modelId="{C4F9EBA4-884B-41FD-B2D2-586FEE7C79DA}" type="parTrans" cxnId="{DB277B19-321B-46CB-803E-1CA81E8662D7}">
      <dgm:prSet/>
      <dgm:spPr/>
      <dgm:t>
        <a:bodyPr/>
        <a:lstStyle/>
        <a:p>
          <a:endParaRPr lang="en-US"/>
        </a:p>
      </dgm:t>
    </dgm:pt>
    <dgm:pt modelId="{6CE2C669-2C38-4BBF-9D98-8126081B738D}" type="sibTrans" cxnId="{DB277B19-321B-46CB-803E-1CA81E8662D7}">
      <dgm:prSet/>
      <dgm:spPr/>
      <dgm:t>
        <a:bodyPr/>
        <a:lstStyle/>
        <a:p>
          <a:endParaRPr lang="en-US"/>
        </a:p>
      </dgm:t>
    </dgm:pt>
    <dgm:pt modelId="{BF231E06-66F7-4207-8D64-D8C206B13662}">
      <dgm:prSet phldrT="[Text]" custT="1"/>
      <dgm:spPr/>
      <dgm:t>
        <a:bodyPr/>
        <a:lstStyle/>
        <a:p>
          <a:r>
            <a:rPr lang="en-US" sz="2000" b="1" dirty="0" smtClean="0"/>
            <a:t>LƯU TRỮ THÔNG TIN</a:t>
          </a:r>
          <a:endParaRPr lang="en-US" sz="2000" b="1" dirty="0"/>
        </a:p>
      </dgm:t>
    </dgm:pt>
    <dgm:pt modelId="{E56DD076-9C46-42F9-B56C-D0CCB029FB2C}" type="parTrans" cxnId="{EB79C6A8-AE0E-4AC3-AF22-2D7462C03550}">
      <dgm:prSet/>
      <dgm:spPr/>
      <dgm:t>
        <a:bodyPr/>
        <a:lstStyle/>
        <a:p>
          <a:endParaRPr lang="en-US"/>
        </a:p>
      </dgm:t>
    </dgm:pt>
    <dgm:pt modelId="{CA9E884C-B005-4748-9F5D-2DE31603BEFE}" type="sibTrans" cxnId="{EB79C6A8-AE0E-4AC3-AF22-2D7462C03550}">
      <dgm:prSet/>
      <dgm:spPr/>
      <dgm:t>
        <a:bodyPr/>
        <a:lstStyle/>
        <a:p>
          <a:endParaRPr lang="en-US"/>
        </a:p>
      </dgm:t>
    </dgm:pt>
    <dgm:pt modelId="{8F03C89D-F4D4-4B9A-B5EF-6EC7BF6F568B}">
      <dgm:prSet phldrT="[Text]" custT="1"/>
      <dgm:spPr/>
      <dgm:t>
        <a:bodyPr/>
        <a:lstStyle/>
        <a:p>
          <a:r>
            <a:rPr lang="en-US" sz="1600" dirty="0" smtClean="0"/>
            <a:t>Ghi nhớ</a:t>
          </a:r>
          <a:endParaRPr lang="en-US" sz="1600" dirty="0"/>
        </a:p>
      </dgm:t>
    </dgm:pt>
    <dgm:pt modelId="{4F826504-B698-4E9A-AC38-01ABFD9511A8}" type="parTrans" cxnId="{B45741C0-6B86-417D-86E8-8B309068AF6C}">
      <dgm:prSet/>
      <dgm:spPr/>
      <dgm:t>
        <a:bodyPr/>
        <a:lstStyle/>
        <a:p>
          <a:endParaRPr lang="en-US"/>
        </a:p>
      </dgm:t>
    </dgm:pt>
    <dgm:pt modelId="{33987869-413B-4D8B-94E3-632AA884BD82}" type="sibTrans" cxnId="{B45741C0-6B86-417D-86E8-8B309068AF6C}">
      <dgm:prSet/>
      <dgm:spPr/>
      <dgm:t>
        <a:bodyPr/>
        <a:lstStyle/>
        <a:p>
          <a:endParaRPr lang="en-US"/>
        </a:p>
      </dgm:t>
    </dgm:pt>
    <dgm:pt modelId="{3871B6B0-65D3-48DF-8134-F78C89C4EEC2}">
      <dgm:prSet phldrT="[Text]" custT="1"/>
      <dgm:spPr/>
      <dgm:t>
        <a:bodyPr/>
        <a:lstStyle/>
        <a:p>
          <a:r>
            <a:rPr lang="en-US" sz="1600" dirty="0" smtClean="0"/>
            <a:t>Ghi chép</a:t>
          </a:r>
          <a:endParaRPr lang="en-US" sz="1600" dirty="0"/>
        </a:p>
      </dgm:t>
    </dgm:pt>
    <dgm:pt modelId="{12E528FC-E964-417F-9ECC-9702231B83E0}" type="parTrans" cxnId="{F4B16660-3D77-46A7-8C52-C23506259094}">
      <dgm:prSet/>
      <dgm:spPr/>
      <dgm:t>
        <a:bodyPr/>
        <a:lstStyle/>
        <a:p>
          <a:endParaRPr lang="en-US"/>
        </a:p>
      </dgm:t>
    </dgm:pt>
    <dgm:pt modelId="{CE837871-D40D-45D1-976F-9BCF756162C7}" type="sibTrans" cxnId="{F4B16660-3D77-46A7-8C52-C23506259094}">
      <dgm:prSet/>
      <dgm:spPr/>
      <dgm:t>
        <a:bodyPr/>
        <a:lstStyle/>
        <a:p>
          <a:endParaRPr lang="en-US"/>
        </a:p>
      </dgm:t>
    </dgm:pt>
    <dgm:pt modelId="{443E4D2C-575F-4171-A07A-48F22BFD5E23}">
      <dgm:prSet phldrT="[Text]" custT="1"/>
      <dgm:spPr/>
      <dgm:t>
        <a:bodyPr/>
        <a:lstStyle/>
        <a:p>
          <a:r>
            <a:rPr lang="en-US" sz="1600" dirty="0" smtClean="0"/>
            <a:t>Chạm</a:t>
          </a:r>
          <a:endParaRPr lang="en-US" sz="1600" dirty="0"/>
        </a:p>
      </dgm:t>
    </dgm:pt>
    <dgm:pt modelId="{5FF7C25C-2C97-4D94-80FE-D2F3114D3114}" type="parTrans" cxnId="{8E82688C-3305-431E-9193-0469A9BC9FDE}">
      <dgm:prSet/>
      <dgm:spPr/>
      <dgm:t>
        <a:bodyPr/>
        <a:lstStyle/>
        <a:p>
          <a:endParaRPr lang="en-US"/>
        </a:p>
      </dgm:t>
    </dgm:pt>
    <dgm:pt modelId="{98EE4BB2-D5D4-4CC6-A9E0-EC860FD3930D}" type="sibTrans" cxnId="{8E82688C-3305-431E-9193-0469A9BC9FDE}">
      <dgm:prSet/>
      <dgm:spPr/>
      <dgm:t>
        <a:bodyPr/>
        <a:lstStyle/>
        <a:p>
          <a:endParaRPr lang="en-US"/>
        </a:p>
      </dgm:t>
    </dgm:pt>
    <dgm:pt modelId="{CF0C8542-3B53-4ACF-BDFA-129A75725FC4}">
      <dgm:prSet phldrT="[Text]" custT="1"/>
      <dgm:spPr/>
      <dgm:t>
        <a:bodyPr/>
        <a:lstStyle/>
        <a:p>
          <a:r>
            <a:rPr lang="en-US" sz="1600" dirty="0" smtClean="0"/>
            <a:t>Ngửi</a:t>
          </a:r>
          <a:endParaRPr lang="en-US" sz="1600" dirty="0"/>
        </a:p>
      </dgm:t>
    </dgm:pt>
    <dgm:pt modelId="{B7AAA3C3-EC64-40A2-985A-DD7CE35A14D1}" type="parTrans" cxnId="{1B931E36-0A0B-4B3D-AF1B-09A708A1CF90}">
      <dgm:prSet/>
      <dgm:spPr/>
      <dgm:t>
        <a:bodyPr/>
        <a:lstStyle/>
        <a:p>
          <a:endParaRPr lang="en-US"/>
        </a:p>
      </dgm:t>
    </dgm:pt>
    <dgm:pt modelId="{B62DB7A5-5EFD-4CBD-A0E2-9B41DF3FCF95}" type="sibTrans" cxnId="{1B931E36-0A0B-4B3D-AF1B-09A708A1CF90}">
      <dgm:prSet/>
      <dgm:spPr/>
      <dgm:t>
        <a:bodyPr/>
        <a:lstStyle/>
        <a:p>
          <a:endParaRPr lang="en-US"/>
        </a:p>
      </dgm:t>
    </dgm:pt>
    <dgm:pt modelId="{BE644621-C278-4567-A27D-CC9E20B0E3A6}">
      <dgm:prSet phldrT="[Text]" custT="1"/>
      <dgm:spPr/>
      <dgm:t>
        <a:bodyPr/>
        <a:lstStyle/>
        <a:p>
          <a:r>
            <a:rPr lang="en-US" sz="1600" dirty="0" smtClean="0"/>
            <a:t>Nếm</a:t>
          </a:r>
          <a:endParaRPr lang="en-US" sz="1600" dirty="0"/>
        </a:p>
      </dgm:t>
    </dgm:pt>
    <dgm:pt modelId="{359B41F9-D547-4F29-A83A-75DDE01477CE}" type="parTrans" cxnId="{8AEC42A2-20F6-4121-A835-C2969F0F3D61}">
      <dgm:prSet/>
      <dgm:spPr/>
      <dgm:t>
        <a:bodyPr/>
        <a:lstStyle/>
        <a:p>
          <a:endParaRPr lang="en-US"/>
        </a:p>
      </dgm:t>
    </dgm:pt>
    <dgm:pt modelId="{F921B603-7675-4565-A2E6-061F20D35039}" type="sibTrans" cxnId="{8AEC42A2-20F6-4121-A835-C2969F0F3D61}">
      <dgm:prSet/>
      <dgm:spPr/>
      <dgm:t>
        <a:bodyPr/>
        <a:lstStyle/>
        <a:p>
          <a:endParaRPr lang="en-US"/>
        </a:p>
      </dgm:t>
    </dgm:pt>
    <dgm:pt modelId="{A36AE3CB-CE57-4029-9662-FED45266D3A3}">
      <dgm:prSet phldrT="[Text]" custT="1"/>
      <dgm:spPr/>
      <dgm:t>
        <a:bodyPr/>
        <a:lstStyle/>
        <a:p>
          <a:r>
            <a:rPr lang="en-US" sz="1600" dirty="0" smtClean="0"/>
            <a:t>Phân tích</a:t>
          </a:r>
          <a:endParaRPr lang="en-US" sz="1600" dirty="0"/>
        </a:p>
      </dgm:t>
    </dgm:pt>
    <dgm:pt modelId="{0D22752E-B94C-409E-A0ED-C9C45C24DEB1}" type="parTrans" cxnId="{5B53E3EF-35D1-4437-A153-F811A6AB816E}">
      <dgm:prSet/>
      <dgm:spPr/>
      <dgm:t>
        <a:bodyPr/>
        <a:lstStyle/>
        <a:p>
          <a:endParaRPr lang="en-US"/>
        </a:p>
      </dgm:t>
    </dgm:pt>
    <dgm:pt modelId="{1B61C448-4257-47AE-AF15-1CA9D8D0E7AE}" type="sibTrans" cxnId="{5B53E3EF-35D1-4437-A153-F811A6AB816E}">
      <dgm:prSet/>
      <dgm:spPr/>
      <dgm:t>
        <a:bodyPr/>
        <a:lstStyle/>
        <a:p>
          <a:endParaRPr lang="en-US"/>
        </a:p>
      </dgm:t>
    </dgm:pt>
    <dgm:pt modelId="{0F3CB0E6-CA1B-42E4-9ABC-A2F178393DAF}">
      <dgm:prSet phldrT="[Text]" custT="1"/>
      <dgm:spPr/>
      <dgm:t>
        <a:bodyPr/>
        <a:lstStyle/>
        <a:p>
          <a:r>
            <a:rPr lang="en-US" sz="1600" dirty="0" smtClean="0"/>
            <a:t>So sánh</a:t>
          </a:r>
          <a:endParaRPr lang="en-US" sz="1600" dirty="0"/>
        </a:p>
      </dgm:t>
    </dgm:pt>
    <dgm:pt modelId="{C4D7CEC3-777C-4CCC-AF3D-6A97CAECE7B0}" type="parTrans" cxnId="{1BB18FAF-13BE-455C-A24B-E904E034ADA5}">
      <dgm:prSet/>
      <dgm:spPr/>
      <dgm:t>
        <a:bodyPr/>
        <a:lstStyle/>
        <a:p>
          <a:endParaRPr lang="en-US"/>
        </a:p>
      </dgm:t>
    </dgm:pt>
    <dgm:pt modelId="{A7A9ACE9-875F-4C6E-A8B3-17B5DEF1768B}" type="sibTrans" cxnId="{1BB18FAF-13BE-455C-A24B-E904E034ADA5}">
      <dgm:prSet/>
      <dgm:spPr/>
      <dgm:t>
        <a:bodyPr/>
        <a:lstStyle/>
        <a:p>
          <a:endParaRPr lang="en-US"/>
        </a:p>
      </dgm:t>
    </dgm:pt>
    <dgm:pt modelId="{3996ECBA-3DC6-4A34-9D19-DD8141B37853}">
      <dgm:prSet phldrT="[Text]" custT="1"/>
      <dgm:spPr/>
      <dgm:t>
        <a:bodyPr/>
        <a:lstStyle/>
        <a:p>
          <a:r>
            <a:rPr lang="en-US" sz="1600" dirty="0" smtClean="0"/>
            <a:t>Giải thích</a:t>
          </a:r>
          <a:endParaRPr lang="en-US" sz="1600" dirty="0"/>
        </a:p>
      </dgm:t>
    </dgm:pt>
    <dgm:pt modelId="{0ACDCA6C-091C-45F6-A210-601B494BE3DC}" type="parTrans" cxnId="{E02A471C-59F0-4E2A-9A4A-B14666CD807A}">
      <dgm:prSet/>
      <dgm:spPr/>
      <dgm:t>
        <a:bodyPr/>
        <a:lstStyle/>
        <a:p>
          <a:endParaRPr lang="en-US"/>
        </a:p>
      </dgm:t>
    </dgm:pt>
    <dgm:pt modelId="{9C375352-6899-4DA3-889D-9173A1E0DA72}" type="sibTrans" cxnId="{E02A471C-59F0-4E2A-9A4A-B14666CD807A}">
      <dgm:prSet/>
      <dgm:spPr/>
      <dgm:t>
        <a:bodyPr/>
        <a:lstStyle/>
        <a:p>
          <a:endParaRPr lang="en-US"/>
        </a:p>
      </dgm:t>
    </dgm:pt>
    <dgm:pt modelId="{EA5C21E6-7BEE-4BE6-A937-A5B732C01A44}">
      <dgm:prSet phldrT="[Text]" custT="1"/>
      <dgm:spPr/>
      <dgm:t>
        <a:bodyPr/>
        <a:lstStyle/>
        <a:p>
          <a:r>
            <a:rPr lang="en-US" sz="2000" b="1" dirty="0" smtClean="0"/>
            <a:t>TRUYỀN TẢI THÔNG TIN</a:t>
          </a:r>
          <a:endParaRPr lang="en-US" sz="2000" b="1" dirty="0"/>
        </a:p>
      </dgm:t>
    </dgm:pt>
    <dgm:pt modelId="{1F549EC8-35A3-4C8F-927E-9573ACD365A7}" type="parTrans" cxnId="{0B071736-C3EE-4BFF-84EA-6E8FF14E04B8}">
      <dgm:prSet/>
      <dgm:spPr/>
      <dgm:t>
        <a:bodyPr/>
        <a:lstStyle/>
        <a:p>
          <a:endParaRPr lang="en-US"/>
        </a:p>
      </dgm:t>
    </dgm:pt>
    <dgm:pt modelId="{3445AED9-B997-4AB7-996B-6D20DCFA223A}" type="sibTrans" cxnId="{0B071736-C3EE-4BFF-84EA-6E8FF14E04B8}">
      <dgm:prSet/>
      <dgm:spPr/>
      <dgm:t>
        <a:bodyPr/>
        <a:lstStyle/>
        <a:p>
          <a:endParaRPr lang="en-US"/>
        </a:p>
      </dgm:t>
    </dgm:pt>
    <dgm:pt modelId="{118F53B0-1002-4EEF-8958-BA6FB3A1AD53}">
      <dgm:prSet phldrT="[Text]" custT="1"/>
      <dgm:spPr/>
      <dgm:t>
        <a:bodyPr/>
        <a:lstStyle/>
        <a:p>
          <a:r>
            <a:rPr lang="en-US" sz="1400" dirty="0" smtClean="0"/>
            <a:t>Chia sẻ với người khác</a:t>
          </a:r>
          <a:endParaRPr lang="en-US" sz="1400" dirty="0"/>
        </a:p>
      </dgm:t>
    </dgm:pt>
    <dgm:pt modelId="{32B6FAFB-89EB-47D7-B78D-E1BF0AF3B79F}" type="parTrans" cxnId="{DD5E1893-73F9-49E9-82A3-37C696A28569}">
      <dgm:prSet/>
      <dgm:spPr/>
      <dgm:t>
        <a:bodyPr/>
        <a:lstStyle/>
        <a:p>
          <a:endParaRPr lang="en-US"/>
        </a:p>
      </dgm:t>
    </dgm:pt>
    <dgm:pt modelId="{C82D4F2F-5C84-4452-954A-B4DF9C8DCA2E}" type="sibTrans" cxnId="{DD5E1893-73F9-49E9-82A3-37C696A28569}">
      <dgm:prSet/>
      <dgm:spPr/>
      <dgm:t>
        <a:bodyPr/>
        <a:lstStyle/>
        <a:p>
          <a:endParaRPr lang="en-US"/>
        </a:p>
      </dgm:t>
    </dgm:pt>
    <dgm:pt modelId="{7F5A96EE-7BEA-4449-B4A6-9E2BAA7ED624}">
      <dgm:prSet phldrT="[Text]" custT="1"/>
      <dgm:spPr/>
      <dgm:t>
        <a:bodyPr/>
        <a:lstStyle/>
        <a:p>
          <a:r>
            <a:rPr lang="en-US" sz="1400" dirty="0" smtClean="0"/>
            <a:t>Hành vi của con người</a:t>
          </a:r>
          <a:endParaRPr lang="en-US" sz="1400" dirty="0"/>
        </a:p>
      </dgm:t>
    </dgm:pt>
    <dgm:pt modelId="{5D0FDB77-A5BE-4940-BF25-C6B8E0C959AF}" type="parTrans" cxnId="{A8A32ED4-6EB3-41CE-8A5A-538CA6F38BAD}">
      <dgm:prSet/>
      <dgm:spPr/>
      <dgm:t>
        <a:bodyPr/>
        <a:lstStyle/>
        <a:p>
          <a:endParaRPr lang="en-US"/>
        </a:p>
      </dgm:t>
    </dgm:pt>
    <dgm:pt modelId="{4352979D-510F-4111-AD82-743550AC85C3}" type="sibTrans" cxnId="{A8A32ED4-6EB3-41CE-8A5A-538CA6F38BAD}">
      <dgm:prSet/>
      <dgm:spPr/>
      <dgm:t>
        <a:bodyPr/>
        <a:lstStyle/>
        <a:p>
          <a:endParaRPr lang="en-US"/>
        </a:p>
      </dgm:t>
    </dgm:pt>
    <dgm:pt modelId="{2716CE84-B054-4F12-B54E-1EEAED5AED7C}">
      <dgm:prSet phldrT="[Text]" custT="1"/>
      <dgm:spPr/>
      <dgm:t>
        <a:bodyPr/>
        <a:lstStyle/>
        <a:p>
          <a:r>
            <a:rPr lang="en-US" sz="1400" dirty="0" smtClean="0"/>
            <a:t>Thuyết trình</a:t>
          </a:r>
          <a:endParaRPr lang="en-US" sz="1400" dirty="0"/>
        </a:p>
      </dgm:t>
    </dgm:pt>
    <dgm:pt modelId="{3F0A8169-A0FA-4C28-81BC-7349AADD82C8}" type="parTrans" cxnId="{4BFEA2A2-0111-43A4-B26D-8540E44ADFF7}">
      <dgm:prSet/>
      <dgm:spPr/>
      <dgm:t>
        <a:bodyPr/>
        <a:lstStyle/>
        <a:p>
          <a:endParaRPr lang="en-US"/>
        </a:p>
      </dgm:t>
    </dgm:pt>
    <dgm:pt modelId="{4203895E-6B72-4F13-98CC-A171C6180D37}" type="sibTrans" cxnId="{4BFEA2A2-0111-43A4-B26D-8540E44ADFF7}">
      <dgm:prSet/>
      <dgm:spPr/>
      <dgm:t>
        <a:bodyPr/>
        <a:lstStyle/>
        <a:p>
          <a:endParaRPr lang="en-US"/>
        </a:p>
      </dgm:t>
    </dgm:pt>
    <dgm:pt modelId="{EBF3289E-BADE-4922-99DC-046BCF8EDA8B}">
      <dgm:prSet phldrT="[Text]" custT="1"/>
      <dgm:spPr/>
      <dgm:t>
        <a:bodyPr/>
        <a:lstStyle/>
        <a:p>
          <a:r>
            <a:rPr lang="en-US" sz="1400" dirty="0" smtClean="0"/>
            <a:t>Kể lại sự việc</a:t>
          </a:r>
          <a:endParaRPr lang="en-US" sz="1400" dirty="0"/>
        </a:p>
      </dgm:t>
    </dgm:pt>
    <dgm:pt modelId="{D497DE40-3B7B-4C0C-BF4C-1853D6104ADE}" type="parTrans" cxnId="{036735BF-D478-4996-9D5B-6194B63EC0B7}">
      <dgm:prSet/>
      <dgm:spPr/>
      <dgm:t>
        <a:bodyPr/>
        <a:lstStyle/>
        <a:p>
          <a:endParaRPr lang="en-US"/>
        </a:p>
      </dgm:t>
    </dgm:pt>
    <dgm:pt modelId="{D82C9B02-D779-4451-A220-A18DAFC3B71F}" type="sibTrans" cxnId="{036735BF-D478-4996-9D5B-6194B63EC0B7}">
      <dgm:prSet/>
      <dgm:spPr/>
      <dgm:t>
        <a:bodyPr/>
        <a:lstStyle/>
        <a:p>
          <a:endParaRPr lang="en-US"/>
        </a:p>
      </dgm:t>
    </dgm:pt>
    <dgm:pt modelId="{28B0B31D-9B28-4D8B-9D47-0E1CD21BBA32}" type="pres">
      <dgm:prSet presAssocID="{1F1A7FAD-8780-4A35-B04F-191BEF1CB7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4EBBE8-9800-4C69-BAEB-AD86AAAD4079}" type="pres">
      <dgm:prSet presAssocID="{1F1A7FAD-8780-4A35-B04F-191BEF1CB72E}" presName="tSp" presStyleCnt="0"/>
      <dgm:spPr/>
      <dgm:t>
        <a:bodyPr/>
        <a:lstStyle/>
        <a:p>
          <a:endParaRPr lang="en-US"/>
        </a:p>
      </dgm:t>
    </dgm:pt>
    <dgm:pt modelId="{56BB491D-A9FC-4012-9828-223070C9433A}" type="pres">
      <dgm:prSet presAssocID="{1F1A7FAD-8780-4A35-B04F-191BEF1CB72E}" presName="bSp" presStyleCnt="0"/>
      <dgm:spPr/>
      <dgm:t>
        <a:bodyPr/>
        <a:lstStyle/>
        <a:p>
          <a:endParaRPr lang="en-US"/>
        </a:p>
      </dgm:t>
    </dgm:pt>
    <dgm:pt modelId="{8A6A6905-A9AB-4C96-A616-CE781E6FD8FD}" type="pres">
      <dgm:prSet presAssocID="{1F1A7FAD-8780-4A35-B04F-191BEF1CB72E}" presName="process" presStyleCnt="0"/>
      <dgm:spPr/>
      <dgm:t>
        <a:bodyPr/>
        <a:lstStyle/>
        <a:p>
          <a:endParaRPr lang="en-US"/>
        </a:p>
      </dgm:t>
    </dgm:pt>
    <dgm:pt modelId="{2D3F5A16-0547-46A4-86B8-330387628648}" type="pres">
      <dgm:prSet presAssocID="{2099CB2B-F399-40D3-BC36-131B0BD9BE60}" presName="composite1" presStyleCnt="0"/>
      <dgm:spPr/>
      <dgm:t>
        <a:bodyPr/>
        <a:lstStyle/>
        <a:p>
          <a:endParaRPr lang="en-US"/>
        </a:p>
      </dgm:t>
    </dgm:pt>
    <dgm:pt modelId="{69BD4475-0D23-4159-8C36-5D9FAAC4FE27}" type="pres">
      <dgm:prSet presAssocID="{2099CB2B-F399-40D3-BC36-131B0BD9BE60}" presName="dummyNode1" presStyleLbl="node1" presStyleIdx="0" presStyleCnt="4"/>
      <dgm:spPr/>
      <dgm:t>
        <a:bodyPr/>
        <a:lstStyle/>
        <a:p>
          <a:endParaRPr lang="en-US"/>
        </a:p>
      </dgm:t>
    </dgm:pt>
    <dgm:pt modelId="{E8149043-2590-4729-8659-92F2664F0954}" type="pres">
      <dgm:prSet presAssocID="{2099CB2B-F399-40D3-BC36-131B0BD9BE60}" presName="childNode1" presStyleLbl="bgAcc1" presStyleIdx="0" presStyleCnt="4" custScaleY="118943" custLinFactNeighborY="-179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64063B-317C-4BA6-95AB-F99A5EB58B0F}" type="pres">
      <dgm:prSet presAssocID="{2099CB2B-F399-40D3-BC36-131B0BD9BE60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E92EF-D113-4B8B-9796-1FCAEB5EA11F}" type="pres">
      <dgm:prSet presAssocID="{2099CB2B-F399-40D3-BC36-131B0BD9BE60}" presName="parentNode1" presStyleLbl="node1" presStyleIdx="0" presStyleCnt="4" custScaleX="1119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348E8-D60F-489E-BFFA-D83D903DF680}" type="pres">
      <dgm:prSet presAssocID="{2099CB2B-F399-40D3-BC36-131B0BD9BE60}" presName="connSite1" presStyleCnt="0"/>
      <dgm:spPr/>
      <dgm:t>
        <a:bodyPr/>
        <a:lstStyle/>
        <a:p>
          <a:endParaRPr lang="en-US"/>
        </a:p>
      </dgm:t>
    </dgm:pt>
    <dgm:pt modelId="{86E96E69-CDFD-4A38-BB1C-F4D88D5CE687}" type="pres">
      <dgm:prSet presAssocID="{7A2ECAD3-32EE-414B-A430-888A5D7FA1F5}" presName="Name9" presStyleLbl="sibTrans2D1" presStyleIdx="0" presStyleCnt="3"/>
      <dgm:spPr/>
      <dgm:t>
        <a:bodyPr/>
        <a:lstStyle/>
        <a:p>
          <a:endParaRPr lang="en-US"/>
        </a:p>
      </dgm:t>
    </dgm:pt>
    <dgm:pt modelId="{606EFD1C-27C4-46C5-924F-BCF1B6EABCF3}" type="pres">
      <dgm:prSet presAssocID="{DC76B089-3B90-49F0-A16D-04CEF6D6E8FD}" presName="composite2" presStyleCnt="0"/>
      <dgm:spPr/>
      <dgm:t>
        <a:bodyPr/>
        <a:lstStyle/>
        <a:p>
          <a:endParaRPr lang="en-US"/>
        </a:p>
      </dgm:t>
    </dgm:pt>
    <dgm:pt modelId="{096C97DB-980A-4B3C-A46A-10C90917C75D}" type="pres">
      <dgm:prSet presAssocID="{DC76B089-3B90-49F0-A16D-04CEF6D6E8FD}" presName="dummyNode2" presStyleLbl="node1" presStyleIdx="0" presStyleCnt="4"/>
      <dgm:spPr/>
      <dgm:t>
        <a:bodyPr/>
        <a:lstStyle/>
        <a:p>
          <a:endParaRPr lang="en-US"/>
        </a:p>
      </dgm:t>
    </dgm:pt>
    <dgm:pt modelId="{2A91DD18-2F67-4847-BB10-3F6F9EEFBBF4}" type="pres">
      <dgm:prSet presAssocID="{DC76B089-3B90-49F0-A16D-04CEF6D6E8FD}" presName="childNode2" presStyleLbl="bgAcc1" presStyleIdx="1" presStyleCnt="4" custScaleY="134112" custLinFactNeighborY="13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206064-26A2-4343-9570-3B3967426962}" type="pres">
      <dgm:prSet presAssocID="{DC76B089-3B90-49F0-A16D-04CEF6D6E8FD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C3753-6100-42A7-AC52-6A455140A4B1}" type="pres">
      <dgm:prSet presAssocID="{DC76B089-3B90-49F0-A16D-04CEF6D6E8FD}" presName="parentNode2" presStyleLbl="node1" presStyleIdx="1" presStyleCnt="4" custScaleX="11888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91040-805B-4279-B668-6E2C3E467C47}" type="pres">
      <dgm:prSet presAssocID="{DC76B089-3B90-49F0-A16D-04CEF6D6E8FD}" presName="connSite2" presStyleCnt="0"/>
      <dgm:spPr/>
      <dgm:t>
        <a:bodyPr/>
        <a:lstStyle/>
        <a:p>
          <a:endParaRPr lang="en-US"/>
        </a:p>
      </dgm:t>
    </dgm:pt>
    <dgm:pt modelId="{364D5CB9-938B-4652-A631-AA232C8ADCF8}" type="pres">
      <dgm:prSet presAssocID="{2213E0A9-81F2-4DD5-A4BB-9D641A0CE28F}" presName="Name18" presStyleLbl="sibTrans2D1" presStyleIdx="1" presStyleCnt="3"/>
      <dgm:spPr/>
      <dgm:t>
        <a:bodyPr/>
        <a:lstStyle/>
        <a:p>
          <a:endParaRPr lang="en-US"/>
        </a:p>
      </dgm:t>
    </dgm:pt>
    <dgm:pt modelId="{59F60295-B41C-4D4A-911D-E5C8121B5BD0}" type="pres">
      <dgm:prSet presAssocID="{BF231E06-66F7-4207-8D64-D8C206B13662}" presName="composite1" presStyleCnt="0"/>
      <dgm:spPr/>
      <dgm:t>
        <a:bodyPr/>
        <a:lstStyle/>
        <a:p>
          <a:endParaRPr lang="en-US"/>
        </a:p>
      </dgm:t>
    </dgm:pt>
    <dgm:pt modelId="{EDAAF712-278B-45C7-A50C-A4D28C88381D}" type="pres">
      <dgm:prSet presAssocID="{BF231E06-66F7-4207-8D64-D8C206B13662}" presName="dummyNode1" presStyleLbl="node1" presStyleIdx="1" presStyleCnt="4"/>
      <dgm:spPr/>
      <dgm:t>
        <a:bodyPr/>
        <a:lstStyle/>
        <a:p>
          <a:endParaRPr lang="en-US"/>
        </a:p>
      </dgm:t>
    </dgm:pt>
    <dgm:pt modelId="{9722136C-55BB-4AD2-A158-66E3DC152B36}" type="pres">
      <dgm:prSet presAssocID="{BF231E06-66F7-4207-8D64-D8C206B13662}" presName="childNode1" presStyleLbl="bgAcc1" presStyleIdx="2" presStyleCnt="4" custScaleY="122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A0AB4-0463-481C-A924-4478E1DD620E}" type="pres">
      <dgm:prSet presAssocID="{BF231E06-66F7-4207-8D64-D8C206B13662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9E20F-EBFE-4F2A-8B46-2001CB0143CB}" type="pres">
      <dgm:prSet presAssocID="{BF231E06-66F7-4207-8D64-D8C206B13662}" presName="parentNode1" presStyleLbl="node1" presStyleIdx="2" presStyleCnt="4" custScaleX="1148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83D2D-0629-4A9C-BC0C-1B1EFE25D1D0}" type="pres">
      <dgm:prSet presAssocID="{BF231E06-66F7-4207-8D64-D8C206B13662}" presName="connSite1" presStyleCnt="0"/>
      <dgm:spPr/>
      <dgm:t>
        <a:bodyPr/>
        <a:lstStyle/>
        <a:p>
          <a:endParaRPr lang="en-US"/>
        </a:p>
      </dgm:t>
    </dgm:pt>
    <dgm:pt modelId="{1169F1D8-2F59-4495-A6D3-70AFAAE01079}" type="pres">
      <dgm:prSet presAssocID="{CA9E884C-B005-4748-9F5D-2DE31603BEFE}" presName="Name9" presStyleLbl="sibTrans2D1" presStyleIdx="2" presStyleCnt="3"/>
      <dgm:spPr/>
      <dgm:t>
        <a:bodyPr/>
        <a:lstStyle/>
        <a:p>
          <a:endParaRPr lang="en-US"/>
        </a:p>
      </dgm:t>
    </dgm:pt>
    <dgm:pt modelId="{9153D78A-2CF7-4A78-8769-41300A3928CA}" type="pres">
      <dgm:prSet presAssocID="{EA5C21E6-7BEE-4BE6-A937-A5B732C01A44}" presName="composite2" presStyleCnt="0"/>
      <dgm:spPr/>
      <dgm:t>
        <a:bodyPr/>
        <a:lstStyle/>
        <a:p>
          <a:endParaRPr lang="en-US"/>
        </a:p>
      </dgm:t>
    </dgm:pt>
    <dgm:pt modelId="{DC141A62-B156-4F6F-9189-8F74B1D9E98B}" type="pres">
      <dgm:prSet presAssocID="{EA5C21E6-7BEE-4BE6-A937-A5B732C01A44}" presName="dummyNode2" presStyleLbl="node1" presStyleIdx="2" presStyleCnt="4"/>
      <dgm:spPr/>
      <dgm:t>
        <a:bodyPr/>
        <a:lstStyle/>
        <a:p>
          <a:endParaRPr lang="en-US"/>
        </a:p>
      </dgm:t>
    </dgm:pt>
    <dgm:pt modelId="{AD29E2A8-7DA1-477B-B301-A0C18A8AF0C3}" type="pres">
      <dgm:prSet presAssocID="{EA5C21E6-7BEE-4BE6-A937-A5B732C01A44}" presName="childNode2" presStyleLbl="bgAcc1" presStyleIdx="3" presStyleCnt="4" custScaleX="113200" custScaleY="136661" custLinFactNeighborX="4733" custLinFactNeighborY="11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772A2-DA20-41A2-BCFD-BDB7AC09F5F8}" type="pres">
      <dgm:prSet presAssocID="{EA5C21E6-7BEE-4BE6-A937-A5B732C01A4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0B86F-7174-48F2-AF09-C64629F48E7B}" type="pres">
      <dgm:prSet presAssocID="{EA5C21E6-7BEE-4BE6-A937-A5B732C01A44}" presName="parentNode2" presStyleLbl="node1" presStyleIdx="3" presStyleCnt="4" custScaleX="1218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62DD5-2BA0-46B8-922A-07BF360CA805}" type="pres">
      <dgm:prSet presAssocID="{EA5C21E6-7BEE-4BE6-A937-A5B732C01A44}" presName="connSite2" presStyleCnt="0"/>
      <dgm:spPr/>
      <dgm:t>
        <a:bodyPr/>
        <a:lstStyle/>
        <a:p>
          <a:endParaRPr lang="en-US"/>
        </a:p>
      </dgm:t>
    </dgm:pt>
  </dgm:ptLst>
  <dgm:cxnLst>
    <dgm:cxn modelId="{872580F3-0B96-48E7-8DF5-27B2FCD866D1}" srcId="{1F1A7FAD-8780-4A35-B04F-191BEF1CB72E}" destId="{2099CB2B-F399-40D3-BC36-131B0BD9BE60}" srcOrd="0" destOrd="0" parTransId="{1549C3BC-14DB-45E6-9049-5D55BFC76EAD}" sibTransId="{7A2ECAD3-32EE-414B-A430-888A5D7FA1F5}"/>
    <dgm:cxn modelId="{28153EDC-C12F-45FA-B128-789622FCFDD2}" type="presOf" srcId="{2716CE84-B054-4F12-B54E-1EEAED5AED7C}" destId="{44B772A2-DA20-41A2-BCFD-BDB7AC09F5F8}" srcOrd="1" destOrd="2" presId="urn:microsoft.com/office/officeart/2005/8/layout/hProcess4"/>
    <dgm:cxn modelId="{C780B501-CCA5-4DA5-A50A-F5F0B4FEAC3E}" type="presOf" srcId="{2B4F264D-CC1F-46F0-AE15-4E846363EBEC}" destId="{C064063B-317C-4BA6-95AB-F99A5EB58B0F}" srcOrd="1" destOrd="1" presId="urn:microsoft.com/office/officeart/2005/8/layout/hProcess4"/>
    <dgm:cxn modelId="{5B53E3EF-35D1-4437-A153-F811A6AB816E}" srcId="{DC76B089-3B90-49F0-A16D-04CEF6D6E8FD}" destId="{A36AE3CB-CE57-4029-9662-FED45266D3A3}" srcOrd="2" destOrd="0" parTransId="{0D22752E-B94C-409E-A0ED-C9C45C24DEB1}" sibTransId="{1B61C448-4257-47AE-AF15-1CA9D8D0E7AE}"/>
    <dgm:cxn modelId="{21159F62-2195-430D-94AA-4912E4BE2F2E}" type="presOf" srcId="{7AF4EE95-59F5-4CD6-BE09-8353F46B852E}" destId="{2A91DD18-2F67-4847-BB10-3F6F9EEFBBF4}" srcOrd="0" destOrd="0" presId="urn:microsoft.com/office/officeart/2005/8/layout/hProcess4"/>
    <dgm:cxn modelId="{92678AC7-BB91-4619-BC19-38B35AE3C92B}" type="presOf" srcId="{A0B4B1CC-71C0-48E3-AC93-1F8ADCFEEDF8}" destId="{2A91DD18-2F67-4847-BB10-3F6F9EEFBBF4}" srcOrd="0" destOrd="1" presId="urn:microsoft.com/office/officeart/2005/8/layout/hProcess4"/>
    <dgm:cxn modelId="{0728B7D5-2E94-464B-9721-712F3763056B}" type="presOf" srcId="{A36AE3CB-CE57-4029-9662-FED45266D3A3}" destId="{2A91DD18-2F67-4847-BB10-3F6F9EEFBBF4}" srcOrd="0" destOrd="2" presId="urn:microsoft.com/office/officeart/2005/8/layout/hProcess4"/>
    <dgm:cxn modelId="{AE0B0449-3640-44C1-8419-1B4CE479238B}" type="presOf" srcId="{BE644621-C278-4567-A27D-CC9E20B0E3A6}" destId="{C064063B-317C-4BA6-95AB-F99A5EB58B0F}" srcOrd="1" destOrd="4" presId="urn:microsoft.com/office/officeart/2005/8/layout/hProcess4"/>
    <dgm:cxn modelId="{FC36FF14-A057-478B-B083-9E54D9EA319A}" type="presOf" srcId="{2B4F264D-CC1F-46F0-AE15-4E846363EBEC}" destId="{E8149043-2590-4729-8659-92F2664F0954}" srcOrd="0" destOrd="1" presId="urn:microsoft.com/office/officeart/2005/8/layout/hProcess4"/>
    <dgm:cxn modelId="{E80C8E14-8BB8-4E2A-9DDE-4B0456E9E751}" type="presOf" srcId="{CF0C8542-3B53-4ACF-BDFA-129A75725FC4}" destId="{C064063B-317C-4BA6-95AB-F99A5EB58B0F}" srcOrd="1" destOrd="3" presId="urn:microsoft.com/office/officeart/2005/8/layout/hProcess4"/>
    <dgm:cxn modelId="{C95B6D37-8ED7-4CE2-BFA4-A9D7E624DA7D}" type="presOf" srcId="{7A2ECAD3-32EE-414B-A430-888A5D7FA1F5}" destId="{86E96E69-CDFD-4A38-BB1C-F4D88D5CE687}" srcOrd="0" destOrd="0" presId="urn:microsoft.com/office/officeart/2005/8/layout/hProcess4"/>
    <dgm:cxn modelId="{415ED1BC-4F85-4E12-A883-95E0009770C4}" type="presOf" srcId="{2213E0A9-81F2-4DD5-A4BB-9D641A0CE28F}" destId="{364D5CB9-938B-4652-A631-AA232C8ADCF8}" srcOrd="0" destOrd="0" presId="urn:microsoft.com/office/officeart/2005/8/layout/hProcess4"/>
    <dgm:cxn modelId="{A741EF79-B407-4097-ADB9-8368359FA178}" type="presOf" srcId="{7F5A96EE-7BEA-4449-B4A6-9E2BAA7ED624}" destId="{AD29E2A8-7DA1-477B-B301-A0C18A8AF0C3}" srcOrd="0" destOrd="1" presId="urn:microsoft.com/office/officeart/2005/8/layout/hProcess4"/>
    <dgm:cxn modelId="{F4B16660-3D77-46A7-8C52-C23506259094}" srcId="{BF231E06-66F7-4207-8D64-D8C206B13662}" destId="{3871B6B0-65D3-48DF-8134-F78C89C4EEC2}" srcOrd="1" destOrd="0" parTransId="{12E528FC-E964-417F-9ECC-9702231B83E0}" sibTransId="{CE837871-D40D-45D1-976F-9BCF756162C7}"/>
    <dgm:cxn modelId="{39FBEE9D-C4F6-486F-B83B-6BFD1B8BEF43}" type="presOf" srcId="{CF0C8542-3B53-4ACF-BDFA-129A75725FC4}" destId="{E8149043-2590-4729-8659-92F2664F0954}" srcOrd="0" destOrd="3" presId="urn:microsoft.com/office/officeart/2005/8/layout/hProcess4"/>
    <dgm:cxn modelId="{E9722897-781D-4591-A65B-20DC7CCA839E}" type="presOf" srcId="{BE644621-C278-4567-A27D-CC9E20B0E3A6}" destId="{E8149043-2590-4729-8659-92F2664F0954}" srcOrd="0" destOrd="4" presId="urn:microsoft.com/office/officeart/2005/8/layout/hProcess4"/>
    <dgm:cxn modelId="{A8A32ED4-6EB3-41CE-8A5A-538CA6F38BAD}" srcId="{EA5C21E6-7BEE-4BE6-A937-A5B732C01A44}" destId="{7F5A96EE-7BEA-4449-B4A6-9E2BAA7ED624}" srcOrd="1" destOrd="0" parTransId="{5D0FDB77-A5BE-4940-BF25-C6B8E0C959AF}" sibTransId="{4352979D-510F-4111-AD82-743550AC85C3}"/>
    <dgm:cxn modelId="{919FA1F2-2D6E-4D2C-A17E-8C44E3758AA4}" srcId="{2099CB2B-F399-40D3-BC36-131B0BD9BE60}" destId="{EC9061E6-E302-41D6-A914-75C702D782CD}" srcOrd="0" destOrd="0" parTransId="{7E349CAE-7219-4EED-95BD-6406DDD801EA}" sibTransId="{E4647111-44B5-402F-851F-AC66E02B442E}"/>
    <dgm:cxn modelId="{DD5E1893-73F9-49E9-82A3-37C696A28569}" srcId="{EA5C21E6-7BEE-4BE6-A937-A5B732C01A44}" destId="{118F53B0-1002-4EEF-8958-BA6FB3A1AD53}" srcOrd="0" destOrd="0" parTransId="{32B6FAFB-89EB-47D7-B78D-E1BF0AF3B79F}" sibTransId="{C82D4F2F-5C84-4452-954A-B4DF9C8DCA2E}"/>
    <dgm:cxn modelId="{1239570C-A510-4435-85F7-6E49A6DFE1B7}" type="presOf" srcId="{DC76B089-3B90-49F0-A16D-04CEF6D6E8FD}" destId="{CB5C3753-6100-42A7-AC52-6A455140A4B1}" srcOrd="0" destOrd="0" presId="urn:microsoft.com/office/officeart/2005/8/layout/hProcess4"/>
    <dgm:cxn modelId="{4BFEA2A2-0111-43A4-B26D-8540E44ADFF7}" srcId="{EA5C21E6-7BEE-4BE6-A937-A5B732C01A44}" destId="{2716CE84-B054-4F12-B54E-1EEAED5AED7C}" srcOrd="2" destOrd="0" parTransId="{3F0A8169-A0FA-4C28-81BC-7349AADD82C8}" sibTransId="{4203895E-6B72-4F13-98CC-A171C6180D37}"/>
    <dgm:cxn modelId="{AE9A8698-F11B-4E30-A18B-9D64CECA7B6F}" type="presOf" srcId="{CA9E884C-B005-4748-9F5D-2DE31603BEFE}" destId="{1169F1D8-2F59-4495-A6D3-70AFAAE01079}" srcOrd="0" destOrd="0" presId="urn:microsoft.com/office/officeart/2005/8/layout/hProcess4"/>
    <dgm:cxn modelId="{F3BFB973-DF2C-43F6-8903-C8DA11756C2D}" srcId="{1F1A7FAD-8780-4A35-B04F-191BEF1CB72E}" destId="{DC76B089-3B90-49F0-A16D-04CEF6D6E8FD}" srcOrd="1" destOrd="0" parTransId="{9D9218E7-F369-4A6B-B988-D9AD47333327}" sibTransId="{2213E0A9-81F2-4DD5-A4BB-9D641A0CE28F}"/>
    <dgm:cxn modelId="{51180321-3D5A-4687-96CE-41CCA66C29A5}" type="presOf" srcId="{0F3CB0E6-CA1B-42E4-9ABC-A2F178393DAF}" destId="{2A91DD18-2F67-4847-BB10-3F6F9EEFBBF4}" srcOrd="0" destOrd="3" presId="urn:microsoft.com/office/officeart/2005/8/layout/hProcess4"/>
    <dgm:cxn modelId="{0B071736-C3EE-4BFF-84EA-6E8FF14E04B8}" srcId="{1F1A7FAD-8780-4A35-B04F-191BEF1CB72E}" destId="{EA5C21E6-7BEE-4BE6-A937-A5B732C01A44}" srcOrd="3" destOrd="0" parTransId="{1F549EC8-35A3-4C8F-927E-9573ACD365A7}" sibTransId="{3445AED9-B997-4AB7-996B-6D20DCFA223A}"/>
    <dgm:cxn modelId="{DB277B19-321B-46CB-803E-1CA81E8662D7}" srcId="{DC76B089-3B90-49F0-A16D-04CEF6D6E8FD}" destId="{A0B4B1CC-71C0-48E3-AC93-1F8ADCFEEDF8}" srcOrd="1" destOrd="0" parTransId="{C4F9EBA4-884B-41FD-B2D2-586FEE7C79DA}" sibTransId="{6CE2C669-2C38-4BBF-9D98-8126081B738D}"/>
    <dgm:cxn modelId="{93DBC527-391C-413E-B25D-C34F9EC96555}" type="presOf" srcId="{7AF4EE95-59F5-4CD6-BE09-8353F46B852E}" destId="{99206064-26A2-4343-9570-3B3967426962}" srcOrd="1" destOrd="0" presId="urn:microsoft.com/office/officeart/2005/8/layout/hProcess4"/>
    <dgm:cxn modelId="{30820762-2017-4A10-8C48-31282858B227}" type="presOf" srcId="{118F53B0-1002-4EEF-8958-BA6FB3A1AD53}" destId="{AD29E2A8-7DA1-477B-B301-A0C18A8AF0C3}" srcOrd="0" destOrd="0" presId="urn:microsoft.com/office/officeart/2005/8/layout/hProcess4"/>
    <dgm:cxn modelId="{45B0EDB1-D345-4549-83EC-3596C48C2D6B}" type="presOf" srcId="{443E4D2C-575F-4171-A07A-48F22BFD5E23}" destId="{C064063B-317C-4BA6-95AB-F99A5EB58B0F}" srcOrd="1" destOrd="2" presId="urn:microsoft.com/office/officeart/2005/8/layout/hProcess4"/>
    <dgm:cxn modelId="{6729A67C-CECE-4499-8E07-6F91497EA9C4}" srcId="{2099CB2B-F399-40D3-BC36-131B0BD9BE60}" destId="{2B4F264D-CC1F-46F0-AE15-4E846363EBEC}" srcOrd="1" destOrd="0" parTransId="{31CBEDBB-72BD-4345-A615-401DE6AEFE1E}" sibTransId="{F0C90C7C-2975-46E7-9F97-1002F14538D5}"/>
    <dgm:cxn modelId="{B45741C0-6B86-417D-86E8-8B309068AF6C}" srcId="{BF231E06-66F7-4207-8D64-D8C206B13662}" destId="{8F03C89D-F4D4-4B9A-B5EF-6EC7BF6F568B}" srcOrd="0" destOrd="0" parTransId="{4F826504-B698-4E9A-AC38-01ABFD9511A8}" sibTransId="{33987869-413B-4D8B-94E3-632AA884BD82}"/>
    <dgm:cxn modelId="{2B594329-9131-4968-87B8-03BDE23C0E4A}" type="presOf" srcId="{7F5A96EE-7BEA-4449-B4A6-9E2BAA7ED624}" destId="{44B772A2-DA20-41A2-BCFD-BDB7AC09F5F8}" srcOrd="1" destOrd="1" presId="urn:microsoft.com/office/officeart/2005/8/layout/hProcess4"/>
    <dgm:cxn modelId="{BE2D3847-578C-4E16-98BC-B7B0EE6BABB7}" type="presOf" srcId="{0F3CB0E6-CA1B-42E4-9ABC-A2F178393DAF}" destId="{99206064-26A2-4343-9570-3B3967426962}" srcOrd="1" destOrd="3" presId="urn:microsoft.com/office/officeart/2005/8/layout/hProcess4"/>
    <dgm:cxn modelId="{E02A471C-59F0-4E2A-9A4A-B14666CD807A}" srcId="{DC76B089-3B90-49F0-A16D-04CEF6D6E8FD}" destId="{3996ECBA-3DC6-4A34-9D19-DD8141B37853}" srcOrd="4" destOrd="0" parTransId="{0ACDCA6C-091C-45F6-A210-601B494BE3DC}" sibTransId="{9C375352-6899-4DA3-889D-9173A1E0DA72}"/>
    <dgm:cxn modelId="{83DEF7D0-95BB-46B9-9842-053164667ADA}" type="presOf" srcId="{2099CB2B-F399-40D3-BC36-131B0BD9BE60}" destId="{8CDE92EF-D113-4B8B-9796-1FCAEB5EA11F}" srcOrd="0" destOrd="0" presId="urn:microsoft.com/office/officeart/2005/8/layout/hProcess4"/>
    <dgm:cxn modelId="{AE78CFA6-F2B2-494F-9A49-0D49C5C4DEF7}" type="presOf" srcId="{3871B6B0-65D3-48DF-8134-F78C89C4EEC2}" destId="{9722136C-55BB-4AD2-A158-66E3DC152B36}" srcOrd="0" destOrd="1" presId="urn:microsoft.com/office/officeart/2005/8/layout/hProcess4"/>
    <dgm:cxn modelId="{8E82688C-3305-431E-9193-0469A9BC9FDE}" srcId="{2099CB2B-F399-40D3-BC36-131B0BD9BE60}" destId="{443E4D2C-575F-4171-A07A-48F22BFD5E23}" srcOrd="2" destOrd="0" parTransId="{5FF7C25C-2C97-4D94-80FE-D2F3114D3114}" sibTransId="{98EE4BB2-D5D4-4CC6-A9E0-EC860FD3930D}"/>
    <dgm:cxn modelId="{EB79C6A8-AE0E-4AC3-AF22-2D7462C03550}" srcId="{1F1A7FAD-8780-4A35-B04F-191BEF1CB72E}" destId="{BF231E06-66F7-4207-8D64-D8C206B13662}" srcOrd="2" destOrd="0" parTransId="{E56DD076-9C46-42F9-B56C-D0CCB029FB2C}" sibTransId="{CA9E884C-B005-4748-9F5D-2DE31603BEFE}"/>
    <dgm:cxn modelId="{5C5D671F-89E6-4C04-9588-E399B360E6F8}" type="presOf" srcId="{118F53B0-1002-4EEF-8958-BA6FB3A1AD53}" destId="{44B772A2-DA20-41A2-BCFD-BDB7AC09F5F8}" srcOrd="1" destOrd="0" presId="urn:microsoft.com/office/officeart/2005/8/layout/hProcess4"/>
    <dgm:cxn modelId="{B47155A0-F6E5-4543-BB48-21F76D92C7D4}" type="presOf" srcId="{1F1A7FAD-8780-4A35-B04F-191BEF1CB72E}" destId="{28B0B31D-9B28-4D8B-9D47-0E1CD21BBA32}" srcOrd="0" destOrd="0" presId="urn:microsoft.com/office/officeart/2005/8/layout/hProcess4"/>
    <dgm:cxn modelId="{1B931E36-0A0B-4B3D-AF1B-09A708A1CF90}" srcId="{2099CB2B-F399-40D3-BC36-131B0BD9BE60}" destId="{CF0C8542-3B53-4ACF-BDFA-129A75725FC4}" srcOrd="3" destOrd="0" parTransId="{B7AAA3C3-EC64-40A2-985A-DD7CE35A14D1}" sibTransId="{B62DB7A5-5EFD-4CBD-A0E2-9B41DF3FCF95}"/>
    <dgm:cxn modelId="{CFA4D1D5-7B53-4B4D-9FAC-7BE532E4D5D0}" type="presOf" srcId="{A0B4B1CC-71C0-48E3-AC93-1F8ADCFEEDF8}" destId="{99206064-26A2-4343-9570-3B3967426962}" srcOrd="1" destOrd="1" presId="urn:microsoft.com/office/officeart/2005/8/layout/hProcess4"/>
    <dgm:cxn modelId="{8AEC42A2-20F6-4121-A835-C2969F0F3D61}" srcId="{2099CB2B-F399-40D3-BC36-131B0BD9BE60}" destId="{BE644621-C278-4567-A27D-CC9E20B0E3A6}" srcOrd="4" destOrd="0" parTransId="{359B41F9-D547-4F29-A83A-75DDE01477CE}" sibTransId="{F921B603-7675-4565-A2E6-061F20D35039}"/>
    <dgm:cxn modelId="{F92570A4-616D-407C-88AF-283541BF8E0C}" type="presOf" srcId="{EA5C21E6-7BEE-4BE6-A937-A5B732C01A44}" destId="{E640B86F-7174-48F2-AF09-C64629F48E7B}" srcOrd="0" destOrd="0" presId="urn:microsoft.com/office/officeart/2005/8/layout/hProcess4"/>
    <dgm:cxn modelId="{4241ADEF-867B-4047-8BBE-1C35D3C40830}" type="presOf" srcId="{A36AE3CB-CE57-4029-9662-FED45266D3A3}" destId="{99206064-26A2-4343-9570-3B3967426962}" srcOrd="1" destOrd="2" presId="urn:microsoft.com/office/officeart/2005/8/layout/hProcess4"/>
    <dgm:cxn modelId="{CAE5CBC4-0DDE-42A0-B243-0D001411B216}" type="presOf" srcId="{2716CE84-B054-4F12-B54E-1EEAED5AED7C}" destId="{AD29E2A8-7DA1-477B-B301-A0C18A8AF0C3}" srcOrd="0" destOrd="2" presId="urn:microsoft.com/office/officeart/2005/8/layout/hProcess4"/>
    <dgm:cxn modelId="{036735BF-D478-4996-9D5B-6194B63EC0B7}" srcId="{EA5C21E6-7BEE-4BE6-A937-A5B732C01A44}" destId="{EBF3289E-BADE-4922-99DC-046BCF8EDA8B}" srcOrd="3" destOrd="0" parTransId="{D497DE40-3B7B-4C0C-BF4C-1853D6104ADE}" sibTransId="{D82C9B02-D779-4451-A220-A18DAFC3B71F}"/>
    <dgm:cxn modelId="{720B0B24-42A7-4570-9EA7-AE13795A4C6A}" type="presOf" srcId="{8F03C89D-F4D4-4B9A-B5EF-6EC7BF6F568B}" destId="{B55A0AB4-0463-481C-A924-4478E1DD620E}" srcOrd="1" destOrd="0" presId="urn:microsoft.com/office/officeart/2005/8/layout/hProcess4"/>
    <dgm:cxn modelId="{2965B2DD-AC0B-4112-AA7B-6867F7A5CA36}" type="presOf" srcId="{3996ECBA-3DC6-4A34-9D19-DD8141B37853}" destId="{99206064-26A2-4343-9570-3B3967426962}" srcOrd="1" destOrd="4" presId="urn:microsoft.com/office/officeart/2005/8/layout/hProcess4"/>
    <dgm:cxn modelId="{6E493165-2120-4D78-9A83-D93C6AE47799}" srcId="{DC76B089-3B90-49F0-A16D-04CEF6D6E8FD}" destId="{7AF4EE95-59F5-4CD6-BE09-8353F46B852E}" srcOrd="0" destOrd="0" parTransId="{05C9F83E-46A4-4B21-A31B-D154680DE936}" sibTransId="{AEB5861B-EC3C-4168-AF91-617C3B8F66D7}"/>
    <dgm:cxn modelId="{1BB18FAF-13BE-455C-A24B-E904E034ADA5}" srcId="{DC76B089-3B90-49F0-A16D-04CEF6D6E8FD}" destId="{0F3CB0E6-CA1B-42E4-9ABC-A2F178393DAF}" srcOrd="3" destOrd="0" parTransId="{C4D7CEC3-777C-4CCC-AF3D-6A97CAECE7B0}" sibTransId="{A7A9ACE9-875F-4C6E-A8B3-17B5DEF1768B}"/>
    <dgm:cxn modelId="{398A4DEA-33B2-4735-B416-D0237EF52D8D}" type="presOf" srcId="{3996ECBA-3DC6-4A34-9D19-DD8141B37853}" destId="{2A91DD18-2F67-4847-BB10-3F6F9EEFBBF4}" srcOrd="0" destOrd="4" presId="urn:microsoft.com/office/officeart/2005/8/layout/hProcess4"/>
    <dgm:cxn modelId="{4665B13D-DBA2-4B29-A9E2-66E9040416D0}" type="presOf" srcId="{443E4D2C-575F-4171-A07A-48F22BFD5E23}" destId="{E8149043-2590-4729-8659-92F2664F0954}" srcOrd="0" destOrd="2" presId="urn:microsoft.com/office/officeart/2005/8/layout/hProcess4"/>
    <dgm:cxn modelId="{E739F8CB-D7ED-4958-8C76-63937F1A8A80}" type="presOf" srcId="{EBF3289E-BADE-4922-99DC-046BCF8EDA8B}" destId="{44B772A2-DA20-41A2-BCFD-BDB7AC09F5F8}" srcOrd="1" destOrd="3" presId="urn:microsoft.com/office/officeart/2005/8/layout/hProcess4"/>
    <dgm:cxn modelId="{CD56A936-8052-498A-B477-E292ADEF04DD}" type="presOf" srcId="{8F03C89D-F4D4-4B9A-B5EF-6EC7BF6F568B}" destId="{9722136C-55BB-4AD2-A158-66E3DC152B36}" srcOrd="0" destOrd="0" presId="urn:microsoft.com/office/officeart/2005/8/layout/hProcess4"/>
    <dgm:cxn modelId="{7E5010D3-F6D6-40D8-94B5-875215A22C2F}" type="presOf" srcId="{3871B6B0-65D3-48DF-8134-F78C89C4EEC2}" destId="{B55A0AB4-0463-481C-A924-4478E1DD620E}" srcOrd="1" destOrd="1" presId="urn:microsoft.com/office/officeart/2005/8/layout/hProcess4"/>
    <dgm:cxn modelId="{A7D9A2F0-788B-463B-B524-970C691CAB9D}" type="presOf" srcId="{EC9061E6-E302-41D6-A914-75C702D782CD}" destId="{C064063B-317C-4BA6-95AB-F99A5EB58B0F}" srcOrd="1" destOrd="0" presId="urn:microsoft.com/office/officeart/2005/8/layout/hProcess4"/>
    <dgm:cxn modelId="{5456B756-D4A7-409C-93A2-E60B799CC6DA}" type="presOf" srcId="{EBF3289E-BADE-4922-99DC-046BCF8EDA8B}" destId="{AD29E2A8-7DA1-477B-B301-A0C18A8AF0C3}" srcOrd="0" destOrd="3" presId="urn:microsoft.com/office/officeart/2005/8/layout/hProcess4"/>
    <dgm:cxn modelId="{5EC96500-5450-4134-BD7B-265A3FD53486}" type="presOf" srcId="{EC9061E6-E302-41D6-A914-75C702D782CD}" destId="{E8149043-2590-4729-8659-92F2664F0954}" srcOrd="0" destOrd="0" presId="urn:microsoft.com/office/officeart/2005/8/layout/hProcess4"/>
    <dgm:cxn modelId="{4FE2E7D6-84A6-4CEE-8905-09AF38F3FB44}" type="presOf" srcId="{BF231E06-66F7-4207-8D64-D8C206B13662}" destId="{2279E20F-EBFE-4F2A-8B46-2001CB0143CB}" srcOrd="0" destOrd="0" presId="urn:microsoft.com/office/officeart/2005/8/layout/hProcess4"/>
    <dgm:cxn modelId="{921E01F4-843F-4C92-B0C9-119C3AB97A20}" type="presParOf" srcId="{28B0B31D-9B28-4D8B-9D47-0E1CD21BBA32}" destId="{CD4EBBE8-9800-4C69-BAEB-AD86AAAD4079}" srcOrd="0" destOrd="0" presId="urn:microsoft.com/office/officeart/2005/8/layout/hProcess4"/>
    <dgm:cxn modelId="{16EB84CF-3824-43F7-A8B9-EC962C624177}" type="presParOf" srcId="{28B0B31D-9B28-4D8B-9D47-0E1CD21BBA32}" destId="{56BB491D-A9FC-4012-9828-223070C9433A}" srcOrd="1" destOrd="0" presId="urn:microsoft.com/office/officeart/2005/8/layout/hProcess4"/>
    <dgm:cxn modelId="{8BD6641E-052A-4A10-B757-6AA82040550A}" type="presParOf" srcId="{28B0B31D-9B28-4D8B-9D47-0E1CD21BBA32}" destId="{8A6A6905-A9AB-4C96-A616-CE781E6FD8FD}" srcOrd="2" destOrd="0" presId="urn:microsoft.com/office/officeart/2005/8/layout/hProcess4"/>
    <dgm:cxn modelId="{2A57DEA2-0B2B-4E9C-96BE-D195255E4C02}" type="presParOf" srcId="{8A6A6905-A9AB-4C96-A616-CE781E6FD8FD}" destId="{2D3F5A16-0547-46A4-86B8-330387628648}" srcOrd="0" destOrd="0" presId="urn:microsoft.com/office/officeart/2005/8/layout/hProcess4"/>
    <dgm:cxn modelId="{5095443E-E592-46D5-9AF7-3ED3511FC717}" type="presParOf" srcId="{2D3F5A16-0547-46A4-86B8-330387628648}" destId="{69BD4475-0D23-4159-8C36-5D9FAAC4FE27}" srcOrd="0" destOrd="0" presId="urn:microsoft.com/office/officeart/2005/8/layout/hProcess4"/>
    <dgm:cxn modelId="{04D0032F-B40E-41DE-B7DA-DE015ECD1D56}" type="presParOf" srcId="{2D3F5A16-0547-46A4-86B8-330387628648}" destId="{E8149043-2590-4729-8659-92F2664F0954}" srcOrd="1" destOrd="0" presId="urn:microsoft.com/office/officeart/2005/8/layout/hProcess4"/>
    <dgm:cxn modelId="{328529F4-6DE5-4E17-9202-BCB6BF6A1B6A}" type="presParOf" srcId="{2D3F5A16-0547-46A4-86B8-330387628648}" destId="{C064063B-317C-4BA6-95AB-F99A5EB58B0F}" srcOrd="2" destOrd="0" presId="urn:microsoft.com/office/officeart/2005/8/layout/hProcess4"/>
    <dgm:cxn modelId="{A5CE025B-EDE2-4AAA-8807-4A0D25904A32}" type="presParOf" srcId="{2D3F5A16-0547-46A4-86B8-330387628648}" destId="{8CDE92EF-D113-4B8B-9796-1FCAEB5EA11F}" srcOrd="3" destOrd="0" presId="urn:microsoft.com/office/officeart/2005/8/layout/hProcess4"/>
    <dgm:cxn modelId="{E714754E-228E-4F56-B033-F712C6E3CF00}" type="presParOf" srcId="{2D3F5A16-0547-46A4-86B8-330387628648}" destId="{B04348E8-D60F-489E-BFFA-D83D903DF680}" srcOrd="4" destOrd="0" presId="urn:microsoft.com/office/officeart/2005/8/layout/hProcess4"/>
    <dgm:cxn modelId="{2E93814A-70D5-4EA9-95CB-C95564E11A29}" type="presParOf" srcId="{8A6A6905-A9AB-4C96-A616-CE781E6FD8FD}" destId="{86E96E69-CDFD-4A38-BB1C-F4D88D5CE687}" srcOrd="1" destOrd="0" presId="urn:microsoft.com/office/officeart/2005/8/layout/hProcess4"/>
    <dgm:cxn modelId="{28676B30-9BFC-46ED-BD2A-4B485B3D7D13}" type="presParOf" srcId="{8A6A6905-A9AB-4C96-A616-CE781E6FD8FD}" destId="{606EFD1C-27C4-46C5-924F-BCF1B6EABCF3}" srcOrd="2" destOrd="0" presId="urn:microsoft.com/office/officeart/2005/8/layout/hProcess4"/>
    <dgm:cxn modelId="{1C5BEBE9-1AEA-49B2-B1AE-A2501364FC9E}" type="presParOf" srcId="{606EFD1C-27C4-46C5-924F-BCF1B6EABCF3}" destId="{096C97DB-980A-4B3C-A46A-10C90917C75D}" srcOrd="0" destOrd="0" presId="urn:microsoft.com/office/officeart/2005/8/layout/hProcess4"/>
    <dgm:cxn modelId="{A0C115D3-D40C-469E-9728-297C305EF9B4}" type="presParOf" srcId="{606EFD1C-27C4-46C5-924F-BCF1B6EABCF3}" destId="{2A91DD18-2F67-4847-BB10-3F6F9EEFBBF4}" srcOrd="1" destOrd="0" presId="urn:microsoft.com/office/officeart/2005/8/layout/hProcess4"/>
    <dgm:cxn modelId="{74DC6106-B8BC-45F2-8CD5-BD16BA2B9082}" type="presParOf" srcId="{606EFD1C-27C4-46C5-924F-BCF1B6EABCF3}" destId="{99206064-26A2-4343-9570-3B3967426962}" srcOrd="2" destOrd="0" presId="urn:microsoft.com/office/officeart/2005/8/layout/hProcess4"/>
    <dgm:cxn modelId="{52C4225C-5898-47CE-809C-9E45A83EF71C}" type="presParOf" srcId="{606EFD1C-27C4-46C5-924F-BCF1B6EABCF3}" destId="{CB5C3753-6100-42A7-AC52-6A455140A4B1}" srcOrd="3" destOrd="0" presId="urn:microsoft.com/office/officeart/2005/8/layout/hProcess4"/>
    <dgm:cxn modelId="{A84A76EC-DED4-4DBB-9C4C-E778D26DC7C6}" type="presParOf" srcId="{606EFD1C-27C4-46C5-924F-BCF1B6EABCF3}" destId="{B9091040-805B-4279-B668-6E2C3E467C47}" srcOrd="4" destOrd="0" presId="urn:microsoft.com/office/officeart/2005/8/layout/hProcess4"/>
    <dgm:cxn modelId="{19C1412D-9AC5-48EE-AC89-CFFD75B1C55E}" type="presParOf" srcId="{8A6A6905-A9AB-4C96-A616-CE781E6FD8FD}" destId="{364D5CB9-938B-4652-A631-AA232C8ADCF8}" srcOrd="3" destOrd="0" presId="urn:microsoft.com/office/officeart/2005/8/layout/hProcess4"/>
    <dgm:cxn modelId="{199FD679-0694-425B-B329-1DA64D2CB8AF}" type="presParOf" srcId="{8A6A6905-A9AB-4C96-A616-CE781E6FD8FD}" destId="{59F60295-B41C-4D4A-911D-E5C8121B5BD0}" srcOrd="4" destOrd="0" presId="urn:microsoft.com/office/officeart/2005/8/layout/hProcess4"/>
    <dgm:cxn modelId="{05D41595-66C9-404E-92DD-58425CDF6BC0}" type="presParOf" srcId="{59F60295-B41C-4D4A-911D-E5C8121B5BD0}" destId="{EDAAF712-278B-45C7-A50C-A4D28C88381D}" srcOrd="0" destOrd="0" presId="urn:microsoft.com/office/officeart/2005/8/layout/hProcess4"/>
    <dgm:cxn modelId="{8BDD0F2F-F2A4-4AE9-B979-6E64E45A59C2}" type="presParOf" srcId="{59F60295-B41C-4D4A-911D-E5C8121B5BD0}" destId="{9722136C-55BB-4AD2-A158-66E3DC152B36}" srcOrd="1" destOrd="0" presId="urn:microsoft.com/office/officeart/2005/8/layout/hProcess4"/>
    <dgm:cxn modelId="{11CC6BB3-58BE-4596-BB23-7343F1831238}" type="presParOf" srcId="{59F60295-B41C-4D4A-911D-E5C8121B5BD0}" destId="{B55A0AB4-0463-481C-A924-4478E1DD620E}" srcOrd="2" destOrd="0" presId="urn:microsoft.com/office/officeart/2005/8/layout/hProcess4"/>
    <dgm:cxn modelId="{FC2863C9-6DAB-46BC-9532-747DC5CE4130}" type="presParOf" srcId="{59F60295-B41C-4D4A-911D-E5C8121B5BD0}" destId="{2279E20F-EBFE-4F2A-8B46-2001CB0143CB}" srcOrd="3" destOrd="0" presId="urn:microsoft.com/office/officeart/2005/8/layout/hProcess4"/>
    <dgm:cxn modelId="{0A665457-1625-48D4-A31A-21B877CB3F83}" type="presParOf" srcId="{59F60295-B41C-4D4A-911D-E5C8121B5BD0}" destId="{EB683D2D-0629-4A9C-BC0C-1B1EFE25D1D0}" srcOrd="4" destOrd="0" presId="urn:microsoft.com/office/officeart/2005/8/layout/hProcess4"/>
    <dgm:cxn modelId="{BD8BE63E-569F-40EB-A41F-C5E082FF7A4C}" type="presParOf" srcId="{8A6A6905-A9AB-4C96-A616-CE781E6FD8FD}" destId="{1169F1D8-2F59-4495-A6D3-70AFAAE01079}" srcOrd="5" destOrd="0" presId="urn:microsoft.com/office/officeart/2005/8/layout/hProcess4"/>
    <dgm:cxn modelId="{85B55835-583B-4041-8433-39A65ACCC4EA}" type="presParOf" srcId="{8A6A6905-A9AB-4C96-A616-CE781E6FD8FD}" destId="{9153D78A-2CF7-4A78-8769-41300A3928CA}" srcOrd="6" destOrd="0" presId="urn:microsoft.com/office/officeart/2005/8/layout/hProcess4"/>
    <dgm:cxn modelId="{E6AEC982-4E5E-4C20-8310-7232CC502589}" type="presParOf" srcId="{9153D78A-2CF7-4A78-8769-41300A3928CA}" destId="{DC141A62-B156-4F6F-9189-8F74B1D9E98B}" srcOrd="0" destOrd="0" presId="urn:microsoft.com/office/officeart/2005/8/layout/hProcess4"/>
    <dgm:cxn modelId="{88645BD9-4777-4FBD-9059-D12D557E389B}" type="presParOf" srcId="{9153D78A-2CF7-4A78-8769-41300A3928CA}" destId="{AD29E2A8-7DA1-477B-B301-A0C18A8AF0C3}" srcOrd="1" destOrd="0" presId="urn:microsoft.com/office/officeart/2005/8/layout/hProcess4"/>
    <dgm:cxn modelId="{D165FC19-95A8-48D9-B49E-4D31B185034F}" type="presParOf" srcId="{9153D78A-2CF7-4A78-8769-41300A3928CA}" destId="{44B772A2-DA20-41A2-BCFD-BDB7AC09F5F8}" srcOrd="2" destOrd="0" presId="urn:microsoft.com/office/officeart/2005/8/layout/hProcess4"/>
    <dgm:cxn modelId="{947EC7A4-59E1-4665-BDF0-01CC04C26611}" type="presParOf" srcId="{9153D78A-2CF7-4A78-8769-41300A3928CA}" destId="{E640B86F-7174-48F2-AF09-C64629F48E7B}" srcOrd="3" destOrd="0" presId="urn:microsoft.com/office/officeart/2005/8/layout/hProcess4"/>
    <dgm:cxn modelId="{1283E94D-635A-4183-8621-A31A13104806}" type="presParOf" srcId="{9153D78A-2CF7-4A78-8769-41300A3928CA}" destId="{4AE62DD5-2BA0-46B8-922A-07BF360CA8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49043-2590-4729-8659-92F2664F0954}">
      <dsp:nvSpPr>
        <dsp:cNvPr id="0" name=""/>
        <dsp:cNvSpPr/>
      </dsp:nvSpPr>
      <dsp:spPr>
        <a:xfrm>
          <a:off x="3867" y="992584"/>
          <a:ext cx="1619800" cy="1589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Nghe 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Nhìn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Chạm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Ngửi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Nếm</a:t>
          </a:r>
          <a:endParaRPr lang="en-US" sz="1600" kern="1200" dirty="0"/>
        </a:p>
      </dsp:txBody>
      <dsp:txXfrm>
        <a:off x="40436" y="1029153"/>
        <a:ext cx="1546662" cy="1175420"/>
      </dsp:txXfrm>
    </dsp:sp>
    <dsp:sp modelId="{86E96E69-CDFD-4A38-BB1C-F4D88D5CE687}">
      <dsp:nvSpPr>
        <dsp:cNvPr id="0" name=""/>
        <dsp:cNvSpPr/>
      </dsp:nvSpPr>
      <dsp:spPr>
        <a:xfrm>
          <a:off x="944924" y="1659936"/>
          <a:ext cx="1934916" cy="1934916"/>
        </a:xfrm>
        <a:prstGeom prst="leftCircularArrow">
          <a:avLst>
            <a:gd name="adj1" fmla="val 3168"/>
            <a:gd name="adj2" fmla="val 389993"/>
            <a:gd name="adj3" fmla="val 2553471"/>
            <a:gd name="adj4" fmla="val 9412457"/>
            <a:gd name="adj5" fmla="val 3696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DE92EF-D113-4B8B-9796-1FCAEB5EA11F}">
      <dsp:nvSpPr>
        <dsp:cNvPr id="0" name=""/>
        <dsp:cNvSpPr/>
      </dsp:nvSpPr>
      <dsp:spPr>
        <a:xfrm>
          <a:off x="277498" y="2408713"/>
          <a:ext cx="1612471" cy="57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THU THẬP THÔNG TIN</a:t>
          </a:r>
          <a:endParaRPr lang="en-US" sz="2000" b="1" kern="1200" dirty="0"/>
        </a:p>
      </dsp:txBody>
      <dsp:txXfrm>
        <a:off x="294268" y="2425483"/>
        <a:ext cx="1578931" cy="539029"/>
      </dsp:txXfrm>
    </dsp:sp>
    <dsp:sp modelId="{2A91DD18-2F67-4847-BB10-3F6F9EEFBBF4}">
      <dsp:nvSpPr>
        <dsp:cNvPr id="0" name=""/>
        <dsp:cNvSpPr/>
      </dsp:nvSpPr>
      <dsp:spPr>
        <a:xfrm>
          <a:off x="2181868" y="1304352"/>
          <a:ext cx="1619800" cy="1791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203838"/>
              <a:satOff val="-20593"/>
              <a:lumOff val="1398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Thống kê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Suy luận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Phân tích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So sánh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Giải thích</a:t>
          </a:r>
          <a:endParaRPr lang="en-US" sz="1600" kern="1200" dirty="0"/>
        </a:p>
      </dsp:txBody>
      <dsp:txXfrm>
        <a:off x="2223101" y="1729528"/>
        <a:ext cx="1537334" cy="1325323"/>
      </dsp:txXfrm>
    </dsp:sp>
    <dsp:sp modelId="{364D5CB9-938B-4652-A631-AA232C8ADCF8}">
      <dsp:nvSpPr>
        <dsp:cNvPr id="0" name=""/>
        <dsp:cNvSpPr/>
      </dsp:nvSpPr>
      <dsp:spPr>
        <a:xfrm>
          <a:off x="3061172" y="484016"/>
          <a:ext cx="2187536" cy="2187536"/>
        </a:xfrm>
        <a:prstGeom prst="circularArrow">
          <a:avLst>
            <a:gd name="adj1" fmla="val 2802"/>
            <a:gd name="adj2" fmla="val 342003"/>
            <a:gd name="adj3" fmla="val 19483524"/>
            <a:gd name="adj4" fmla="val 12576548"/>
            <a:gd name="adj5" fmla="val 3269"/>
          </a:avLst>
        </a:prstGeom>
        <a:gradFill rotWithShape="0">
          <a:gsLst>
            <a:gs pos="0">
              <a:schemeClr val="accent4">
                <a:shade val="90000"/>
                <a:hueOff val="305721"/>
                <a:satOff val="-30443"/>
                <a:lumOff val="20338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305721"/>
                <a:satOff val="-30443"/>
                <a:lumOff val="20338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305721"/>
                <a:satOff val="-30443"/>
                <a:lumOff val="203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5C3753-6100-42A7-AC52-6A455140A4B1}">
      <dsp:nvSpPr>
        <dsp:cNvPr id="0" name=""/>
        <dsp:cNvSpPr/>
      </dsp:nvSpPr>
      <dsp:spPr>
        <a:xfrm>
          <a:off x="2405840" y="1070185"/>
          <a:ext cx="1711790" cy="57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203838"/>
                <a:satOff val="-20593"/>
                <a:lumOff val="1398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203838"/>
                <a:satOff val="-20593"/>
                <a:lumOff val="1398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203838"/>
                <a:satOff val="-20593"/>
                <a:lumOff val="13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BIẾN ĐỔI THÔNG TIN</a:t>
          </a:r>
          <a:endParaRPr lang="en-US" sz="2000" b="1" kern="1200" dirty="0"/>
        </a:p>
      </dsp:txBody>
      <dsp:txXfrm>
        <a:off x="2422610" y="1086955"/>
        <a:ext cx="1678250" cy="539029"/>
      </dsp:txXfrm>
    </dsp:sp>
    <dsp:sp modelId="{9722136C-55BB-4AD2-A158-66E3DC152B36}">
      <dsp:nvSpPr>
        <dsp:cNvPr id="0" name=""/>
        <dsp:cNvSpPr/>
      </dsp:nvSpPr>
      <dsp:spPr>
        <a:xfrm>
          <a:off x="4409529" y="1206815"/>
          <a:ext cx="1619800" cy="16407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407675"/>
              <a:satOff val="-41186"/>
              <a:lumOff val="279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Ghi nhớ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Ghi chép</a:t>
          </a:r>
          <a:endParaRPr lang="en-US" sz="1600" kern="1200" dirty="0"/>
        </a:p>
      </dsp:txBody>
      <dsp:txXfrm>
        <a:off x="4447287" y="1244573"/>
        <a:ext cx="1544284" cy="1213634"/>
      </dsp:txXfrm>
    </dsp:sp>
    <dsp:sp modelId="{1169F1D8-2F59-4495-A6D3-70AFAAE01079}">
      <dsp:nvSpPr>
        <dsp:cNvPr id="0" name=""/>
        <dsp:cNvSpPr/>
      </dsp:nvSpPr>
      <dsp:spPr>
        <a:xfrm>
          <a:off x="5330853" y="1475398"/>
          <a:ext cx="2166286" cy="2166286"/>
        </a:xfrm>
        <a:prstGeom prst="leftCircularArrow">
          <a:avLst>
            <a:gd name="adj1" fmla="val 2830"/>
            <a:gd name="adj2" fmla="val 345580"/>
            <a:gd name="adj3" fmla="val 2421797"/>
            <a:gd name="adj4" fmla="val 9325196"/>
            <a:gd name="adj5" fmla="val 3301"/>
          </a:avLst>
        </a:prstGeom>
        <a:gradFill rotWithShape="0">
          <a:gsLst>
            <a:gs pos="0">
              <a:schemeClr val="accent4">
                <a:shade val="90000"/>
                <a:hueOff val="611442"/>
                <a:satOff val="-60886"/>
                <a:lumOff val="40676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611442"/>
                <a:satOff val="-60886"/>
                <a:lumOff val="40676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611442"/>
                <a:satOff val="-60886"/>
                <a:lumOff val="406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79E20F-EBFE-4F2A-8B46-2001CB0143CB}">
      <dsp:nvSpPr>
        <dsp:cNvPr id="0" name=""/>
        <dsp:cNvSpPr/>
      </dsp:nvSpPr>
      <dsp:spPr>
        <a:xfrm>
          <a:off x="4662333" y="2408897"/>
          <a:ext cx="1654125" cy="57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407675"/>
                <a:satOff val="-41186"/>
                <a:lumOff val="2797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407675"/>
                <a:satOff val="-41186"/>
                <a:lumOff val="2797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407675"/>
                <a:satOff val="-41186"/>
                <a:lumOff val="279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LƯU TRỮ THÔNG TIN</a:t>
          </a:r>
          <a:endParaRPr lang="en-US" sz="2000" b="1" kern="1200" dirty="0"/>
        </a:p>
      </dsp:txBody>
      <dsp:txXfrm>
        <a:off x="4679103" y="2425667"/>
        <a:ext cx="1620585" cy="539029"/>
      </dsp:txXfrm>
    </dsp:sp>
    <dsp:sp modelId="{AD29E2A8-7DA1-477B-B301-A0C18A8AF0C3}">
      <dsp:nvSpPr>
        <dsp:cNvPr id="0" name=""/>
        <dsp:cNvSpPr/>
      </dsp:nvSpPr>
      <dsp:spPr>
        <a:xfrm>
          <a:off x="6685022" y="1265266"/>
          <a:ext cx="1833614" cy="1825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611513"/>
              <a:satOff val="-61779"/>
              <a:lumOff val="419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Chia sẻ với người khác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Hành vi của con người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Thuyết trình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Kể lại sự việc</a:t>
          </a:r>
          <a:endParaRPr lang="en-US" sz="1400" kern="1200" dirty="0"/>
        </a:p>
      </dsp:txBody>
      <dsp:txXfrm>
        <a:off x="6727038" y="1698522"/>
        <a:ext cx="1749582" cy="1350514"/>
      </dsp:txXfrm>
    </dsp:sp>
    <dsp:sp modelId="{E640B86F-7174-48F2-AF09-C64629F48E7B}">
      <dsp:nvSpPr>
        <dsp:cNvPr id="0" name=""/>
        <dsp:cNvSpPr/>
      </dsp:nvSpPr>
      <dsp:spPr>
        <a:xfrm>
          <a:off x="6917674" y="1070063"/>
          <a:ext cx="1754913" cy="5725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611513"/>
                <a:satOff val="-61779"/>
                <a:lumOff val="4196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611513"/>
                <a:satOff val="-61779"/>
                <a:lumOff val="4196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611513"/>
                <a:satOff val="-61779"/>
                <a:lumOff val="419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TRUYỀN TẢI THÔNG TIN</a:t>
          </a:r>
          <a:endParaRPr lang="en-US" sz="2000" b="1" kern="1200" dirty="0"/>
        </a:p>
      </dsp:txBody>
      <dsp:txXfrm>
        <a:off x="6934444" y="1086833"/>
        <a:ext cx="1721373" cy="53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48E98-4F9C-4F01-A2E4-36C3243D25F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79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A23211-66F3-4E52-BE2E-D8A9E8DA1D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30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8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A23211-66F3-4E52-BE2E-D8A9E8DA1D06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6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3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AA98F-6474-4A59-A3C8-82662F36626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6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21462-D095-4E59-A8AC-4FBA96965A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0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721462-D095-4E59-A8AC-4FBA96965A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1D2CDEE-B44F-40D0-A94B-71A458232A0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42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1257EB9-0E1B-4384-A04B-006BE92E21A6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20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/>
            </a:lvl1pPr>
            <a:lvl2pPr marL="342991" indent="0">
              <a:buNone/>
              <a:defRPr sz="1500"/>
            </a:lvl2pPr>
            <a:lvl3pPr marL="685983" indent="0">
              <a:buNone/>
              <a:defRPr sz="1350"/>
            </a:lvl3pPr>
            <a:lvl4pPr marL="1028974" indent="0">
              <a:buNone/>
              <a:defRPr sz="1200"/>
            </a:lvl4pPr>
            <a:lvl5pPr marL="1371966" indent="0">
              <a:buNone/>
              <a:defRPr sz="1200"/>
            </a:lvl5pPr>
            <a:lvl6pPr marL="1714957" indent="0">
              <a:buNone/>
              <a:defRPr sz="1200"/>
            </a:lvl6pPr>
            <a:lvl7pPr marL="2057949" indent="0">
              <a:buNone/>
              <a:defRPr sz="1200"/>
            </a:lvl7pPr>
            <a:lvl8pPr marL="2400940" indent="0">
              <a:buNone/>
              <a:defRPr sz="1200"/>
            </a:lvl8pPr>
            <a:lvl9pPr marL="2743932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D7D8E925-3072-4103-A984-60049798CBE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9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86BDAFB1-17C0-4101-A698-C4F48E3BF68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4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929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1261"/>
            <a:ext cx="3868737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9386"/>
            <a:ext cx="3868737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788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788" cy="27642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9905B381-3D88-4064-A967-3A975BDE3A4C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96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C08A34DC-4DD5-41C1-A161-69E979DF2560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17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3BB545AD-A82C-4FB7-A1EF-4E8FA743B04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41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3006"/>
            <a:ext cx="2949575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798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526"/>
            <a:ext cx="2949575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7665D65C-FF09-4549-87D6-C2EB0777F7E1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35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3006"/>
            <a:ext cx="2949575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798"/>
            <a:ext cx="4629150" cy="3656347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526"/>
            <a:ext cx="2949575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5988B10-A9BD-4E63-BE82-AA3FB014E01B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23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A973BB44-E0D1-485D-ABCD-660D61974E85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73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07F88807-791C-4860-9AE9-CA8C38FD4D5E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81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/>
            </a:lvl1pPr>
            <a:lvl2pPr marL="342991" indent="0" algn="ctr">
              <a:buNone/>
              <a:defRPr/>
            </a:lvl2pPr>
            <a:lvl3pPr marL="685983" indent="0" algn="ctr">
              <a:buNone/>
              <a:defRPr/>
            </a:lvl3pPr>
            <a:lvl4pPr marL="1028974" indent="0" algn="ctr">
              <a:buNone/>
              <a:defRPr/>
            </a:lvl4pPr>
            <a:lvl5pPr marL="1371966" indent="0" algn="ctr">
              <a:buNone/>
              <a:defRPr/>
            </a:lvl5pPr>
            <a:lvl6pPr marL="1714957" indent="0" algn="ctr">
              <a:buNone/>
              <a:defRPr/>
            </a:lvl6pPr>
            <a:lvl7pPr marL="2057949" indent="0" algn="ctr">
              <a:buNone/>
              <a:defRPr/>
            </a:lvl7pPr>
            <a:lvl8pPr marL="2400940" indent="0" algn="ctr">
              <a:buNone/>
              <a:defRPr/>
            </a:lvl8pPr>
            <a:lvl9pPr marL="274393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D484CBEF-5A2F-4909-955A-B6604E269FE6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9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9E554A5D-019E-46DC-A3FD-D6A51D3C0A31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2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3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91" indent="0">
              <a:buNone/>
              <a:defRPr sz="1350"/>
            </a:lvl2pPr>
            <a:lvl3pPr marL="685983" indent="0">
              <a:buNone/>
              <a:defRPr sz="1200"/>
            </a:lvl3pPr>
            <a:lvl4pPr marL="1028974" indent="0">
              <a:buNone/>
              <a:defRPr sz="1050"/>
            </a:lvl4pPr>
            <a:lvl5pPr marL="1371966" indent="0">
              <a:buNone/>
              <a:defRPr sz="1050"/>
            </a:lvl5pPr>
            <a:lvl6pPr marL="1714957" indent="0">
              <a:buNone/>
              <a:defRPr sz="1050"/>
            </a:lvl6pPr>
            <a:lvl7pPr marL="2057949" indent="0">
              <a:buNone/>
              <a:defRPr sz="1050"/>
            </a:lvl7pPr>
            <a:lvl8pPr marL="2400940" indent="0">
              <a:buNone/>
              <a:defRPr sz="1050"/>
            </a:lvl8pPr>
            <a:lvl9pPr marL="2743932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E067E300-5832-4751-9F04-5096FF7FF125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99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3566EF69-852C-47BE-9E2A-AEC41692C045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83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56281DFA-11BA-4896-A5CF-73FE46FF30BA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1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0331A14F-5469-46EC-B5A1-8B3F7E5D6C07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13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CD714602-C21D-4170-90AF-61DCC92D4220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29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93A5A29E-FF40-487C-AB3C-655DA82BE771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69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0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2F8419E5-13F5-41A0-BBB9-A4A27D23242E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84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D39AAD97-C4DE-43E1-B935-97C417E3D80A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55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E352D9EF-58FF-4632-9EAF-5D13FD5F096D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4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12C2390-52E8-4565-956E-601D085DAC1F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8354F81-B5C0-4468-A639-C6473D688B4E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0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89C76A2-D200-4290-BF40-8E15CA0596A3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6C9AC9B-9BF8-4B8A-8FF4-16C5C02ECE3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00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700"/>
            <a:ext cx="7886700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3161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668AC82-3240-4E7D-B3EC-B2863BA3D679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235547F-4F0A-4D8B-8179-141912DD942D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49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18C3FE-701C-4AD0-AF85-2C9C2A4A4FFD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A5BF29B-E299-4470-AE38-781C224C0DB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53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30"/>
            <a:ext cx="7886700" cy="9944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9386"/>
            <a:ext cx="3887391" cy="27642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CF5DBDB-78C4-4D41-A9B0-12154163D511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02C58C92-F97C-46D4-A885-02A127D8DC8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97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B56B2239-8CC0-4F0E-9021-DABBB93AB185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E03553C6-10EA-4608-8D77-FD516F221D94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250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C7785FA0-7831-48F8-B8F5-A4F02B557358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18A10D1D-0EBF-40E0-B683-8BF433AEB46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458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9"/>
            <a:ext cx="4629150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6DC1B418-8A18-48E5-8695-7405AC4B9734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973DECF5-BD7D-48B2-AAF4-026DDBFAAB47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438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799"/>
            <a:ext cx="4629150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8559D845-4B41-4B6E-BB59-B4FB2C16D5B7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197E3FF-F906-4486-B87D-11DD96C97CE3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8154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AD79DE48-B1FD-4846-94EE-22A5223EEDC7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DC10CDAD-1087-4208-BCF4-DF600C50BE5A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1015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928"/>
            <a:ext cx="1971675" cy="43602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928"/>
            <a:ext cx="5800725" cy="43602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4998CC50-F2EB-48E0-B7C8-9BA2682375A3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983">
              <a:defRPr/>
            </a:pPr>
            <a:fld id="{5CAE13BB-DB79-4C19-AB2C-596F7C8A67EB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01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06366" y="500751"/>
            <a:ext cx="72910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8427406" y="344680"/>
            <a:ext cx="193989" cy="175003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431078" y="156138"/>
            <a:ext cx="474113" cy="427710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536470" y="259077"/>
            <a:ext cx="256877" cy="21846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/>
              <a:pPr/>
              <a:t>2021/8/1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50"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</a:pPr>
            <a:fld id="{F3126CBF-05AE-4D1B-A885-F12C21F73B7D}" type="slidenum">
              <a:rPr lang="en-US" altLang="en-US" smtClean="0">
                <a:solidFill>
                  <a:srgbClr val="000000"/>
                </a:solidFill>
              </a:rPr>
              <a:pPr defTabSz="6859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1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.VnTime" panose="020B7200000000000000" pitchFamily="34" charset="0"/>
        </a:defRPr>
      </a:lvl9pPr>
    </p:titleStyle>
    <p:bodyStyle>
      <a:lvl1pPr marL="257244" indent="-257244" algn="l" rtl="0" fontAlgn="base">
        <a:spcBef>
          <a:spcPct val="20000"/>
        </a:spcBef>
        <a:spcAft>
          <a:spcPct val="0"/>
        </a:spcAft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fontAlgn="base">
        <a:spcBef>
          <a:spcPct val="20000"/>
        </a:spcBef>
        <a:spcAft>
          <a:spcPct val="0"/>
        </a:spcAft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42"/>
            <a:ext cx="8229600" cy="85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521"/>
            <a:ext cx="8229600" cy="33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5365"/>
            <a:ext cx="2895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5365"/>
            <a:ext cx="2133600" cy="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defTabSz="685983" fontAlgn="base">
              <a:spcBef>
                <a:spcPct val="0"/>
              </a:spcBef>
              <a:spcAft>
                <a:spcPct val="0"/>
              </a:spcAft>
              <a:defRPr/>
            </a:pPr>
            <a:fld id="{0F2B110A-BB2C-418F-8BEC-45597151C302}" type="slidenum">
              <a:rPr lang="en-US" smtClean="0"/>
              <a:pPr defTabSz="6859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8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  <a:cs typeface="Arial" charset="0"/>
        </a:defRPr>
      </a:lvl5pPr>
      <a:lvl6pPr marL="342991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  <a:cs typeface="Arial" charset="0"/>
        </a:defRPr>
      </a:lvl6pPr>
      <a:lvl7pPr marL="685983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  <a:cs typeface="Arial" charset="0"/>
        </a:defRPr>
      </a:lvl7pPr>
      <a:lvl8pPr marL="1028974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  <a:cs typeface="Arial" charset="0"/>
        </a:defRPr>
      </a:lvl8pPr>
      <a:lvl9pPr marL="1371966" algn="ctr" rtl="0" fontAlgn="base">
        <a:spcBef>
          <a:spcPct val="0"/>
        </a:spcBef>
        <a:spcAft>
          <a:spcPct val="0"/>
        </a:spcAft>
        <a:defRPr sz="330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244" indent="-257244" algn="l" rtl="0" eaLnBrk="0" fontAlgn="base" hangingPunct="0">
        <a:spcBef>
          <a:spcPct val="20000"/>
        </a:spcBef>
        <a:spcAft>
          <a:spcPct val="0"/>
        </a:spcAft>
        <a:buChar char="•"/>
        <a:defRPr sz="2401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rtl="0" eaLnBrk="0" fontAlgn="base" hangingPunct="0">
        <a:spcBef>
          <a:spcPct val="20000"/>
        </a:spcBef>
        <a:spcAft>
          <a:spcPct val="0"/>
        </a:spcAft>
        <a:buChar char="–"/>
        <a:defRPr sz="2101">
          <a:solidFill>
            <a:schemeClr val="tx1"/>
          </a:solidFill>
          <a:latin typeface="+mn-lt"/>
          <a:cs typeface="+mn-cs"/>
        </a:defRPr>
      </a:lvl2pPr>
      <a:lvl3pPr marL="857479" indent="-171496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470" indent="-171496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461" indent="-171496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6453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9444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2436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5427" indent="-171496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929"/>
            <a:ext cx="7886700" cy="99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642"/>
            <a:ext cx="7886700" cy="32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D10F2C41-D146-4299-8CF7-AAADEF542A8B}" type="datetimeFigureOut">
              <a:rPr lang="en-GB" smtClean="0"/>
              <a:pPr defTabSz="685983">
                <a:defRPr/>
              </a:pPr>
              <a:t>01/08/2021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685983">
              <a:defRPr/>
            </a:pPr>
            <a:fld id="{16F86329-3CF8-4C14-BDA1-626E503EBA06}" type="slidenum">
              <a:rPr lang="en-GB" smtClean="0"/>
              <a:pPr defTabSz="685983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5pPr>
      <a:lvl6pPr marL="342991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6pPr>
      <a:lvl7pPr marL="685983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7pPr>
      <a:lvl8pPr marL="1028974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8pPr>
      <a:lvl9pPr marL="1371966" algn="l" rtl="0" fontAlgn="base">
        <a:lnSpc>
          <a:spcPct val="90000"/>
        </a:lnSpc>
        <a:spcBef>
          <a:spcPct val="0"/>
        </a:spcBef>
        <a:spcAft>
          <a:spcPct val="0"/>
        </a:spcAft>
        <a:defRPr sz="3301">
          <a:solidFill>
            <a:schemeClr val="tx1"/>
          </a:solidFill>
          <a:latin typeface="Calibri Light"/>
        </a:defRPr>
      </a:lvl9pPr>
    </p:titleStyle>
    <p:bodyStyle>
      <a:lvl1pPr marL="171496" indent="-171496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27.gif"/><Relationship Id="rId3" Type="http://schemas.openxmlformats.org/officeDocument/2006/relationships/slide" Target="slide13.xml"/><Relationship Id="rId7" Type="http://schemas.openxmlformats.org/officeDocument/2006/relationships/slide" Target="slide18.xml"/><Relationship Id="rId12" Type="http://schemas.openxmlformats.org/officeDocument/2006/relationships/slide" Target="slide2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11" Type="http://schemas.openxmlformats.org/officeDocument/2006/relationships/slide" Target="slide21.xml"/><Relationship Id="rId5" Type="http://schemas.openxmlformats.org/officeDocument/2006/relationships/slide" Target="slide17.xml"/><Relationship Id="rId10" Type="http://schemas.openxmlformats.org/officeDocument/2006/relationships/slide" Target="slide20.xml"/><Relationship Id="rId4" Type="http://schemas.openxmlformats.org/officeDocument/2006/relationships/slide" Target="slide16.xml"/><Relationship Id="rId9" Type="http://schemas.openxmlformats.org/officeDocument/2006/relationships/slide" Target="slide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slide" Target="slide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10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9.png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10.xml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10.xm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9.png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slide" Target="slide10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9.png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png"/><Relationship Id="rId2" Type="http://schemas.openxmlformats.org/officeDocument/2006/relationships/video" Target="file:///C:\Users\Trang\Downloads\LO&#7840;T%20S&#218;T%20LU&#194;N%20L&#431;U%20C&#7910;A%20VN%20VS%20IRAQ%20l%20VCK%20CH&#194;U%20&#193;%202018.mp4" TargetMode="External"/><Relationship Id="rId1" Type="http://schemas.microsoft.com/office/2007/relationships/media" Target="file:///C:\Users\Trang\Downloads\LO&#7840;T%20S&#218;T%20LU&#194;N%20L&#431;U%20C&#7910;A%20VN%20VS%20IRAQ%20l%20VCK%20CH&#194;U%20&#193;%202018.mp4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3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nen4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7107" name="Picture 3" descr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5229428" y="4516244"/>
            <a:ext cx="2543960" cy="40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7430382" y="2572544"/>
            <a:ext cx="371590" cy="2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371480" y="343007"/>
            <a:ext cx="4230405" cy="4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685983" fontAlgn="base">
              <a:spcBef>
                <a:spcPct val="50000"/>
              </a:spcBef>
              <a:spcAft>
                <a:spcPct val="0"/>
              </a:spcAft>
            </a:pPr>
            <a:endParaRPr lang="vi-VN" alt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274690" y="343006"/>
            <a:ext cx="8509778" cy="218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>
            <a:off x="8784468" y="343007"/>
            <a:ext cx="0" cy="456979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287524" y="343007"/>
            <a:ext cx="0" cy="4573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287524" y="4912804"/>
            <a:ext cx="8496944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endParaRPr lang="en-US" sz="210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4" name="Picture 10" descr="ngo%20da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141942" y="3830232"/>
            <a:ext cx="1143353" cy="11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2437182" y="3090119"/>
            <a:ext cx="4487660" cy="1385507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Tin </a:t>
            </a:r>
            <a:r>
              <a:rPr lang="en-US" altLang="en-US" sz="2101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101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Thuý Trang  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983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101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101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THCS Nhơn Hải</a:t>
            </a:r>
            <a:endParaRPr lang="en-US" altLang="en-US" sz="2101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17" name="Picture 13" descr="CHIP010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4" y="-127756"/>
            <a:ext cx="2054462" cy="245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1656450" y="2217629"/>
            <a:ext cx="5773932" cy="6407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101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THẦY CÔ VÀ CÁC </a:t>
            </a:r>
            <a:r>
              <a:rPr lang="en-US" sz="2101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 LỚP 6A…</a:t>
            </a:r>
          </a:p>
        </p:txBody>
      </p:sp>
      <p:pic>
        <p:nvPicPr>
          <p:cNvPr id="2050" name="Picture 2" descr="Ảnh động cối xay gió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112" y="391771"/>
            <a:ext cx="928974" cy="9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50" y="399579"/>
            <a:ext cx="1943700" cy="15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00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2797394" y="3745314"/>
            <a:ext cx="2925489" cy="138782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TextBox 28"/>
          <p:cNvSpPr txBox="1"/>
          <p:nvPr/>
        </p:nvSpPr>
        <p:spPr>
          <a:xfrm>
            <a:off x="1365356" y="39616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026" y="3240608"/>
            <a:ext cx="4012911" cy="1903686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282918" y="721871"/>
            <a:ext cx="459668" cy="459668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TextBox 51"/>
          <p:cNvSpPr txBox="1"/>
          <p:nvPr/>
        </p:nvSpPr>
        <p:spPr>
          <a:xfrm>
            <a:off x="2649997" y="104051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2475216" y="1366226"/>
            <a:ext cx="644356" cy="64435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TextBox 53"/>
          <p:cNvSpPr txBox="1"/>
          <p:nvPr/>
        </p:nvSpPr>
        <p:spPr>
          <a:xfrm>
            <a:off x="4759564" y="39263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4584783" y="718340"/>
            <a:ext cx="644356" cy="644356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" name="TextBox 55"/>
          <p:cNvSpPr txBox="1"/>
          <p:nvPr/>
        </p:nvSpPr>
        <p:spPr>
          <a:xfrm>
            <a:off x="6869131" y="13626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6694350" y="1688404"/>
            <a:ext cx="644356" cy="644356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8" name="TextBox 57"/>
          <p:cNvSpPr txBox="1"/>
          <p:nvPr/>
        </p:nvSpPr>
        <p:spPr>
          <a:xfrm>
            <a:off x="5316529" y="20986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5229139" y="2424380"/>
            <a:ext cx="469574" cy="469574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0" name="TextBox 59"/>
          <p:cNvSpPr txBox="1"/>
          <p:nvPr/>
        </p:nvSpPr>
        <p:spPr>
          <a:xfrm>
            <a:off x="7744204" y="1833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7569422" y="509036"/>
            <a:ext cx="644356" cy="644356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TextBox 61"/>
          <p:cNvSpPr txBox="1"/>
          <p:nvPr/>
        </p:nvSpPr>
        <p:spPr>
          <a:xfrm>
            <a:off x="563215" y="13626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549523" y="1688404"/>
            <a:ext cx="322178" cy="32217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3426148" y="79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3377626" y="326502"/>
            <a:ext cx="391838" cy="3918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TextBox 65"/>
          <p:cNvSpPr txBox="1"/>
          <p:nvPr/>
        </p:nvSpPr>
        <p:spPr>
          <a:xfrm>
            <a:off x="6077244" y="2962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67" name="5-Point Star 66">
            <a:hlinkClick r:id="rId10" action="ppaction://hlinksldjump"/>
          </p:cNvPr>
          <p:cNvSpPr/>
          <p:nvPr/>
        </p:nvSpPr>
        <p:spPr>
          <a:xfrm>
            <a:off x="6015335" y="621909"/>
            <a:ext cx="418610" cy="418610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TextBox 67"/>
          <p:cNvSpPr txBox="1"/>
          <p:nvPr/>
        </p:nvSpPr>
        <p:spPr>
          <a:xfrm>
            <a:off x="3867385" y="150994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9" name="5-Point Star 68">
            <a:hlinkClick r:id="rId11" action="ppaction://hlinksldjump"/>
          </p:cNvPr>
          <p:cNvSpPr/>
          <p:nvPr/>
        </p:nvSpPr>
        <p:spPr>
          <a:xfrm>
            <a:off x="3770750" y="1835656"/>
            <a:ext cx="644356" cy="644356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Pentagon 69">
            <a:hlinkClick r:id="rId12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</a:rPr>
              <a:t>Close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7143" y="3649995"/>
            <a:ext cx="5568192" cy="108491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105" y="2312231"/>
            <a:ext cx="112481" cy="99502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47" y="1002812"/>
            <a:ext cx="185738" cy="16430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875" y="1400430"/>
            <a:ext cx="154856" cy="13698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361" y="1417679"/>
            <a:ext cx="130709" cy="1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6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0" grpId="0"/>
      <p:bldP spid="61" grpId="0" animBg="1"/>
      <p:bldP spid="61" grpId="1" animBg="1"/>
      <p:bldP spid="62" grpId="0"/>
      <p:bldP spid="63" grpId="0" animBg="1"/>
      <p:bldP spid="63" grpId="1" animBg="1"/>
      <p:bldP spid="64" grpId="0"/>
      <p:bldP spid="65" grpId="0" animBg="1"/>
      <p:bldP spid="65" grpId="1" animBg="1"/>
      <p:bldP spid="66" grpId="0"/>
      <p:bldP spid="67" grpId="0" animBg="1"/>
      <p:bldP spid="67" grpId="1" animBg="1"/>
      <p:bldP spid="68" grpId="0"/>
      <p:bldP spid="69" grpId="0" animBg="1"/>
      <p:bldP spid="69" grpId="1" animBg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597386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组合 20"/>
          <p:cNvGrpSpPr/>
          <p:nvPr/>
        </p:nvGrpSpPr>
        <p:grpSpPr>
          <a:xfrm>
            <a:off x="3907705" y="5433113"/>
            <a:ext cx="3951479" cy="847696"/>
            <a:chOff x="5210272" y="5432319"/>
            <a:chExt cx="5268637" cy="847696"/>
          </a:xfrm>
        </p:grpSpPr>
        <p:sp>
          <p:nvSpPr>
            <p:cNvPr id="25" name="Rectangle 5"/>
            <p:cNvSpPr/>
            <p:nvPr/>
          </p:nvSpPr>
          <p:spPr bwMode="auto">
            <a:xfrm>
              <a:off x="5442041" y="5467507"/>
              <a:ext cx="5036868" cy="812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此处添加详细文本描述，建议与标题相关并符合整体语言风格，语言描述尽量简洁生动。尽量将每页幻灯片的字数控制在 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字以内。</a:t>
              </a: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5210272" y="5432319"/>
              <a:ext cx="2966458" cy="0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50000"/>
                </a:srgbClr>
              </a:solidFill>
              <a:prstDash val="sysDot"/>
              <a:miter lim="800000"/>
              <a:tailEnd type="oval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4860032" y="78528"/>
            <a:ext cx="1932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LUẬT CHƠI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122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828218"/>
            <a:ext cx="6007901" cy="406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7844" y="1092729"/>
            <a:ext cx="54366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lựa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may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mắn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vòng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30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pic>
        <p:nvPicPr>
          <p:cNvPr id="16" name="Picture 2" descr="golden_star_by_fametsuri-d9g1vr2 - Flamingo Đại Lải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5" y="693727"/>
            <a:ext cx="3172806" cy="31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755576" y="3612641"/>
            <a:ext cx="1827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NGÔI SAO MAY MẮN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1" name="Pentagon 10">
            <a:hlinkClick r:id="rId7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smtClean="0">
                <a:solidFill>
                  <a:schemeClr val="tx1"/>
                </a:solidFill>
              </a:rPr>
              <a:t>BACK</a:t>
            </a:r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" y="3911928"/>
            <a:ext cx="990025" cy="9900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96" y="429419"/>
            <a:ext cx="7289582" cy="4150223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7557525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0866" y="3606218"/>
            <a:ext cx="7205393" cy="97342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75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 quả tạ</a:t>
            </a:r>
            <a:endParaRPr lang="en-US" sz="21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1791" y="1230143"/>
            <a:ext cx="727506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6741" y="795"/>
            <a:ext cx="8538205" cy="3605423"/>
            <a:chOff x="648987" y="0"/>
            <a:chExt cx="11384273" cy="4807231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987" y="0"/>
              <a:ext cx="11384273" cy="4807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55439" y="980727"/>
              <a:ext cx="10785800" cy="2754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3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</a:t>
              </a: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 quan nào của con người không dùng để thu thập thông tin?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âm thanh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hình ảnh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Ném quả tạ 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lượng khoảng cách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05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06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07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08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0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2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2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2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2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2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2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2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2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2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3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3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3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3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3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3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3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19872" y="373755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81738092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6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429419"/>
            <a:ext cx="7169727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5" y="4579642"/>
            <a:ext cx="146120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2745" y="3809276"/>
            <a:ext cx="6202420" cy="8227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85059" y="977385"/>
            <a:ext cx="732375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3400" y="794"/>
            <a:ext cx="7921529" cy="2833339"/>
            <a:chOff x="711200" y="0"/>
            <a:chExt cx="10562038" cy="3777785"/>
          </a:xfrm>
        </p:grpSpPr>
        <p:pic>
          <p:nvPicPr>
            <p:cNvPr id="11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200" y="0"/>
              <a:ext cx="10562038" cy="3777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168363" y="901632"/>
              <a:ext cx="8574511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Quá trình xử lí thông tin gồm bao nhiêu bước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                 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                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                 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6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7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48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49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0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1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2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3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4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5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6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7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58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59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60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61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62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3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64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65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6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7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68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69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70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71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72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73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74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75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6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7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19872" y="345555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1029178" cy="9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6802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7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27" y="208613"/>
            <a:ext cx="7968769" cy="45070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7652" y="3526260"/>
            <a:ext cx="6361988" cy="10794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Truyền tải thông tin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662" y="490797"/>
            <a:ext cx="7962757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219" y="27737"/>
            <a:ext cx="8077584" cy="3601625"/>
            <a:chOff x="638415" y="164300"/>
            <a:chExt cx="10770112" cy="4802167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15" y="164300"/>
              <a:ext cx="10770112" cy="4802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103535" y="1182231"/>
              <a:ext cx="8858219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Tổ 1 diễn lại trận đánh Ngô Quyền trên sông Bạch Đằng thuộc bước :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thập thông tin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 đổi thông tin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Lưu trữ thông tin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 tải thông tin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48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49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50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51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52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53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54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55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56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57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58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59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60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61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62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63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64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65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66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67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68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69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70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71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72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73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74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75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76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77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78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79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19872" y="3773557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13055931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79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7" y="429419"/>
            <a:ext cx="7359878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8770" y="3360705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 câu hỏi của cô giáo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4471" y="1091966"/>
            <a:ext cx="727506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8434" y="-116650"/>
            <a:ext cx="8077584" cy="3414826"/>
            <a:chOff x="784578" y="-156592"/>
            <a:chExt cx="10770112" cy="4553101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578" y="-156592"/>
              <a:ext cx="10770112" cy="455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677359" y="747008"/>
              <a:ext cx="8793531" cy="2277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 động nào là lưu trữ thông tin?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 cô giáo đọc câu hỏi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Ghi lại câu hỏi của cô giáo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 cô giáo đọc câu hỏi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câu hỏi trên bảng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4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895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5" y="270957"/>
            <a:ext cx="7188269" cy="4444712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9305" y="3360705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Suy lluaajn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7187" y="958593"/>
            <a:ext cx="7249420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3743" y="95993"/>
            <a:ext cx="8077584" cy="3257602"/>
            <a:chOff x="618324" y="126931"/>
            <a:chExt cx="10770112" cy="4343469"/>
          </a:xfrm>
        </p:grpSpPr>
        <p:pic>
          <p:nvPicPr>
            <p:cNvPr id="10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24" y="126931"/>
              <a:ext cx="10770112" cy="4343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71531" y="1028732"/>
              <a:ext cx="9101269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025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5: </a:t>
              </a: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 đổi thông tin sử dụng hoạt động nào sao đây?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nhận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 chuyện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85763" indent="-385763">
                <a:buFontTx/>
                <a:buAutoNum type="alphaUcPeriod"/>
                <a:defRPr/>
              </a:pPr>
              <a:r>
                <a:rPr lang="en-US" sz="2025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Suy luận</a:t>
              </a:r>
              <a:endParaRPr lang="en-US" sz="2025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4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19872" y="3665545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946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1" y="340296"/>
            <a:ext cx="8136149" cy="4375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3292624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Đúng.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hs quan sát câu hỏi, thực hiện giải câu hỏi và ghi nhớ đáp án vào não và thực hiện giơ tay phát biểu .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89571" y="1103643"/>
            <a:ext cx="608564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21327" y="260101"/>
            <a:ext cx="7301345" cy="2529386"/>
            <a:chOff x="1191491" y="208832"/>
            <a:chExt cx="9735127" cy="3372514"/>
          </a:xfrm>
        </p:grpSpPr>
        <p:pic>
          <p:nvPicPr>
            <p:cNvPr id="11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491" y="208832"/>
              <a:ext cx="9735127" cy="3372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785850" y="1236178"/>
              <a:ext cx="8862459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6: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lvl="0"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“Em giơ tay trả lời câu hỏi của giáo viên là hoạt động xử lí thông tin của con người”.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2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3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4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6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9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0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1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2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3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4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5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6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7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8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9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30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1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2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3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4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5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6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7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8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9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0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1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2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3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4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5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6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19872" y="3220616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792227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429419"/>
            <a:ext cx="7789809" cy="428625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sz="1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3668" y="3472644"/>
            <a:ext cx="5966460" cy="10798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14679" y="676245"/>
            <a:ext cx="7731925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4042" y="103649"/>
            <a:ext cx="8153199" cy="3046164"/>
            <a:chOff x="660533" y="215463"/>
            <a:chExt cx="10870932" cy="4061552"/>
          </a:xfrm>
        </p:grpSpPr>
        <p:pic>
          <p:nvPicPr>
            <p:cNvPr id="8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533" y="215463"/>
              <a:ext cx="10870932" cy="406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899540" y="1182823"/>
              <a:ext cx="8804132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7: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</a:t>
              </a:r>
              <a:r>
                <a:rPr lang="en-US" sz="2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lvl="0">
                <a:defRPr/>
              </a:pP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“Vận động viên đang ném bóng vào rổ là không hoạt động xử lí thông tin của con người”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2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3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4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9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0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1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2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3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4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5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6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7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8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9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0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1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2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3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4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5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6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19872" y="350864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296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5" grpId="0"/>
      <p:bldP spid="15" grpId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429419"/>
            <a:ext cx="7329055" cy="4286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" y="3900609"/>
            <a:ext cx="990025" cy="990025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7671228" y="4585349"/>
            <a:ext cx="1418800" cy="558946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9109" y="913095"/>
            <a:ext cx="7275068" cy="62324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4620" y="160031"/>
            <a:ext cx="7432964" cy="2129376"/>
            <a:chOff x="1191491" y="208832"/>
            <a:chExt cx="9735127" cy="3372514"/>
          </a:xfrm>
        </p:grpSpPr>
        <p:pic>
          <p:nvPicPr>
            <p:cNvPr id="1032" name="Picture 8" descr="Clipart Resolution 2551*1795 - Khung Anh Ngo Nghinh - 900x633 PNG Download  - PNGki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491" y="208832"/>
              <a:ext cx="9735127" cy="3372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87378" y="1235639"/>
              <a:ext cx="7835072" cy="1169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8: Em hãy lấy 1 ví dụ về </a:t>
              </a:r>
              <a:r>
                <a:rPr lang="en-US" sz="2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xử lí thông tin của con người.</a:t>
              </a:r>
              <a:endPara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11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2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3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4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6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9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0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1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2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3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4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5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6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7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8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9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30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31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32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33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34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5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6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3419872" y="325662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5131760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3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8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9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2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" name="Picture 224" descr="100+ Hình nền Slide đẹp 20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02" y="-7240"/>
            <a:ext cx="9277702" cy="51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24" y="-145872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24"/>
          <p:cNvGrpSpPr/>
          <p:nvPr/>
        </p:nvGrpSpPr>
        <p:grpSpPr>
          <a:xfrm>
            <a:off x="6568439" y="3924616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31047" y="4185505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454728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264849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4573456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062820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67844" y="3545671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364632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3858111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239112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139612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454727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271419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2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08012" y="718224"/>
            <a:ext cx="139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Mở</a:t>
            </a:r>
            <a:r>
              <a:rPr lang="en-US" altLang="zh-CN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 </a:t>
            </a:r>
            <a:r>
              <a:rPr lang="en-US" altLang="zh-CN" sz="2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微软雅黑" panose="020B0503020204020204" pitchFamily="34" charset="-122"/>
                <a:cs typeface="+mn-ea"/>
                <a:sym typeface="+mn-lt"/>
              </a:rPr>
              <a:t>đầu</a:t>
            </a:r>
            <a:endParaRPr lang="zh-CN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flipV="1">
            <a:off x="946577" y="483301"/>
            <a:ext cx="14401600" cy="4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769766" y="33819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015716" y="340296"/>
            <a:ext cx="33690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 video trên, cầu thủ trước khi sút phạt đền cần làm điều gì?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5580112" y="376300"/>
            <a:ext cx="3276364" cy="1378458"/>
          </a:xfrm>
          <a:prstGeom prst="cloudCallout">
            <a:avLst>
              <a:gd name="adj1" fmla="val -61829"/>
              <a:gd name="adj2" fmla="val 16812"/>
            </a:avLst>
          </a:prstGeom>
          <a:solidFill>
            <a:srgbClr val="FF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Xác định vị trí của thủ môn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1" name="Cloud Callout 70"/>
          <p:cNvSpPr/>
          <p:nvPr/>
        </p:nvSpPr>
        <p:spPr>
          <a:xfrm>
            <a:off x="5832140" y="1852464"/>
            <a:ext cx="3060340" cy="1378458"/>
          </a:xfrm>
          <a:prstGeom prst="cloudCallout">
            <a:avLst>
              <a:gd name="adj1" fmla="val -61829"/>
              <a:gd name="adj2" fmla="val 16812"/>
            </a:avLst>
          </a:prstGeom>
          <a:solidFill>
            <a:srgbClr val="99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Suy luận chọn góc sút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73" name="Cloud Callout 72"/>
          <p:cNvSpPr/>
          <p:nvPr/>
        </p:nvSpPr>
        <p:spPr>
          <a:xfrm>
            <a:off x="5832140" y="3292624"/>
            <a:ext cx="3060340" cy="1378458"/>
          </a:xfrm>
          <a:prstGeom prst="cloudCallout">
            <a:avLst>
              <a:gd name="adj1" fmla="val -61829"/>
              <a:gd name="adj2" fmla="val 16812"/>
            </a:avLst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Thực hiện sút quả bóng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67" name="LOẠT SÚT LUÂN LƯU CỦA VN VS IRAQ l VCK CHÂU Á 2018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95536" y="1970398"/>
            <a:ext cx="4834973" cy="283439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0" dur="1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video>
              <p:cMediaNode>
                <p:cTn id="151" fill="hold" display="0">
                  <p:stCondLst>
                    <p:cond delay="indefinite"/>
                  </p:stCondLst>
                </p:cTn>
                <p:tgtEl>
                  <p:spTgt spid="67"/>
                </p:tgtEl>
              </p:cMediaNode>
            </p:video>
          </p:childTnLst>
        </p:cTn>
      </p:par>
    </p:tnLst>
    <p:bldLst>
      <p:bldP spid="72" grpId="0"/>
      <p:bldP spid="31" grpId="0"/>
      <p:bldP spid="23" grpId="0" animBg="1"/>
      <p:bldP spid="71" grpId="0" animBg="1"/>
      <p:bldP spid="7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15" y="196281"/>
            <a:ext cx="8915384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67" y="524217"/>
            <a:ext cx="6335059" cy="4751294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 smtClean="0">
                <a:solidFill>
                  <a:prstClr val="black"/>
                </a:solidFill>
              </a:rPr>
              <a:t>BACK</a:t>
            </a: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578312"/>
            <a:ext cx="6927272" cy="13157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96003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" y="67955"/>
            <a:ext cx="8962926" cy="488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87" y="56960"/>
            <a:ext cx="6211613" cy="465871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7619326" y="4579642"/>
            <a:ext cx="1405619" cy="489753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1700" dirty="0" smtClean="0">
                <a:solidFill>
                  <a:prstClr val="black"/>
                </a:solidFill>
              </a:rPr>
              <a:t>BACK</a:t>
            </a:r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7887" y="196280"/>
            <a:ext cx="6228692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60930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375959" y="30356"/>
            <a:ext cx="4430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TỔNG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KẾT BÀI HỌC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894517578"/>
              </p:ext>
            </p:extLst>
          </p:nvPr>
        </p:nvGraphicFramePr>
        <p:xfrm>
          <a:off x="251520" y="772344"/>
          <a:ext cx="8676456" cy="4052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3568" y="628328"/>
            <a:ext cx="4392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70C0"/>
                </a:solidFill>
              </a:rPr>
              <a:t>Xử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lí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thông</a:t>
            </a:r>
            <a:r>
              <a:rPr lang="en-US" sz="2600" dirty="0" smtClean="0">
                <a:solidFill>
                  <a:srgbClr val="0070C0"/>
                </a:solidFill>
              </a:rPr>
              <a:t> tin </a:t>
            </a:r>
            <a:r>
              <a:rPr lang="en-US" sz="2600" dirty="0" err="1" smtClean="0">
                <a:solidFill>
                  <a:srgbClr val="0070C0"/>
                </a:solidFill>
              </a:rPr>
              <a:t>của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 smtClean="0">
                <a:solidFill>
                  <a:srgbClr val="0070C0"/>
                </a:solidFill>
              </a:rPr>
              <a:t>người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4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8CDE92EF-D113-4B8B-9796-1FCAEB5EA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>
                                            <p:graphicEl>
                                              <a:dgm id="{8CDE92EF-D113-4B8B-9796-1FCAEB5EA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>
                                            <p:graphicEl>
                                              <a:dgm id="{8CDE92EF-D113-4B8B-9796-1FCAEB5EA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>
                                            <p:graphicEl>
                                              <a:dgm id="{8CDE92EF-D113-4B8B-9796-1FCAEB5EA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8149043-2590-4729-8659-92F2664F0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>
                                            <p:graphicEl>
                                              <a:dgm id="{E8149043-2590-4729-8659-92F2664F0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>
                                            <p:graphicEl>
                                              <a:dgm id="{E8149043-2590-4729-8659-92F2664F0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>
                                            <p:graphicEl>
                                              <a:dgm id="{E8149043-2590-4729-8659-92F2664F0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86E96E69-CDFD-4A38-BB1C-F4D88D5CE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>
                                            <p:graphicEl>
                                              <a:dgm id="{86E96E69-CDFD-4A38-BB1C-F4D88D5CE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>
                                            <p:graphicEl>
                                              <a:dgm id="{86E96E69-CDFD-4A38-BB1C-F4D88D5CE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>
                                            <p:graphicEl>
                                              <a:dgm id="{86E96E69-CDFD-4A38-BB1C-F4D88D5CE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CB5C3753-6100-42A7-AC52-6A455140A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graphicEl>
                                              <a:dgm id="{CB5C3753-6100-42A7-AC52-6A455140A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>
                                            <p:graphicEl>
                                              <a:dgm id="{CB5C3753-6100-42A7-AC52-6A455140A4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graphicEl>
                                              <a:dgm id="{CB5C3753-6100-42A7-AC52-6A455140A4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91DD18-2F67-4847-BB10-3F6F9EEFB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>
                                            <p:graphicEl>
                                              <a:dgm id="{2A91DD18-2F67-4847-BB10-3F6F9EEFB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>
                                            <p:graphicEl>
                                              <a:dgm id="{2A91DD18-2F67-4847-BB10-3F6F9EEFB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>
                                            <p:graphicEl>
                                              <a:dgm id="{2A91DD18-2F67-4847-BB10-3F6F9EEFB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364D5CB9-938B-4652-A631-AA232C8A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>
                                            <p:graphicEl>
                                              <a:dgm id="{364D5CB9-938B-4652-A631-AA232C8A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>
                                            <p:graphicEl>
                                              <a:dgm id="{364D5CB9-938B-4652-A631-AA232C8A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graphicEl>
                                              <a:dgm id="{364D5CB9-938B-4652-A631-AA232C8AD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279E20F-EBFE-4F2A-8B46-2001CB014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>
                                            <p:graphicEl>
                                              <a:dgm id="{2279E20F-EBFE-4F2A-8B46-2001CB014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>
                                            <p:graphicEl>
                                              <a:dgm id="{2279E20F-EBFE-4F2A-8B46-2001CB014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>
                                            <p:graphicEl>
                                              <a:dgm id="{2279E20F-EBFE-4F2A-8B46-2001CB014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722136C-55BB-4AD2-A158-66E3DC152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>
                                            <p:graphicEl>
                                              <a:dgm id="{9722136C-55BB-4AD2-A158-66E3DC152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>
                                            <p:graphicEl>
                                              <a:dgm id="{9722136C-55BB-4AD2-A158-66E3DC152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>
                                            <p:graphicEl>
                                              <a:dgm id="{9722136C-55BB-4AD2-A158-66E3DC152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1169F1D8-2F59-4495-A6D3-70AFAAE01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>
                                            <p:graphicEl>
                                              <a:dgm id="{1169F1D8-2F59-4495-A6D3-70AFAAE01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>
                                            <p:graphicEl>
                                              <a:dgm id="{1169F1D8-2F59-4495-A6D3-70AFAAE01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graphicEl>
                                              <a:dgm id="{1169F1D8-2F59-4495-A6D3-70AFAAE01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E640B86F-7174-48F2-AF09-C64629F48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>
                                            <p:graphicEl>
                                              <a:dgm id="{E640B86F-7174-48F2-AF09-C64629F48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>
                                            <p:graphicEl>
                                              <a:dgm id="{E640B86F-7174-48F2-AF09-C64629F48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>
                                            <p:graphicEl>
                                              <a:dgm id="{E640B86F-7174-48F2-AF09-C64629F48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AD29E2A8-7DA1-477B-B301-A0C18A8AF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>
                                            <p:graphicEl>
                                              <a:dgm id="{AD29E2A8-7DA1-477B-B301-A0C18A8AF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>
                                            <p:graphicEl>
                                              <a:dgm id="{AD29E2A8-7DA1-477B-B301-A0C18A8AF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>
                                            <p:graphicEl>
                                              <a:dgm id="{AD29E2A8-7DA1-477B-B301-A0C18A8AF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Graphic spid="30" grpId="0" uiExpand="1">
        <p:bldSub>
          <a:bldDgm bld="one"/>
        </p:bldSub>
      </p:bldGraphic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942" y="0"/>
            <a:ext cx="6860117" cy="51450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70786" y="1086185"/>
            <a:ext cx="565959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685983"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1350" b="1">
              <a:solidFill>
                <a:srgbClr val="FFFF00"/>
              </a:solidFill>
              <a:latin typeface="Times New Roman" pitchFamily="18" charset="0"/>
              <a:cs typeface="Arial"/>
            </a:endParaRPr>
          </a:p>
        </p:txBody>
      </p:sp>
      <p:pic>
        <p:nvPicPr>
          <p:cNvPr id="92164" name="Picture 9" descr="original_pencil_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32" y="850369"/>
            <a:ext cx="800347" cy="44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10" descr="original_pencil_w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78" y="814639"/>
            <a:ext cx="762235" cy="50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6" name="Rectangle 1"/>
          <p:cNvSpPr>
            <a:spLocks noChangeArrowheads="1"/>
          </p:cNvSpPr>
          <p:nvPr/>
        </p:nvSpPr>
        <p:spPr bwMode="auto">
          <a:xfrm>
            <a:off x="1874131" y="749183"/>
            <a:ext cx="5545261" cy="4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983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2101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Hướng dẫn về </a:t>
            </a:r>
            <a:r>
              <a:rPr lang="nl-NL" sz="2101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endParaRPr lang="en-US" sz="210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31771" y="1487631"/>
            <a:ext cx="5548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Học bài cũ nội dung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hộp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 thức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(SGK/10).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Cho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ví dụ về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xử lí thông tin.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 bị trước mục 2 (SGK/ 11, 12).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7936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827953" y="686012"/>
            <a:ext cx="5773932" cy="914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CẢM ƠN  QUÝ THẦY CÔ VÀ CÁC EM ĐÃ THAM DỰ TIẾT HỌC </a:t>
            </a:r>
          </a:p>
        </p:txBody>
      </p:sp>
      <p:sp>
        <p:nvSpPr>
          <p:cNvPr id="38918" name="WordArt 6"/>
          <p:cNvSpPr>
            <a:spLocks noChangeArrowheads="1" noChangeShapeType="1" noTextEdit="1"/>
          </p:cNvSpPr>
          <p:nvPr/>
        </p:nvSpPr>
        <p:spPr bwMode="auto">
          <a:xfrm>
            <a:off x="2299586" y="1829365"/>
            <a:ext cx="4587703" cy="8277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701" b="1" kern="10" dirty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CHÚC QUÝ THẦY CÔ SỨC </a:t>
            </a:r>
            <a:r>
              <a:rPr lang="en-US" sz="2701" b="1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9ED3D7"/>
                </a:solidFill>
                <a:latin typeface="Times New Roman"/>
                <a:cs typeface="Times New Roman"/>
              </a:rPr>
              <a:t>KHỎE! </a:t>
            </a:r>
            <a:endParaRPr lang="en-US" sz="2701" b="1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solidFill>
                <a:srgbClr val="9ED3D7"/>
              </a:solidFill>
              <a:latin typeface="Times New Roman"/>
              <a:cs typeface="Times New Roman"/>
            </a:endParaRPr>
          </a:p>
        </p:txBody>
      </p:sp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2685468" y="3208534"/>
            <a:ext cx="3773064" cy="678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pt-BR" sz="2701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</a:t>
            </a:r>
            <a:r>
              <a:rPr lang="pt-BR" sz="2701" b="1" kern="10" dirty="0" smtClean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TỐT!</a:t>
            </a:r>
            <a:endParaRPr lang="en-US" sz="2701" b="1" kern="10" dirty="0">
              <a:ln w="19050">
                <a:solidFill>
                  <a:srgbClr val="00FF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752631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75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18" grpId="0" animBg="1"/>
      <p:bldP spid="389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0316"/>
            <a:ext cx="9144000" cy="462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71600" y="81211"/>
            <a:ext cx="4507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smtClean="0"/>
              <a:t>Bài 2: Xử lí thông tin (2 tiết)</a:t>
            </a:r>
            <a:endParaRPr lang="en-US" sz="2800" b="1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03548" y="1492424"/>
            <a:ext cx="3620932" cy="1008112"/>
            <a:chOff x="467544" y="1780456"/>
            <a:chExt cx="3588802" cy="1008112"/>
          </a:xfrm>
        </p:grpSpPr>
        <p:sp>
          <p:nvSpPr>
            <p:cNvPr id="19" name="Freeform 18"/>
            <p:cNvSpPr/>
            <p:nvPr/>
          </p:nvSpPr>
          <p:spPr>
            <a:xfrm flipV="1">
              <a:off x="2180401" y="2068488"/>
              <a:ext cx="1875945" cy="288032"/>
            </a:xfrm>
            <a:custGeom>
              <a:avLst/>
              <a:gdLst>
                <a:gd name="connsiteX0" fmla="*/ 1316037 w 1376362"/>
                <a:gd name="connsiteY0" fmla="*/ 138112 h 412750"/>
                <a:gd name="connsiteX1" fmla="*/ 1116012 w 1376362"/>
                <a:gd name="connsiteY1" fmla="*/ 328612 h 412750"/>
                <a:gd name="connsiteX2" fmla="*/ 868362 w 1376362"/>
                <a:gd name="connsiteY2" fmla="*/ 404812 h 412750"/>
                <a:gd name="connsiteX3" fmla="*/ 487362 w 1376362"/>
                <a:gd name="connsiteY3" fmla="*/ 376237 h 412750"/>
                <a:gd name="connsiteX4" fmla="*/ 163512 w 1376362"/>
                <a:gd name="connsiteY4" fmla="*/ 290512 h 412750"/>
                <a:gd name="connsiteX5" fmla="*/ 49212 w 1376362"/>
                <a:gd name="connsiteY5" fmla="*/ 242887 h 412750"/>
                <a:gd name="connsiteX6" fmla="*/ 458787 w 1376362"/>
                <a:gd name="connsiteY6" fmla="*/ 280987 h 412750"/>
                <a:gd name="connsiteX7" fmla="*/ 706437 w 1376362"/>
                <a:gd name="connsiteY7" fmla="*/ 290512 h 412750"/>
                <a:gd name="connsiteX8" fmla="*/ 906462 w 1376362"/>
                <a:gd name="connsiteY8" fmla="*/ 252412 h 412750"/>
                <a:gd name="connsiteX9" fmla="*/ 1068387 w 1376362"/>
                <a:gd name="connsiteY9" fmla="*/ 157162 h 412750"/>
                <a:gd name="connsiteX10" fmla="*/ 1154112 w 1376362"/>
                <a:gd name="connsiteY10" fmla="*/ 61912 h 412750"/>
                <a:gd name="connsiteX11" fmla="*/ 1249362 w 1376362"/>
                <a:gd name="connsiteY11" fmla="*/ 4762 h 412750"/>
                <a:gd name="connsiteX12" fmla="*/ 1363662 w 1376362"/>
                <a:gd name="connsiteY12" fmla="*/ 33337 h 412750"/>
                <a:gd name="connsiteX13" fmla="*/ 1316037 w 1376362"/>
                <a:gd name="connsiteY13" fmla="*/ 138112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6362" h="412750">
                  <a:moveTo>
                    <a:pt x="1316037" y="138112"/>
                  </a:moveTo>
                  <a:cubicBezTo>
                    <a:pt x="1274762" y="187324"/>
                    <a:pt x="1190625" y="284162"/>
                    <a:pt x="1116012" y="328612"/>
                  </a:cubicBezTo>
                  <a:cubicBezTo>
                    <a:pt x="1041399" y="373062"/>
                    <a:pt x="973137" y="396875"/>
                    <a:pt x="868362" y="404812"/>
                  </a:cubicBezTo>
                  <a:cubicBezTo>
                    <a:pt x="763587" y="412750"/>
                    <a:pt x="604837" y="395287"/>
                    <a:pt x="487362" y="376237"/>
                  </a:cubicBezTo>
                  <a:cubicBezTo>
                    <a:pt x="369887" y="357187"/>
                    <a:pt x="236537" y="312737"/>
                    <a:pt x="163512" y="290512"/>
                  </a:cubicBezTo>
                  <a:cubicBezTo>
                    <a:pt x="90487" y="268287"/>
                    <a:pt x="0" y="244474"/>
                    <a:pt x="49212" y="242887"/>
                  </a:cubicBezTo>
                  <a:cubicBezTo>
                    <a:pt x="98424" y="241300"/>
                    <a:pt x="349250" y="273050"/>
                    <a:pt x="458787" y="280987"/>
                  </a:cubicBezTo>
                  <a:cubicBezTo>
                    <a:pt x="568325" y="288925"/>
                    <a:pt x="631825" y="295275"/>
                    <a:pt x="706437" y="290512"/>
                  </a:cubicBezTo>
                  <a:cubicBezTo>
                    <a:pt x="781050" y="285750"/>
                    <a:pt x="846137" y="274637"/>
                    <a:pt x="906462" y="252412"/>
                  </a:cubicBezTo>
                  <a:cubicBezTo>
                    <a:pt x="966787" y="230187"/>
                    <a:pt x="1027112" y="188912"/>
                    <a:pt x="1068387" y="157162"/>
                  </a:cubicBezTo>
                  <a:cubicBezTo>
                    <a:pt x="1109662" y="125412"/>
                    <a:pt x="1123949" y="87312"/>
                    <a:pt x="1154112" y="61912"/>
                  </a:cubicBezTo>
                  <a:cubicBezTo>
                    <a:pt x="1184275" y="36512"/>
                    <a:pt x="1214437" y="9525"/>
                    <a:pt x="1249362" y="4762"/>
                  </a:cubicBezTo>
                  <a:cubicBezTo>
                    <a:pt x="1284287" y="0"/>
                    <a:pt x="1350962" y="11112"/>
                    <a:pt x="1363662" y="33337"/>
                  </a:cubicBezTo>
                  <a:cubicBezTo>
                    <a:pt x="1376362" y="55562"/>
                    <a:pt x="1357312" y="88900"/>
                    <a:pt x="1316037" y="13811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67544" y="1780456"/>
              <a:ext cx="1872208" cy="1008112"/>
            </a:xfrm>
            <a:prstGeom prst="roundRect">
              <a:avLst/>
            </a:prstGeom>
            <a:solidFill>
              <a:srgbClr val="FFCC66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solidFill>
                    <a:srgbClr val="0000CC"/>
                  </a:solidFill>
                </a:rPr>
                <a:t>Xử lí </a:t>
              </a:r>
            </a:p>
            <a:p>
              <a:pPr algn="ctr"/>
              <a:r>
                <a:rPr lang="en-US" sz="2200" b="1" dirty="0" smtClean="0">
                  <a:solidFill>
                    <a:srgbClr val="0000CC"/>
                  </a:solidFill>
                </a:rPr>
                <a:t>thông tin</a:t>
              </a:r>
              <a:endParaRPr lang="en-US" sz="2200" b="1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923928" y="1893744"/>
            <a:ext cx="2232248" cy="2731028"/>
            <a:chOff x="3923928" y="1893744"/>
            <a:chExt cx="2232248" cy="2731028"/>
          </a:xfrm>
        </p:grpSpPr>
        <p:sp>
          <p:nvSpPr>
            <p:cNvPr id="25" name="Freeform 24"/>
            <p:cNvSpPr/>
            <p:nvPr/>
          </p:nvSpPr>
          <p:spPr>
            <a:xfrm rot="7302547" flipH="1" flipV="1">
              <a:off x="4408235" y="2592994"/>
              <a:ext cx="1789917" cy="391418"/>
            </a:xfrm>
            <a:custGeom>
              <a:avLst/>
              <a:gdLst>
                <a:gd name="connsiteX0" fmla="*/ 1316037 w 1376362"/>
                <a:gd name="connsiteY0" fmla="*/ 138112 h 412750"/>
                <a:gd name="connsiteX1" fmla="*/ 1116012 w 1376362"/>
                <a:gd name="connsiteY1" fmla="*/ 328612 h 412750"/>
                <a:gd name="connsiteX2" fmla="*/ 868362 w 1376362"/>
                <a:gd name="connsiteY2" fmla="*/ 404812 h 412750"/>
                <a:gd name="connsiteX3" fmla="*/ 487362 w 1376362"/>
                <a:gd name="connsiteY3" fmla="*/ 376237 h 412750"/>
                <a:gd name="connsiteX4" fmla="*/ 163512 w 1376362"/>
                <a:gd name="connsiteY4" fmla="*/ 290512 h 412750"/>
                <a:gd name="connsiteX5" fmla="*/ 49212 w 1376362"/>
                <a:gd name="connsiteY5" fmla="*/ 242887 h 412750"/>
                <a:gd name="connsiteX6" fmla="*/ 458787 w 1376362"/>
                <a:gd name="connsiteY6" fmla="*/ 280987 h 412750"/>
                <a:gd name="connsiteX7" fmla="*/ 706437 w 1376362"/>
                <a:gd name="connsiteY7" fmla="*/ 290512 h 412750"/>
                <a:gd name="connsiteX8" fmla="*/ 906462 w 1376362"/>
                <a:gd name="connsiteY8" fmla="*/ 252412 h 412750"/>
                <a:gd name="connsiteX9" fmla="*/ 1068387 w 1376362"/>
                <a:gd name="connsiteY9" fmla="*/ 157162 h 412750"/>
                <a:gd name="connsiteX10" fmla="*/ 1154112 w 1376362"/>
                <a:gd name="connsiteY10" fmla="*/ 61912 h 412750"/>
                <a:gd name="connsiteX11" fmla="*/ 1249362 w 1376362"/>
                <a:gd name="connsiteY11" fmla="*/ 4762 h 412750"/>
                <a:gd name="connsiteX12" fmla="*/ 1363662 w 1376362"/>
                <a:gd name="connsiteY12" fmla="*/ 33337 h 412750"/>
                <a:gd name="connsiteX13" fmla="*/ 1316037 w 1376362"/>
                <a:gd name="connsiteY13" fmla="*/ 138112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6362" h="412750">
                  <a:moveTo>
                    <a:pt x="1316037" y="138112"/>
                  </a:moveTo>
                  <a:cubicBezTo>
                    <a:pt x="1274762" y="187324"/>
                    <a:pt x="1190625" y="284162"/>
                    <a:pt x="1116012" y="328612"/>
                  </a:cubicBezTo>
                  <a:cubicBezTo>
                    <a:pt x="1041399" y="373062"/>
                    <a:pt x="973137" y="396875"/>
                    <a:pt x="868362" y="404812"/>
                  </a:cubicBezTo>
                  <a:cubicBezTo>
                    <a:pt x="763587" y="412750"/>
                    <a:pt x="604837" y="395287"/>
                    <a:pt x="487362" y="376237"/>
                  </a:cubicBezTo>
                  <a:cubicBezTo>
                    <a:pt x="369887" y="357187"/>
                    <a:pt x="236537" y="312737"/>
                    <a:pt x="163512" y="290512"/>
                  </a:cubicBezTo>
                  <a:cubicBezTo>
                    <a:pt x="90487" y="268287"/>
                    <a:pt x="0" y="244474"/>
                    <a:pt x="49212" y="242887"/>
                  </a:cubicBezTo>
                  <a:cubicBezTo>
                    <a:pt x="98424" y="241300"/>
                    <a:pt x="349250" y="273050"/>
                    <a:pt x="458787" y="280987"/>
                  </a:cubicBezTo>
                  <a:cubicBezTo>
                    <a:pt x="568325" y="288925"/>
                    <a:pt x="631825" y="295275"/>
                    <a:pt x="706437" y="290512"/>
                  </a:cubicBezTo>
                  <a:cubicBezTo>
                    <a:pt x="781050" y="285750"/>
                    <a:pt x="846137" y="274637"/>
                    <a:pt x="906462" y="252412"/>
                  </a:cubicBezTo>
                  <a:cubicBezTo>
                    <a:pt x="966787" y="230187"/>
                    <a:pt x="1027112" y="188912"/>
                    <a:pt x="1068387" y="157162"/>
                  </a:cubicBezTo>
                  <a:cubicBezTo>
                    <a:pt x="1109662" y="125412"/>
                    <a:pt x="1123949" y="87312"/>
                    <a:pt x="1154112" y="61912"/>
                  </a:cubicBezTo>
                  <a:cubicBezTo>
                    <a:pt x="1184275" y="36512"/>
                    <a:pt x="1214437" y="9525"/>
                    <a:pt x="1249362" y="4762"/>
                  </a:cubicBezTo>
                  <a:cubicBezTo>
                    <a:pt x="1284287" y="0"/>
                    <a:pt x="1350962" y="11112"/>
                    <a:pt x="1363662" y="33337"/>
                  </a:cubicBezTo>
                  <a:cubicBezTo>
                    <a:pt x="1376362" y="55562"/>
                    <a:pt x="1357312" y="88900"/>
                    <a:pt x="1316037" y="138112"/>
                  </a:cubicBezTo>
                  <a:close/>
                </a:path>
              </a:pathLst>
            </a:custGeom>
            <a:solidFill>
              <a:srgbClr val="99FF66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923928" y="3436640"/>
              <a:ext cx="2232248" cy="1188132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99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b="1" dirty="0" smtClean="0">
                  <a:solidFill>
                    <a:schemeClr val="tx1"/>
                  </a:solidFill>
                </a:rPr>
                <a:t>Xử lí thông tin trong máy tính</a:t>
              </a:r>
              <a:endParaRPr lang="en-US" sz="2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Cloud 7"/>
          <p:cNvSpPr/>
          <p:nvPr/>
        </p:nvSpPr>
        <p:spPr>
          <a:xfrm>
            <a:off x="3491880" y="1043536"/>
            <a:ext cx="3564396" cy="1565012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XỬ LÍ THÔNG TIN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2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24" descr="100+ Hình nền Slide đẹp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4" y="0"/>
            <a:ext cx="9130169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476854" y="2342686"/>
            <a:ext cx="2126697" cy="1932119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smtClea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319968" y="2270785"/>
            <a:ext cx="2246197" cy="2056324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smtClean="0">
                  <a:solidFill>
                    <a:prstClr val="white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prstClr val="white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25959" y="2308311"/>
            <a:ext cx="2182799" cy="198022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14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r>
                <a:rPr lang="en-US" altLang="zh-CN" sz="1500" kern="0" smtClean="0">
                  <a:solidFill>
                    <a:srgbClr val="14436A"/>
                  </a:solidFill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1500" kern="0" dirty="0">
                <a:solidFill>
                  <a:srgbClr val="14436A"/>
                </a:solidFill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41246" y="52264"/>
            <a:ext cx="158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i="1" dirty="0" err="1" smtClean="0">
                <a:solidFill>
                  <a:srgbClr val="FF0000"/>
                </a:solidFill>
              </a:rPr>
              <a:t>Chú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</a:rPr>
              <a:t>thích</a:t>
            </a:r>
            <a:endParaRPr lang="en-US" sz="2800" i="1" dirty="0">
              <a:solidFill>
                <a:srgbClr val="FF0000"/>
              </a:solidFill>
            </a:endParaRPr>
          </a:p>
        </p:txBody>
      </p:sp>
      <p:pic>
        <p:nvPicPr>
          <p:cNvPr id="18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2" y="1651197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Trẻ Em, Mầm Non, Đọc Sách, Học Tập, Cô Bé, Tải hình PNG 342 - 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4" y="2308311"/>
            <a:ext cx="1999818" cy="20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853" y="2042064"/>
            <a:ext cx="1926665" cy="1926665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83972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0000FF"/>
                </a:solidFill>
              </a:rPr>
              <a:t>Hoạt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cá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nhân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3676239" y="461113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0000FF"/>
                </a:solidFill>
              </a:rPr>
              <a:t>Hoạt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cặp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đôi</a:t>
            </a:r>
            <a:endParaRPr lang="en-US" sz="2600" dirty="0">
              <a:solidFill>
                <a:srgbClr val="0000FF"/>
              </a:solidFill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6517981" y="532760"/>
            <a:ext cx="2628292" cy="1261732"/>
          </a:xfrm>
          <a:prstGeom prst="cloudCallout">
            <a:avLst/>
          </a:prstGeom>
          <a:solidFill>
            <a:srgbClr val="F8FF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rgbClr val="0000FF"/>
                </a:solidFill>
              </a:rPr>
              <a:t>Hoạt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động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</a:rPr>
              <a:t>nhóm</a:t>
            </a:r>
            <a:endParaRPr lang="en-US" sz="2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8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597386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10"/>
          <p:cNvGrpSpPr/>
          <p:nvPr/>
        </p:nvGrpSpPr>
        <p:grpSpPr>
          <a:xfrm>
            <a:off x="323528" y="1607956"/>
            <a:ext cx="2310356" cy="2044708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69481" y="135721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Xử lí thông tin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76400"/>
            <a:ext cx="1926665" cy="192666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059832" y="844352"/>
            <a:ext cx="6084168" cy="4068452"/>
            <a:chOff x="3335236" y="844352"/>
            <a:chExt cx="5336453" cy="4068452"/>
          </a:xfrm>
        </p:grpSpPr>
        <p:pic>
          <p:nvPicPr>
            <p:cNvPr id="15" name="Picture 2" descr="Tổng hợp hình nền powerpoint đẹp mê ly cho máy tín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236" y="844352"/>
              <a:ext cx="5336453" cy="40684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3651029" y="1024372"/>
              <a:ext cx="4800051" cy="3775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300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Câu 1: Bộ não của cầu thủ nhận được thông tin từ những giác quan nào?</a:t>
              </a:r>
            </a:p>
            <a:p>
              <a:pPr algn="just"/>
              <a:r>
                <a:rPr lang="en-US" sz="2300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Câu 2: Thông tin nào được bộ não cầu thủ ghi nhớ và sử dụng khi đá phạt?</a:t>
              </a:r>
            </a:p>
            <a:p>
              <a:pPr algn="just"/>
              <a:r>
                <a:rPr lang="en-US" sz="2300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Câu 3: Bộ não chuyển thông tin nhận được thành thông tin nào?</a:t>
              </a:r>
            </a:p>
            <a:p>
              <a:pPr algn="just"/>
              <a:r>
                <a:rPr lang="en-US" sz="2300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Câu 4: Bộ não chuyển thông tin điều khiển thành thao tác nào của cầu thủ?</a:t>
              </a:r>
            </a:p>
            <a:p>
              <a:pPr algn="just"/>
              <a:r>
                <a:rPr lang="en-US" sz="2300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Câu 5: Quá trình xử lí thông tin của bộ não gồm những bước nào? </a:t>
              </a:r>
              <a:endParaRPr lang="en-US" sz="2300" dirty="0">
                <a:solidFill>
                  <a:srgbClr val="00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2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24" descr="100+ Hình nền Slide đẹp 2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" y="597386"/>
            <a:ext cx="9100740" cy="454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ổng hợp những mẫu thiết kế khung viền đẹp nhấ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664332"/>
            <a:ext cx="60277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0"/>
          <p:cNvGrpSpPr/>
          <p:nvPr/>
        </p:nvGrpSpPr>
        <p:grpSpPr>
          <a:xfrm>
            <a:off x="323528" y="1607956"/>
            <a:ext cx="2310356" cy="2044708"/>
            <a:chOff x="2067318" y="1810431"/>
            <a:chExt cx="2488836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圆角矩形 12"/>
            <p:cNvSpPr/>
            <p:nvPr/>
          </p:nvSpPr>
          <p:spPr>
            <a:xfrm rot="2700000">
              <a:off x="2067318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167844" y="1996480"/>
            <a:ext cx="5364596" cy="2240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1: 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 ví dụ về hoạt động có ý thức của con người.</a:t>
            </a: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7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2: </a:t>
            </a:r>
            <a:r>
              <a:rPr lang="vi-VN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Phân tích ví dụ để nêu được 4 bước xử lí thông tin của con người</a:t>
            </a:r>
            <a:r>
              <a:rPr lang="en-US" sz="2700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7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9481" y="135721"/>
            <a:ext cx="2412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Xử lí thông tin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4" name="Picture 4" descr="Trẻ Em, Học Tập, Học Bài, Giáo Dục, Tải hình PNG 109 - Free.Vector6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8348"/>
            <a:ext cx="2638381" cy="231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2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2052"/>
          <p:cNvGrpSpPr/>
          <p:nvPr/>
        </p:nvGrpSpPr>
        <p:grpSpPr>
          <a:xfrm>
            <a:off x="4824845" y="1993246"/>
            <a:ext cx="4319155" cy="3201624"/>
            <a:chOff x="4871514" y="1963245"/>
            <a:chExt cx="4319155" cy="3201624"/>
          </a:xfrm>
        </p:grpSpPr>
        <p:pic>
          <p:nvPicPr>
            <p:cNvPr id="2054" name="Picture 6" descr="50++ hình nền powerpoint đẹp long lanh | Power points, Hình nền, Thiệ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514" y="1963245"/>
              <a:ext cx="4260645" cy="3201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131493" y="2722563"/>
              <a:ext cx="4059176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Truyền thông tin 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 thông tin được truyền đến các bộ phận cơ thể chuyển hoá thành hành vi hoặc chia sẻ với người khác.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2049" name="Group 2048"/>
          <p:cNvGrpSpPr/>
          <p:nvPr/>
        </p:nvGrpSpPr>
        <p:grpSpPr>
          <a:xfrm>
            <a:off x="-71256" y="2762340"/>
            <a:ext cx="3641202" cy="2316602"/>
            <a:chOff x="-71256" y="2762340"/>
            <a:chExt cx="3641202" cy="2316602"/>
          </a:xfrm>
        </p:grpSpPr>
        <p:pic>
          <p:nvPicPr>
            <p:cNvPr id="326" name="Picture 3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256" y="2762340"/>
              <a:ext cx="3641202" cy="231660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3112604"/>
              <a:ext cx="3383868" cy="1865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80340" algn="l"/>
                  <a:tab pos="1710690" algn="l"/>
                  <a:tab pos="3330575" algn="l"/>
                  <a:tab pos="4951095" algn="l"/>
                </a:tabLst>
              </a:pPr>
              <a:r>
                <a:rPr lang="pt-BR" sz="2400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pt-BR" sz="24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Lưu trữ thông tin </a:t>
              </a:r>
              <a:r>
                <a:rPr lang="pt-BR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 việc bộ não ghi nhớ lại sau khi nhận được thông tin.</a:t>
              </a:r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2048" name="Group 2047"/>
          <p:cNvGrpSpPr/>
          <p:nvPr/>
        </p:nvGrpSpPr>
        <p:grpSpPr>
          <a:xfrm>
            <a:off x="-333676" y="544194"/>
            <a:ext cx="4098542" cy="2234257"/>
            <a:chOff x="-459360" y="444906"/>
            <a:chExt cx="4266840" cy="2234257"/>
          </a:xfrm>
        </p:grpSpPr>
        <p:pic>
          <p:nvPicPr>
            <p:cNvPr id="2052" name="Picture 4" descr="Những khung hình dễ thươ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360" y="444906"/>
              <a:ext cx="4266840" cy="223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3755" y="820059"/>
              <a:ext cx="3169670" cy="1717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80340" algn="l"/>
                  <a:tab pos="1710690" algn="l"/>
                  <a:tab pos="3330575" algn="l"/>
                  <a:tab pos="4951095" algn="l"/>
                </a:tabLst>
              </a:pPr>
              <a:r>
                <a:rPr lang="pt-BR" sz="2200" dirty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pt-BR" sz="22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Thu thập thông tin </a:t>
              </a:r>
              <a:r>
                <a:rPr lang="pt-BR" sz="2200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 nhờ giác quan con người nhận thông tin của thế giới bên ngoài</a:t>
              </a:r>
              <a:endParaRPr lang="en-US" sz="22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977485" y="1089370"/>
            <a:ext cx="3551818" cy="3404725"/>
            <a:chOff x="3344" y="1687"/>
            <a:chExt cx="983" cy="942"/>
          </a:xfrm>
          <a:solidFill>
            <a:schemeClr val="bg1">
              <a:lumMod val="85000"/>
            </a:schemeClr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4105" y="1856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3 h 17"/>
                <a:gd name="T36" fmla="*/ 2 w 13"/>
                <a:gd name="T37" fmla="*/ 13 h 17"/>
                <a:gd name="T38" fmla="*/ 11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2 w 13"/>
                <a:gd name="T45" fmla="*/ 12 h 17"/>
                <a:gd name="T46" fmla="*/ 2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6 h 17"/>
                <a:gd name="T76" fmla="*/ 11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1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7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9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422" y="1996"/>
              <a:ext cx="69" cy="67"/>
            </a:xfrm>
            <a:custGeom>
              <a:avLst/>
              <a:gdLst>
                <a:gd name="T0" fmla="*/ 14 w 29"/>
                <a:gd name="T1" fmla="*/ 27 h 28"/>
                <a:gd name="T2" fmla="*/ 1 w 29"/>
                <a:gd name="T3" fmla="*/ 14 h 28"/>
                <a:gd name="T4" fmla="*/ 14 w 29"/>
                <a:gd name="T5" fmla="*/ 1 h 28"/>
                <a:gd name="T6" fmla="*/ 23 w 29"/>
                <a:gd name="T7" fmla="*/ 4 h 28"/>
                <a:gd name="T8" fmla="*/ 28 w 29"/>
                <a:gd name="T9" fmla="*/ 14 h 28"/>
                <a:gd name="T10" fmla="*/ 14 w 29"/>
                <a:gd name="T11" fmla="*/ 27 h 28"/>
                <a:gd name="T12" fmla="*/ 14 w 29"/>
                <a:gd name="T13" fmla="*/ 0 h 28"/>
                <a:gd name="T14" fmla="*/ 0 w 29"/>
                <a:gd name="T15" fmla="*/ 14 h 28"/>
                <a:gd name="T16" fmla="*/ 14 w 29"/>
                <a:gd name="T17" fmla="*/ 28 h 28"/>
                <a:gd name="T18" fmla="*/ 29 w 29"/>
                <a:gd name="T19" fmla="*/ 14 h 28"/>
                <a:gd name="T20" fmla="*/ 14 w 2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8">
                  <a:moveTo>
                    <a:pt x="14" y="27"/>
                  </a:moveTo>
                  <a:cubicBezTo>
                    <a:pt x="8" y="27"/>
                    <a:pt x="1" y="23"/>
                    <a:pt x="1" y="14"/>
                  </a:cubicBezTo>
                  <a:cubicBezTo>
                    <a:pt x="1" y="5"/>
                    <a:pt x="8" y="1"/>
                    <a:pt x="14" y="1"/>
                  </a:cubicBezTo>
                  <a:cubicBezTo>
                    <a:pt x="18" y="1"/>
                    <a:pt x="21" y="2"/>
                    <a:pt x="23" y="4"/>
                  </a:cubicBezTo>
                  <a:cubicBezTo>
                    <a:pt x="26" y="7"/>
                    <a:pt x="28" y="10"/>
                    <a:pt x="28" y="14"/>
                  </a:cubicBezTo>
                  <a:cubicBezTo>
                    <a:pt x="28" y="23"/>
                    <a:pt x="21" y="27"/>
                    <a:pt x="14" y="27"/>
                  </a:cubicBezTo>
                  <a:moveTo>
                    <a:pt x="14" y="0"/>
                  </a:moveTo>
                  <a:cubicBezTo>
                    <a:pt x="7" y="0"/>
                    <a:pt x="0" y="5"/>
                    <a:pt x="0" y="14"/>
                  </a:cubicBezTo>
                  <a:cubicBezTo>
                    <a:pt x="0" y="23"/>
                    <a:pt x="7" y="28"/>
                    <a:pt x="14" y="28"/>
                  </a:cubicBezTo>
                  <a:cubicBezTo>
                    <a:pt x="21" y="28"/>
                    <a:pt x="29" y="23"/>
                    <a:pt x="29" y="14"/>
                  </a:cubicBezTo>
                  <a:cubicBezTo>
                    <a:pt x="29" y="5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3413" y="1987"/>
              <a:ext cx="86" cy="85"/>
            </a:xfrm>
            <a:custGeom>
              <a:avLst/>
              <a:gdLst>
                <a:gd name="T0" fmla="*/ 18 w 36"/>
                <a:gd name="T1" fmla="*/ 35 h 36"/>
                <a:gd name="T2" fmla="*/ 1 w 36"/>
                <a:gd name="T3" fmla="*/ 18 h 36"/>
                <a:gd name="T4" fmla="*/ 18 w 36"/>
                <a:gd name="T5" fmla="*/ 1 h 36"/>
                <a:gd name="T6" fmla="*/ 35 w 36"/>
                <a:gd name="T7" fmla="*/ 18 h 36"/>
                <a:gd name="T8" fmla="*/ 18 w 36"/>
                <a:gd name="T9" fmla="*/ 35 h 36"/>
                <a:gd name="T10" fmla="*/ 18 w 36"/>
                <a:gd name="T11" fmla="*/ 0 h 36"/>
                <a:gd name="T12" fmla="*/ 6 w 36"/>
                <a:gd name="T13" fmla="*/ 5 h 36"/>
                <a:gd name="T14" fmla="*/ 0 w 36"/>
                <a:gd name="T15" fmla="*/ 18 h 36"/>
                <a:gd name="T16" fmla="*/ 6 w 36"/>
                <a:gd name="T17" fmla="*/ 31 h 36"/>
                <a:gd name="T18" fmla="*/ 18 w 36"/>
                <a:gd name="T19" fmla="*/ 36 h 36"/>
                <a:gd name="T20" fmla="*/ 31 w 36"/>
                <a:gd name="T21" fmla="*/ 31 h 36"/>
                <a:gd name="T22" fmla="*/ 36 w 36"/>
                <a:gd name="T23" fmla="*/ 18 h 36"/>
                <a:gd name="T24" fmla="*/ 31 w 36"/>
                <a:gd name="T25" fmla="*/ 5 h 36"/>
                <a:gd name="T26" fmla="*/ 18 w 36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18" y="35"/>
                  </a:moveTo>
                  <a:cubicBezTo>
                    <a:pt x="10" y="35"/>
                    <a:pt x="1" y="29"/>
                    <a:pt x="1" y="18"/>
                  </a:cubicBezTo>
                  <a:cubicBezTo>
                    <a:pt x="1" y="7"/>
                    <a:pt x="10" y="1"/>
                    <a:pt x="18" y="1"/>
                  </a:cubicBezTo>
                  <a:cubicBezTo>
                    <a:pt x="27" y="1"/>
                    <a:pt x="35" y="7"/>
                    <a:pt x="35" y="18"/>
                  </a:cubicBezTo>
                  <a:cubicBezTo>
                    <a:pt x="35" y="29"/>
                    <a:pt x="27" y="35"/>
                    <a:pt x="18" y="35"/>
                  </a:cubicBezTo>
                  <a:moveTo>
                    <a:pt x="18" y="0"/>
                  </a:moveTo>
                  <a:cubicBezTo>
                    <a:pt x="13" y="0"/>
                    <a:pt x="9" y="2"/>
                    <a:pt x="6" y="5"/>
                  </a:cubicBezTo>
                  <a:cubicBezTo>
                    <a:pt x="2" y="8"/>
                    <a:pt x="0" y="12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4"/>
                    <a:pt x="13" y="36"/>
                    <a:pt x="18" y="36"/>
                  </a:cubicBezTo>
                  <a:cubicBezTo>
                    <a:pt x="23" y="36"/>
                    <a:pt x="27" y="34"/>
                    <a:pt x="31" y="31"/>
                  </a:cubicBezTo>
                  <a:cubicBezTo>
                    <a:pt x="34" y="28"/>
                    <a:pt x="36" y="23"/>
                    <a:pt x="36" y="18"/>
                  </a:cubicBezTo>
                  <a:cubicBezTo>
                    <a:pt x="36" y="12"/>
                    <a:pt x="34" y="8"/>
                    <a:pt x="31" y="5"/>
                  </a:cubicBezTo>
                  <a:cubicBezTo>
                    <a:pt x="27" y="2"/>
                    <a:pt x="23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3453" y="2001"/>
              <a:ext cx="3" cy="7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0 h 3"/>
                <a:gd name="T4" fmla="*/ 0 w 1"/>
                <a:gd name="T5" fmla="*/ 3 h 3"/>
                <a:gd name="T6" fmla="*/ 1 w 1"/>
                <a:gd name="T7" fmla="*/ 3 h 3"/>
                <a:gd name="T8" fmla="*/ 1 w 1"/>
                <a:gd name="T9" fmla="*/ 3 h 3"/>
                <a:gd name="T10" fmla="*/ 1 w 1"/>
                <a:gd name="T11" fmla="*/ 3 h 3"/>
                <a:gd name="T12" fmla="*/ 1 w 1"/>
                <a:gd name="T13" fmla="*/ 1 h 3"/>
                <a:gd name="T14" fmla="*/ 1 w 1"/>
                <a:gd name="T15" fmla="*/ 0 h 3"/>
                <a:gd name="T16" fmla="*/ 1 w 1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auto">
            <a:xfrm>
              <a:off x="3453" y="2048"/>
              <a:ext cx="5" cy="10"/>
            </a:xfrm>
            <a:custGeom>
              <a:avLst/>
              <a:gdLst>
                <a:gd name="T0" fmla="*/ 1 w 2"/>
                <a:gd name="T1" fmla="*/ 0 h 4"/>
                <a:gd name="T2" fmla="*/ 0 w 2"/>
                <a:gd name="T3" fmla="*/ 0 h 4"/>
                <a:gd name="T4" fmla="*/ 0 w 2"/>
                <a:gd name="T5" fmla="*/ 3 h 4"/>
                <a:gd name="T6" fmla="*/ 0 w 2"/>
                <a:gd name="T7" fmla="*/ 4 h 4"/>
                <a:gd name="T8" fmla="*/ 1 w 2"/>
                <a:gd name="T9" fmla="*/ 4 h 4"/>
                <a:gd name="T10" fmla="*/ 1 w 2"/>
                <a:gd name="T11" fmla="*/ 4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10"/>
            <p:cNvSpPr>
              <a:spLocks/>
            </p:cNvSpPr>
            <p:nvPr/>
          </p:nvSpPr>
          <p:spPr bwMode="auto">
            <a:xfrm>
              <a:off x="3427" y="2027"/>
              <a:ext cx="10" cy="5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0 w 4"/>
                <a:gd name="T7" fmla="*/ 2 h 2"/>
                <a:gd name="T8" fmla="*/ 2 w 4"/>
                <a:gd name="T9" fmla="*/ 2 h 2"/>
                <a:gd name="T10" fmla="*/ 4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  <a:gd name="T18" fmla="*/ 2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3472" y="2027"/>
              <a:ext cx="10" cy="5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1 h 2"/>
                <a:gd name="T4" fmla="*/ 0 w 4"/>
                <a:gd name="T5" fmla="*/ 1 h 2"/>
                <a:gd name="T6" fmla="*/ 0 w 4"/>
                <a:gd name="T7" fmla="*/ 1 h 2"/>
                <a:gd name="T8" fmla="*/ 1 w 4"/>
                <a:gd name="T9" fmla="*/ 2 h 2"/>
                <a:gd name="T10" fmla="*/ 2 w 4"/>
                <a:gd name="T11" fmla="*/ 2 h 2"/>
                <a:gd name="T12" fmla="*/ 4 w 4"/>
                <a:gd name="T13" fmla="*/ 2 h 2"/>
                <a:gd name="T14" fmla="*/ 4 w 4"/>
                <a:gd name="T15" fmla="*/ 1 h 2"/>
                <a:gd name="T16" fmla="*/ 4 w 4"/>
                <a:gd name="T17" fmla="*/ 1 h 2"/>
                <a:gd name="T18" fmla="*/ 3 w 4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432" y="2041"/>
              <a:ext cx="5" cy="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1 h 1"/>
                <a:gd name="T10" fmla="*/ 0 w 2"/>
                <a:gd name="T11" fmla="*/ 1 h 1"/>
                <a:gd name="T12" fmla="*/ 2 w 2"/>
                <a:gd name="T13" fmla="*/ 0 h 1"/>
                <a:gd name="T14" fmla="*/ 2 w 2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3441" y="2048"/>
              <a:ext cx="5" cy="5"/>
            </a:xfrm>
            <a:custGeom>
              <a:avLst/>
              <a:gdLst>
                <a:gd name="T0" fmla="*/ 5 w 5"/>
                <a:gd name="T1" fmla="*/ 0 h 5"/>
                <a:gd name="T2" fmla="*/ 3 w 5"/>
                <a:gd name="T3" fmla="*/ 0 h 5"/>
                <a:gd name="T4" fmla="*/ 3 w 5"/>
                <a:gd name="T5" fmla="*/ 3 h 5"/>
                <a:gd name="T6" fmla="*/ 0 w 5"/>
                <a:gd name="T7" fmla="*/ 3 h 5"/>
                <a:gd name="T8" fmla="*/ 0 w 5"/>
                <a:gd name="T9" fmla="*/ 5 h 5"/>
                <a:gd name="T10" fmla="*/ 3 w 5"/>
                <a:gd name="T11" fmla="*/ 5 h 5"/>
                <a:gd name="T12" fmla="*/ 3 w 5"/>
                <a:gd name="T13" fmla="*/ 5 h 5"/>
                <a:gd name="T14" fmla="*/ 3 w 5"/>
                <a:gd name="T15" fmla="*/ 3 h 5"/>
                <a:gd name="T16" fmla="*/ 5 w 5"/>
                <a:gd name="T17" fmla="*/ 3 h 5"/>
                <a:gd name="T18" fmla="*/ 5 w 5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3465" y="20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2 h 2"/>
                <a:gd name="T8" fmla="*/ 1 w 2"/>
                <a:gd name="T9" fmla="*/ 2 h 2"/>
                <a:gd name="T10" fmla="*/ 2 w 2"/>
                <a:gd name="T11" fmla="*/ 2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0 h 2"/>
                <a:gd name="T18" fmla="*/ 0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3475" y="2041"/>
              <a:ext cx="5" cy="3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2 w 2"/>
                <a:gd name="T9" fmla="*/ 1 h 1"/>
                <a:gd name="T10" fmla="*/ 2 w 2"/>
                <a:gd name="T11" fmla="*/ 1 h 1"/>
                <a:gd name="T12" fmla="*/ 2 w 2"/>
                <a:gd name="T13" fmla="*/ 1 h 1"/>
                <a:gd name="T14" fmla="*/ 2 w 2"/>
                <a:gd name="T15" fmla="*/ 0 h 1"/>
                <a:gd name="T16" fmla="*/ 1 w 2"/>
                <a:gd name="T17" fmla="*/ 0 h 1"/>
                <a:gd name="T18" fmla="*/ 1 w 2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3430" y="2015"/>
              <a:ext cx="4" cy="5"/>
            </a:xfrm>
            <a:custGeom>
              <a:avLst/>
              <a:gdLst>
                <a:gd name="T0" fmla="*/ 2 w 4"/>
                <a:gd name="T1" fmla="*/ 0 h 5"/>
                <a:gd name="T2" fmla="*/ 0 w 4"/>
                <a:gd name="T3" fmla="*/ 0 h 5"/>
                <a:gd name="T4" fmla="*/ 0 w 4"/>
                <a:gd name="T5" fmla="*/ 2 h 5"/>
                <a:gd name="T6" fmla="*/ 2 w 4"/>
                <a:gd name="T7" fmla="*/ 5 h 5"/>
                <a:gd name="T8" fmla="*/ 4 w 4"/>
                <a:gd name="T9" fmla="*/ 5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2 h 5"/>
                <a:gd name="T16" fmla="*/ 2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465" y="2003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1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1 w 2"/>
                <a:gd name="T13" fmla="*/ 2 h 2"/>
                <a:gd name="T14" fmla="*/ 1 w 2"/>
                <a:gd name="T15" fmla="*/ 1 h 2"/>
                <a:gd name="T16" fmla="*/ 2 w 2"/>
                <a:gd name="T17" fmla="*/ 1 h 2"/>
                <a:gd name="T18" fmla="*/ 2 w 2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3475" y="2010"/>
              <a:ext cx="5" cy="5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1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2 h 2"/>
                <a:gd name="T10" fmla="*/ 1 w 2"/>
                <a:gd name="T11" fmla="*/ 2 h 2"/>
                <a:gd name="T12" fmla="*/ 2 w 2"/>
                <a:gd name="T13" fmla="*/ 1 h 2"/>
                <a:gd name="T14" fmla="*/ 2 w 2"/>
                <a:gd name="T1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3822" y="1799"/>
              <a:ext cx="83" cy="80"/>
            </a:xfrm>
            <a:custGeom>
              <a:avLst/>
              <a:gdLst>
                <a:gd name="T0" fmla="*/ 22 w 35"/>
                <a:gd name="T1" fmla="*/ 25 h 34"/>
                <a:gd name="T2" fmla="*/ 19 w 35"/>
                <a:gd name="T3" fmla="*/ 32 h 34"/>
                <a:gd name="T4" fmla="*/ 22 w 35"/>
                <a:gd name="T5" fmla="*/ 25 h 34"/>
                <a:gd name="T6" fmla="*/ 18 w 35"/>
                <a:gd name="T7" fmla="*/ 24 h 34"/>
                <a:gd name="T8" fmla="*/ 16 w 35"/>
                <a:gd name="T9" fmla="*/ 22 h 34"/>
                <a:gd name="T10" fmla="*/ 13 w 35"/>
                <a:gd name="T11" fmla="*/ 18 h 34"/>
                <a:gd name="T12" fmla="*/ 13 w 35"/>
                <a:gd name="T13" fmla="*/ 18 h 34"/>
                <a:gd name="T14" fmla="*/ 15 w 35"/>
                <a:gd name="T15" fmla="*/ 22 h 34"/>
                <a:gd name="T16" fmla="*/ 14 w 35"/>
                <a:gd name="T17" fmla="*/ 22 h 34"/>
                <a:gd name="T18" fmla="*/ 13 w 35"/>
                <a:gd name="T19" fmla="*/ 19 h 34"/>
                <a:gd name="T20" fmla="*/ 31 w 35"/>
                <a:gd name="T21" fmla="*/ 20 h 34"/>
                <a:gd name="T22" fmla="*/ 31 w 35"/>
                <a:gd name="T23" fmla="*/ 20 h 34"/>
                <a:gd name="T24" fmla="*/ 31 w 35"/>
                <a:gd name="T25" fmla="*/ 14 h 34"/>
                <a:gd name="T26" fmla="*/ 31 w 35"/>
                <a:gd name="T27" fmla="*/ 14 h 34"/>
                <a:gd name="T28" fmla="*/ 30 w 35"/>
                <a:gd name="T29" fmla="*/ 20 h 34"/>
                <a:gd name="T30" fmla="*/ 21 w 35"/>
                <a:gd name="T31" fmla="*/ 9 h 34"/>
                <a:gd name="T32" fmla="*/ 8 w 35"/>
                <a:gd name="T33" fmla="*/ 18 h 34"/>
                <a:gd name="T34" fmla="*/ 11 w 35"/>
                <a:gd name="T35" fmla="*/ 18 h 34"/>
                <a:gd name="T36" fmla="*/ 30 w 35"/>
                <a:gd name="T37" fmla="*/ 9 h 34"/>
                <a:gd name="T38" fmla="*/ 12 w 35"/>
                <a:gd name="T39" fmla="*/ 8 h 34"/>
                <a:gd name="T40" fmla="*/ 18 w 35"/>
                <a:gd name="T41" fmla="*/ 8 h 34"/>
                <a:gd name="T42" fmla="*/ 14 w 35"/>
                <a:gd name="T43" fmla="*/ 8 h 34"/>
                <a:gd name="T44" fmla="*/ 15 w 35"/>
                <a:gd name="T45" fmla="*/ 9 h 34"/>
                <a:gd name="T46" fmla="*/ 12 w 35"/>
                <a:gd name="T47" fmla="*/ 16 h 34"/>
                <a:gd name="T48" fmla="*/ 6 w 35"/>
                <a:gd name="T49" fmla="*/ 11 h 34"/>
                <a:gd name="T50" fmla="*/ 7 w 35"/>
                <a:gd name="T51" fmla="*/ 15 h 34"/>
                <a:gd name="T52" fmla="*/ 13 w 35"/>
                <a:gd name="T53" fmla="*/ 5 h 34"/>
                <a:gd name="T54" fmla="*/ 9 w 35"/>
                <a:gd name="T55" fmla="*/ 12 h 34"/>
                <a:gd name="T56" fmla="*/ 29 w 35"/>
                <a:gd name="T57" fmla="*/ 6 h 34"/>
                <a:gd name="T58" fmla="*/ 20 w 35"/>
                <a:gd name="T59" fmla="*/ 4 h 34"/>
                <a:gd name="T60" fmla="*/ 20 w 35"/>
                <a:gd name="T61" fmla="*/ 4 h 34"/>
                <a:gd name="T62" fmla="*/ 24 w 35"/>
                <a:gd name="T63" fmla="*/ 5 h 34"/>
                <a:gd name="T64" fmla="*/ 27 w 35"/>
                <a:gd name="T65" fmla="*/ 7 h 34"/>
                <a:gd name="T66" fmla="*/ 29 w 35"/>
                <a:gd name="T67" fmla="*/ 11 h 34"/>
                <a:gd name="T68" fmla="*/ 33 w 35"/>
                <a:gd name="T69" fmla="*/ 12 h 34"/>
                <a:gd name="T70" fmla="*/ 28 w 35"/>
                <a:gd name="T71" fmla="*/ 15 h 34"/>
                <a:gd name="T72" fmla="*/ 32 w 35"/>
                <a:gd name="T73" fmla="*/ 21 h 34"/>
                <a:gd name="T74" fmla="*/ 27 w 35"/>
                <a:gd name="T75" fmla="*/ 27 h 34"/>
                <a:gd name="T76" fmla="*/ 22 w 35"/>
                <a:gd name="T77" fmla="*/ 24 h 34"/>
                <a:gd name="T78" fmla="*/ 14 w 35"/>
                <a:gd name="T79" fmla="*/ 19 h 34"/>
                <a:gd name="T80" fmla="*/ 18 w 35"/>
                <a:gd name="T81" fmla="*/ 13 h 34"/>
                <a:gd name="T82" fmla="*/ 22 w 35"/>
                <a:gd name="T83" fmla="*/ 10 h 34"/>
                <a:gd name="T84" fmla="*/ 18 w 35"/>
                <a:gd name="T85" fmla="*/ 6 h 34"/>
                <a:gd name="T86" fmla="*/ 14 w 35"/>
                <a:gd name="T87" fmla="*/ 5 h 34"/>
                <a:gd name="T88" fmla="*/ 5 w 35"/>
                <a:gd name="T89" fmla="*/ 10 h 34"/>
                <a:gd name="T90" fmla="*/ 6 w 35"/>
                <a:gd name="T91" fmla="*/ 16 h 34"/>
                <a:gd name="T92" fmla="*/ 6 w 35"/>
                <a:gd name="T93" fmla="*/ 17 h 34"/>
                <a:gd name="T94" fmla="*/ 13 w 35"/>
                <a:gd name="T95" fmla="*/ 23 h 34"/>
                <a:gd name="T96" fmla="*/ 13 w 35"/>
                <a:gd name="T97" fmla="*/ 29 h 34"/>
                <a:gd name="T98" fmla="*/ 15 w 35"/>
                <a:gd name="T99" fmla="*/ 30 h 34"/>
                <a:gd name="T100" fmla="*/ 7 w 35"/>
                <a:gd name="T101" fmla="*/ 4 h 34"/>
                <a:gd name="T102" fmla="*/ 23 w 35"/>
                <a:gd name="T103" fmla="*/ 2 h 34"/>
                <a:gd name="T104" fmla="*/ 11 w 35"/>
                <a:gd name="T105" fmla="*/ 2 h 34"/>
                <a:gd name="T106" fmla="*/ 21 w 35"/>
                <a:gd name="T107" fmla="*/ 3 h 34"/>
                <a:gd name="T108" fmla="*/ 12 w 35"/>
                <a:gd name="T109" fmla="*/ 2 h 34"/>
                <a:gd name="T110" fmla="*/ 18 w 35"/>
                <a:gd name="T111" fmla="*/ 2 h 34"/>
                <a:gd name="T112" fmla="*/ 15 w 35"/>
                <a:gd name="T113" fmla="*/ 1 h 34"/>
                <a:gd name="T114" fmla="*/ 17 w 35"/>
                <a:gd name="T115" fmla="*/ 0 h 34"/>
                <a:gd name="T116" fmla="*/ 0 w 35"/>
                <a:gd name="T117" fmla="*/ 17 h 34"/>
                <a:gd name="T118" fmla="*/ 34 w 35"/>
                <a:gd name="T119" fmla="*/ 22 h 34"/>
                <a:gd name="T120" fmla="*/ 29 w 35"/>
                <a:gd name="T12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" h="34">
                  <a:moveTo>
                    <a:pt x="22" y="32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7" y="27"/>
                    <a:pt x="23" y="31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moveTo>
                    <a:pt x="19" y="32"/>
                  </a:move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2"/>
                    <a:pt x="19" y="32"/>
                  </a:cubicBezTo>
                  <a:moveTo>
                    <a:pt x="17" y="33"/>
                  </a:moveTo>
                  <a:cubicBezTo>
                    <a:pt x="16" y="33"/>
                    <a:pt x="16" y="33"/>
                    <a:pt x="16" y="3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8" y="32"/>
                    <a:pt x="18" y="33"/>
                    <a:pt x="17" y="33"/>
                  </a:cubicBezTo>
                  <a:moveTo>
                    <a:pt x="16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6" y="31"/>
                    <a:pt x="17" y="29"/>
                    <a:pt x="15" y="28"/>
                  </a:cubicBezTo>
                  <a:cubicBezTo>
                    <a:pt x="16" y="27"/>
                    <a:pt x="17" y="25"/>
                    <a:pt x="18" y="24"/>
                  </a:cubicBezTo>
                  <a:cubicBezTo>
                    <a:pt x="18" y="24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6" y="32"/>
                    <a:pt x="16" y="32"/>
                    <a:pt x="16" y="32"/>
                  </a:cubicBezTo>
                  <a:moveTo>
                    <a:pt x="15" y="28"/>
                  </a:moveTo>
                  <a:cubicBezTo>
                    <a:pt x="15" y="28"/>
                    <a:pt x="14" y="27"/>
                    <a:pt x="14" y="27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8" y="23"/>
                    <a:pt x="18" y="23"/>
                    <a:pt x="18" y="24"/>
                  </a:cubicBezTo>
                  <a:cubicBezTo>
                    <a:pt x="17" y="25"/>
                    <a:pt x="16" y="27"/>
                    <a:pt x="15" y="28"/>
                  </a:cubicBezTo>
                  <a:moveTo>
                    <a:pt x="13" y="18"/>
                  </a:move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4" y="19"/>
                    <a:pt x="13" y="20"/>
                  </a:cubicBezTo>
                  <a:cubicBezTo>
                    <a:pt x="13" y="20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5"/>
                    <a:pt x="14" y="24"/>
                  </a:cubicBezTo>
                  <a:cubicBezTo>
                    <a:pt x="14" y="23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31" y="20"/>
                  </a:moveTo>
                  <a:cubicBezTo>
                    <a:pt x="31" y="20"/>
                    <a:pt x="31" y="20"/>
                    <a:pt x="31" y="20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3" y="17"/>
                  </a:cubicBezTo>
                  <a:cubicBezTo>
                    <a:pt x="33" y="18"/>
                    <a:pt x="33" y="19"/>
                    <a:pt x="33" y="2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0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moveTo>
                    <a:pt x="29" y="19"/>
                  </a:moveTo>
                  <a:cubicBezTo>
                    <a:pt x="29" y="18"/>
                    <a:pt x="29" y="16"/>
                    <a:pt x="29" y="16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30" y="17"/>
                    <a:pt x="29" y="19"/>
                  </a:cubicBezTo>
                  <a:moveTo>
                    <a:pt x="30" y="20"/>
                  </a:move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0" y="18"/>
                    <a:pt x="31" y="16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18" y="12"/>
                  </a:moveTo>
                  <a:cubicBezTo>
                    <a:pt x="19" y="11"/>
                    <a:pt x="19" y="10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moveTo>
                    <a:pt x="11" y="20"/>
                  </a:moveTo>
                  <a:cubicBezTo>
                    <a:pt x="10" y="19"/>
                    <a:pt x="10" y="19"/>
                    <a:pt x="9" y="19"/>
                  </a:cubicBezTo>
                  <a:cubicBezTo>
                    <a:pt x="9" y="19"/>
                    <a:pt x="8" y="18"/>
                    <a:pt x="8" y="18"/>
                  </a:cubicBezTo>
                  <a:cubicBezTo>
                    <a:pt x="10" y="14"/>
                    <a:pt x="11" y="11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3" y="11"/>
                    <a:pt x="12" y="14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1" y="17"/>
                    <a:pt x="11" y="18"/>
                  </a:cubicBezTo>
                  <a:cubicBezTo>
                    <a:pt x="11" y="18"/>
                    <a:pt x="11" y="19"/>
                    <a:pt x="11" y="20"/>
                  </a:cubicBezTo>
                  <a:moveTo>
                    <a:pt x="30" y="9"/>
                  </a:moveTo>
                  <a:cubicBezTo>
                    <a:pt x="30" y="9"/>
                    <a:pt x="30" y="8"/>
                    <a:pt x="30" y="8"/>
                  </a:cubicBezTo>
                  <a:cubicBezTo>
                    <a:pt x="31" y="8"/>
                    <a:pt x="31" y="9"/>
                    <a:pt x="31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moveTo>
                    <a:pt x="8" y="17"/>
                  </a:moveTo>
                  <a:cubicBezTo>
                    <a:pt x="7" y="17"/>
                    <a:pt x="7" y="16"/>
                    <a:pt x="7" y="16"/>
                  </a:cubicBezTo>
                  <a:cubicBezTo>
                    <a:pt x="7" y="14"/>
                    <a:pt x="8" y="13"/>
                    <a:pt x="9" y="12"/>
                  </a:cubicBezTo>
                  <a:cubicBezTo>
                    <a:pt x="10" y="11"/>
                    <a:pt x="11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1" y="11"/>
                    <a:pt x="9" y="14"/>
                    <a:pt x="8" y="17"/>
                  </a:cubicBezTo>
                  <a:moveTo>
                    <a:pt x="14" y="17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20" y="8"/>
                  </a:cubicBezTo>
                  <a:cubicBezTo>
                    <a:pt x="19" y="9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5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moveTo>
                    <a:pt x="12" y="16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13" y="14"/>
                    <a:pt x="14" y="11"/>
                    <a:pt x="15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7" y="7"/>
                    <a:pt x="17" y="7"/>
                  </a:cubicBezTo>
                  <a:cubicBezTo>
                    <a:pt x="16" y="10"/>
                    <a:pt x="14" y="13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10"/>
                  </a:cubicBezTo>
                  <a:cubicBezTo>
                    <a:pt x="6" y="9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29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7"/>
                    <a:pt x="29" y="6"/>
                  </a:cubicBezTo>
                  <a:cubicBezTo>
                    <a:pt x="29" y="6"/>
                    <a:pt x="30" y="7"/>
                    <a:pt x="30" y="7"/>
                  </a:cubicBezTo>
                  <a:cubicBezTo>
                    <a:pt x="30" y="8"/>
                    <a:pt x="30" y="9"/>
                    <a:pt x="29" y="10"/>
                  </a:cubicBezTo>
                  <a:moveTo>
                    <a:pt x="7" y="15"/>
                  </a:move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3"/>
                    <a:pt x="6" y="12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2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8" y="13"/>
                    <a:pt x="7" y="14"/>
                    <a:pt x="7" y="15"/>
                  </a:cubicBezTo>
                  <a:moveTo>
                    <a:pt x="2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5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7"/>
                    <a:pt x="28" y="8"/>
                  </a:cubicBezTo>
                  <a:moveTo>
                    <a:pt x="9" y="5"/>
                  </a:moveTo>
                  <a:cubicBezTo>
                    <a:pt x="10" y="5"/>
                    <a:pt x="11" y="5"/>
                    <a:pt x="11" y="4"/>
                  </a:cubicBezTo>
                  <a:cubicBezTo>
                    <a:pt x="13" y="3"/>
                    <a:pt x="14" y="3"/>
                    <a:pt x="16" y="3"/>
                  </a:cubicBezTo>
                  <a:cubicBezTo>
                    <a:pt x="17" y="3"/>
                    <a:pt x="18" y="3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2" y="5"/>
                  </a:cubicBezTo>
                  <a:cubicBezTo>
                    <a:pt x="22" y="5"/>
                    <a:pt x="23" y="5"/>
                    <a:pt x="23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6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8"/>
                    <a:pt x="27" y="8"/>
                  </a:cubicBezTo>
                  <a:cubicBezTo>
                    <a:pt x="28" y="9"/>
                    <a:pt x="28" y="10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1"/>
                    <a:pt x="32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4"/>
                    <a:pt x="28" y="15"/>
                  </a:cubicBezTo>
                  <a:cubicBezTo>
                    <a:pt x="28" y="16"/>
                    <a:pt x="27" y="19"/>
                    <a:pt x="28" y="21"/>
                  </a:cubicBezTo>
                  <a:cubicBezTo>
                    <a:pt x="29" y="21"/>
                    <a:pt x="29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2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8"/>
                    <a:pt x="27" y="30"/>
                    <a:pt x="25" y="31"/>
                  </a:cubicBezTo>
                  <a:cubicBezTo>
                    <a:pt x="26" y="30"/>
                    <a:pt x="27" y="28"/>
                    <a:pt x="27" y="27"/>
                  </a:cubicBezTo>
                  <a:cubicBezTo>
                    <a:pt x="27" y="26"/>
                    <a:pt x="26" y="25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3" y="24"/>
                    <a:pt x="23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2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0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7"/>
                  </a:cubicBezTo>
                  <a:cubicBezTo>
                    <a:pt x="16" y="17"/>
                    <a:pt x="16" y="15"/>
                    <a:pt x="17" y="15"/>
                  </a:cubicBezTo>
                  <a:cubicBezTo>
                    <a:pt x="17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1"/>
                    <a:pt x="21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0" y="5"/>
                    <a:pt x="9" y="5"/>
                  </a:cubicBezTo>
                  <a:cubicBezTo>
                    <a:pt x="8" y="5"/>
                    <a:pt x="6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9"/>
                    <a:pt x="9" y="20"/>
                  </a:cubicBezTo>
                  <a:cubicBezTo>
                    <a:pt x="9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5" y="32"/>
                    <a:pt x="14" y="32"/>
                    <a:pt x="14" y="32"/>
                  </a:cubicBezTo>
                  <a:cubicBezTo>
                    <a:pt x="7" y="31"/>
                    <a:pt x="1" y="26"/>
                    <a:pt x="1" y="17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moveTo>
                    <a:pt x="23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3"/>
                    <a:pt x="23" y="3"/>
                    <a:pt x="23" y="2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10" y="3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4"/>
                    <a:pt x="10" y="4"/>
                    <a:pt x="9" y="4"/>
                  </a:cubicBezTo>
                  <a:moveTo>
                    <a:pt x="22" y="4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3"/>
                    <a:pt x="22" y="3"/>
                    <a:pt x="22" y="4"/>
                  </a:cubicBezTo>
                  <a:moveTo>
                    <a:pt x="12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2" y="2"/>
                    <a:pt x="12" y="3"/>
                  </a:cubicBezTo>
                  <a:moveTo>
                    <a:pt x="20" y="3"/>
                  </a:move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1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3"/>
                    <a:pt x="20" y="3"/>
                    <a:pt x="20" y="3"/>
                  </a:cubicBezTo>
                  <a:moveTo>
                    <a:pt x="15" y="2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1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7"/>
                    <a:pt x="0" y="12"/>
                    <a:pt x="0" y="17"/>
                  </a:cubicBezTo>
                  <a:cubicBezTo>
                    <a:pt x="0" y="27"/>
                    <a:pt x="7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6" y="34"/>
                    <a:pt x="17" y="34"/>
                  </a:cubicBezTo>
                  <a:cubicBezTo>
                    <a:pt x="21" y="34"/>
                    <a:pt x="22" y="33"/>
                    <a:pt x="22" y="33"/>
                  </a:cubicBezTo>
                  <a:cubicBezTo>
                    <a:pt x="25" y="32"/>
                    <a:pt x="27" y="31"/>
                    <a:pt x="29" y="29"/>
                  </a:cubicBezTo>
                  <a:cubicBezTo>
                    <a:pt x="31" y="27"/>
                    <a:pt x="33" y="25"/>
                    <a:pt x="34" y="22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1"/>
                    <a:pt x="34" y="20"/>
                  </a:cubicBezTo>
                  <a:cubicBezTo>
                    <a:pt x="34" y="19"/>
                    <a:pt x="35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2"/>
                    <a:pt x="33" y="8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3706" y="1963"/>
              <a:ext cx="38" cy="38"/>
            </a:xfrm>
            <a:custGeom>
              <a:avLst/>
              <a:gdLst>
                <a:gd name="T0" fmla="*/ 8 w 16"/>
                <a:gd name="T1" fmla="*/ 15 h 16"/>
                <a:gd name="T2" fmla="*/ 2 w 16"/>
                <a:gd name="T3" fmla="*/ 6 h 16"/>
                <a:gd name="T4" fmla="*/ 8 w 16"/>
                <a:gd name="T5" fmla="*/ 1 h 16"/>
                <a:gd name="T6" fmla="*/ 14 w 16"/>
                <a:gd name="T7" fmla="*/ 10 h 16"/>
                <a:gd name="T8" fmla="*/ 8 w 16"/>
                <a:gd name="T9" fmla="*/ 15 h 16"/>
                <a:gd name="T10" fmla="*/ 8 w 16"/>
                <a:gd name="T11" fmla="*/ 0 h 16"/>
                <a:gd name="T12" fmla="*/ 1 w 16"/>
                <a:gd name="T13" fmla="*/ 6 h 16"/>
                <a:gd name="T14" fmla="*/ 2 w 16"/>
                <a:gd name="T15" fmla="*/ 12 h 16"/>
                <a:gd name="T16" fmla="*/ 8 w 16"/>
                <a:gd name="T17" fmla="*/ 16 h 16"/>
                <a:gd name="T18" fmla="*/ 15 w 16"/>
                <a:gd name="T19" fmla="*/ 10 h 16"/>
                <a:gd name="T20" fmla="*/ 14 w 16"/>
                <a:gd name="T21" fmla="*/ 4 h 16"/>
                <a:gd name="T22" fmla="*/ 8 w 1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16">
                  <a:moveTo>
                    <a:pt x="8" y="15"/>
                  </a:moveTo>
                  <a:cubicBezTo>
                    <a:pt x="4" y="15"/>
                    <a:pt x="0" y="11"/>
                    <a:pt x="2" y="6"/>
                  </a:cubicBezTo>
                  <a:cubicBezTo>
                    <a:pt x="3" y="3"/>
                    <a:pt x="5" y="1"/>
                    <a:pt x="8" y="1"/>
                  </a:cubicBezTo>
                  <a:cubicBezTo>
                    <a:pt x="12" y="1"/>
                    <a:pt x="16" y="5"/>
                    <a:pt x="14" y="10"/>
                  </a:cubicBezTo>
                  <a:cubicBezTo>
                    <a:pt x="13" y="13"/>
                    <a:pt x="11" y="15"/>
                    <a:pt x="8" y="15"/>
                  </a:cubicBezTo>
                  <a:moveTo>
                    <a:pt x="8" y="0"/>
                  </a:moveTo>
                  <a:cubicBezTo>
                    <a:pt x="4" y="0"/>
                    <a:pt x="2" y="2"/>
                    <a:pt x="1" y="6"/>
                  </a:cubicBezTo>
                  <a:cubicBezTo>
                    <a:pt x="0" y="8"/>
                    <a:pt x="0" y="11"/>
                    <a:pt x="2" y="12"/>
                  </a:cubicBezTo>
                  <a:cubicBezTo>
                    <a:pt x="3" y="14"/>
                    <a:pt x="5" y="16"/>
                    <a:pt x="8" y="16"/>
                  </a:cubicBezTo>
                  <a:cubicBezTo>
                    <a:pt x="11" y="16"/>
                    <a:pt x="14" y="14"/>
                    <a:pt x="15" y="10"/>
                  </a:cubicBezTo>
                  <a:cubicBezTo>
                    <a:pt x="16" y="8"/>
                    <a:pt x="15" y="6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694" y="1958"/>
              <a:ext cx="57" cy="76"/>
            </a:xfrm>
            <a:custGeom>
              <a:avLst/>
              <a:gdLst>
                <a:gd name="T0" fmla="*/ 1 w 24"/>
                <a:gd name="T1" fmla="*/ 30 h 32"/>
                <a:gd name="T2" fmla="*/ 2 w 24"/>
                <a:gd name="T3" fmla="*/ 30 h 32"/>
                <a:gd name="T4" fmla="*/ 0 w 24"/>
                <a:gd name="T5" fmla="*/ 29 h 32"/>
                <a:gd name="T6" fmla="*/ 1 w 24"/>
                <a:gd name="T7" fmla="*/ 29 h 32"/>
                <a:gd name="T8" fmla="*/ 1 w 24"/>
                <a:gd name="T9" fmla="*/ 29 h 32"/>
                <a:gd name="T10" fmla="*/ 5 w 24"/>
                <a:gd name="T11" fmla="*/ 22 h 32"/>
                <a:gd name="T12" fmla="*/ 6 w 24"/>
                <a:gd name="T13" fmla="*/ 23 h 32"/>
                <a:gd name="T14" fmla="*/ 6 w 24"/>
                <a:gd name="T15" fmla="*/ 23 h 32"/>
                <a:gd name="T16" fmla="*/ 7 w 24"/>
                <a:gd name="T17" fmla="*/ 23 h 32"/>
                <a:gd name="T18" fmla="*/ 7 w 24"/>
                <a:gd name="T19" fmla="*/ 24 h 32"/>
                <a:gd name="T20" fmla="*/ 5 w 24"/>
                <a:gd name="T21" fmla="*/ 24 h 32"/>
                <a:gd name="T22" fmla="*/ 7 w 24"/>
                <a:gd name="T23" fmla="*/ 24 h 32"/>
                <a:gd name="T24" fmla="*/ 7 w 24"/>
                <a:gd name="T25" fmla="*/ 25 h 32"/>
                <a:gd name="T26" fmla="*/ 5 w 24"/>
                <a:gd name="T27" fmla="*/ 26 h 32"/>
                <a:gd name="T28" fmla="*/ 6 w 24"/>
                <a:gd name="T29" fmla="*/ 26 h 32"/>
                <a:gd name="T30" fmla="*/ 4 w 24"/>
                <a:gd name="T31" fmla="*/ 26 h 32"/>
                <a:gd name="T32" fmla="*/ 6 w 24"/>
                <a:gd name="T33" fmla="*/ 26 h 32"/>
                <a:gd name="T34" fmla="*/ 5 w 24"/>
                <a:gd name="T35" fmla="*/ 27 h 32"/>
                <a:gd name="T36" fmla="*/ 4 w 24"/>
                <a:gd name="T37" fmla="*/ 28 h 32"/>
                <a:gd name="T38" fmla="*/ 5 w 24"/>
                <a:gd name="T39" fmla="*/ 28 h 32"/>
                <a:gd name="T40" fmla="*/ 3 w 24"/>
                <a:gd name="T41" fmla="*/ 29 h 32"/>
                <a:gd name="T42" fmla="*/ 5 w 24"/>
                <a:gd name="T43" fmla="*/ 29 h 32"/>
                <a:gd name="T44" fmla="*/ 4 w 24"/>
                <a:gd name="T45" fmla="*/ 29 h 32"/>
                <a:gd name="T46" fmla="*/ 3 w 24"/>
                <a:gd name="T47" fmla="*/ 30 h 32"/>
                <a:gd name="T48" fmla="*/ 3 w 24"/>
                <a:gd name="T49" fmla="*/ 31 h 32"/>
                <a:gd name="T50" fmla="*/ 3 w 24"/>
                <a:gd name="T51" fmla="*/ 30 h 32"/>
                <a:gd name="T52" fmla="*/ 1 w 24"/>
                <a:gd name="T53" fmla="*/ 30 h 32"/>
                <a:gd name="T54" fmla="*/ 1 w 24"/>
                <a:gd name="T55" fmla="*/ 30 h 32"/>
                <a:gd name="T56" fmla="*/ 1 w 24"/>
                <a:gd name="T57" fmla="*/ 29 h 32"/>
                <a:gd name="T58" fmla="*/ 7 w 24"/>
                <a:gd name="T59" fmla="*/ 22 h 32"/>
                <a:gd name="T60" fmla="*/ 6 w 24"/>
                <a:gd name="T61" fmla="*/ 22 h 32"/>
                <a:gd name="T62" fmla="*/ 9 w 24"/>
                <a:gd name="T63" fmla="*/ 19 h 32"/>
                <a:gd name="T64" fmla="*/ 13 w 24"/>
                <a:gd name="T65" fmla="*/ 19 h 32"/>
                <a:gd name="T66" fmla="*/ 13 w 24"/>
                <a:gd name="T67" fmla="*/ 1 h 32"/>
                <a:gd name="T68" fmla="*/ 13 w 24"/>
                <a:gd name="T69" fmla="*/ 19 h 32"/>
                <a:gd name="T70" fmla="*/ 4 w 24"/>
                <a:gd name="T71" fmla="*/ 6 h 32"/>
                <a:gd name="T72" fmla="*/ 7 w 24"/>
                <a:gd name="T73" fmla="*/ 18 h 32"/>
                <a:gd name="T74" fmla="*/ 4 w 24"/>
                <a:gd name="T75" fmla="*/ 22 h 32"/>
                <a:gd name="T76" fmla="*/ 4 w 24"/>
                <a:gd name="T77" fmla="*/ 22 h 32"/>
                <a:gd name="T78" fmla="*/ 4 w 24"/>
                <a:gd name="T79" fmla="*/ 22 h 32"/>
                <a:gd name="T80" fmla="*/ 0 w 24"/>
                <a:gd name="T81" fmla="*/ 29 h 32"/>
                <a:gd name="T82" fmla="*/ 0 w 24"/>
                <a:gd name="T83" fmla="*/ 30 h 32"/>
                <a:gd name="T84" fmla="*/ 4 w 24"/>
                <a:gd name="T85" fmla="*/ 32 h 32"/>
                <a:gd name="T86" fmla="*/ 8 w 24"/>
                <a:gd name="T87" fmla="*/ 24 h 32"/>
                <a:gd name="T88" fmla="*/ 8 w 24"/>
                <a:gd name="T89" fmla="*/ 24 h 32"/>
                <a:gd name="T90" fmla="*/ 8 w 24"/>
                <a:gd name="T91" fmla="*/ 24 h 32"/>
                <a:gd name="T92" fmla="*/ 10 w 24"/>
                <a:gd name="T93" fmla="*/ 20 h 32"/>
                <a:gd name="T94" fmla="*/ 22 w 24"/>
                <a:gd name="T95" fmla="*/ 14 h 32"/>
                <a:gd name="T96" fmla="*/ 13 w 24"/>
                <a:gd name="T9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" h="32">
                  <a:moveTo>
                    <a:pt x="3" y="31"/>
                  </a:moveTo>
                  <a:cubicBezTo>
                    <a:pt x="2" y="31"/>
                    <a:pt x="2" y="31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3" y="26"/>
                    <a:pt x="3" y="25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6" y="24"/>
                    <a:pt x="5" y="24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7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4" y="28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" y="29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" y="30"/>
                    <a:pt x="4" y="30"/>
                  </a:cubicBezTo>
                  <a:cubicBezTo>
                    <a:pt x="4" y="30"/>
                    <a:pt x="4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7" y="22"/>
                  </a:moveTo>
                  <a:cubicBezTo>
                    <a:pt x="7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1"/>
                    <a:pt x="7" y="19"/>
                    <a:pt x="7" y="18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8" y="20"/>
                    <a:pt x="8" y="21"/>
                    <a:pt x="7" y="22"/>
                  </a:cubicBezTo>
                  <a:moveTo>
                    <a:pt x="13" y="19"/>
                  </a:moveTo>
                  <a:cubicBezTo>
                    <a:pt x="7" y="19"/>
                    <a:pt x="1" y="13"/>
                    <a:pt x="5" y="6"/>
                  </a:cubicBezTo>
                  <a:cubicBezTo>
                    <a:pt x="7" y="3"/>
                    <a:pt x="10" y="1"/>
                    <a:pt x="13" y="1"/>
                  </a:cubicBezTo>
                  <a:cubicBezTo>
                    <a:pt x="18" y="1"/>
                    <a:pt x="24" y="7"/>
                    <a:pt x="21" y="14"/>
                  </a:cubicBezTo>
                  <a:cubicBezTo>
                    <a:pt x="19" y="18"/>
                    <a:pt x="16" y="19"/>
                    <a:pt x="13" y="19"/>
                  </a:cubicBezTo>
                  <a:moveTo>
                    <a:pt x="13" y="0"/>
                  </a:moveTo>
                  <a:cubicBezTo>
                    <a:pt x="9" y="0"/>
                    <a:pt x="6" y="2"/>
                    <a:pt x="4" y="6"/>
                  </a:cubicBezTo>
                  <a:cubicBezTo>
                    <a:pt x="2" y="9"/>
                    <a:pt x="2" y="12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6" y="18"/>
                    <a:pt x="5" y="20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2" y="26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2" y="32"/>
                    <a:pt x="3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5" y="30"/>
                    <a:pt x="7" y="27"/>
                  </a:cubicBezTo>
                  <a:cubicBezTo>
                    <a:pt x="7" y="26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20"/>
                    <a:pt x="12" y="20"/>
                    <a:pt x="13" y="20"/>
                  </a:cubicBezTo>
                  <a:cubicBezTo>
                    <a:pt x="17" y="20"/>
                    <a:pt x="20" y="18"/>
                    <a:pt x="22" y="14"/>
                  </a:cubicBezTo>
                  <a:cubicBezTo>
                    <a:pt x="23" y="11"/>
                    <a:pt x="23" y="8"/>
                    <a:pt x="21" y="5"/>
                  </a:cubicBezTo>
                  <a:cubicBezTo>
                    <a:pt x="20" y="2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713" y="1970"/>
              <a:ext cx="16" cy="9"/>
            </a:xfrm>
            <a:custGeom>
              <a:avLst/>
              <a:gdLst>
                <a:gd name="T0" fmla="*/ 1 w 7"/>
                <a:gd name="T1" fmla="*/ 4 h 4"/>
                <a:gd name="T2" fmla="*/ 1 w 7"/>
                <a:gd name="T3" fmla="*/ 4 h 4"/>
                <a:gd name="T4" fmla="*/ 1 w 7"/>
                <a:gd name="T5" fmla="*/ 3 h 4"/>
                <a:gd name="T6" fmla="*/ 2 w 7"/>
                <a:gd name="T7" fmla="*/ 1 h 4"/>
                <a:gd name="T8" fmla="*/ 5 w 7"/>
                <a:gd name="T9" fmla="*/ 0 h 4"/>
                <a:gd name="T10" fmla="*/ 7 w 7"/>
                <a:gd name="T11" fmla="*/ 1 h 4"/>
                <a:gd name="T12" fmla="*/ 7 w 7"/>
                <a:gd name="T13" fmla="*/ 2 h 4"/>
                <a:gd name="T14" fmla="*/ 7 w 7"/>
                <a:gd name="T15" fmla="*/ 2 h 4"/>
                <a:gd name="T16" fmla="*/ 7 w 7"/>
                <a:gd name="T17" fmla="*/ 2 h 4"/>
                <a:gd name="T18" fmla="*/ 6 w 7"/>
                <a:gd name="T19" fmla="*/ 2 h 4"/>
                <a:gd name="T20" fmla="*/ 5 w 7"/>
                <a:gd name="T21" fmla="*/ 2 h 4"/>
                <a:gd name="T22" fmla="*/ 3 w 7"/>
                <a:gd name="T23" fmla="*/ 2 h 4"/>
                <a:gd name="T24" fmla="*/ 2 w 7"/>
                <a:gd name="T25" fmla="*/ 3 h 4"/>
                <a:gd name="T26" fmla="*/ 2 w 7"/>
                <a:gd name="T27" fmla="*/ 3 h 4"/>
                <a:gd name="T28" fmla="*/ 1 w 7"/>
                <a:gd name="T29" fmla="*/ 4 h 4"/>
                <a:gd name="T30" fmla="*/ 5 w 7"/>
                <a:gd name="T31" fmla="*/ 0 h 4"/>
                <a:gd name="T32" fmla="*/ 5 w 7"/>
                <a:gd name="T33" fmla="*/ 0 h 4"/>
                <a:gd name="T34" fmla="*/ 2 w 7"/>
                <a:gd name="T35" fmla="*/ 0 h 4"/>
                <a:gd name="T36" fmla="*/ 0 w 7"/>
                <a:gd name="T37" fmla="*/ 3 h 4"/>
                <a:gd name="T38" fmla="*/ 1 w 7"/>
                <a:gd name="T39" fmla="*/ 4 h 4"/>
                <a:gd name="T40" fmla="*/ 1 w 7"/>
                <a:gd name="T41" fmla="*/ 4 h 4"/>
                <a:gd name="T42" fmla="*/ 2 w 7"/>
                <a:gd name="T43" fmla="*/ 4 h 4"/>
                <a:gd name="T44" fmla="*/ 3 w 7"/>
                <a:gd name="T45" fmla="*/ 3 h 4"/>
                <a:gd name="T46" fmla="*/ 3 w 7"/>
                <a:gd name="T47" fmla="*/ 3 h 4"/>
                <a:gd name="T48" fmla="*/ 5 w 7"/>
                <a:gd name="T49" fmla="*/ 2 h 4"/>
                <a:gd name="T50" fmla="*/ 6 w 7"/>
                <a:gd name="T51" fmla="*/ 2 h 4"/>
                <a:gd name="T52" fmla="*/ 7 w 7"/>
                <a:gd name="T53" fmla="*/ 3 h 4"/>
                <a:gd name="T54" fmla="*/ 7 w 7"/>
                <a:gd name="T55" fmla="*/ 2 h 4"/>
                <a:gd name="T56" fmla="*/ 7 w 7"/>
                <a:gd name="T57" fmla="*/ 2 h 4"/>
                <a:gd name="T58" fmla="*/ 7 w 7"/>
                <a:gd name="T59" fmla="*/ 1 h 4"/>
                <a:gd name="T60" fmla="*/ 5 w 7"/>
                <a:gd name="T6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5" y="0"/>
                    <a:pt x="6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1"/>
                    <a:pt x="0" y="2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9" name="Freeform 25"/>
            <p:cNvSpPr>
              <a:spLocks noEditPoints="1"/>
            </p:cNvSpPr>
            <p:nvPr/>
          </p:nvSpPr>
          <p:spPr bwMode="auto">
            <a:xfrm>
              <a:off x="3729" y="1975"/>
              <a:ext cx="8" cy="4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1 h 2"/>
                <a:gd name="T4" fmla="*/ 2 w 3"/>
                <a:gd name="T5" fmla="*/ 1 h 2"/>
                <a:gd name="T6" fmla="*/ 2 w 3"/>
                <a:gd name="T7" fmla="*/ 1 h 2"/>
                <a:gd name="T8" fmla="*/ 2 w 3"/>
                <a:gd name="T9" fmla="*/ 1 h 2"/>
                <a:gd name="T10" fmla="*/ 2 w 3"/>
                <a:gd name="T11" fmla="*/ 2 h 2"/>
                <a:gd name="T12" fmla="*/ 1 w 3"/>
                <a:gd name="T13" fmla="*/ 2 h 2"/>
                <a:gd name="T14" fmla="*/ 2 w 3"/>
                <a:gd name="T15" fmla="*/ 0 h 2"/>
                <a:gd name="T16" fmla="*/ 1 w 3"/>
                <a:gd name="T17" fmla="*/ 1 h 2"/>
                <a:gd name="T18" fmla="*/ 1 w 3"/>
                <a:gd name="T19" fmla="*/ 2 h 2"/>
                <a:gd name="T20" fmla="*/ 2 w 3"/>
                <a:gd name="T21" fmla="*/ 2 h 2"/>
                <a:gd name="T22" fmla="*/ 2 w 3"/>
                <a:gd name="T23" fmla="*/ 2 h 2"/>
                <a:gd name="T24" fmla="*/ 3 w 3"/>
                <a:gd name="T25" fmla="*/ 1 h 2"/>
                <a:gd name="T26" fmla="*/ 3 w 3"/>
                <a:gd name="T27" fmla="*/ 1 h 2"/>
                <a:gd name="T28" fmla="*/ 2 w 3"/>
                <a:gd name="T2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3820" y="2305"/>
              <a:ext cx="83" cy="55"/>
            </a:xfrm>
            <a:custGeom>
              <a:avLst/>
              <a:gdLst>
                <a:gd name="T0" fmla="*/ 3 w 35"/>
                <a:gd name="T1" fmla="*/ 23 h 23"/>
                <a:gd name="T2" fmla="*/ 3 w 35"/>
                <a:gd name="T3" fmla="*/ 22 h 23"/>
                <a:gd name="T4" fmla="*/ 1 w 35"/>
                <a:gd name="T5" fmla="*/ 20 h 23"/>
                <a:gd name="T6" fmla="*/ 1 w 35"/>
                <a:gd name="T7" fmla="*/ 3 h 23"/>
                <a:gd name="T8" fmla="*/ 26 w 35"/>
                <a:gd name="T9" fmla="*/ 2 h 23"/>
                <a:gd name="T10" fmla="*/ 27 w 35"/>
                <a:gd name="T11" fmla="*/ 2 h 23"/>
                <a:gd name="T12" fmla="*/ 34 w 35"/>
                <a:gd name="T13" fmla="*/ 3 h 23"/>
                <a:gd name="T14" fmla="*/ 34 w 35"/>
                <a:gd name="T15" fmla="*/ 19 h 23"/>
                <a:gd name="T16" fmla="*/ 31 w 35"/>
                <a:gd name="T17" fmla="*/ 22 h 23"/>
                <a:gd name="T18" fmla="*/ 3 w 35"/>
                <a:gd name="T19" fmla="*/ 22 h 23"/>
                <a:gd name="T20" fmla="*/ 3 w 35"/>
                <a:gd name="T21" fmla="*/ 23 h 23"/>
                <a:gd name="T22" fmla="*/ 27 w 35"/>
                <a:gd name="T23" fmla="*/ 0 h 23"/>
                <a:gd name="T24" fmla="*/ 26 w 35"/>
                <a:gd name="T25" fmla="*/ 0 h 23"/>
                <a:gd name="T26" fmla="*/ 0 w 35"/>
                <a:gd name="T27" fmla="*/ 2 h 23"/>
                <a:gd name="T28" fmla="*/ 0 w 35"/>
                <a:gd name="T29" fmla="*/ 3 h 23"/>
                <a:gd name="T30" fmla="*/ 0 w 35"/>
                <a:gd name="T31" fmla="*/ 20 h 23"/>
                <a:gd name="T32" fmla="*/ 3 w 35"/>
                <a:gd name="T33" fmla="*/ 23 h 23"/>
                <a:gd name="T34" fmla="*/ 31 w 35"/>
                <a:gd name="T35" fmla="*/ 23 h 23"/>
                <a:gd name="T36" fmla="*/ 35 w 35"/>
                <a:gd name="T37" fmla="*/ 19 h 23"/>
                <a:gd name="T38" fmla="*/ 35 w 35"/>
                <a:gd name="T39" fmla="*/ 2 h 23"/>
                <a:gd name="T40" fmla="*/ 34 w 35"/>
                <a:gd name="T41" fmla="*/ 2 h 23"/>
                <a:gd name="T42" fmla="*/ 27 w 35"/>
                <a:gd name="T4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" h="23">
                  <a:moveTo>
                    <a:pt x="3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1" y="21"/>
                    <a:pt x="1" y="20"/>
                  </a:cubicBezTo>
                  <a:cubicBezTo>
                    <a:pt x="1" y="15"/>
                    <a:pt x="1" y="9"/>
                    <a:pt x="1" y="3"/>
                  </a:cubicBezTo>
                  <a:cubicBezTo>
                    <a:pt x="9" y="2"/>
                    <a:pt x="18" y="2"/>
                    <a:pt x="26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2"/>
                    <a:pt x="34" y="3"/>
                  </a:cubicBezTo>
                  <a:cubicBezTo>
                    <a:pt x="34" y="8"/>
                    <a:pt x="34" y="14"/>
                    <a:pt x="34" y="19"/>
                  </a:cubicBezTo>
                  <a:cubicBezTo>
                    <a:pt x="33" y="21"/>
                    <a:pt x="32" y="22"/>
                    <a:pt x="31" y="22"/>
                  </a:cubicBezTo>
                  <a:cubicBezTo>
                    <a:pt x="22" y="22"/>
                    <a:pt x="12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7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7" y="0"/>
                    <a:pt x="9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8"/>
                    <a:pt x="0" y="14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2" y="23"/>
                    <a:pt x="31" y="23"/>
                  </a:cubicBezTo>
                  <a:cubicBezTo>
                    <a:pt x="33" y="23"/>
                    <a:pt x="34" y="21"/>
                    <a:pt x="35" y="19"/>
                  </a:cubicBezTo>
                  <a:cubicBezTo>
                    <a:pt x="35" y="14"/>
                    <a:pt x="35" y="8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822" y="2315"/>
              <a:ext cx="76" cy="40"/>
            </a:xfrm>
            <a:custGeom>
              <a:avLst/>
              <a:gdLst>
                <a:gd name="T0" fmla="*/ 30 w 32"/>
                <a:gd name="T1" fmla="*/ 0 h 17"/>
                <a:gd name="T2" fmla="*/ 19 w 32"/>
                <a:gd name="T3" fmla="*/ 9 h 17"/>
                <a:gd name="T4" fmla="*/ 19 w 32"/>
                <a:gd name="T5" fmla="*/ 9 h 17"/>
                <a:gd name="T6" fmla="*/ 18 w 32"/>
                <a:gd name="T7" fmla="*/ 10 h 17"/>
                <a:gd name="T8" fmla="*/ 17 w 32"/>
                <a:gd name="T9" fmla="*/ 10 h 17"/>
                <a:gd name="T10" fmla="*/ 13 w 32"/>
                <a:gd name="T11" fmla="*/ 8 h 17"/>
                <a:gd name="T12" fmla="*/ 1 w 32"/>
                <a:gd name="T13" fmla="*/ 0 h 17"/>
                <a:gd name="T14" fmla="*/ 0 w 32"/>
                <a:gd name="T15" fmla="*/ 1 h 17"/>
                <a:gd name="T16" fmla="*/ 1 w 32"/>
                <a:gd name="T17" fmla="*/ 1 h 17"/>
                <a:gd name="T18" fmla="*/ 10 w 32"/>
                <a:gd name="T19" fmla="*/ 7 h 17"/>
                <a:gd name="T20" fmla="*/ 3 w 32"/>
                <a:gd name="T21" fmla="*/ 14 h 17"/>
                <a:gd name="T22" fmla="*/ 1 w 32"/>
                <a:gd name="T23" fmla="*/ 16 h 17"/>
                <a:gd name="T24" fmla="*/ 1 w 32"/>
                <a:gd name="T25" fmla="*/ 16 h 17"/>
                <a:gd name="T26" fmla="*/ 2 w 32"/>
                <a:gd name="T27" fmla="*/ 17 h 17"/>
                <a:gd name="T28" fmla="*/ 2 w 32"/>
                <a:gd name="T29" fmla="*/ 16 h 17"/>
                <a:gd name="T30" fmla="*/ 4 w 32"/>
                <a:gd name="T31" fmla="*/ 15 h 17"/>
                <a:gd name="T32" fmla="*/ 11 w 32"/>
                <a:gd name="T33" fmla="*/ 8 h 17"/>
                <a:gd name="T34" fmla="*/ 13 w 32"/>
                <a:gd name="T35" fmla="*/ 9 h 17"/>
                <a:gd name="T36" fmla="*/ 17 w 32"/>
                <a:gd name="T37" fmla="*/ 11 h 17"/>
                <a:gd name="T38" fmla="*/ 18 w 32"/>
                <a:gd name="T39" fmla="*/ 11 h 17"/>
                <a:gd name="T40" fmla="*/ 20 w 32"/>
                <a:gd name="T41" fmla="*/ 10 h 17"/>
                <a:gd name="T42" fmla="*/ 20 w 32"/>
                <a:gd name="T43" fmla="*/ 10 h 17"/>
                <a:gd name="T44" fmla="*/ 22 w 32"/>
                <a:gd name="T45" fmla="*/ 8 h 17"/>
                <a:gd name="T46" fmla="*/ 31 w 32"/>
                <a:gd name="T47" fmla="*/ 16 h 17"/>
                <a:gd name="T48" fmla="*/ 31 w 32"/>
                <a:gd name="T49" fmla="*/ 16 h 17"/>
                <a:gd name="T50" fmla="*/ 32 w 32"/>
                <a:gd name="T51" fmla="*/ 16 h 17"/>
                <a:gd name="T52" fmla="*/ 32 w 32"/>
                <a:gd name="T53" fmla="*/ 15 h 17"/>
                <a:gd name="T54" fmla="*/ 23 w 32"/>
                <a:gd name="T55" fmla="*/ 7 h 17"/>
                <a:gd name="T56" fmla="*/ 31 w 32"/>
                <a:gd name="T57" fmla="*/ 1 h 17"/>
                <a:gd name="T58" fmla="*/ 31 w 32"/>
                <a:gd name="T59" fmla="*/ 0 h 17"/>
                <a:gd name="T60" fmla="*/ 30 w 32"/>
                <a:gd name="T6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7">
                  <a:moveTo>
                    <a:pt x="30" y="0"/>
                  </a:moveTo>
                  <a:cubicBezTo>
                    <a:pt x="26" y="2"/>
                    <a:pt x="23" y="5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5" y="9"/>
                    <a:pt x="13" y="8"/>
                  </a:cubicBezTo>
                  <a:cubicBezTo>
                    <a:pt x="10" y="5"/>
                    <a:pt x="5" y="2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3"/>
                    <a:pt x="7" y="5"/>
                    <a:pt x="10" y="7"/>
                  </a:cubicBezTo>
                  <a:cubicBezTo>
                    <a:pt x="8" y="9"/>
                    <a:pt x="5" y="12"/>
                    <a:pt x="3" y="14"/>
                  </a:cubicBezTo>
                  <a:cubicBezTo>
                    <a:pt x="2" y="15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5"/>
                  </a:cubicBezTo>
                  <a:cubicBezTo>
                    <a:pt x="6" y="12"/>
                    <a:pt x="9" y="10"/>
                    <a:pt x="11" y="8"/>
                  </a:cubicBezTo>
                  <a:cubicBezTo>
                    <a:pt x="12" y="8"/>
                    <a:pt x="12" y="9"/>
                    <a:pt x="13" y="9"/>
                  </a:cubicBezTo>
                  <a:cubicBezTo>
                    <a:pt x="14" y="10"/>
                    <a:pt x="15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9"/>
                    <a:pt x="22" y="8"/>
                    <a:pt x="22" y="8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5"/>
                    <a:pt x="28" y="3"/>
                    <a:pt x="31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2" name="Freeform 28"/>
            <p:cNvSpPr>
              <a:spLocks noEditPoints="1"/>
            </p:cNvSpPr>
            <p:nvPr/>
          </p:nvSpPr>
          <p:spPr bwMode="auto">
            <a:xfrm>
              <a:off x="4020" y="1806"/>
              <a:ext cx="73" cy="135"/>
            </a:xfrm>
            <a:custGeom>
              <a:avLst/>
              <a:gdLst>
                <a:gd name="T0" fmla="*/ 20 w 31"/>
                <a:gd name="T1" fmla="*/ 55 h 57"/>
                <a:gd name="T2" fmla="*/ 25 w 31"/>
                <a:gd name="T3" fmla="*/ 53 h 57"/>
                <a:gd name="T4" fmla="*/ 17 w 31"/>
                <a:gd name="T5" fmla="*/ 49 h 57"/>
                <a:gd name="T6" fmla="*/ 5 w 31"/>
                <a:gd name="T7" fmla="*/ 50 h 57"/>
                <a:gd name="T8" fmla="*/ 6 w 31"/>
                <a:gd name="T9" fmla="*/ 50 h 57"/>
                <a:gd name="T10" fmla="*/ 11 w 31"/>
                <a:gd name="T11" fmla="*/ 46 h 57"/>
                <a:gd name="T12" fmla="*/ 14 w 31"/>
                <a:gd name="T13" fmla="*/ 46 h 57"/>
                <a:gd name="T14" fmla="*/ 12 w 31"/>
                <a:gd name="T15" fmla="*/ 50 h 57"/>
                <a:gd name="T16" fmla="*/ 24 w 31"/>
                <a:gd name="T17" fmla="*/ 44 h 57"/>
                <a:gd name="T18" fmla="*/ 26 w 31"/>
                <a:gd name="T19" fmla="*/ 44 h 57"/>
                <a:gd name="T20" fmla="*/ 29 w 31"/>
                <a:gd name="T21" fmla="*/ 37 h 57"/>
                <a:gd name="T22" fmla="*/ 21 w 31"/>
                <a:gd name="T23" fmla="*/ 33 h 57"/>
                <a:gd name="T24" fmla="*/ 21 w 31"/>
                <a:gd name="T25" fmla="*/ 32 h 57"/>
                <a:gd name="T26" fmla="*/ 18 w 31"/>
                <a:gd name="T27" fmla="*/ 31 h 57"/>
                <a:gd name="T28" fmla="*/ 14 w 31"/>
                <a:gd name="T29" fmla="*/ 30 h 57"/>
                <a:gd name="T30" fmla="*/ 14 w 31"/>
                <a:gd name="T31" fmla="*/ 30 h 57"/>
                <a:gd name="T32" fmla="*/ 7 w 31"/>
                <a:gd name="T33" fmla="*/ 29 h 57"/>
                <a:gd name="T34" fmla="*/ 4 w 31"/>
                <a:gd name="T35" fmla="*/ 27 h 57"/>
                <a:gd name="T36" fmla="*/ 7 w 31"/>
                <a:gd name="T37" fmla="*/ 17 h 57"/>
                <a:gd name="T38" fmla="*/ 20 w 31"/>
                <a:gd name="T39" fmla="*/ 16 h 57"/>
                <a:gd name="T40" fmla="*/ 21 w 31"/>
                <a:gd name="T41" fmla="*/ 14 h 57"/>
                <a:gd name="T42" fmla="*/ 13 w 31"/>
                <a:gd name="T43" fmla="*/ 14 h 57"/>
                <a:gd name="T44" fmla="*/ 9 w 31"/>
                <a:gd name="T45" fmla="*/ 19 h 57"/>
                <a:gd name="T46" fmla="*/ 17 w 31"/>
                <a:gd name="T47" fmla="*/ 13 h 57"/>
                <a:gd name="T48" fmla="*/ 24 w 31"/>
                <a:gd name="T49" fmla="*/ 9 h 57"/>
                <a:gd name="T50" fmla="*/ 17 w 31"/>
                <a:gd name="T51" fmla="*/ 38 h 57"/>
                <a:gd name="T52" fmla="*/ 19 w 31"/>
                <a:gd name="T53" fmla="*/ 28 h 57"/>
                <a:gd name="T54" fmla="*/ 7 w 31"/>
                <a:gd name="T55" fmla="*/ 26 h 57"/>
                <a:gd name="T56" fmla="*/ 7 w 31"/>
                <a:gd name="T57" fmla="*/ 9 h 57"/>
                <a:gd name="T58" fmla="*/ 11 w 31"/>
                <a:gd name="T59" fmla="*/ 1 h 57"/>
                <a:gd name="T60" fmla="*/ 24 w 31"/>
                <a:gd name="T61" fmla="*/ 8 h 57"/>
                <a:gd name="T62" fmla="*/ 6 w 31"/>
                <a:gd name="T63" fmla="*/ 17 h 57"/>
                <a:gd name="T64" fmla="*/ 13 w 31"/>
                <a:gd name="T65" fmla="*/ 22 h 57"/>
                <a:gd name="T66" fmla="*/ 23 w 31"/>
                <a:gd name="T67" fmla="*/ 42 h 57"/>
                <a:gd name="T68" fmla="*/ 23 w 31"/>
                <a:gd name="T69" fmla="*/ 45 h 57"/>
                <a:gd name="T70" fmla="*/ 18 w 31"/>
                <a:gd name="T71" fmla="*/ 51 h 57"/>
                <a:gd name="T72" fmla="*/ 4 w 31"/>
                <a:gd name="T73" fmla="*/ 45 h 57"/>
                <a:gd name="T74" fmla="*/ 9 w 31"/>
                <a:gd name="T75" fmla="*/ 1 h 57"/>
                <a:gd name="T76" fmla="*/ 5 w 31"/>
                <a:gd name="T77" fmla="*/ 3 h 57"/>
                <a:gd name="T78" fmla="*/ 1 w 31"/>
                <a:gd name="T79" fmla="*/ 22 h 57"/>
                <a:gd name="T80" fmla="*/ 3 w 31"/>
                <a:gd name="T81" fmla="*/ 28 h 57"/>
                <a:gd name="T82" fmla="*/ 16 w 31"/>
                <a:gd name="T83" fmla="*/ 31 h 57"/>
                <a:gd name="T84" fmla="*/ 18 w 31"/>
                <a:gd name="T85" fmla="*/ 33 h 57"/>
                <a:gd name="T86" fmla="*/ 8 w 31"/>
                <a:gd name="T87" fmla="*/ 38 h 57"/>
                <a:gd name="T88" fmla="*/ 4 w 31"/>
                <a:gd name="T89" fmla="*/ 51 h 57"/>
                <a:gd name="T90" fmla="*/ 17 w 31"/>
                <a:gd name="T91" fmla="*/ 50 h 57"/>
                <a:gd name="T92" fmla="*/ 19 w 31"/>
                <a:gd name="T93" fmla="*/ 57 h 57"/>
                <a:gd name="T94" fmla="*/ 26 w 31"/>
                <a:gd name="T95" fmla="*/ 53 h 57"/>
                <a:gd name="T96" fmla="*/ 30 w 31"/>
                <a:gd name="T97" fmla="*/ 41 h 57"/>
                <a:gd name="T98" fmla="*/ 17 w 31"/>
                <a:gd name="T99" fmla="*/ 21 h 57"/>
                <a:gd name="T100" fmla="*/ 10 w 31"/>
                <a:gd name="T101" fmla="*/ 19 h 57"/>
                <a:gd name="T102" fmla="*/ 23 w 31"/>
                <a:gd name="T103" fmla="*/ 17 h 57"/>
                <a:gd name="T104" fmla="*/ 25 w 31"/>
                <a:gd name="T105" fmla="*/ 7 h 57"/>
                <a:gd name="T106" fmla="*/ 12 w 31"/>
                <a:gd name="T107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" h="57">
                  <a:moveTo>
                    <a:pt x="19" y="54"/>
                  </a:moveTo>
                  <a:cubicBezTo>
                    <a:pt x="19" y="53"/>
                    <a:pt x="19" y="53"/>
                    <a:pt x="19" y="52"/>
                  </a:cubicBezTo>
                  <a:cubicBezTo>
                    <a:pt x="20" y="52"/>
                    <a:pt x="20" y="52"/>
                    <a:pt x="21" y="51"/>
                  </a:cubicBezTo>
                  <a:cubicBezTo>
                    <a:pt x="21" y="52"/>
                    <a:pt x="20" y="53"/>
                    <a:pt x="19" y="54"/>
                  </a:cubicBezTo>
                  <a:moveTo>
                    <a:pt x="20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2" y="52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1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2" y="55"/>
                    <a:pt x="21" y="55"/>
                    <a:pt x="20" y="55"/>
                  </a:cubicBezTo>
                  <a:moveTo>
                    <a:pt x="15" y="49"/>
                  </a:moveTo>
                  <a:cubicBezTo>
                    <a:pt x="17" y="47"/>
                    <a:pt x="17" y="47"/>
                    <a:pt x="17" y="47"/>
                  </a:cubicBezTo>
                  <a:cubicBezTo>
                    <a:pt x="17" y="48"/>
                    <a:pt x="17" y="48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5" y="49"/>
                  </a:cubicBezTo>
                  <a:moveTo>
                    <a:pt x="4" y="48"/>
                  </a:moveTo>
                  <a:cubicBezTo>
                    <a:pt x="4" y="47"/>
                    <a:pt x="4" y="47"/>
                    <a:pt x="4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5" y="47"/>
                    <a:pt x="5" y="47"/>
                    <a:pt x="4" y="48"/>
                  </a:cubicBezTo>
                  <a:moveTo>
                    <a:pt x="5" y="50"/>
                  </a:move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6" y="48"/>
                    <a:pt x="6" y="4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8" y="46"/>
                    <a:pt x="9" y="46"/>
                    <a:pt x="9" y="46"/>
                  </a:cubicBezTo>
                  <a:cubicBezTo>
                    <a:pt x="8" y="47"/>
                    <a:pt x="7" y="49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50"/>
                    <a:pt x="5" y="50"/>
                    <a:pt x="5" y="50"/>
                  </a:cubicBezTo>
                  <a:moveTo>
                    <a:pt x="8" y="50"/>
                  </a:moveTo>
                  <a:cubicBezTo>
                    <a:pt x="9" y="49"/>
                    <a:pt x="10" y="47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6"/>
                    <a:pt x="12" y="46"/>
                    <a:pt x="13" y="45"/>
                  </a:cubicBezTo>
                  <a:cubicBezTo>
                    <a:pt x="12" y="47"/>
                    <a:pt x="11" y="48"/>
                    <a:pt x="10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9" y="50"/>
                    <a:pt x="8" y="50"/>
                    <a:pt x="8" y="50"/>
                  </a:cubicBezTo>
                  <a:moveTo>
                    <a:pt x="12" y="50"/>
                  </a:moveTo>
                  <a:cubicBezTo>
                    <a:pt x="12" y="48"/>
                    <a:pt x="13" y="47"/>
                    <a:pt x="14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6" y="45"/>
                    <a:pt x="16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2" y="50"/>
                    <a:pt x="12" y="50"/>
                  </a:cubicBezTo>
                  <a:moveTo>
                    <a:pt x="23" y="43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3" y="43"/>
                    <a:pt x="23" y="43"/>
                    <a:pt x="23" y="43"/>
                  </a:cubicBezTo>
                  <a:moveTo>
                    <a:pt x="24" y="46"/>
                  </a:moveTo>
                  <a:cubicBezTo>
                    <a:pt x="24" y="45"/>
                    <a:pt x="24" y="45"/>
                    <a:pt x="24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40"/>
                  </a:cubicBezTo>
                  <a:cubicBezTo>
                    <a:pt x="27" y="40"/>
                    <a:pt x="27" y="41"/>
                    <a:pt x="27" y="42"/>
                  </a:cubicBezTo>
                  <a:cubicBezTo>
                    <a:pt x="26" y="43"/>
                    <a:pt x="25" y="45"/>
                    <a:pt x="24" y="46"/>
                  </a:cubicBezTo>
                  <a:moveTo>
                    <a:pt x="26" y="44"/>
                  </a:moveTo>
                  <a:cubicBezTo>
                    <a:pt x="27" y="44"/>
                    <a:pt x="27" y="43"/>
                    <a:pt x="27" y="42"/>
                  </a:cubicBezTo>
                  <a:cubicBezTo>
                    <a:pt x="28" y="41"/>
                    <a:pt x="29" y="40"/>
                    <a:pt x="29" y="39"/>
                  </a:cubicBezTo>
                  <a:cubicBezTo>
                    <a:pt x="29" y="40"/>
                    <a:pt x="29" y="41"/>
                    <a:pt x="29" y="41"/>
                  </a:cubicBezTo>
                  <a:cubicBezTo>
                    <a:pt x="29" y="42"/>
                    <a:pt x="27" y="43"/>
                    <a:pt x="26" y="44"/>
                  </a:cubicBezTo>
                  <a:moveTo>
                    <a:pt x="29" y="38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8"/>
                    <a:pt x="29" y="38"/>
                    <a:pt x="29" y="38"/>
                  </a:cubicBezTo>
                  <a:moveTo>
                    <a:pt x="20" y="35"/>
                  </a:moveTo>
                  <a:cubicBezTo>
                    <a:pt x="20" y="35"/>
                    <a:pt x="20" y="35"/>
                    <a:pt x="20" y="35"/>
                  </a:cubicBezTo>
                  <a:cubicBezTo>
                    <a:pt x="20" y="34"/>
                    <a:pt x="20" y="34"/>
                    <a:pt x="21" y="33"/>
                  </a:cubicBezTo>
                  <a:cubicBezTo>
                    <a:pt x="21" y="34"/>
                    <a:pt x="20" y="35"/>
                    <a:pt x="20" y="35"/>
                  </a:cubicBezTo>
                  <a:moveTo>
                    <a:pt x="20" y="33"/>
                  </a:moveTo>
                  <a:cubicBezTo>
                    <a:pt x="20" y="33"/>
                    <a:pt x="19" y="33"/>
                    <a:pt x="19" y="32"/>
                  </a:cubicBezTo>
                  <a:cubicBezTo>
                    <a:pt x="20" y="32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2"/>
                    <a:pt x="20" y="33"/>
                    <a:pt x="20" y="33"/>
                  </a:cubicBezTo>
                  <a:moveTo>
                    <a:pt x="18" y="31"/>
                  </a:moveTo>
                  <a:cubicBezTo>
                    <a:pt x="18" y="31"/>
                    <a:pt x="18" y="31"/>
                    <a:pt x="17" y="31"/>
                  </a:cubicBezTo>
                  <a:cubicBezTo>
                    <a:pt x="18" y="30"/>
                    <a:pt x="18" y="30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9" y="31"/>
                    <a:pt x="18" y="31"/>
                  </a:cubicBezTo>
                  <a:moveTo>
                    <a:pt x="16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29"/>
                    <a:pt x="16" y="29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30"/>
                    <a:pt x="16" y="30"/>
                  </a:cubicBezTo>
                  <a:moveTo>
                    <a:pt x="14" y="30"/>
                  </a:moveTo>
                  <a:cubicBezTo>
                    <a:pt x="13" y="30"/>
                    <a:pt x="13" y="30"/>
                    <a:pt x="12" y="30"/>
                  </a:cubicBezTo>
                  <a:cubicBezTo>
                    <a:pt x="13" y="29"/>
                    <a:pt x="13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5" y="28"/>
                    <a:pt x="15" y="29"/>
                    <a:pt x="14" y="30"/>
                  </a:cubicBezTo>
                  <a:moveTo>
                    <a:pt x="11" y="30"/>
                  </a:moveTo>
                  <a:cubicBezTo>
                    <a:pt x="10" y="30"/>
                    <a:pt x="9" y="30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8"/>
                    <a:pt x="11" y="29"/>
                    <a:pt x="11" y="30"/>
                  </a:cubicBezTo>
                  <a:moveTo>
                    <a:pt x="7" y="29"/>
                  </a:moveTo>
                  <a:cubicBezTo>
                    <a:pt x="7" y="29"/>
                    <a:pt x="6" y="29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8" y="28"/>
                    <a:pt x="8" y="29"/>
                    <a:pt x="7" y="29"/>
                  </a:cubicBezTo>
                  <a:moveTo>
                    <a:pt x="5" y="28"/>
                  </a:moveTo>
                  <a:cubicBezTo>
                    <a:pt x="5" y="28"/>
                    <a:pt x="4" y="27"/>
                    <a:pt x="4" y="27"/>
                  </a:cubicBezTo>
                  <a:cubicBezTo>
                    <a:pt x="4" y="26"/>
                    <a:pt x="4" y="26"/>
                    <a:pt x="3" y="25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5" y="26"/>
                    <a:pt x="6" y="26"/>
                    <a:pt x="6" y="27"/>
                  </a:cubicBezTo>
                  <a:cubicBezTo>
                    <a:pt x="6" y="27"/>
                    <a:pt x="5" y="28"/>
                    <a:pt x="5" y="28"/>
                  </a:cubicBezTo>
                  <a:moveTo>
                    <a:pt x="8" y="19"/>
                  </a:moveTo>
                  <a:cubicBezTo>
                    <a:pt x="7" y="18"/>
                    <a:pt x="7" y="17"/>
                    <a:pt x="7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moveTo>
                    <a:pt x="22" y="16"/>
                  </a:moveTo>
                  <a:cubicBezTo>
                    <a:pt x="22" y="16"/>
                    <a:pt x="21" y="16"/>
                    <a:pt x="20" y="16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6"/>
                    <a:pt x="22" y="16"/>
                    <a:pt x="22" y="16"/>
                  </a:cubicBezTo>
                  <a:moveTo>
                    <a:pt x="19" y="16"/>
                  </a:moveTo>
                  <a:cubicBezTo>
                    <a:pt x="18" y="16"/>
                    <a:pt x="18" y="16"/>
                    <a:pt x="17" y="16"/>
                  </a:cubicBezTo>
                  <a:cubicBezTo>
                    <a:pt x="18" y="15"/>
                    <a:pt x="19" y="14"/>
                    <a:pt x="20" y="13"/>
                  </a:cubicBezTo>
                  <a:cubicBezTo>
                    <a:pt x="20" y="13"/>
                    <a:pt x="21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9" y="20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10" y="17"/>
                    <a:pt x="11" y="16"/>
                  </a:cubicBezTo>
                  <a:cubicBezTo>
                    <a:pt x="12" y="15"/>
                    <a:pt x="12" y="14"/>
                    <a:pt x="13" y="14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moveTo>
                    <a:pt x="14" y="16"/>
                  </a:moveTo>
                  <a:cubicBezTo>
                    <a:pt x="14" y="16"/>
                    <a:pt x="15" y="15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7" y="15"/>
                    <a:pt x="16" y="16"/>
                  </a:cubicBezTo>
                  <a:cubicBezTo>
                    <a:pt x="15" y="16"/>
                    <a:pt x="14" y="16"/>
                    <a:pt x="14" y="16"/>
                  </a:cubicBezTo>
                  <a:moveTo>
                    <a:pt x="23" y="15"/>
                  </a:moveTo>
                  <a:cubicBezTo>
                    <a:pt x="23" y="13"/>
                    <a:pt x="23" y="13"/>
                    <a:pt x="23" y="13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3"/>
                    <a:pt x="24" y="14"/>
                    <a:pt x="23" y="15"/>
                  </a:cubicBezTo>
                  <a:moveTo>
                    <a:pt x="17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7"/>
                    <a:pt x="20" y="37"/>
                    <a:pt x="20" y="36"/>
                  </a:cubicBezTo>
                  <a:cubicBezTo>
                    <a:pt x="22" y="35"/>
                    <a:pt x="23" y="33"/>
                    <a:pt x="22" y="31"/>
                  </a:cubicBezTo>
                  <a:cubicBezTo>
                    <a:pt x="22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7"/>
                    <a:pt x="16" y="27"/>
                    <a:pt x="1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5"/>
                    <a:pt x="5" y="25"/>
                  </a:cubicBezTo>
                  <a:cubicBezTo>
                    <a:pt x="2" y="23"/>
                    <a:pt x="2" y="19"/>
                    <a:pt x="2" y="17"/>
                  </a:cubicBezTo>
                  <a:cubicBezTo>
                    <a:pt x="2" y="14"/>
                    <a:pt x="5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5"/>
                    <a:pt x="6" y="3"/>
                  </a:cubicBezTo>
                  <a:cubicBezTo>
                    <a:pt x="8" y="3"/>
                    <a:pt x="9" y="2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3"/>
                    <a:pt x="12" y="5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7" y="7"/>
                    <a:pt x="19" y="7"/>
                  </a:cubicBezTo>
                  <a:cubicBezTo>
                    <a:pt x="21" y="7"/>
                    <a:pt x="22" y="7"/>
                    <a:pt x="24" y="8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7" y="12"/>
                  </a:cubicBezTo>
                  <a:cubicBezTo>
                    <a:pt x="16" y="12"/>
                    <a:pt x="14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3"/>
                    <a:pt x="9" y="14"/>
                  </a:cubicBezTo>
                  <a:cubicBezTo>
                    <a:pt x="8" y="14"/>
                    <a:pt x="7" y="15"/>
                    <a:pt x="6" y="17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10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4" y="22"/>
                    <a:pt x="14" y="22"/>
                    <a:pt x="15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4" y="23"/>
                    <a:pt x="26" y="24"/>
                    <a:pt x="27" y="28"/>
                  </a:cubicBezTo>
                  <a:cubicBezTo>
                    <a:pt x="29" y="31"/>
                    <a:pt x="30" y="36"/>
                    <a:pt x="27" y="39"/>
                  </a:cubicBezTo>
                  <a:cubicBezTo>
                    <a:pt x="26" y="40"/>
                    <a:pt x="25" y="41"/>
                    <a:pt x="23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3"/>
                    <a:pt x="23" y="44"/>
                    <a:pt x="23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6"/>
                    <a:pt x="23" y="47"/>
                    <a:pt x="24" y="49"/>
                  </a:cubicBezTo>
                  <a:cubicBezTo>
                    <a:pt x="23" y="49"/>
                    <a:pt x="22" y="50"/>
                    <a:pt x="21" y="50"/>
                  </a:cubicBezTo>
                  <a:cubicBezTo>
                    <a:pt x="20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0"/>
                    <a:pt x="18" y="49"/>
                    <a:pt x="18" y="49"/>
                  </a:cubicBezTo>
                  <a:cubicBezTo>
                    <a:pt x="18" y="47"/>
                    <a:pt x="18" y="46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4" y="44"/>
                    <a:pt x="8" y="45"/>
                    <a:pt x="4" y="45"/>
                  </a:cubicBezTo>
                  <a:cubicBezTo>
                    <a:pt x="5" y="43"/>
                    <a:pt x="6" y="41"/>
                    <a:pt x="6" y="39"/>
                  </a:cubicBezTo>
                  <a:cubicBezTo>
                    <a:pt x="7" y="39"/>
                    <a:pt x="8" y="39"/>
                    <a:pt x="8" y="39"/>
                  </a:cubicBezTo>
                  <a:cubicBezTo>
                    <a:pt x="11" y="39"/>
                    <a:pt x="14" y="39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moveTo>
                    <a:pt x="11" y="0"/>
                  </a:move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7"/>
                    <a:pt x="6" y="8"/>
                  </a:cubicBezTo>
                  <a:cubicBezTo>
                    <a:pt x="4" y="10"/>
                    <a:pt x="1" y="14"/>
                    <a:pt x="0" y="17"/>
                  </a:cubicBezTo>
                  <a:cubicBezTo>
                    <a:pt x="0" y="18"/>
                    <a:pt x="1" y="20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4"/>
                    <a:pt x="2" y="25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8"/>
                    <a:pt x="4" y="29"/>
                    <a:pt x="4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7" y="31"/>
                    <a:pt x="9" y="31"/>
                    <a:pt x="11" y="31"/>
                  </a:cubicBezTo>
                  <a:cubicBezTo>
                    <a:pt x="13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2"/>
                    <a:pt x="17" y="32"/>
                    <a:pt x="18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6"/>
                    <a:pt x="17" y="37"/>
                  </a:cubicBezTo>
                  <a:cubicBezTo>
                    <a:pt x="15" y="37"/>
                    <a:pt x="11" y="38"/>
                    <a:pt x="8" y="38"/>
                  </a:cubicBezTo>
                  <a:cubicBezTo>
                    <a:pt x="7" y="38"/>
                    <a:pt x="7" y="38"/>
                    <a:pt x="6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4" y="49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1"/>
                    <a:pt x="5" y="51"/>
                    <a:pt x="6" y="51"/>
                  </a:cubicBezTo>
                  <a:cubicBezTo>
                    <a:pt x="8" y="51"/>
                    <a:pt x="14" y="51"/>
                    <a:pt x="17" y="50"/>
                  </a:cubicBezTo>
                  <a:cubicBezTo>
                    <a:pt x="17" y="51"/>
                    <a:pt x="17" y="51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4"/>
                    <a:pt x="18" y="55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1" y="56"/>
                    <a:pt x="22" y="56"/>
                    <a:pt x="23" y="55"/>
                  </a:cubicBezTo>
                  <a:cubicBezTo>
                    <a:pt x="24" y="55"/>
                    <a:pt x="25" y="55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2"/>
                    <a:pt x="26" y="51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7"/>
                    <a:pt x="25" y="47"/>
                  </a:cubicBezTo>
                  <a:cubicBezTo>
                    <a:pt x="27" y="46"/>
                    <a:pt x="29" y="44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1" y="38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29"/>
                    <a:pt x="28" y="28"/>
                  </a:cubicBezTo>
                  <a:cubicBezTo>
                    <a:pt x="27" y="23"/>
                    <a:pt x="24" y="22"/>
                    <a:pt x="20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6" y="21"/>
                    <a:pt x="16" y="21"/>
                    <a:pt x="15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0"/>
                    <a:pt x="10" y="20"/>
                    <a:pt x="10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3" y="17"/>
                    <a:pt x="17" y="17"/>
                  </a:cubicBezTo>
                  <a:cubicBezTo>
                    <a:pt x="19" y="17"/>
                    <a:pt x="20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5"/>
                    <a:pt x="25" y="13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6"/>
                    <a:pt x="21" y="6"/>
                    <a:pt x="19" y="6"/>
                  </a:cubicBezTo>
                  <a:cubicBezTo>
                    <a:pt x="17" y="6"/>
                    <a:pt x="15" y="6"/>
                    <a:pt x="13" y="7"/>
                  </a:cubicBezTo>
                  <a:cubicBezTo>
                    <a:pt x="13" y="5"/>
                    <a:pt x="13" y="3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3427" y="1891"/>
              <a:ext cx="100" cy="62"/>
            </a:xfrm>
            <a:custGeom>
              <a:avLst/>
              <a:gdLst>
                <a:gd name="T0" fmla="*/ 32 w 42"/>
                <a:gd name="T1" fmla="*/ 4 h 26"/>
                <a:gd name="T2" fmla="*/ 31 w 42"/>
                <a:gd name="T3" fmla="*/ 3 h 26"/>
                <a:gd name="T4" fmla="*/ 41 w 42"/>
                <a:gd name="T5" fmla="*/ 1 h 26"/>
                <a:gd name="T6" fmla="*/ 39 w 42"/>
                <a:gd name="T7" fmla="*/ 11 h 26"/>
                <a:gd name="T8" fmla="*/ 38 w 42"/>
                <a:gd name="T9" fmla="*/ 10 h 26"/>
                <a:gd name="T10" fmla="*/ 39 w 42"/>
                <a:gd name="T11" fmla="*/ 6 h 26"/>
                <a:gd name="T12" fmla="*/ 38 w 42"/>
                <a:gd name="T13" fmla="*/ 5 h 26"/>
                <a:gd name="T14" fmla="*/ 38 w 42"/>
                <a:gd name="T15" fmla="*/ 5 h 26"/>
                <a:gd name="T16" fmla="*/ 27 w 42"/>
                <a:gd name="T17" fmla="*/ 19 h 26"/>
                <a:gd name="T18" fmla="*/ 25 w 42"/>
                <a:gd name="T19" fmla="*/ 20 h 26"/>
                <a:gd name="T20" fmla="*/ 25 w 42"/>
                <a:gd name="T21" fmla="*/ 20 h 26"/>
                <a:gd name="T22" fmla="*/ 23 w 42"/>
                <a:gd name="T23" fmla="*/ 19 h 26"/>
                <a:gd name="T24" fmla="*/ 12 w 42"/>
                <a:gd name="T25" fmla="*/ 13 h 26"/>
                <a:gd name="T26" fmla="*/ 12 w 42"/>
                <a:gd name="T27" fmla="*/ 14 h 26"/>
                <a:gd name="T28" fmla="*/ 1 w 42"/>
                <a:gd name="T29" fmla="*/ 24 h 26"/>
                <a:gd name="T30" fmla="*/ 1 w 42"/>
                <a:gd name="T31" fmla="*/ 24 h 26"/>
                <a:gd name="T32" fmla="*/ 1 w 42"/>
                <a:gd name="T33" fmla="*/ 23 h 26"/>
                <a:gd name="T34" fmla="*/ 11 w 42"/>
                <a:gd name="T35" fmla="*/ 12 h 26"/>
                <a:gd name="T36" fmla="*/ 12 w 42"/>
                <a:gd name="T37" fmla="*/ 12 h 26"/>
                <a:gd name="T38" fmla="*/ 14 w 42"/>
                <a:gd name="T39" fmla="*/ 12 h 26"/>
                <a:gd name="T40" fmla="*/ 20 w 42"/>
                <a:gd name="T41" fmla="*/ 15 h 26"/>
                <a:gd name="T42" fmla="*/ 25 w 42"/>
                <a:gd name="T43" fmla="*/ 18 h 26"/>
                <a:gd name="T44" fmla="*/ 25 w 42"/>
                <a:gd name="T45" fmla="*/ 17 h 26"/>
                <a:gd name="T46" fmla="*/ 36 w 42"/>
                <a:gd name="T47" fmla="*/ 5 h 26"/>
                <a:gd name="T48" fmla="*/ 37 w 42"/>
                <a:gd name="T49" fmla="*/ 4 h 26"/>
                <a:gd name="T50" fmla="*/ 36 w 42"/>
                <a:gd name="T51" fmla="*/ 4 h 26"/>
                <a:gd name="T52" fmla="*/ 32 w 42"/>
                <a:gd name="T53" fmla="*/ 4 h 26"/>
                <a:gd name="T54" fmla="*/ 41 w 42"/>
                <a:gd name="T55" fmla="*/ 0 h 26"/>
                <a:gd name="T56" fmla="*/ 30 w 42"/>
                <a:gd name="T57" fmla="*/ 2 h 26"/>
                <a:gd name="T58" fmla="*/ 29 w 42"/>
                <a:gd name="T59" fmla="*/ 3 h 26"/>
                <a:gd name="T60" fmla="*/ 29 w 42"/>
                <a:gd name="T61" fmla="*/ 3 h 26"/>
                <a:gd name="T62" fmla="*/ 31 w 42"/>
                <a:gd name="T63" fmla="*/ 5 h 26"/>
                <a:gd name="T64" fmla="*/ 32 w 42"/>
                <a:gd name="T65" fmla="*/ 5 h 26"/>
                <a:gd name="T66" fmla="*/ 35 w 42"/>
                <a:gd name="T67" fmla="*/ 5 h 26"/>
                <a:gd name="T68" fmla="*/ 25 w 42"/>
                <a:gd name="T69" fmla="*/ 16 h 26"/>
                <a:gd name="T70" fmla="*/ 21 w 42"/>
                <a:gd name="T71" fmla="*/ 14 h 26"/>
                <a:gd name="T72" fmla="*/ 14 w 42"/>
                <a:gd name="T73" fmla="*/ 11 h 26"/>
                <a:gd name="T74" fmla="*/ 12 w 42"/>
                <a:gd name="T75" fmla="*/ 11 h 26"/>
                <a:gd name="T76" fmla="*/ 10 w 42"/>
                <a:gd name="T77" fmla="*/ 12 h 26"/>
                <a:gd name="T78" fmla="*/ 0 w 42"/>
                <a:gd name="T79" fmla="*/ 22 h 26"/>
                <a:gd name="T80" fmla="*/ 0 w 42"/>
                <a:gd name="T81" fmla="*/ 23 h 26"/>
                <a:gd name="T82" fmla="*/ 0 w 42"/>
                <a:gd name="T83" fmla="*/ 24 h 26"/>
                <a:gd name="T84" fmla="*/ 0 w 42"/>
                <a:gd name="T85" fmla="*/ 25 h 26"/>
                <a:gd name="T86" fmla="*/ 1 w 42"/>
                <a:gd name="T87" fmla="*/ 26 h 26"/>
                <a:gd name="T88" fmla="*/ 1 w 42"/>
                <a:gd name="T89" fmla="*/ 26 h 26"/>
                <a:gd name="T90" fmla="*/ 1 w 42"/>
                <a:gd name="T91" fmla="*/ 26 h 26"/>
                <a:gd name="T92" fmla="*/ 12 w 42"/>
                <a:gd name="T93" fmla="*/ 15 h 26"/>
                <a:gd name="T94" fmla="*/ 23 w 42"/>
                <a:gd name="T95" fmla="*/ 20 h 26"/>
                <a:gd name="T96" fmla="*/ 25 w 42"/>
                <a:gd name="T97" fmla="*/ 21 h 26"/>
                <a:gd name="T98" fmla="*/ 25 w 42"/>
                <a:gd name="T99" fmla="*/ 21 h 26"/>
                <a:gd name="T100" fmla="*/ 27 w 42"/>
                <a:gd name="T101" fmla="*/ 19 h 26"/>
                <a:gd name="T102" fmla="*/ 37 w 42"/>
                <a:gd name="T103" fmla="*/ 7 h 26"/>
                <a:gd name="T104" fmla="*/ 37 w 42"/>
                <a:gd name="T105" fmla="*/ 10 h 26"/>
                <a:gd name="T106" fmla="*/ 37 w 42"/>
                <a:gd name="T107" fmla="*/ 11 h 26"/>
                <a:gd name="T108" fmla="*/ 40 w 42"/>
                <a:gd name="T109" fmla="*/ 12 h 26"/>
                <a:gd name="T110" fmla="*/ 40 w 42"/>
                <a:gd name="T111" fmla="*/ 12 h 26"/>
                <a:gd name="T112" fmla="*/ 40 w 42"/>
                <a:gd name="T113" fmla="*/ 12 h 26"/>
                <a:gd name="T114" fmla="*/ 42 w 42"/>
                <a:gd name="T115" fmla="*/ 1 h 26"/>
                <a:gd name="T116" fmla="*/ 42 w 42"/>
                <a:gd name="T117" fmla="*/ 0 h 26"/>
                <a:gd name="T118" fmla="*/ 41 w 42"/>
                <a:gd name="T1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" h="26">
                  <a:moveTo>
                    <a:pt x="32" y="4"/>
                  </a:moveTo>
                  <a:cubicBezTo>
                    <a:pt x="32" y="4"/>
                    <a:pt x="31" y="4"/>
                    <a:pt x="31" y="3"/>
                  </a:cubicBezTo>
                  <a:cubicBezTo>
                    <a:pt x="34" y="2"/>
                    <a:pt x="39" y="2"/>
                    <a:pt x="41" y="1"/>
                  </a:cubicBezTo>
                  <a:cubicBezTo>
                    <a:pt x="41" y="3"/>
                    <a:pt x="40" y="8"/>
                    <a:pt x="39" y="11"/>
                  </a:cubicBezTo>
                  <a:cubicBezTo>
                    <a:pt x="39" y="11"/>
                    <a:pt x="39" y="10"/>
                    <a:pt x="38" y="10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1" y="14"/>
                    <a:pt x="27" y="19"/>
                  </a:cubicBezTo>
                  <a:cubicBezTo>
                    <a:pt x="26" y="19"/>
                    <a:pt x="26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0"/>
                    <a:pt x="24" y="19"/>
                    <a:pt x="23" y="19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5" y="13"/>
                    <a:pt x="18" y="14"/>
                    <a:pt x="20" y="15"/>
                  </a:cubicBezTo>
                  <a:cubicBezTo>
                    <a:pt x="22" y="16"/>
                    <a:pt x="24" y="17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9" y="12"/>
                    <a:pt x="36" y="5"/>
                    <a:pt x="36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4"/>
                    <a:pt x="32" y="4"/>
                    <a:pt x="32" y="4"/>
                  </a:cubicBezTo>
                  <a:moveTo>
                    <a:pt x="41" y="0"/>
                  </a:moveTo>
                  <a:cubicBezTo>
                    <a:pt x="41" y="0"/>
                    <a:pt x="34" y="1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3" y="7"/>
                    <a:pt x="28" y="12"/>
                    <a:pt x="25" y="16"/>
                  </a:cubicBezTo>
                  <a:cubicBezTo>
                    <a:pt x="24" y="16"/>
                    <a:pt x="22" y="15"/>
                    <a:pt x="21" y="14"/>
                  </a:cubicBezTo>
                  <a:cubicBezTo>
                    <a:pt x="18" y="13"/>
                    <a:pt x="16" y="12"/>
                    <a:pt x="14" y="11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1"/>
                    <a:pt x="1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7" y="20"/>
                    <a:pt x="27" y="19"/>
                  </a:cubicBezTo>
                  <a:cubicBezTo>
                    <a:pt x="31" y="16"/>
                    <a:pt x="35" y="10"/>
                    <a:pt x="37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9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9"/>
                    <a:pt x="42" y="1"/>
                    <a:pt x="42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3411" y="1889"/>
              <a:ext cx="119" cy="95"/>
            </a:xfrm>
            <a:custGeom>
              <a:avLst/>
              <a:gdLst>
                <a:gd name="T0" fmla="*/ 31 w 50"/>
                <a:gd name="T1" fmla="*/ 34 h 40"/>
                <a:gd name="T2" fmla="*/ 22 w 50"/>
                <a:gd name="T3" fmla="*/ 34 h 40"/>
                <a:gd name="T4" fmla="*/ 15 w 50"/>
                <a:gd name="T5" fmla="*/ 34 h 40"/>
                <a:gd name="T6" fmla="*/ 33 w 50"/>
                <a:gd name="T7" fmla="*/ 30 h 40"/>
                <a:gd name="T8" fmla="*/ 29 w 50"/>
                <a:gd name="T9" fmla="*/ 34 h 40"/>
                <a:gd name="T10" fmla="*/ 42 w 50"/>
                <a:gd name="T11" fmla="*/ 30 h 40"/>
                <a:gd name="T12" fmla="*/ 19 w 50"/>
                <a:gd name="T13" fmla="*/ 32 h 40"/>
                <a:gd name="T14" fmla="*/ 20 w 50"/>
                <a:gd name="T15" fmla="*/ 34 h 40"/>
                <a:gd name="T16" fmla="*/ 10 w 50"/>
                <a:gd name="T17" fmla="*/ 32 h 40"/>
                <a:gd name="T18" fmla="*/ 15 w 50"/>
                <a:gd name="T19" fmla="*/ 31 h 40"/>
                <a:gd name="T20" fmla="*/ 28 w 50"/>
                <a:gd name="T21" fmla="*/ 29 h 40"/>
                <a:gd name="T22" fmla="*/ 28 w 50"/>
                <a:gd name="T23" fmla="*/ 32 h 40"/>
                <a:gd name="T24" fmla="*/ 24 w 50"/>
                <a:gd name="T25" fmla="*/ 26 h 40"/>
                <a:gd name="T26" fmla="*/ 38 w 50"/>
                <a:gd name="T27" fmla="*/ 32 h 40"/>
                <a:gd name="T28" fmla="*/ 42 w 50"/>
                <a:gd name="T29" fmla="*/ 29 h 40"/>
                <a:gd name="T30" fmla="*/ 28 w 50"/>
                <a:gd name="T31" fmla="*/ 28 h 40"/>
                <a:gd name="T32" fmla="*/ 33 w 50"/>
                <a:gd name="T33" fmla="*/ 25 h 40"/>
                <a:gd name="T34" fmla="*/ 10 w 50"/>
                <a:gd name="T35" fmla="*/ 30 h 40"/>
                <a:gd name="T36" fmla="*/ 15 w 50"/>
                <a:gd name="T37" fmla="*/ 28 h 40"/>
                <a:gd name="T38" fmla="*/ 19 w 50"/>
                <a:gd name="T39" fmla="*/ 25 h 40"/>
                <a:gd name="T40" fmla="*/ 19 w 50"/>
                <a:gd name="T41" fmla="*/ 28 h 40"/>
                <a:gd name="T42" fmla="*/ 42 w 50"/>
                <a:gd name="T43" fmla="*/ 22 h 40"/>
                <a:gd name="T44" fmla="*/ 38 w 50"/>
                <a:gd name="T45" fmla="*/ 28 h 40"/>
                <a:gd name="T46" fmla="*/ 20 w 50"/>
                <a:gd name="T47" fmla="*/ 20 h 40"/>
                <a:gd name="T48" fmla="*/ 37 w 50"/>
                <a:gd name="T49" fmla="*/ 22 h 40"/>
                <a:gd name="T50" fmla="*/ 41 w 50"/>
                <a:gd name="T51" fmla="*/ 21 h 40"/>
                <a:gd name="T52" fmla="*/ 3 w 50"/>
                <a:gd name="T53" fmla="*/ 9 h 40"/>
                <a:gd name="T54" fmla="*/ 3 w 50"/>
                <a:gd name="T55" fmla="*/ 10 h 40"/>
                <a:gd name="T56" fmla="*/ 2 w 50"/>
                <a:gd name="T57" fmla="*/ 15 h 40"/>
                <a:gd name="T58" fmla="*/ 2 w 50"/>
                <a:gd name="T59" fmla="*/ 19 h 40"/>
                <a:gd name="T60" fmla="*/ 2 w 50"/>
                <a:gd name="T61" fmla="*/ 24 h 40"/>
                <a:gd name="T62" fmla="*/ 3 w 50"/>
                <a:gd name="T63" fmla="*/ 29 h 40"/>
                <a:gd name="T64" fmla="*/ 3 w 50"/>
                <a:gd name="T65" fmla="*/ 30 h 40"/>
                <a:gd name="T66" fmla="*/ 0 w 50"/>
                <a:gd name="T67" fmla="*/ 35 h 40"/>
                <a:gd name="T68" fmla="*/ 4 w 50"/>
                <a:gd name="T69" fmla="*/ 39 h 40"/>
                <a:gd name="T70" fmla="*/ 49 w 50"/>
                <a:gd name="T71" fmla="*/ 34 h 40"/>
                <a:gd name="T72" fmla="*/ 43 w 50"/>
                <a:gd name="T73" fmla="*/ 16 h 40"/>
                <a:gd name="T74" fmla="*/ 36 w 50"/>
                <a:gd name="T75" fmla="*/ 22 h 40"/>
                <a:gd name="T76" fmla="*/ 37 w 50"/>
                <a:gd name="T77" fmla="*/ 33 h 40"/>
                <a:gd name="T78" fmla="*/ 34 w 50"/>
                <a:gd name="T79" fmla="*/ 24 h 40"/>
                <a:gd name="T80" fmla="*/ 29 w 50"/>
                <a:gd name="T81" fmla="*/ 24 h 40"/>
                <a:gd name="T82" fmla="*/ 27 w 50"/>
                <a:gd name="T83" fmla="*/ 33 h 40"/>
                <a:gd name="T84" fmla="*/ 25 w 50"/>
                <a:gd name="T85" fmla="*/ 25 h 40"/>
                <a:gd name="T86" fmla="*/ 23 w 50"/>
                <a:gd name="T87" fmla="*/ 21 h 40"/>
                <a:gd name="T88" fmla="*/ 18 w 50"/>
                <a:gd name="T89" fmla="*/ 22 h 40"/>
                <a:gd name="T90" fmla="*/ 16 w 50"/>
                <a:gd name="T91" fmla="*/ 34 h 40"/>
                <a:gd name="T92" fmla="*/ 14 w 50"/>
                <a:gd name="T93" fmla="*/ 24 h 40"/>
                <a:gd name="T94" fmla="*/ 9 w 50"/>
                <a:gd name="T9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" h="40">
                  <a:moveTo>
                    <a:pt x="31" y="34"/>
                  </a:move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2" y="34"/>
                  </a:moveTo>
                  <a:cubicBezTo>
                    <a:pt x="23" y="34"/>
                    <a:pt x="23" y="33"/>
                    <a:pt x="24" y="33"/>
                  </a:cubicBezTo>
                  <a:cubicBezTo>
                    <a:pt x="24" y="33"/>
                    <a:pt x="24" y="34"/>
                    <a:pt x="24" y="34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11" y="34"/>
                  </a:move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5" y="33"/>
                    <a:pt x="15" y="33"/>
                    <a:pt x="15" y="34"/>
                  </a:cubicBezTo>
                  <a:cubicBezTo>
                    <a:pt x="11" y="34"/>
                    <a:pt x="11" y="34"/>
                    <a:pt x="11" y="34"/>
                  </a:cubicBezTo>
                  <a:moveTo>
                    <a:pt x="29" y="34"/>
                  </a:moveTo>
                  <a:cubicBezTo>
                    <a:pt x="29" y="33"/>
                    <a:pt x="29" y="33"/>
                    <a:pt x="29" y="33"/>
                  </a:cubicBezTo>
                  <a:cubicBezTo>
                    <a:pt x="30" y="32"/>
                    <a:pt x="31" y="31"/>
                    <a:pt x="33" y="30"/>
                  </a:cubicBezTo>
                  <a:cubicBezTo>
                    <a:pt x="33" y="31"/>
                    <a:pt x="33" y="31"/>
                    <a:pt x="33" y="32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38" y="34"/>
                  </a:moveTo>
                  <a:cubicBezTo>
                    <a:pt x="38" y="34"/>
                    <a:pt x="38" y="33"/>
                    <a:pt x="38" y="33"/>
                  </a:cubicBezTo>
                  <a:cubicBezTo>
                    <a:pt x="39" y="32"/>
                    <a:pt x="39" y="32"/>
                    <a:pt x="40" y="31"/>
                  </a:cubicBezTo>
                  <a:cubicBezTo>
                    <a:pt x="41" y="31"/>
                    <a:pt x="41" y="30"/>
                    <a:pt x="42" y="30"/>
                  </a:cubicBezTo>
                  <a:cubicBezTo>
                    <a:pt x="42" y="31"/>
                    <a:pt x="42" y="33"/>
                    <a:pt x="42" y="34"/>
                  </a:cubicBezTo>
                  <a:cubicBezTo>
                    <a:pt x="38" y="34"/>
                    <a:pt x="38" y="34"/>
                    <a:pt x="38" y="34"/>
                  </a:cubicBezTo>
                  <a:moveTo>
                    <a:pt x="19" y="34"/>
                  </a:moveTo>
                  <a:cubicBezTo>
                    <a:pt x="19" y="33"/>
                    <a:pt x="19" y="33"/>
                    <a:pt x="19" y="32"/>
                  </a:cubicBezTo>
                  <a:cubicBezTo>
                    <a:pt x="20" y="32"/>
                    <a:pt x="21" y="31"/>
                    <a:pt x="22" y="31"/>
                  </a:cubicBezTo>
                  <a:cubicBezTo>
                    <a:pt x="22" y="31"/>
                    <a:pt x="23" y="30"/>
                    <a:pt x="24" y="30"/>
                  </a:cubicBezTo>
                  <a:cubicBezTo>
                    <a:pt x="24" y="30"/>
                    <a:pt x="24" y="31"/>
                    <a:pt x="24" y="32"/>
                  </a:cubicBezTo>
                  <a:cubicBezTo>
                    <a:pt x="23" y="32"/>
                    <a:pt x="21" y="33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moveTo>
                    <a:pt x="10" y="33"/>
                  </a:moveTo>
                  <a:cubicBezTo>
                    <a:pt x="10" y="33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31"/>
                    <a:pt x="13" y="30"/>
                    <a:pt x="15" y="29"/>
                  </a:cubicBezTo>
                  <a:cubicBezTo>
                    <a:pt x="15" y="30"/>
                    <a:pt x="15" y="30"/>
                    <a:pt x="15" y="31"/>
                  </a:cubicBezTo>
                  <a:cubicBezTo>
                    <a:pt x="14" y="31"/>
                    <a:pt x="13" y="32"/>
                    <a:pt x="12" y="32"/>
                  </a:cubicBezTo>
                  <a:cubicBezTo>
                    <a:pt x="12" y="33"/>
                    <a:pt x="11" y="33"/>
                    <a:pt x="10" y="33"/>
                  </a:cubicBezTo>
                  <a:moveTo>
                    <a:pt x="28" y="32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9" y="29"/>
                    <a:pt x="30" y="28"/>
                    <a:pt x="31" y="28"/>
                  </a:cubicBezTo>
                  <a:cubicBezTo>
                    <a:pt x="32" y="28"/>
                    <a:pt x="32" y="27"/>
                    <a:pt x="33" y="27"/>
                  </a:cubicBezTo>
                  <a:cubicBezTo>
                    <a:pt x="33" y="28"/>
                    <a:pt x="33" y="29"/>
                    <a:pt x="33" y="29"/>
                  </a:cubicBezTo>
                  <a:cubicBezTo>
                    <a:pt x="31" y="30"/>
                    <a:pt x="30" y="31"/>
                    <a:pt x="28" y="32"/>
                  </a:cubicBezTo>
                  <a:moveTo>
                    <a:pt x="19" y="31"/>
                  </a:moveTo>
                  <a:cubicBezTo>
                    <a:pt x="19" y="30"/>
                    <a:pt x="19" y="30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8"/>
                    <a:pt x="24" y="29"/>
                  </a:cubicBezTo>
                  <a:cubicBezTo>
                    <a:pt x="23" y="29"/>
                    <a:pt x="22" y="30"/>
                    <a:pt x="21" y="30"/>
                  </a:cubicBezTo>
                  <a:cubicBezTo>
                    <a:pt x="21" y="30"/>
                    <a:pt x="20" y="31"/>
                    <a:pt x="19" y="31"/>
                  </a:cubicBezTo>
                  <a:moveTo>
                    <a:pt x="38" y="32"/>
                  </a:moveTo>
                  <a:cubicBezTo>
                    <a:pt x="38" y="31"/>
                    <a:pt x="38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28"/>
                    <a:pt x="41" y="27"/>
                    <a:pt x="42" y="26"/>
                  </a:cubicBezTo>
                  <a:cubicBezTo>
                    <a:pt x="42" y="27"/>
                    <a:pt x="42" y="28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0" y="30"/>
                    <a:pt x="39" y="30"/>
                  </a:cubicBezTo>
                  <a:cubicBezTo>
                    <a:pt x="39" y="31"/>
                    <a:pt x="38" y="31"/>
                    <a:pt x="38" y="32"/>
                  </a:cubicBezTo>
                  <a:moveTo>
                    <a:pt x="28" y="28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0" y="26"/>
                    <a:pt x="31" y="26"/>
                    <a:pt x="31" y="26"/>
                  </a:cubicBezTo>
                  <a:cubicBezTo>
                    <a:pt x="32" y="26"/>
                    <a:pt x="33" y="26"/>
                    <a:pt x="33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1" y="27"/>
                    <a:pt x="30" y="27"/>
                  </a:cubicBezTo>
                  <a:cubicBezTo>
                    <a:pt x="30" y="27"/>
                    <a:pt x="29" y="28"/>
                    <a:pt x="28" y="28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29"/>
                  </a:cubicBezTo>
                  <a:cubicBezTo>
                    <a:pt x="12" y="28"/>
                    <a:pt x="13" y="26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5" y="27"/>
                    <a:pt x="15" y="28"/>
                  </a:cubicBezTo>
                  <a:cubicBezTo>
                    <a:pt x="14" y="28"/>
                    <a:pt x="13" y="29"/>
                    <a:pt x="12" y="29"/>
                  </a:cubicBezTo>
                  <a:cubicBezTo>
                    <a:pt x="12" y="30"/>
                    <a:pt x="11" y="30"/>
                    <a:pt x="10" y="30"/>
                  </a:cubicBezTo>
                  <a:moveTo>
                    <a:pt x="19" y="28"/>
                  </a:moveTo>
                  <a:cubicBezTo>
                    <a:pt x="19" y="27"/>
                    <a:pt x="19" y="26"/>
                    <a:pt x="19" y="25"/>
                  </a:cubicBezTo>
                  <a:cubicBezTo>
                    <a:pt x="20" y="24"/>
                    <a:pt x="21" y="24"/>
                    <a:pt x="23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4"/>
                    <a:pt x="24" y="24"/>
                    <a:pt x="24" y="25"/>
                  </a:cubicBezTo>
                  <a:cubicBezTo>
                    <a:pt x="19" y="28"/>
                    <a:pt x="19" y="28"/>
                    <a:pt x="19" y="28"/>
                  </a:cubicBezTo>
                  <a:moveTo>
                    <a:pt x="38" y="28"/>
                  </a:moveTo>
                  <a:cubicBezTo>
                    <a:pt x="38" y="27"/>
                    <a:pt x="37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0" y="24"/>
                    <a:pt x="41" y="23"/>
                    <a:pt x="42" y="22"/>
                  </a:cubicBezTo>
                  <a:cubicBezTo>
                    <a:pt x="42" y="23"/>
                    <a:pt x="42" y="24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0" y="26"/>
                    <a:pt x="39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moveTo>
                    <a:pt x="19" y="24"/>
                  </a:moveTo>
                  <a:cubicBezTo>
                    <a:pt x="19" y="23"/>
                    <a:pt x="19" y="23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1"/>
                    <a:pt x="21" y="21"/>
                    <a:pt x="22" y="22"/>
                  </a:cubicBezTo>
                  <a:cubicBezTo>
                    <a:pt x="21" y="23"/>
                    <a:pt x="20" y="23"/>
                    <a:pt x="19" y="24"/>
                  </a:cubicBezTo>
                  <a:moveTo>
                    <a:pt x="37" y="24"/>
                  </a:moveTo>
                  <a:cubicBezTo>
                    <a:pt x="37" y="24"/>
                    <a:pt x="37" y="23"/>
                    <a:pt x="37" y="22"/>
                  </a:cubicBezTo>
                  <a:cubicBezTo>
                    <a:pt x="38" y="22"/>
                    <a:pt x="38" y="21"/>
                    <a:pt x="39" y="20"/>
                  </a:cubicBezTo>
                  <a:cubicBezTo>
                    <a:pt x="40" y="20"/>
                    <a:pt x="41" y="18"/>
                    <a:pt x="42" y="18"/>
                  </a:cubicBezTo>
                  <a:cubicBezTo>
                    <a:pt x="42" y="18"/>
                    <a:pt x="42" y="19"/>
                    <a:pt x="42" y="20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2"/>
                    <a:pt x="39" y="23"/>
                    <a:pt x="37" y="24"/>
                  </a:cubicBezTo>
                  <a:moveTo>
                    <a:pt x="4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0"/>
                    <a:pt x="43" y="25"/>
                    <a:pt x="43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19"/>
                    <a:pt x="43" y="17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7"/>
                    <a:pt x="40" y="18"/>
                    <a:pt x="38" y="20"/>
                  </a:cubicBezTo>
                  <a:cubicBezTo>
                    <a:pt x="37" y="21"/>
                    <a:pt x="37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4"/>
                    <a:pt x="36" y="26"/>
                    <a:pt x="36" y="28"/>
                  </a:cubicBezTo>
                  <a:cubicBezTo>
                    <a:pt x="37" y="30"/>
                    <a:pt x="37" y="31"/>
                    <a:pt x="37" y="3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3"/>
                    <a:pt x="37" y="34"/>
                    <a:pt x="37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1"/>
                    <a:pt x="34" y="28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2" y="25"/>
                    <a:pt x="32" y="25"/>
                    <a:pt x="31" y="25"/>
                  </a:cubicBezTo>
                  <a:cubicBezTo>
                    <a:pt x="31" y="25"/>
                    <a:pt x="30" y="24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2"/>
                    <a:pt x="25" y="29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2"/>
                    <a:pt x="24" y="22"/>
                    <a:pt x="23" y="21"/>
                  </a:cubicBezTo>
                  <a:cubicBezTo>
                    <a:pt x="22" y="21"/>
                    <a:pt x="21" y="20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9"/>
                    <a:pt x="19" y="20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4"/>
                    <a:pt x="18" y="26"/>
                    <a:pt x="18" y="28"/>
                  </a:cubicBezTo>
                  <a:cubicBezTo>
                    <a:pt x="18" y="30"/>
                    <a:pt x="18" y="32"/>
                    <a:pt x="18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1"/>
                    <a:pt x="16" y="27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2" y="26"/>
                    <a:pt x="11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3"/>
                    <a:pt x="9" y="33"/>
                    <a:pt x="9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3537" y="1918"/>
              <a:ext cx="83" cy="90"/>
            </a:xfrm>
            <a:custGeom>
              <a:avLst/>
              <a:gdLst>
                <a:gd name="T0" fmla="*/ 18 w 35"/>
                <a:gd name="T1" fmla="*/ 38 h 38"/>
                <a:gd name="T2" fmla="*/ 18 w 35"/>
                <a:gd name="T3" fmla="*/ 38 h 38"/>
                <a:gd name="T4" fmla="*/ 15 w 35"/>
                <a:gd name="T5" fmla="*/ 37 h 38"/>
                <a:gd name="T6" fmla="*/ 19 w 35"/>
                <a:gd name="T7" fmla="*/ 35 h 38"/>
                <a:gd name="T8" fmla="*/ 15 w 35"/>
                <a:gd name="T9" fmla="*/ 35 h 38"/>
                <a:gd name="T10" fmla="*/ 15 w 35"/>
                <a:gd name="T11" fmla="*/ 35 h 38"/>
                <a:gd name="T12" fmla="*/ 21 w 35"/>
                <a:gd name="T13" fmla="*/ 32 h 38"/>
                <a:gd name="T14" fmla="*/ 14 w 35"/>
                <a:gd name="T15" fmla="*/ 32 h 38"/>
                <a:gd name="T16" fmla="*/ 7 w 35"/>
                <a:gd name="T17" fmla="*/ 34 h 38"/>
                <a:gd name="T18" fmla="*/ 21 w 35"/>
                <a:gd name="T19" fmla="*/ 34 h 38"/>
                <a:gd name="T20" fmla="*/ 12 w 35"/>
                <a:gd name="T21" fmla="*/ 34 h 38"/>
                <a:gd name="T22" fmla="*/ 26 w 35"/>
                <a:gd name="T23" fmla="*/ 33 h 38"/>
                <a:gd name="T24" fmla="*/ 28 w 35"/>
                <a:gd name="T25" fmla="*/ 32 h 38"/>
                <a:gd name="T26" fmla="*/ 6 w 35"/>
                <a:gd name="T27" fmla="*/ 31 h 38"/>
                <a:gd name="T28" fmla="*/ 12 w 35"/>
                <a:gd name="T29" fmla="*/ 31 h 38"/>
                <a:gd name="T30" fmla="*/ 23 w 35"/>
                <a:gd name="T31" fmla="*/ 34 h 38"/>
                <a:gd name="T32" fmla="*/ 9 w 35"/>
                <a:gd name="T33" fmla="*/ 31 h 38"/>
                <a:gd name="T34" fmla="*/ 11 w 35"/>
                <a:gd name="T35" fmla="*/ 31 h 38"/>
                <a:gd name="T36" fmla="*/ 6 w 35"/>
                <a:gd name="T37" fmla="*/ 31 h 38"/>
                <a:gd name="T38" fmla="*/ 24 w 35"/>
                <a:gd name="T39" fmla="*/ 33 h 38"/>
                <a:gd name="T40" fmla="*/ 10 w 35"/>
                <a:gd name="T41" fmla="*/ 30 h 38"/>
                <a:gd name="T42" fmla="*/ 6 w 35"/>
                <a:gd name="T43" fmla="*/ 30 h 38"/>
                <a:gd name="T44" fmla="*/ 29 w 35"/>
                <a:gd name="T45" fmla="*/ 33 h 38"/>
                <a:gd name="T46" fmla="*/ 30 w 35"/>
                <a:gd name="T47" fmla="*/ 32 h 38"/>
                <a:gd name="T48" fmla="*/ 4 w 35"/>
                <a:gd name="T49" fmla="*/ 29 h 38"/>
                <a:gd name="T50" fmla="*/ 5 w 35"/>
                <a:gd name="T51" fmla="*/ 26 h 38"/>
                <a:gd name="T52" fmla="*/ 30 w 35"/>
                <a:gd name="T53" fmla="*/ 26 h 38"/>
                <a:gd name="T54" fmla="*/ 31 w 35"/>
                <a:gd name="T55" fmla="*/ 25 h 38"/>
                <a:gd name="T56" fmla="*/ 4 w 35"/>
                <a:gd name="T57" fmla="*/ 23 h 38"/>
                <a:gd name="T58" fmla="*/ 2 w 35"/>
                <a:gd name="T59" fmla="*/ 23 h 38"/>
                <a:gd name="T60" fmla="*/ 32 w 35"/>
                <a:gd name="T61" fmla="*/ 23 h 38"/>
                <a:gd name="T62" fmla="*/ 32 w 35"/>
                <a:gd name="T63" fmla="*/ 23 h 38"/>
                <a:gd name="T64" fmla="*/ 33 w 35"/>
                <a:gd name="T65" fmla="*/ 23 h 38"/>
                <a:gd name="T66" fmla="*/ 1 w 35"/>
                <a:gd name="T67" fmla="*/ 23 h 38"/>
                <a:gd name="T68" fmla="*/ 5 w 35"/>
                <a:gd name="T69" fmla="*/ 11 h 38"/>
                <a:gd name="T70" fmla="*/ 4 w 35"/>
                <a:gd name="T71" fmla="*/ 10 h 38"/>
                <a:gd name="T72" fmla="*/ 31 w 35"/>
                <a:gd name="T73" fmla="*/ 9 h 38"/>
                <a:gd name="T74" fmla="*/ 4 w 35"/>
                <a:gd name="T75" fmla="*/ 9 h 38"/>
                <a:gd name="T76" fmla="*/ 15 w 35"/>
                <a:gd name="T77" fmla="*/ 1 h 38"/>
                <a:gd name="T78" fmla="*/ 26 w 35"/>
                <a:gd name="T79" fmla="*/ 6 h 38"/>
                <a:gd name="T80" fmla="*/ 29 w 35"/>
                <a:gd name="T81" fmla="*/ 10 h 38"/>
                <a:gd name="T82" fmla="*/ 30 w 35"/>
                <a:gd name="T83" fmla="*/ 23 h 38"/>
                <a:gd name="T84" fmla="*/ 25 w 35"/>
                <a:gd name="T85" fmla="*/ 29 h 38"/>
                <a:gd name="T86" fmla="*/ 15 w 35"/>
                <a:gd name="T87" fmla="*/ 32 h 38"/>
                <a:gd name="T88" fmla="*/ 8 w 35"/>
                <a:gd name="T89" fmla="*/ 31 h 38"/>
                <a:gd name="T90" fmla="*/ 1 w 35"/>
                <a:gd name="T91" fmla="*/ 20 h 38"/>
                <a:gd name="T92" fmla="*/ 4 w 35"/>
                <a:gd name="T93" fmla="*/ 8 h 38"/>
                <a:gd name="T94" fmla="*/ 14 w 35"/>
                <a:gd name="T95" fmla="*/ 1 h 38"/>
                <a:gd name="T96" fmla="*/ 4 w 35"/>
                <a:gd name="T97" fmla="*/ 8 h 38"/>
                <a:gd name="T98" fmla="*/ 3 w 35"/>
                <a:gd name="T99" fmla="*/ 11 h 38"/>
                <a:gd name="T100" fmla="*/ 0 w 35"/>
                <a:gd name="T101" fmla="*/ 15 h 38"/>
                <a:gd name="T102" fmla="*/ 0 w 35"/>
                <a:gd name="T103" fmla="*/ 24 h 38"/>
                <a:gd name="T104" fmla="*/ 4 w 35"/>
                <a:gd name="T105" fmla="*/ 26 h 38"/>
                <a:gd name="T106" fmla="*/ 3 w 35"/>
                <a:gd name="T107" fmla="*/ 31 h 38"/>
                <a:gd name="T108" fmla="*/ 8 w 35"/>
                <a:gd name="T109" fmla="*/ 35 h 38"/>
                <a:gd name="T110" fmla="*/ 17 w 35"/>
                <a:gd name="T111" fmla="*/ 38 h 38"/>
                <a:gd name="T112" fmla="*/ 27 w 35"/>
                <a:gd name="T113" fmla="*/ 35 h 38"/>
                <a:gd name="T114" fmla="*/ 32 w 35"/>
                <a:gd name="T115" fmla="*/ 27 h 38"/>
                <a:gd name="T116" fmla="*/ 35 w 35"/>
                <a:gd name="T117" fmla="*/ 24 h 38"/>
                <a:gd name="T118" fmla="*/ 31 w 35"/>
                <a:gd name="T119" fmla="*/ 12 h 38"/>
                <a:gd name="T120" fmla="*/ 32 w 35"/>
                <a:gd name="T121" fmla="*/ 8 h 38"/>
                <a:gd name="T122" fmla="*/ 21 w 35"/>
                <a:gd name="T123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38">
                  <a:moveTo>
                    <a:pt x="19" y="38"/>
                  </a:moveTo>
                  <a:cubicBezTo>
                    <a:pt x="20" y="37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moveTo>
                    <a:pt x="18" y="38"/>
                  </a:move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6"/>
                    <a:pt x="18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8" y="36"/>
                    <a:pt x="18" y="37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6" y="36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6"/>
                    <a:pt x="17" y="37"/>
                    <a:pt x="16" y="38"/>
                  </a:cubicBezTo>
                  <a:moveTo>
                    <a:pt x="15" y="37"/>
                  </a:moveTo>
                  <a:cubicBezTo>
                    <a:pt x="15" y="37"/>
                    <a:pt x="15" y="36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6"/>
                    <a:pt x="16" y="37"/>
                    <a:pt x="15" y="37"/>
                  </a:cubicBezTo>
                  <a:moveTo>
                    <a:pt x="18" y="38"/>
                  </a:moveTo>
                  <a:cubicBezTo>
                    <a:pt x="18" y="37"/>
                    <a:pt x="19" y="36"/>
                    <a:pt x="1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19" y="37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moveTo>
                    <a:pt x="15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moveTo>
                    <a:pt x="27" y="34"/>
                  </a:moveTo>
                  <a:cubicBezTo>
                    <a:pt x="27" y="33"/>
                    <a:pt x="27" y="33"/>
                    <a:pt x="27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4"/>
                  </a:cubicBezTo>
                  <a:moveTo>
                    <a:pt x="21" y="33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13" y="34"/>
                  </a:move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3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3" y="34"/>
                    <a:pt x="13" y="34"/>
                    <a:pt x="13" y="34"/>
                  </a:cubicBezTo>
                  <a:moveTo>
                    <a:pt x="25" y="33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moveTo>
                    <a:pt x="7" y="34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21" y="34"/>
                  </a:moveTo>
                  <a:cubicBezTo>
                    <a:pt x="21" y="34"/>
                    <a:pt x="21" y="34"/>
                    <a:pt x="21" y="34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2"/>
                    <a:pt x="22" y="33"/>
                    <a:pt x="21" y="34"/>
                  </a:cubicBezTo>
                  <a:cubicBezTo>
                    <a:pt x="21" y="34"/>
                    <a:pt x="21" y="34"/>
                    <a:pt x="21" y="34"/>
                  </a:cubicBezTo>
                  <a:moveTo>
                    <a:pt x="12" y="34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12" y="33"/>
                    <a:pt x="12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2" y="33"/>
                    <a:pt x="12" y="34"/>
                  </a:cubicBezTo>
                  <a:moveTo>
                    <a:pt x="26" y="33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6" y="32"/>
                    <a:pt x="26" y="32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6" y="33"/>
                    <a:pt x="26" y="33"/>
                  </a:cubicBezTo>
                  <a:moveTo>
                    <a:pt x="28" y="34"/>
                  </a:moveTo>
                  <a:cubicBezTo>
                    <a:pt x="28" y="33"/>
                    <a:pt x="28" y="33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moveTo>
                    <a:pt x="6" y="33"/>
                  </a:move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moveTo>
                    <a:pt x="11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1" y="33"/>
                    <a:pt x="11" y="33"/>
                  </a:cubicBezTo>
                  <a:moveTo>
                    <a:pt x="22" y="34"/>
                  </a:moveTo>
                  <a:cubicBezTo>
                    <a:pt x="22" y="33"/>
                    <a:pt x="23" y="32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2" y="34"/>
                    <a:pt x="22" y="34"/>
                  </a:cubicBezTo>
                  <a:moveTo>
                    <a:pt x="8" y="34"/>
                  </a:move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2"/>
                    <a:pt x="9" y="33"/>
                  </a:cubicBezTo>
                  <a:cubicBezTo>
                    <a:pt x="8" y="34"/>
                    <a:pt x="8" y="34"/>
                    <a:pt x="8" y="34"/>
                  </a:cubicBezTo>
                  <a:moveTo>
                    <a:pt x="10" y="33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3"/>
                    <a:pt x="10" y="33"/>
                    <a:pt x="10" y="33"/>
                  </a:cubicBezTo>
                  <a:moveTo>
                    <a:pt x="5" y="32"/>
                  </a:move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2"/>
                    <a:pt x="5" y="32"/>
                  </a:cubicBezTo>
                  <a:moveTo>
                    <a:pt x="26" y="32"/>
                  </a:move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2"/>
                    <a:pt x="26" y="32"/>
                  </a:cubicBezTo>
                  <a:moveTo>
                    <a:pt x="24" y="33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moveTo>
                    <a:pt x="10" y="31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5" y="32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2"/>
                    <a:pt x="5" y="32"/>
                    <a:pt x="5" y="32"/>
                  </a:cubicBezTo>
                  <a:moveTo>
                    <a:pt x="29" y="33"/>
                  </a:move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moveTo>
                    <a:pt x="4" y="31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0" y="32"/>
                  </a:moveTo>
                  <a:cubicBezTo>
                    <a:pt x="30" y="31"/>
                    <a:pt x="31" y="30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1" y="30"/>
                    <a:pt x="31" y="31"/>
                  </a:cubicBezTo>
                  <a:cubicBezTo>
                    <a:pt x="30" y="32"/>
                    <a:pt x="30" y="32"/>
                    <a:pt x="30" y="32"/>
                  </a:cubicBezTo>
                  <a:moveTo>
                    <a:pt x="4" y="30"/>
                  </a:moveTo>
                  <a:cubicBezTo>
                    <a:pt x="4" y="30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5" y="26"/>
                  </a:moveTo>
                  <a:cubicBezTo>
                    <a:pt x="5" y="25"/>
                    <a:pt x="5" y="25"/>
                    <a:pt x="5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4" y="26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4" y="26"/>
                    <a:pt x="4" y="26"/>
                    <a:pt x="4" y="26"/>
                  </a:cubicBezTo>
                  <a:moveTo>
                    <a:pt x="30" y="26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1" y="25"/>
                    <a:pt x="31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0" y="26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2" y="22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moveTo>
                    <a:pt x="2" y="23"/>
                  </a:moveTo>
                  <a:cubicBezTo>
                    <a:pt x="2" y="23"/>
                    <a:pt x="3" y="22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moveTo>
                    <a:pt x="32" y="23"/>
                  </a:move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3" y="22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2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moveTo>
                    <a:pt x="33" y="23"/>
                  </a:moveTo>
                  <a:cubicBezTo>
                    <a:pt x="33" y="23"/>
                    <a:pt x="34" y="22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2"/>
                    <a:pt x="34" y="23"/>
                    <a:pt x="34" y="23"/>
                  </a:cubicBezTo>
                  <a:cubicBezTo>
                    <a:pt x="34" y="23"/>
                    <a:pt x="34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5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1"/>
                    <a:pt x="5" y="11"/>
                  </a:cubicBezTo>
                  <a:moveTo>
                    <a:pt x="4" y="11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moveTo>
                    <a:pt x="31" y="11"/>
                  </a:moveTo>
                  <a:cubicBezTo>
                    <a:pt x="30" y="10"/>
                    <a:pt x="30" y="10"/>
                    <a:pt x="30" y="10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1" y="11"/>
                  </a:cubicBezTo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moveTo>
                    <a:pt x="10" y="6"/>
                  </a:moveTo>
                  <a:cubicBezTo>
                    <a:pt x="12" y="5"/>
                    <a:pt x="13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1"/>
                    <a:pt x="18" y="1"/>
                  </a:cubicBezTo>
                  <a:cubicBezTo>
                    <a:pt x="18" y="1"/>
                    <a:pt x="19" y="1"/>
                    <a:pt x="20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2" y="5"/>
                    <a:pt x="24" y="5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30" y="7"/>
                    <a:pt x="30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2"/>
                    <a:pt x="31" y="13"/>
                    <a:pt x="31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7"/>
                    <a:pt x="34" y="19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1" y="20"/>
                    <a:pt x="31" y="21"/>
                    <a:pt x="30" y="23"/>
                  </a:cubicBezTo>
                  <a:cubicBezTo>
                    <a:pt x="30" y="24"/>
                    <a:pt x="30" y="24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0" y="29"/>
                    <a:pt x="29" y="30"/>
                    <a:pt x="28" y="31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0"/>
                    <a:pt x="22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8" y="34"/>
                    <a:pt x="18" y="34"/>
                  </a:cubicBezTo>
                  <a:cubicBezTo>
                    <a:pt x="17" y="34"/>
                    <a:pt x="16" y="34"/>
                    <a:pt x="15" y="34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3" y="31"/>
                    <a:pt x="12" y="30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6" y="30"/>
                    <a:pt x="5" y="29"/>
                    <a:pt x="4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5" y="24"/>
                    <a:pt x="4" y="22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19"/>
                    <a:pt x="1" y="17"/>
                    <a:pt x="1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3"/>
                    <a:pt x="5" y="12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6" y="5"/>
                    <a:pt x="8" y="4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moveTo>
                    <a:pt x="18" y="0"/>
                  </a:move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1" y="4"/>
                    <a:pt x="10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5"/>
                    <a:pt x="5" y="6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22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3" y="25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3"/>
                    <a:pt x="6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1" y="34"/>
                    <a:pt x="12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7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6" y="38"/>
                    <a:pt x="17" y="38"/>
                  </a:cubicBezTo>
                  <a:cubicBezTo>
                    <a:pt x="18" y="38"/>
                    <a:pt x="19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3" y="35"/>
                    <a:pt x="24" y="34"/>
                    <a:pt x="25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4"/>
                    <a:pt x="31" y="33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2" y="25"/>
                  </a:cubicBezTo>
                  <a:cubicBezTo>
                    <a:pt x="32" y="24"/>
                    <a:pt x="32" y="24"/>
                    <a:pt x="33" y="24"/>
                  </a:cubicBezTo>
                  <a:cubicBezTo>
                    <a:pt x="33" y="24"/>
                    <a:pt x="34" y="24"/>
                    <a:pt x="34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2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9"/>
                    <a:pt x="35" y="17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1" y="13"/>
                    <a:pt x="31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2" y="9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3" y="4"/>
                    <a:pt x="21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6" name="Freeform 32"/>
            <p:cNvSpPr>
              <a:spLocks noEditPoints="1"/>
            </p:cNvSpPr>
            <p:nvPr/>
          </p:nvSpPr>
          <p:spPr bwMode="auto">
            <a:xfrm>
              <a:off x="3549" y="1934"/>
              <a:ext cx="59" cy="53"/>
            </a:xfrm>
            <a:custGeom>
              <a:avLst/>
              <a:gdLst>
                <a:gd name="T0" fmla="*/ 22 w 25"/>
                <a:gd name="T1" fmla="*/ 10 h 22"/>
                <a:gd name="T2" fmla="*/ 22 w 25"/>
                <a:gd name="T3" fmla="*/ 9 h 22"/>
                <a:gd name="T4" fmla="*/ 22 w 25"/>
                <a:gd name="T5" fmla="*/ 9 h 22"/>
                <a:gd name="T6" fmla="*/ 22 w 25"/>
                <a:gd name="T7" fmla="*/ 9 h 22"/>
                <a:gd name="T8" fmla="*/ 22 w 25"/>
                <a:gd name="T9" fmla="*/ 7 h 22"/>
                <a:gd name="T10" fmla="*/ 21 w 25"/>
                <a:gd name="T11" fmla="*/ 8 h 22"/>
                <a:gd name="T12" fmla="*/ 22 w 25"/>
                <a:gd name="T13" fmla="*/ 7 h 22"/>
                <a:gd name="T14" fmla="*/ 20 w 25"/>
                <a:gd name="T15" fmla="*/ 6 h 22"/>
                <a:gd name="T16" fmla="*/ 20 w 25"/>
                <a:gd name="T17" fmla="*/ 7 h 22"/>
                <a:gd name="T18" fmla="*/ 20 w 25"/>
                <a:gd name="T19" fmla="*/ 5 h 22"/>
                <a:gd name="T20" fmla="*/ 13 w 25"/>
                <a:gd name="T21" fmla="*/ 21 h 22"/>
                <a:gd name="T22" fmla="*/ 3 w 25"/>
                <a:gd name="T23" fmla="*/ 11 h 22"/>
                <a:gd name="T24" fmla="*/ 15 w 25"/>
                <a:gd name="T25" fmla="*/ 4 h 22"/>
                <a:gd name="T26" fmla="*/ 20 w 25"/>
                <a:gd name="T27" fmla="*/ 18 h 22"/>
                <a:gd name="T28" fmla="*/ 13 w 25"/>
                <a:gd name="T29" fmla="*/ 21 h 22"/>
                <a:gd name="T30" fmla="*/ 19 w 25"/>
                <a:gd name="T31" fmla="*/ 4 h 22"/>
                <a:gd name="T32" fmla="*/ 19 w 25"/>
                <a:gd name="T33" fmla="*/ 5 h 22"/>
                <a:gd name="T34" fmla="*/ 3 w 25"/>
                <a:gd name="T35" fmla="*/ 8 h 22"/>
                <a:gd name="T36" fmla="*/ 6 w 25"/>
                <a:gd name="T37" fmla="*/ 3 h 22"/>
                <a:gd name="T38" fmla="*/ 3 w 25"/>
                <a:gd name="T39" fmla="*/ 9 h 22"/>
                <a:gd name="T40" fmla="*/ 18 w 25"/>
                <a:gd name="T41" fmla="*/ 3 h 22"/>
                <a:gd name="T42" fmla="*/ 16 w 25"/>
                <a:gd name="T43" fmla="*/ 4 h 22"/>
                <a:gd name="T44" fmla="*/ 17 w 25"/>
                <a:gd name="T45" fmla="*/ 2 h 22"/>
                <a:gd name="T46" fmla="*/ 16 w 25"/>
                <a:gd name="T47" fmla="*/ 4 h 22"/>
                <a:gd name="T48" fmla="*/ 16 w 25"/>
                <a:gd name="T49" fmla="*/ 1 h 22"/>
                <a:gd name="T50" fmla="*/ 15 w 25"/>
                <a:gd name="T51" fmla="*/ 4 h 22"/>
                <a:gd name="T52" fmla="*/ 7 w 25"/>
                <a:gd name="T53" fmla="*/ 2 h 22"/>
                <a:gd name="T54" fmla="*/ 6 w 25"/>
                <a:gd name="T55" fmla="*/ 5 h 22"/>
                <a:gd name="T56" fmla="*/ 13 w 25"/>
                <a:gd name="T57" fmla="*/ 3 h 22"/>
                <a:gd name="T58" fmla="*/ 16 w 25"/>
                <a:gd name="T59" fmla="*/ 1 h 22"/>
                <a:gd name="T60" fmla="*/ 9 w 25"/>
                <a:gd name="T61" fmla="*/ 1 h 22"/>
                <a:gd name="T62" fmla="*/ 8 w 25"/>
                <a:gd name="T63" fmla="*/ 4 h 22"/>
                <a:gd name="T64" fmla="*/ 13 w 25"/>
                <a:gd name="T65" fmla="*/ 1 h 22"/>
                <a:gd name="T66" fmla="*/ 13 w 25"/>
                <a:gd name="T67" fmla="*/ 3 h 22"/>
                <a:gd name="T68" fmla="*/ 8 w 25"/>
                <a:gd name="T69" fmla="*/ 4 h 22"/>
                <a:gd name="T70" fmla="*/ 9 w 25"/>
                <a:gd name="T71" fmla="*/ 3 h 22"/>
                <a:gd name="T72" fmla="*/ 12 w 25"/>
                <a:gd name="T73" fmla="*/ 1 h 22"/>
                <a:gd name="T74" fmla="*/ 11 w 25"/>
                <a:gd name="T75" fmla="*/ 3 h 22"/>
                <a:gd name="T76" fmla="*/ 5 w 25"/>
                <a:gd name="T77" fmla="*/ 3 h 22"/>
                <a:gd name="T78" fmla="*/ 20 w 25"/>
                <a:gd name="T79" fmla="*/ 19 h 22"/>
                <a:gd name="T80" fmla="*/ 20 w 25"/>
                <a:gd name="T81" fmla="*/ 19 h 22"/>
                <a:gd name="T82" fmla="*/ 21 w 25"/>
                <a:gd name="T83" fmla="*/ 18 h 22"/>
                <a:gd name="T84" fmla="*/ 22 w 25"/>
                <a:gd name="T8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22">
                  <a:moveTo>
                    <a:pt x="23" y="11"/>
                  </a:moveTo>
                  <a:cubicBezTo>
                    <a:pt x="23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10"/>
                    <a:pt x="23" y="11"/>
                    <a:pt x="23" y="11"/>
                  </a:cubicBezTo>
                  <a:moveTo>
                    <a:pt x="22" y="9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20" y="7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6"/>
                    <a:pt x="20" y="7"/>
                  </a:cubicBezTo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6"/>
                    <a:pt x="20" y="6"/>
                  </a:cubicBezTo>
                  <a:moveTo>
                    <a:pt x="13" y="21"/>
                  </a:moveTo>
                  <a:cubicBezTo>
                    <a:pt x="10" y="21"/>
                    <a:pt x="8" y="20"/>
                    <a:pt x="6" y="18"/>
                  </a:cubicBezTo>
                  <a:cubicBezTo>
                    <a:pt x="4" y="16"/>
                    <a:pt x="3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4" y="8"/>
                    <a:pt x="5" y="7"/>
                  </a:cubicBezTo>
                  <a:cubicBezTo>
                    <a:pt x="8" y="4"/>
                    <a:pt x="10" y="4"/>
                    <a:pt x="12" y="4"/>
                  </a:cubicBezTo>
                  <a:cubicBezTo>
                    <a:pt x="13" y="4"/>
                    <a:pt x="14" y="4"/>
                    <a:pt x="15" y="4"/>
                  </a:cubicBezTo>
                  <a:cubicBezTo>
                    <a:pt x="19" y="6"/>
                    <a:pt x="22" y="10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1" y="16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5" y="21"/>
                    <a:pt x="13" y="21"/>
                  </a:cubicBezTo>
                  <a:moveTo>
                    <a:pt x="19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9" y="4"/>
                    <a:pt x="19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5"/>
                    <a:pt x="19" y="5"/>
                    <a:pt x="19" y="5"/>
                  </a:cubicBezTo>
                  <a:moveTo>
                    <a:pt x="3" y="9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6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8"/>
                    <a:pt x="3" y="9"/>
                  </a:cubicBezTo>
                  <a:moveTo>
                    <a:pt x="18" y="5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8" y="4"/>
                    <a:pt x="18" y="5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15" y="4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5" y="6"/>
                  </a:moveTo>
                  <a:cubicBezTo>
                    <a:pt x="6" y="5"/>
                    <a:pt x="7" y="3"/>
                    <a:pt x="7" y="2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6"/>
                    <a:pt x="5" y="6"/>
                  </a:cubicBezTo>
                  <a:moveTo>
                    <a:pt x="14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2"/>
                    <a:pt x="14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3"/>
                    <a:pt x="14" y="3"/>
                  </a:cubicBezTo>
                  <a:moveTo>
                    <a:pt x="7" y="4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12" y="3"/>
                  </a:moveTo>
                  <a:cubicBezTo>
                    <a:pt x="12" y="2"/>
                    <a:pt x="13" y="2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moveTo>
                    <a:pt x="8" y="4"/>
                  </a:moveTo>
                  <a:cubicBezTo>
                    <a:pt x="9" y="3"/>
                    <a:pt x="10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moveTo>
                    <a:pt x="10" y="3"/>
                  </a:moveTo>
                  <a:cubicBezTo>
                    <a:pt x="11" y="2"/>
                    <a:pt x="11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moveTo>
                    <a:pt x="12" y="0"/>
                  </a:moveTo>
                  <a:cubicBezTo>
                    <a:pt x="10" y="0"/>
                    <a:pt x="7" y="1"/>
                    <a:pt x="5" y="3"/>
                  </a:cubicBezTo>
                  <a:cubicBezTo>
                    <a:pt x="0" y="8"/>
                    <a:pt x="1" y="15"/>
                    <a:pt x="5" y="18"/>
                  </a:cubicBezTo>
                  <a:cubicBezTo>
                    <a:pt x="7" y="20"/>
                    <a:pt x="10" y="22"/>
                    <a:pt x="13" y="22"/>
                  </a:cubicBezTo>
                  <a:cubicBezTo>
                    <a:pt x="15" y="22"/>
                    <a:pt x="18" y="21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5" y="14"/>
                    <a:pt x="24" y="9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4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7" name="Freeform 33"/>
            <p:cNvSpPr>
              <a:spLocks noEditPoints="1"/>
            </p:cNvSpPr>
            <p:nvPr/>
          </p:nvSpPr>
          <p:spPr bwMode="auto">
            <a:xfrm>
              <a:off x="3615" y="1894"/>
              <a:ext cx="62" cy="66"/>
            </a:xfrm>
            <a:custGeom>
              <a:avLst/>
              <a:gdLst>
                <a:gd name="T0" fmla="*/ 12 w 26"/>
                <a:gd name="T1" fmla="*/ 27 h 28"/>
                <a:gd name="T2" fmla="*/ 11 w 26"/>
                <a:gd name="T3" fmla="*/ 27 h 28"/>
                <a:gd name="T4" fmla="*/ 10 w 26"/>
                <a:gd name="T5" fmla="*/ 27 h 28"/>
                <a:gd name="T6" fmla="*/ 9 w 26"/>
                <a:gd name="T7" fmla="*/ 26 h 28"/>
                <a:gd name="T8" fmla="*/ 18 w 26"/>
                <a:gd name="T9" fmla="*/ 25 h 28"/>
                <a:gd name="T10" fmla="*/ 19 w 26"/>
                <a:gd name="T11" fmla="*/ 24 h 28"/>
                <a:gd name="T12" fmla="*/ 14 w 26"/>
                <a:gd name="T13" fmla="*/ 24 h 28"/>
                <a:gd name="T14" fmla="*/ 15 w 26"/>
                <a:gd name="T15" fmla="*/ 23 h 28"/>
                <a:gd name="T16" fmla="*/ 20 w 26"/>
                <a:gd name="T17" fmla="*/ 23 h 28"/>
                <a:gd name="T18" fmla="*/ 16 w 26"/>
                <a:gd name="T19" fmla="*/ 23 h 28"/>
                <a:gd name="T20" fmla="*/ 18 w 26"/>
                <a:gd name="T21" fmla="*/ 23 h 28"/>
                <a:gd name="T22" fmla="*/ 8 w 26"/>
                <a:gd name="T23" fmla="*/ 24 h 28"/>
                <a:gd name="T24" fmla="*/ 17 w 26"/>
                <a:gd name="T25" fmla="*/ 23 h 28"/>
                <a:gd name="T26" fmla="*/ 21 w 26"/>
                <a:gd name="T27" fmla="*/ 23 h 28"/>
                <a:gd name="T28" fmla="*/ 8 w 26"/>
                <a:gd name="T29" fmla="*/ 22 h 28"/>
                <a:gd name="T30" fmla="*/ 8 w 26"/>
                <a:gd name="T31" fmla="*/ 22 h 28"/>
                <a:gd name="T32" fmla="*/ 4 w 26"/>
                <a:gd name="T33" fmla="*/ 22 h 28"/>
                <a:gd name="T34" fmla="*/ 7 w 26"/>
                <a:gd name="T35" fmla="*/ 22 h 28"/>
                <a:gd name="T36" fmla="*/ 7 w 26"/>
                <a:gd name="T37" fmla="*/ 21 h 28"/>
                <a:gd name="T38" fmla="*/ 4 w 26"/>
                <a:gd name="T39" fmla="*/ 22 h 28"/>
                <a:gd name="T40" fmla="*/ 3 w 26"/>
                <a:gd name="T41" fmla="*/ 22 h 28"/>
                <a:gd name="T42" fmla="*/ 6 w 26"/>
                <a:gd name="T43" fmla="*/ 21 h 28"/>
                <a:gd name="T44" fmla="*/ 3 w 26"/>
                <a:gd name="T45" fmla="*/ 21 h 28"/>
                <a:gd name="T46" fmla="*/ 3 w 26"/>
                <a:gd name="T47" fmla="*/ 20 h 28"/>
                <a:gd name="T48" fmla="*/ 2 w 26"/>
                <a:gd name="T49" fmla="*/ 19 h 28"/>
                <a:gd name="T50" fmla="*/ 22 w 26"/>
                <a:gd name="T51" fmla="*/ 19 h 28"/>
                <a:gd name="T52" fmla="*/ 24 w 26"/>
                <a:gd name="T53" fmla="*/ 19 h 28"/>
                <a:gd name="T54" fmla="*/ 23 w 26"/>
                <a:gd name="T55" fmla="*/ 18 h 28"/>
                <a:gd name="T56" fmla="*/ 23 w 26"/>
                <a:gd name="T57" fmla="*/ 18 h 28"/>
                <a:gd name="T58" fmla="*/ 3 w 26"/>
                <a:gd name="T59" fmla="*/ 17 h 28"/>
                <a:gd name="T60" fmla="*/ 2 w 26"/>
                <a:gd name="T61" fmla="*/ 15 h 28"/>
                <a:gd name="T62" fmla="*/ 2 w 26"/>
                <a:gd name="T63" fmla="*/ 15 h 28"/>
                <a:gd name="T64" fmla="*/ 1 w 26"/>
                <a:gd name="T65" fmla="*/ 15 h 28"/>
                <a:gd name="T66" fmla="*/ 1 w 26"/>
                <a:gd name="T67" fmla="*/ 15 h 28"/>
                <a:gd name="T68" fmla="*/ 23 w 26"/>
                <a:gd name="T69" fmla="*/ 9 h 28"/>
                <a:gd name="T70" fmla="*/ 4 w 26"/>
                <a:gd name="T71" fmla="*/ 6 h 28"/>
                <a:gd name="T72" fmla="*/ 4 w 26"/>
                <a:gd name="T73" fmla="*/ 5 h 28"/>
                <a:gd name="T74" fmla="*/ 13 w 26"/>
                <a:gd name="T75" fmla="*/ 3 h 28"/>
                <a:gd name="T76" fmla="*/ 17 w 26"/>
                <a:gd name="T77" fmla="*/ 3 h 28"/>
                <a:gd name="T78" fmla="*/ 24 w 26"/>
                <a:gd name="T79" fmla="*/ 7 h 28"/>
                <a:gd name="T80" fmla="*/ 25 w 26"/>
                <a:gd name="T81" fmla="*/ 13 h 28"/>
                <a:gd name="T82" fmla="*/ 20 w 26"/>
                <a:gd name="T83" fmla="*/ 20 h 28"/>
                <a:gd name="T84" fmla="*/ 13 w 26"/>
                <a:gd name="T85" fmla="*/ 23 h 28"/>
                <a:gd name="T86" fmla="*/ 10 w 26"/>
                <a:gd name="T87" fmla="*/ 22 h 28"/>
                <a:gd name="T88" fmla="*/ 4 w 26"/>
                <a:gd name="T89" fmla="*/ 17 h 28"/>
                <a:gd name="T90" fmla="*/ 2 w 26"/>
                <a:gd name="T91" fmla="*/ 9 h 28"/>
                <a:gd name="T92" fmla="*/ 5 w 26"/>
                <a:gd name="T93" fmla="*/ 4 h 28"/>
                <a:gd name="T94" fmla="*/ 13 w 26"/>
                <a:gd name="T95" fmla="*/ 0 h 28"/>
                <a:gd name="T96" fmla="*/ 4 w 26"/>
                <a:gd name="T97" fmla="*/ 3 h 28"/>
                <a:gd name="T98" fmla="*/ 3 w 26"/>
                <a:gd name="T99" fmla="*/ 6 h 28"/>
                <a:gd name="T100" fmla="*/ 1 w 26"/>
                <a:gd name="T101" fmla="*/ 9 h 28"/>
                <a:gd name="T102" fmla="*/ 0 w 26"/>
                <a:gd name="T103" fmla="*/ 15 h 28"/>
                <a:gd name="T104" fmla="*/ 1 w 26"/>
                <a:gd name="T105" fmla="*/ 18 h 28"/>
                <a:gd name="T106" fmla="*/ 3 w 26"/>
                <a:gd name="T107" fmla="*/ 24 h 28"/>
                <a:gd name="T108" fmla="*/ 4 w 26"/>
                <a:gd name="T109" fmla="*/ 24 h 28"/>
                <a:gd name="T110" fmla="*/ 8 w 26"/>
                <a:gd name="T111" fmla="*/ 27 h 28"/>
                <a:gd name="T112" fmla="*/ 17 w 26"/>
                <a:gd name="T113" fmla="*/ 25 h 28"/>
                <a:gd name="T114" fmla="*/ 22 w 26"/>
                <a:gd name="T115" fmla="*/ 22 h 28"/>
                <a:gd name="T116" fmla="*/ 22 w 26"/>
                <a:gd name="T117" fmla="*/ 20 h 28"/>
                <a:gd name="T118" fmla="*/ 25 w 26"/>
                <a:gd name="T119" fmla="*/ 17 h 28"/>
                <a:gd name="T120" fmla="*/ 24 w 26"/>
                <a:gd name="T121" fmla="*/ 10 h 28"/>
                <a:gd name="T122" fmla="*/ 25 w 26"/>
                <a:gd name="T123" fmla="*/ 7 h 28"/>
                <a:gd name="T124" fmla="*/ 17 w 26"/>
                <a:gd name="T125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" h="28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moveTo>
                    <a:pt x="12" y="27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moveTo>
                    <a:pt x="11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1" y="26"/>
                    <a:pt x="11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7"/>
                  </a:cubicBezTo>
                  <a:moveTo>
                    <a:pt x="10" y="27"/>
                  </a:moveTo>
                  <a:cubicBezTo>
                    <a:pt x="9" y="27"/>
                    <a:pt x="9" y="27"/>
                    <a:pt x="9" y="27"/>
                  </a:cubicBezTo>
                  <a:cubicBezTo>
                    <a:pt x="10" y="26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moveTo>
                    <a:pt x="9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moveTo>
                    <a:pt x="18" y="25"/>
                  </a:moveTo>
                  <a:cubicBezTo>
                    <a:pt x="18" y="25"/>
                    <a:pt x="18" y="25"/>
                    <a:pt x="18" y="25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moveTo>
                    <a:pt x="19" y="25"/>
                  </a:moveTo>
                  <a:cubicBezTo>
                    <a:pt x="19" y="25"/>
                    <a:pt x="19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moveTo>
                    <a:pt x="14" y="25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4"/>
                    <a:pt x="14" y="24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9" y="25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moveTo>
                    <a:pt x="14" y="25"/>
                  </a:moveTo>
                  <a:cubicBezTo>
                    <a:pt x="15" y="24"/>
                    <a:pt x="15" y="24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4" y="25"/>
                  </a:cubicBezTo>
                  <a:moveTo>
                    <a:pt x="17" y="25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7" y="24"/>
                    <a:pt x="18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moveTo>
                    <a:pt x="9" y="24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moveTo>
                    <a:pt x="16" y="24"/>
                  </a:move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21" y="24"/>
                  </a:moveTo>
                  <a:cubicBezTo>
                    <a:pt x="21" y="24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7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3"/>
                    <a:pt x="7" y="23"/>
                    <a:pt x="7" y="23"/>
                  </a:cubicBezTo>
                  <a:moveTo>
                    <a:pt x="3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6" y="23"/>
                  </a:cubicBezTo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2"/>
                    <a:pt x="6" y="22"/>
                    <a:pt x="6" y="22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6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moveTo>
                    <a:pt x="2" y="22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2"/>
                    <a:pt x="2" y="22"/>
                    <a:pt x="2" y="22"/>
                  </a:cubicBezTo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1"/>
                    <a:pt x="2" y="21"/>
                    <a:pt x="2" y="21"/>
                  </a:cubicBezTo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moveTo>
                    <a:pt x="21" y="20"/>
                  </a:move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moveTo>
                    <a:pt x="24" y="19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9"/>
                  </a:cubicBezTo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1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5"/>
                  </a:cubicBezTo>
                  <a:moveTo>
                    <a:pt x="0" y="14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23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4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4" y="6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4" y="6"/>
                    <a:pt x="4" y="6"/>
                  </a:cubicBezTo>
                  <a:moveTo>
                    <a:pt x="9" y="3"/>
                  </a:moveTo>
                  <a:cubicBezTo>
                    <a:pt x="10" y="3"/>
                    <a:pt x="12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5"/>
                    <a:pt x="23" y="6"/>
                    <a:pt x="24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10"/>
                    <a:pt x="23" y="11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2" y="17"/>
                    <a:pt x="22" y="18"/>
                  </a:cubicBezTo>
                  <a:cubicBezTo>
                    <a:pt x="21" y="18"/>
                    <a:pt x="21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0" y="23"/>
                    <a:pt x="19" y="23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6" y="22"/>
                    <a:pt x="15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1" y="25"/>
                    <a:pt x="9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7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3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3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4"/>
                    <a:pt x="7" y="24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10" y="28"/>
                    <a:pt x="11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5" y="26"/>
                    <a:pt x="16" y="25"/>
                    <a:pt x="17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6"/>
                    <a:pt x="21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5"/>
                    <a:pt x="26" y="14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3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4"/>
                    <a:pt x="18" y="3"/>
                    <a:pt x="17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3625" y="1903"/>
              <a:ext cx="43" cy="41"/>
            </a:xfrm>
            <a:custGeom>
              <a:avLst/>
              <a:gdLst>
                <a:gd name="T0" fmla="*/ 16 w 18"/>
                <a:gd name="T1" fmla="*/ 9 h 17"/>
                <a:gd name="T2" fmla="*/ 16 w 18"/>
                <a:gd name="T3" fmla="*/ 9 h 17"/>
                <a:gd name="T4" fmla="*/ 16 w 18"/>
                <a:gd name="T5" fmla="*/ 9 h 17"/>
                <a:gd name="T6" fmla="*/ 16 w 18"/>
                <a:gd name="T7" fmla="*/ 8 h 17"/>
                <a:gd name="T8" fmla="*/ 16 w 18"/>
                <a:gd name="T9" fmla="*/ 9 h 17"/>
                <a:gd name="T10" fmla="*/ 16 w 18"/>
                <a:gd name="T11" fmla="*/ 8 h 17"/>
                <a:gd name="T12" fmla="*/ 16 w 18"/>
                <a:gd name="T13" fmla="*/ 8 h 17"/>
                <a:gd name="T14" fmla="*/ 16 w 18"/>
                <a:gd name="T15" fmla="*/ 7 h 17"/>
                <a:gd name="T16" fmla="*/ 16 w 18"/>
                <a:gd name="T17" fmla="*/ 7 h 17"/>
                <a:gd name="T18" fmla="*/ 16 w 18"/>
                <a:gd name="T19" fmla="*/ 7 h 17"/>
                <a:gd name="T20" fmla="*/ 15 w 18"/>
                <a:gd name="T21" fmla="*/ 6 h 17"/>
                <a:gd name="T22" fmla="*/ 16 w 18"/>
                <a:gd name="T23" fmla="*/ 6 h 17"/>
                <a:gd name="T24" fmla="*/ 15 w 18"/>
                <a:gd name="T25" fmla="*/ 6 h 17"/>
                <a:gd name="T26" fmla="*/ 15 w 18"/>
                <a:gd name="T27" fmla="*/ 5 h 17"/>
                <a:gd name="T28" fmla="*/ 15 w 18"/>
                <a:gd name="T29" fmla="*/ 6 h 17"/>
                <a:gd name="T30" fmla="*/ 14 w 18"/>
                <a:gd name="T31" fmla="*/ 5 h 17"/>
                <a:gd name="T32" fmla="*/ 15 w 18"/>
                <a:gd name="T33" fmla="*/ 5 h 17"/>
                <a:gd name="T34" fmla="*/ 14 w 18"/>
                <a:gd name="T35" fmla="*/ 5 h 17"/>
                <a:gd name="T36" fmla="*/ 13 w 18"/>
                <a:gd name="T37" fmla="*/ 4 h 17"/>
                <a:gd name="T38" fmla="*/ 15 w 18"/>
                <a:gd name="T39" fmla="*/ 4 h 17"/>
                <a:gd name="T40" fmla="*/ 9 w 18"/>
                <a:gd name="T41" fmla="*/ 16 h 17"/>
                <a:gd name="T42" fmla="*/ 2 w 18"/>
                <a:gd name="T43" fmla="*/ 7 h 17"/>
                <a:gd name="T44" fmla="*/ 4 w 18"/>
                <a:gd name="T45" fmla="*/ 5 h 17"/>
                <a:gd name="T46" fmla="*/ 12 w 18"/>
                <a:gd name="T47" fmla="*/ 4 h 17"/>
                <a:gd name="T48" fmla="*/ 16 w 18"/>
                <a:gd name="T49" fmla="*/ 12 h 17"/>
                <a:gd name="T50" fmla="*/ 13 w 18"/>
                <a:gd name="T51" fmla="*/ 15 h 17"/>
                <a:gd name="T52" fmla="*/ 9 w 18"/>
                <a:gd name="T53" fmla="*/ 16 h 17"/>
                <a:gd name="T54" fmla="*/ 12 w 18"/>
                <a:gd name="T55" fmla="*/ 4 h 17"/>
                <a:gd name="T56" fmla="*/ 14 w 18"/>
                <a:gd name="T57" fmla="*/ 3 h 17"/>
                <a:gd name="T58" fmla="*/ 12 w 18"/>
                <a:gd name="T59" fmla="*/ 4 h 17"/>
                <a:gd name="T60" fmla="*/ 13 w 18"/>
                <a:gd name="T61" fmla="*/ 3 h 17"/>
                <a:gd name="T62" fmla="*/ 12 w 18"/>
                <a:gd name="T63" fmla="*/ 4 h 17"/>
                <a:gd name="T64" fmla="*/ 3 w 18"/>
                <a:gd name="T65" fmla="*/ 5 h 17"/>
                <a:gd name="T66" fmla="*/ 5 w 18"/>
                <a:gd name="T67" fmla="*/ 3 h 17"/>
                <a:gd name="T68" fmla="*/ 3 w 18"/>
                <a:gd name="T69" fmla="*/ 5 h 17"/>
                <a:gd name="T70" fmla="*/ 11 w 18"/>
                <a:gd name="T71" fmla="*/ 3 h 17"/>
                <a:gd name="T72" fmla="*/ 11 w 18"/>
                <a:gd name="T73" fmla="*/ 2 h 17"/>
                <a:gd name="T74" fmla="*/ 12 w 18"/>
                <a:gd name="T75" fmla="*/ 2 h 17"/>
                <a:gd name="T76" fmla="*/ 10 w 18"/>
                <a:gd name="T77" fmla="*/ 3 h 17"/>
                <a:gd name="T78" fmla="*/ 11 w 18"/>
                <a:gd name="T79" fmla="*/ 2 h 17"/>
                <a:gd name="T80" fmla="*/ 11 w 18"/>
                <a:gd name="T81" fmla="*/ 2 h 17"/>
                <a:gd name="T82" fmla="*/ 5 w 18"/>
                <a:gd name="T83" fmla="*/ 4 h 17"/>
                <a:gd name="T84" fmla="*/ 7 w 18"/>
                <a:gd name="T85" fmla="*/ 2 h 17"/>
                <a:gd name="T86" fmla="*/ 5 w 18"/>
                <a:gd name="T87" fmla="*/ 4 h 17"/>
                <a:gd name="T88" fmla="*/ 6 w 18"/>
                <a:gd name="T89" fmla="*/ 3 h 17"/>
                <a:gd name="T90" fmla="*/ 8 w 18"/>
                <a:gd name="T91" fmla="*/ 1 h 17"/>
                <a:gd name="T92" fmla="*/ 6 w 18"/>
                <a:gd name="T93" fmla="*/ 3 h 17"/>
                <a:gd name="T94" fmla="*/ 9 w 18"/>
                <a:gd name="T95" fmla="*/ 3 h 17"/>
                <a:gd name="T96" fmla="*/ 10 w 18"/>
                <a:gd name="T97" fmla="*/ 1 h 17"/>
                <a:gd name="T98" fmla="*/ 9 w 18"/>
                <a:gd name="T99" fmla="*/ 3 h 17"/>
                <a:gd name="T100" fmla="*/ 9 w 18"/>
                <a:gd name="T101" fmla="*/ 1 h 17"/>
                <a:gd name="T102" fmla="*/ 9 w 18"/>
                <a:gd name="T103" fmla="*/ 1 h 17"/>
                <a:gd name="T104" fmla="*/ 7 w 18"/>
                <a:gd name="T105" fmla="*/ 3 h 17"/>
                <a:gd name="T106" fmla="*/ 4 w 18"/>
                <a:gd name="T107" fmla="*/ 2 h 17"/>
                <a:gd name="T108" fmla="*/ 9 w 18"/>
                <a:gd name="T109" fmla="*/ 17 h 17"/>
                <a:gd name="T110" fmla="*/ 13 w 18"/>
                <a:gd name="T111" fmla="*/ 16 h 17"/>
                <a:gd name="T112" fmla="*/ 14 w 18"/>
                <a:gd name="T113" fmla="*/ 15 h 17"/>
                <a:gd name="T114" fmla="*/ 14 w 18"/>
                <a:gd name="T115" fmla="*/ 15 h 17"/>
                <a:gd name="T116" fmla="*/ 16 w 18"/>
                <a:gd name="T117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" h="17"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9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moveTo>
                    <a:pt x="13" y="5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5"/>
                    <a:pt x="13" y="5"/>
                  </a:cubicBezTo>
                  <a:moveTo>
                    <a:pt x="9" y="16"/>
                  </a:moveTo>
                  <a:cubicBezTo>
                    <a:pt x="7" y="16"/>
                    <a:pt x="5" y="15"/>
                    <a:pt x="3" y="13"/>
                  </a:cubicBezTo>
                  <a:cubicBezTo>
                    <a:pt x="2" y="11"/>
                    <a:pt x="2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4" y="5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10" y="4"/>
                    <a:pt x="11" y="4"/>
                    <a:pt x="12" y="4"/>
                  </a:cubicBezTo>
                  <a:cubicBezTo>
                    <a:pt x="14" y="6"/>
                    <a:pt x="16" y="9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1" y="16"/>
                    <a:pt x="9" y="16"/>
                  </a:cubicBezTo>
                  <a:moveTo>
                    <a:pt x="13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1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1" y="3"/>
                    <a:pt x="11" y="3"/>
                  </a:cubicBezTo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moveTo>
                    <a:pt x="5" y="4"/>
                  </a:moveTo>
                  <a:cubicBezTo>
                    <a:pt x="5" y="3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3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moveTo>
                    <a:pt x="9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2"/>
                    <a:pt x="9" y="3"/>
                  </a:cubicBezTo>
                  <a:moveTo>
                    <a:pt x="7" y="3"/>
                  </a:move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9" y="0"/>
                  </a:moveTo>
                  <a:cubicBezTo>
                    <a:pt x="8" y="0"/>
                    <a:pt x="6" y="1"/>
                    <a:pt x="4" y="2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4" y="15"/>
                    <a:pt x="7" y="17"/>
                    <a:pt x="9" y="17"/>
                  </a:cubicBezTo>
                  <a:cubicBezTo>
                    <a:pt x="11" y="17"/>
                    <a:pt x="12" y="17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8" y="12"/>
                    <a:pt x="18" y="7"/>
                    <a:pt x="16" y="4"/>
                  </a:cubicBezTo>
                  <a:cubicBezTo>
                    <a:pt x="14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Freeform 35"/>
            <p:cNvSpPr>
              <a:spLocks noEditPoints="1"/>
            </p:cNvSpPr>
            <p:nvPr/>
          </p:nvSpPr>
          <p:spPr bwMode="auto">
            <a:xfrm>
              <a:off x="3625" y="1972"/>
              <a:ext cx="35" cy="31"/>
            </a:xfrm>
            <a:custGeom>
              <a:avLst/>
              <a:gdLst>
                <a:gd name="T0" fmla="*/ 14 w 15"/>
                <a:gd name="T1" fmla="*/ 7 h 13"/>
                <a:gd name="T2" fmla="*/ 14 w 15"/>
                <a:gd name="T3" fmla="*/ 7 h 13"/>
                <a:gd name="T4" fmla="*/ 13 w 15"/>
                <a:gd name="T5" fmla="*/ 7 h 13"/>
                <a:gd name="T6" fmla="*/ 14 w 15"/>
                <a:gd name="T7" fmla="*/ 7 h 13"/>
                <a:gd name="T8" fmla="*/ 13 w 15"/>
                <a:gd name="T9" fmla="*/ 6 h 13"/>
                <a:gd name="T10" fmla="*/ 14 w 15"/>
                <a:gd name="T11" fmla="*/ 6 h 13"/>
                <a:gd name="T12" fmla="*/ 13 w 15"/>
                <a:gd name="T13" fmla="*/ 6 h 13"/>
                <a:gd name="T14" fmla="*/ 13 w 15"/>
                <a:gd name="T15" fmla="*/ 5 h 13"/>
                <a:gd name="T16" fmla="*/ 14 w 15"/>
                <a:gd name="T17" fmla="*/ 6 h 13"/>
                <a:gd name="T18" fmla="*/ 13 w 15"/>
                <a:gd name="T19" fmla="*/ 5 h 13"/>
                <a:gd name="T20" fmla="*/ 13 w 15"/>
                <a:gd name="T21" fmla="*/ 4 h 13"/>
                <a:gd name="T22" fmla="*/ 13 w 15"/>
                <a:gd name="T23" fmla="*/ 4 h 13"/>
                <a:gd name="T24" fmla="*/ 8 w 15"/>
                <a:gd name="T25" fmla="*/ 13 h 13"/>
                <a:gd name="T26" fmla="*/ 2 w 15"/>
                <a:gd name="T27" fmla="*/ 5 h 13"/>
                <a:gd name="T28" fmla="*/ 4 w 15"/>
                <a:gd name="T29" fmla="*/ 3 h 13"/>
                <a:gd name="T30" fmla="*/ 10 w 15"/>
                <a:gd name="T31" fmla="*/ 3 h 13"/>
                <a:gd name="T32" fmla="*/ 11 w 15"/>
                <a:gd name="T33" fmla="*/ 12 h 13"/>
                <a:gd name="T34" fmla="*/ 11 w 15"/>
                <a:gd name="T35" fmla="*/ 12 h 13"/>
                <a:gd name="T36" fmla="*/ 12 w 15"/>
                <a:gd name="T37" fmla="*/ 4 h 13"/>
                <a:gd name="T38" fmla="*/ 12 w 15"/>
                <a:gd name="T39" fmla="*/ 2 h 13"/>
                <a:gd name="T40" fmla="*/ 12 w 15"/>
                <a:gd name="T41" fmla="*/ 4 h 13"/>
                <a:gd name="T42" fmla="*/ 5 w 15"/>
                <a:gd name="T43" fmla="*/ 1 h 13"/>
                <a:gd name="T44" fmla="*/ 3 w 15"/>
                <a:gd name="T45" fmla="*/ 3 h 13"/>
                <a:gd name="T46" fmla="*/ 10 w 15"/>
                <a:gd name="T47" fmla="*/ 3 h 13"/>
                <a:gd name="T48" fmla="*/ 10 w 15"/>
                <a:gd name="T49" fmla="*/ 1 h 13"/>
                <a:gd name="T50" fmla="*/ 11 w 15"/>
                <a:gd name="T51" fmla="*/ 2 h 13"/>
                <a:gd name="T52" fmla="*/ 5 w 15"/>
                <a:gd name="T53" fmla="*/ 2 h 13"/>
                <a:gd name="T54" fmla="*/ 6 w 15"/>
                <a:gd name="T55" fmla="*/ 1 h 13"/>
                <a:gd name="T56" fmla="*/ 5 w 15"/>
                <a:gd name="T57" fmla="*/ 2 h 13"/>
                <a:gd name="T58" fmla="*/ 8 w 15"/>
                <a:gd name="T59" fmla="*/ 2 h 13"/>
                <a:gd name="T60" fmla="*/ 10 w 15"/>
                <a:gd name="T61" fmla="*/ 1 h 13"/>
                <a:gd name="T62" fmla="*/ 9 w 15"/>
                <a:gd name="T63" fmla="*/ 2 h 13"/>
                <a:gd name="T64" fmla="*/ 7 w 15"/>
                <a:gd name="T65" fmla="*/ 1 h 13"/>
                <a:gd name="T66" fmla="*/ 8 w 15"/>
                <a:gd name="T67" fmla="*/ 1 h 13"/>
                <a:gd name="T68" fmla="*/ 6 w 15"/>
                <a:gd name="T69" fmla="*/ 2 h 13"/>
                <a:gd name="T70" fmla="*/ 4 w 15"/>
                <a:gd name="T71" fmla="*/ 1 h 13"/>
                <a:gd name="T72" fmla="*/ 8 w 15"/>
                <a:gd name="T73" fmla="*/ 13 h 13"/>
                <a:gd name="T74" fmla="*/ 11 w 15"/>
                <a:gd name="T75" fmla="*/ 13 h 13"/>
                <a:gd name="T76" fmla="*/ 12 w 15"/>
                <a:gd name="T77" fmla="*/ 12 h 13"/>
                <a:gd name="T78" fmla="*/ 13 w 15"/>
                <a:gd name="T7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" h="13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4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13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6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moveTo>
                    <a:pt x="13" y="5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moveTo>
                    <a:pt x="8" y="13"/>
                  </a:moveTo>
                  <a:cubicBezTo>
                    <a:pt x="6" y="13"/>
                    <a:pt x="4" y="11"/>
                    <a:pt x="3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4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9" y="3"/>
                    <a:pt x="10" y="3"/>
                  </a:cubicBezTo>
                  <a:cubicBezTo>
                    <a:pt x="12" y="5"/>
                    <a:pt x="13" y="7"/>
                    <a:pt x="13" y="10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2"/>
                    <a:pt x="9" y="13"/>
                    <a:pt x="8" y="13"/>
                  </a:cubicBezTo>
                  <a:moveTo>
                    <a:pt x="12" y="4"/>
                  </a:moveTo>
                  <a:cubicBezTo>
                    <a:pt x="11" y="3"/>
                    <a:pt x="11" y="3"/>
                    <a:pt x="11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3" y="3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10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moveTo>
                    <a:pt x="5" y="2"/>
                  </a:moveTo>
                  <a:cubicBezTo>
                    <a:pt x="5" y="2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9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6" y="2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0" y="3"/>
                    <a:pt x="0" y="7"/>
                    <a:pt x="2" y="10"/>
                  </a:cubicBezTo>
                  <a:cubicBezTo>
                    <a:pt x="3" y="12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5" y="10"/>
                    <a:pt x="15" y="6"/>
                    <a:pt x="13" y="3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36"/>
            <p:cNvSpPr>
              <a:spLocks noEditPoints="1"/>
            </p:cNvSpPr>
            <p:nvPr/>
          </p:nvSpPr>
          <p:spPr bwMode="auto">
            <a:xfrm>
              <a:off x="3615" y="1963"/>
              <a:ext cx="55" cy="54"/>
            </a:xfrm>
            <a:custGeom>
              <a:avLst/>
              <a:gdLst>
                <a:gd name="T0" fmla="*/ 10 w 23"/>
                <a:gd name="T1" fmla="*/ 22 h 23"/>
                <a:gd name="T2" fmla="*/ 9 w 23"/>
                <a:gd name="T3" fmla="*/ 22 h 23"/>
                <a:gd name="T4" fmla="*/ 8 w 23"/>
                <a:gd name="T5" fmla="*/ 22 h 23"/>
                <a:gd name="T6" fmla="*/ 8 w 23"/>
                <a:gd name="T7" fmla="*/ 21 h 23"/>
                <a:gd name="T8" fmla="*/ 16 w 23"/>
                <a:gd name="T9" fmla="*/ 21 h 23"/>
                <a:gd name="T10" fmla="*/ 15 w 23"/>
                <a:gd name="T11" fmla="*/ 21 h 23"/>
                <a:gd name="T12" fmla="*/ 12 w 23"/>
                <a:gd name="T13" fmla="*/ 21 h 23"/>
                <a:gd name="T14" fmla="*/ 17 w 23"/>
                <a:gd name="T15" fmla="*/ 20 h 23"/>
                <a:gd name="T16" fmla="*/ 12 w 23"/>
                <a:gd name="T17" fmla="*/ 21 h 23"/>
                <a:gd name="T18" fmla="*/ 13 w 23"/>
                <a:gd name="T19" fmla="*/ 20 h 23"/>
                <a:gd name="T20" fmla="*/ 7 w 23"/>
                <a:gd name="T21" fmla="*/ 20 h 23"/>
                <a:gd name="T22" fmla="*/ 6 w 23"/>
                <a:gd name="T23" fmla="*/ 19 h 23"/>
                <a:gd name="T24" fmla="*/ 4 w 23"/>
                <a:gd name="T25" fmla="*/ 18 h 23"/>
                <a:gd name="T26" fmla="*/ 6 w 23"/>
                <a:gd name="T27" fmla="*/ 17 h 23"/>
                <a:gd name="T28" fmla="*/ 3 w 23"/>
                <a:gd name="T29" fmla="*/ 17 h 23"/>
                <a:gd name="T30" fmla="*/ 2 w 23"/>
                <a:gd name="T31" fmla="*/ 17 h 23"/>
                <a:gd name="T32" fmla="*/ 2 w 23"/>
                <a:gd name="T33" fmla="*/ 16 h 23"/>
                <a:gd name="T34" fmla="*/ 20 w 23"/>
                <a:gd name="T35" fmla="*/ 16 h 23"/>
                <a:gd name="T36" fmla="*/ 20 w 23"/>
                <a:gd name="T37" fmla="*/ 15 h 23"/>
                <a:gd name="T38" fmla="*/ 3 w 23"/>
                <a:gd name="T39" fmla="*/ 13 h 23"/>
                <a:gd name="T40" fmla="*/ 2 w 23"/>
                <a:gd name="T41" fmla="*/ 12 h 23"/>
                <a:gd name="T42" fmla="*/ 2 w 23"/>
                <a:gd name="T43" fmla="*/ 11 h 23"/>
                <a:gd name="T44" fmla="*/ 2 w 23"/>
                <a:gd name="T45" fmla="*/ 11 h 23"/>
                <a:gd name="T46" fmla="*/ 21 w 23"/>
                <a:gd name="T47" fmla="*/ 8 h 23"/>
                <a:gd name="T48" fmla="*/ 5 w 23"/>
                <a:gd name="T49" fmla="*/ 5 h 23"/>
                <a:gd name="T50" fmla="*/ 12 w 23"/>
                <a:gd name="T51" fmla="*/ 2 h 23"/>
                <a:gd name="T52" fmla="*/ 15 w 23"/>
                <a:gd name="T53" fmla="*/ 3 h 23"/>
                <a:gd name="T54" fmla="*/ 21 w 23"/>
                <a:gd name="T55" fmla="*/ 7 h 23"/>
                <a:gd name="T56" fmla="*/ 22 w 23"/>
                <a:gd name="T57" fmla="*/ 12 h 23"/>
                <a:gd name="T58" fmla="*/ 17 w 23"/>
                <a:gd name="T59" fmla="*/ 17 h 23"/>
                <a:gd name="T60" fmla="*/ 12 w 23"/>
                <a:gd name="T61" fmla="*/ 19 h 23"/>
                <a:gd name="T62" fmla="*/ 8 w 23"/>
                <a:gd name="T63" fmla="*/ 19 h 23"/>
                <a:gd name="T64" fmla="*/ 3 w 23"/>
                <a:gd name="T65" fmla="*/ 15 h 23"/>
                <a:gd name="T66" fmla="*/ 2 w 23"/>
                <a:gd name="T67" fmla="*/ 9 h 23"/>
                <a:gd name="T68" fmla="*/ 6 w 23"/>
                <a:gd name="T69" fmla="*/ 4 h 23"/>
                <a:gd name="T70" fmla="*/ 12 w 23"/>
                <a:gd name="T71" fmla="*/ 2 h 23"/>
                <a:gd name="T72" fmla="*/ 9 w 23"/>
                <a:gd name="T73" fmla="*/ 2 h 23"/>
                <a:gd name="T74" fmla="*/ 5 w 23"/>
                <a:gd name="T75" fmla="*/ 3 h 23"/>
                <a:gd name="T76" fmla="*/ 4 w 23"/>
                <a:gd name="T77" fmla="*/ 6 h 23"/>
                <a:gd name="T78" fmla="*/ 0 w 23"/>
                <a:gd name="T79" fmla="*/ 12 h 23"/>
                <a:gd name="T80" fmla="*/ 2 w 23"/>
                <a:gd name="T81" fmla="*/ 12 h 23"/>
                <a:gd name="T82" fmla="*/ 1 w 23"/>
                <a:gd name="T83" fmla="*/ 17 h 23"/>
                <a:gd name="T84" fmla="*/ 3 w 23"/>
                <a:gd name="T85" fmla="*/ 20 h 23"/>
                <a:gd name="T86" fmla="*/ 7 w 23"/>
                <a:gd name="T87" fmla="*/ 22 h 23"/>
                <a:gd name="T88" fmla="*/ 11 w 23"/>
                <a:gd name="T89" fmla="*/ 21 h 23"/>
                <a:gd name="T90" fmla="*/ 18 w 23"/>
                <a:gd name="T91" fmla="*/ 21 h 23"/>
                <a:gd name="T92" fmla="*/ 19 w 23"/>
                <a:gd name="T93" fmla="*/ 18 h 23"/>
                <a:gd name="T94" fmla="*/ 21 w 23"/>
                <a:gd name="T95" fmla="*/ 17 h 23"/>
                <a:gd name="T96" fmla="*/ 21 w 23"/>
                <a:gd name="T97" fmla="*/ 11 h 23"/>
                <a:gd name="T98" fmla="*/ 22 w 23"/>
                <a:gd name="T99" fmla="*/ 7 h 23"/>
                <a:gd name="T100" fmla="*/ 20 w 23"/>
                <a:gd name="T101" fmla="*/ 3 h 23"/>
                <a:gd name="T102" fmla="*/ 16 w 23"/>
                <a:gd name="T10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" h="23">
                  <a:moveTo>
                    <a:pt x="10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8" y="22"/>
                  </a:moveTo>
                  <a:cubicBezTo>
                    <a:pt x="8" y="22"/>
                    <a:pt x="8" y="22"/>
                    <a:pt x="8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moveTo>
                    <a:pt x="12" y="21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moveTo>
                    <a:pt x="12" y="21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3" y="20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moveTo>
                    <a:pt x="7" y="20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6" y="19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9"/>
                    <a:pt x="6" y="19"/>
                    <a:pt x="6" y="19"/>
                  </a:cubicBezTo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5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moveTo>
                    <a:pt x="2" y="17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moveTo>
                    <a:pt x="2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moveTo>
                    <a:pt x="20" y="16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6"/>
                    <a:pt x="20" y="16"/>
                  </a:cubicBezTo>
                  <a:moveTo>
                    <a:pt x="19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moveTo>
                    <a:pt x="2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1" y="8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moveTo>
                    <a:pt x="12" y="2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5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9"/>
                    <a:pt x="20" y="10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1" y="13"/>
                    <a:pt x="21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19" y="14"/>
                    <a:pt x="19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9"/>
                    <a:pt x="17" y="19"/>
                    <a:pt x="16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9"/>
                    <a:pt x="13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0"/>
                    <a:pt x="9" y="20"/>
                    <a:pt x="8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6" y="17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2"/>
                    <a:pt x="3" y="11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8"/>
                    <a:pt x="2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moveTo>
                    <a:pt x="1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0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8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3" y="21"/>
                    <a:pt x="14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7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9" y="2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7"/>
                    <a:pt x="20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6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3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0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37"/>
            <p:cNvSpPr>
              <a:spLocks noEditPoints="1"/>
            </p:cNvSpPr>
            <p:nvPr/>
          </p:nvSpPr>
          <p:spPr bwMode="auto">
            <a:xfrm>
              <a:off x="3439" y="2008"/>
              <a:ext cx="38" cy="26"/>
            </a:xfrm>
            <a:custGeom>
              <a:avLst/>
              <a:gdLst>
                <a:gd name="T0" fmla="*/ 7 w 16"/>
                <a:gd name="T1" fmla="*/ 10 h 11"/>
                <a:gd name="T2" fmla="*/ 6 w 16"/>
                <a:gd name="T3" fmla="*/ 9 h 11"/>
                <a:gd name="T4" fmla="*/ 7 w 16"/>
                <a:gd name="T5" fmla="*/ 8 h 11"/>
                <a:gd name="T6" fmla="*/ 8 w 16"/>
                <a:gd name="T7" fmla="*/ 9 h 11"/>
                <a:gd name="T8" fmla="*/ 8 w 16"/>
                <a:gd name="T9" fmla="*/ 10 h 11"/>
                <a:gd name="T10" fmla="*/ 7 w 16"/>
                <a:gd name="T11" fmla="*/ 10 h 11"/>
                <a:gd name="T12" fmla="*/ 1 w 16"/>
                <a:gd name="T13" fmla="*/ 0 h 11"/>
                <a:gd name="T14" fmla="*/ 1 w 16"/>
                <a:gd name="T15" fmla="*/ 0 h 11"/>
                <a:gd name="T16" fmla="*/ 1 w 16"/>
                <a:gd name="T17" fmla="*/ 3 h 11"/>
                <a:gd name="T18" fmla="*/ 7 w 16"/>
                <a:gd name="T19" fmla="*/ 11 h 11"/>
                <a:gd name="T20" fmla="*/ 7 w 16"/>
                <a:gd name="T21" fmla="*/ 11 h 11"/>
                <a:gd name="T22" fmla="*/ 15 w 16"/>
                <a:gd name="T23" fmla="*/ 6 h 11"/>
                <a:gd name="T24" fmla="*/ 14 w 16"/>
                <a:gd name="T25" fmla="*/ 4 h 11"/>
                <a:gd name="T26" fmla="*/ 7 w 16"/>
                <a:gd name="T27" fmla="*/ 8 h 11"/>
                <a:gd name="T28" fmla="*/ 3 w 16"/>
                <a:gd name="T29" fmla="*/ 1 h 11"/>
                <a:gd name="T30" fmla="*/ 1 w 16"/>
                <a:gd name="T3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" h="11">
                  <a:moveTo>
                    <a:pt x="7" y="10"/>
                  </a:moveTo>
                  <a:cubicBezTo>
                    <a:pt x="7" y="10"/>
                    <a:pt x="6" y="10"/>
                    <a:pt x="6" y="9"/>
                  </a:cubicBezTo>
                  <a:cubicBezTo>
                    <a:pt x="6" y="9"/>
                    <a:pt x="6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3"/>
                    <a:pt x="1" y="3"/>
                  </a:cubicBezTo>
                  <a:cubicBezTo>
                    <a:pt x="3" y="5"/>
                    <a:pt x="6" y="10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15" y="6"/>
                    <a:pt x="15" y="6"/>
                  </a:cubicBezTo>
                  <a:cubicBezTo>
                    <a:pt x="16" y="5"/>
                    <a:pt x="14" y="4"/>
                    <a:pt x="14" y="4"/>
                  </a:cubicBezTo>
                  <a:cubicBezTo>
                    <a:pt x="14" y="4"/>
                    <a:pt x="9" y="7"/>
                    <a:pt x="7" y="8"/>
                  </a:cubicBezTo>
                  <a:cubicBezTo>
                    <a:pt x="7" y="7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CN" sz="2400" smtClean="0">
                  <a:solidFill>
                    <a:prstClr val="black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 </a:t>
              </a:r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Freeform 38"/>
            <p:cNvSpPr>
              <a:spLocks noEditPoints="1"/>
            </p:cNvSpPr>
            <p:nvPr/>
          </p:nvSpPr>
          <p:spPr bwMode="auto">
            <a:xfrm>
              <a:off x="3989" y="2270"/>
              <a:ext cx="133" cy="123"/>
            </a:xfrm>
            <a:custGeom>
              <a:avLst/>
              <a:gdLst>
                <a:gd name="T0" fmla="*/ 24 w 56"/>
                <a:gd name="T1" fmla="*/ 40 h 52"/>
                <a:gd name="T2" fmla="*/ 32 w 56"/>
                <a:gd name="T3" fmla="*/ 42 h 52"/>
                <a:gd name="T4" fmla="*/ 23 w 56"/>
                <a:gd name="T5" fmla="*/ 39 h 52"/>
                <a:gd name="T6" fmla="*/ 40 w 56"/>
                <a:gd name="T7" fmla="*/ 50 h 52"/>
                <a:gd name="T8" fmla="*/ 23 w 56"/>
                <a:gd name="T9" fmla="*/ 39 h 52"/>
                <a:gd name="T10" fmla="*/ 43 w 56"/>
                <a:gd name="T11" fmla="*/ 44 h 52"/>
                <a:gd name="T12" fmla="*/ 42 w 56"/>
                <a:gd name="T13" fmla="*/ 49 h 52"/>
                <a:gd name="T14" fmla="*/ 43 w 56"/>
                <a:gd name="T15" fmla="*/ 44 h 52"/>
                <a:gd name="T16" fmla="*/ 45 w 56"/>
                <a:gd name="T17" fmla="*/ 39 h 52"/>
                <a:gd name="T18" fmla="*/ 53 w 56"/>
                <a:gd name="T19" fmla="*/ 27 h 52"/>
                <a:gd name="T20" fmla="*/ 26 w 56"/>
                <a:gd name="T21" fmla="*/ 35 h 52"/>
                <a:gd name="T22" fmla="*/ 44 w 56"/>
                <a:gd name="T23" fmla="*/ 39 h 52"/>
                <a:gd name="T24" fmla="*/ 44 w 56"/>
                <a:gd name="T25" fmla="*/ 39 h 52"/>
                <a:gd name="T26" fmla="*/ 2 w 56"/>
                <a:gd name="T27" fmla="*/ 26 h 52"/>
                <a:gd name="T28" fmla="*/ 17 w 56"/>
                <a:gd name="T29" fmla="*/ 36 h 52"/>
                <a:gd name="T30" fmla="*/ 9 w 56"/>
                <a:gd name="T31" fmla="*/ 27 h 52"/>
                <a:gd name="T32" fmla="*/ 20 w 56"/>
                <a:gd name="T33" fmla="*/ 36 h 52"/>
                <a:gd name="T34" fmla="*/ 23 w 56"/>
                <a:gd name="T35" fmla="*/ 35 h 52"/>
                <a:gd name="T36" fmla="*/ 55 w 56"/>
                <a:gd name="T37" fmla="*/ 21 h 52"/>
                <a:gd name="T38" fmla="*/ 52 w 56"/>
                <a:gd name="T39" fmla="*/ 26 h 52"/>
                <a:gd name="T40" fmla="*/ 23 w 56"/>
                <a:gd name="T41" fmla="*/ 35 h 52"/>
                <a:gd name="T42" fmla="*/ 2 w 56"/>
                <a:gd name="T43" fmla="*/ 23 h 52"/>
                <a:gd name="T44" fmla="*/ 10 w 56"/>
                <a:gd name="T45" fmla="*/ 11 h 52"/>
                <a:gd name="T46" fmla="*/ 5 w 56"/>
                <a:gd name="T47" fmla="*/ 21 h 52"/>
                <a:gd name="T48" fmla="*/ 6 w 56"/>
                <a:gd name="T49" fmla="*/ 20 h 52"/>
                <a:gd name="T50" fmla="*/ 15 w 56"/>
                <a:gd name="T51" fmla="*/ 5 h 52"/>
                <a:gd name="T52" fmla="*/ 9 w 56"/>
                <a:gd name="T53" fmla="*/ 17 h 52"/>
                <a:gd name="T54" fmla="*/ 10 w 56"/>
                <a:gd name="T55" fmla="*/ 18 h 52"/>
                <a:gd name="T56" fmla="*/ 10 w 56"/>
                <a:gd name="T57" fmla="*/ 17 h 52"/>
                <a:gd name="T58" fmla="*/ 33 w 56"/>
                <a:gd name="T59" fmla="*/ 16 h 52"/>
                <a:gd name="T60" fmla="*/ 20 w 56"/>
                <a:gd name="T61" fmla="*/ 0 h 52"/>
                <a:gd name="T62" fmla="*/ 15 w 56"/>
                <a:gd name="T63" fmla="*/ 4 h 52"/>
                <a:gd name="T64" fmla="*/ 11 w 56"/>
                <a:gd name="T65" fmla="*/ 7 h 52"/>
                <a:gd name="T66" fmla="*/ 1 w 56"/>
                <a:gd name="T67" fmla="*/ 24 h 52"/>
                <a:gd name="T68" fmla="*/ 0 w 56"/>
                <a:gd name="T69" fmla="*/ 28 h 52"/>
                <a:gd name="T70" fmla="*/ 17 w 56"/>
                <a:gd name="T71" fmla="*/ 37 h 52"/>
                <a:gd name="T72" fmla="*/ 17 w 56"/>
                <a:gd name="T73" fmla="*/ 37 h 52"/>
                <a:gd name="T74" fmla="*/ 23 w 56"/>
                <a:gd name="T75" fmla="*/ 41 h 52"/>
                <a:gd name="T76" fmla="*/ 23 w 56"/>
                <a:gd name="T77" fmla="*/ 41 h 52"/>
                <a:gd name="T78" fmla="*/ 38 w 56"/>
                <a:gd name="T79" fmla="*/ 52 h 52"/>
                <a:gd name="T80" fmla="*/ 42 w 56"/>
                <a:gd name="T81" fmla="*/ 50 h 52"/>
                <a:gd name="T82" fmla="*/ 55 w 56"/>
                <a:gd name="T83" fmla="*/ 31 h 52"/>
                <a:gd name="T84" fmla="*/ 54 w 56"/>
                <a:gd name="T85" fmla="*/ 29 h 52"/>
                <a:gd name="T86" fmla="*/ 53 w 56"/>
                <a:gd name="T87" fmla="*/ 26 h 52"/>
                <a:gd name="T88" fmla="*/ 56 w 56"/>
                <a:gd name="T89" fmla="*/ 20 h 52"/>
                <a:gd name="T90" fmla="*/ 21 w 56"/>
                <a:gd name="T9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2">
                  <a:moveTo>
                    <a:pt x="39" y="51"/>
                  </a:moveTo>
                  <a:cubicBezTo>
                    <a:pt x="34" y="43"/>
                    <a:pt x="26" y="41"/>
                    <a:pt x="24" y="4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40"/>
                    <a:pt x="29" y="41"/>
                    <a:pt x="32" y="42"/>
                  </a:cubicBezTo>
                  <a:cubicBezTo>
                    <a:pt x="35" y="44"/>
                    <a:pt x="38" y="47"/>
                    <a:pt x="39" y="50"/>
                  </a:cubicBezTo>
                  <a:cubicBezTo>
                    <a:pt x="39" y="51"/>
                    <a:pt x="39" y="51"/>
                    <a:pt x="39" y="51"/>
                  </a:cubicBezTo>
                  <a:moveTo>
                    <a:pt x="23" y="39"/>
                  </a:moveTo>
                  <a:cubicBezTo>
                    <a:pt x="23" y="38"/>
                    <a:pt x="23" y="38"/>
                    <a:pt x="23" y="37"/>
                  </a:cubicBezTo>
                  <a:cubicBezTo>
                    <a:pt x="35" y="40"/>
                    <a:pt x="40" y="48"/>
                    <a:pt x="41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6"/>
                    <a:pt x="36" y="43"/>
                    <a:pt x="32" y="42"/>
                  </a:cubicBezTo>
                  <a:cubicBezTo>
                    <a:pt x="30" y="40"/>
                    <a:pt x="27" y="39"/>
                    <a:pt x="2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43" y="44"/>
                  </a:moveTo>
                  <a:cubicBezTo>
                    <a:pt x="43" y="44"/>
                    <a:pt x="43" y="44"/>
                    <a:pt x="43" y="44"/>
                  </a:cubicBezTo>
                  <a:cubicBezTo>
                    <a:pt x="48" y="39"/>
                    <a:pt x="51" y="34"/>
                    <a:pt x="54" y="30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1" y="46"/>
                    <a:pt x="36" y="39"/>
                    <a:pt x="24" y="37"/>
                  </a:cubicBezTo>
                  <a:cubicBezTo>
                    <a:pt x="25" y="37"/>
                    <a:pt x="25" y="37"/>
                    <a:pt x="26" y="37"/>
                  </a:cubicBezTo>
                  <a:cubicBezTo>
                    <a:pt x="30" y="37"/>
                    <a:pt x="38" y="38"/>
                    <a:pt x="43" y="44"/>
                  </a:cubicBezTo>
                  <a:cubicBezTo>
                    <a:pt x="43" y="44"/>
                    <a:pt x="43" y="44"/>
                    <a:pt x="43" y="44"/>
                  </a:cubicBezTo>
                  <a:moveTo>
                    <a:pt x="44" y="39"/>
                  </a:move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8" y="34"/>
                    <a:pt x="50" y="31"/>
                    <a:pt x="53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1" y="33"/>
                    <a:pt x="48" y="37"/>
                    <a:pt x="43" y="43"/>
                  </a:cubicBezTo>
                  <a:cubicBezTo>
                    <a:pt x="38" y="37"/>
                    <a:pt x="30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7" y="35"/>
                    <a:pt x="30" y="34"/>
                    <a:pt x="33" y="34"/>
                  </a:cubicBezTo>
                  <a:cubicBezTo>
                    <a:pt x="36" y="34"/>
                    <a:pt x="40" y="35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4" y="39"/>
                    <a:pt x="44" y="39"/>
                    <a:pt x="44" y="39"/>
                  </a:cubicBezTo>
                  <a:moveTo>
                    <a:pt x="17" y="36"/>
                  </a:moveTo>
                  <a:cubicBezTo>
                    <a:pt x="14" y="31"/>
                    <a:pt x="10" y="28"/>
                    <a:pt x="1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3" y="26"/>
                    <a:pt x="6" y="27"/>
                    <a:pt x="9" y="28"/>
                  </a:cubicBezTo>
                  <a:cubicBezTo>
                    <a:pt x="13" y="30"/>
                    <a:pt x="16" y="33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6" y="32"/>
                    <a:pt x="13" y="30"/>
                    <a:pt x="9" y="27"/>
                  </a:cubicBezTo>
                  <a:cubicBezTo>
                    <a:pt x="7" y="26"/>
                    <a:pt x="3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15" y="26"/>
                    <a:pt x="20" y="36"/>
                  </a:cubicBezTo>
                  <a:cubicBezTo>
                    <a:pt x="20" y="36"/>
                    <a:pt x="19" y="36"/>
                    <a:pt x="19" y="36"/>
                  </a:cubicBezTo>
                  <a:cubicBezTo>
                    <a:pt x="19" y="36"/>
                    <a:pt x="19" y="36"/>
                    <a:pt x="18" y="36"/>
                  </a:cubicBezTo>
                  <a:moveTo>
                    <a:pt x="23" y="35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6" y="16"/>
                    <a:pt x="39" y="16"/>
                    <a:pt x="42" y="16"/>
                  </a:cubicBezTo>
                  <a:cubicBezTo>
                    <a:pt x="47" y="16"/>
                    <a:pt x="51" y="17"/>
                    <a:pt x="55" y="21"/>
                  </a:cubicBezTo>
                  <a:cubicBezTo>
                    <a:pt x="54" y="23"/>
                    <a:pt x="53" y="24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0" y="30"/>
                    <a:pt x="47" y="33"/>
                    <a:pt x="44" y="38"/>
                  </a:cubicBezTo>
                  <a:cubicBezTo>
                    <a:pt x="41" y="34"/>
                    <a:pt x="36" y="33"/>
                    <a:pt x="33" y="33"/>
                  </a:cubicBezTo>
                  <a:cubicBezTo>
                    <a:pt x="29" y="33"/>
                    <a:pt x="25" y="34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19" y="32"/>
                  </a:moveTo>
                  <a:cubicBezTo>
                    <a:pt x="13" y="25"/>
                    <a:pt x="5" y="24"/>
                    <a:pt x="2" y="23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1" y="10"/>
                    <a:pt x="10" y="11"/>
                  </a:cubicBezTo>
                  <a:cubicBezTo>
                    <a:pt x="9" y="14"/>
                    <a:pt x="7" y="16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3" y="24"/>
                    <a:pt x="16" y="28"/>
                    <a:pt x="19" y="32"/>
                  </a:cubicBezTo>
                  <a:moveTo>
                    <a:pt x="21" y="34"/>
                  </a:moveTo>
                  <a:cubicBezTo>
                    <a:pt x="19" y="29"/>
                    <a:pt x="16" y="24"/>
                    <a:pt x="6" y="20"/>
                  </a:cubicBezTo>
                  <a:cubicBezTo>
                    <a:pt x="8" y="17"/>
                    <a:pt x="10" y="14"/>
                    <a:pt x="11" y="12"/>
                  </a:cubicBezTo>
                  <a:cubicBezTo>
                    <a:pt x="12" y="9"/>
                    <a:pt x="13" y="8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7"/>
                    <a:pt x="14" y="9"/>
                    <a:pt x="14" y="10"/>
                  </a:cubicBezTo>
                  <a:cubicBezTo>
                    <a:pt x="12" y="12"/>
                    <a:pt x="11" y="14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20" y="24"/>
                    <a:pt x="21" y="31"/>
                    <a:pt x="21" y="34"/>
                  </a:cubicBezTo>
                  <a:moveTo>
                    <a:pt x="22" y="34"/>
                  </a:moveTo>
                  <a:cubicBezTo>
                    <a:pt x="22" y="31"/>
                    <a:pt x="21" y="24"/>
                    <a:pt x="10" y="17"/>
                  </a:cubicBezTo>
                  <a:cubicBezTo>
                    <a:pt x="12" y="15"/>
                    <a:pt x="13" y="13"/>
                    <a:pt x="14" y="11"/>
                  </a:cubicBezTo>
                  <a:cubicBezTo>
                    <a:pt x="17" y="7"/>
                    <a:pt x="18" y="4"/>
                    <a:pt x="21" y="1"/>
                  </a:cubicBezTo>
                  <a:cubicBezTo>
                    <a:pt x="30" y="3"/>
                    <a:pt x="33" y="12"/>
                    <a:pt x="33" y="16"/>
                  </a:cubicBezTo>
                  <a:cubicBezTo>
                    <a:pt x="22" y="34"/>
                    <a:pt x="22" y="34"/>
                    <a:pt x="22" y="34"/>
                  </a:cubicBezTo>
                  <a:moveTo>
                    <a:pt x="2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9" y="2"/>
                    <a:pt x="18" y="3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9" y="29"/>
                    <a:pt x="13" y="32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3" y="39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32" y="43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29"/>
                    <a:pt x="55" y="28"/>
                    <a:pt x="55" y="28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4"/>
                    <a:pt x="55" y="23"/>
                    <a:pt x="56" y="21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2" y="16"/>
                    <a:pt x="47" y="15"/>
                    <a:pt x="42" y="15"/>
                  </a:cubicBezTo>
                  <a:cubicBezTo>
                    <a:pt x="39" y="15"/>
                    <a:pt x="37" y="15"/>
                    <a:pt x="35" y="16"/>
                  </a:cubicBezTo>
                  <a:cubicBezTo>
                    <a:pt x="34" y="11"/>
                    <a:pt x="31" y="2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39"/>
            <p:cNvSpPr>
              <a:spLocks/>
            </p:cNvSpPr>
            <p:nvPr/>
          </p:nvSpPr>
          <p:spPr bwMode="auto">
            <a:xfrm>
              <a:off x="4041" y="2284"/>
              <a:ext cx="21" cy="26"/>
            </a:xfrm>
            <a:custGeom>
              <a:avLst/>
              <a:gdLst>
                <a:gd name="T0" fmla="*/ 1 w 9"/>
                <a:gd name="T1" fmla="*/ 0 h 11"/>
                <a:gd name="T2" fmla="*/ 0 w 9"/>
                <a:gd name="T3" fmla="*/ 0 h 11"/>
                <a:gd name="T4" fmla="*/ 0 w 9"/>
                <a:gd name="T5" fmla="*/ 1 h 11"/>
                <a:gd name="T6" fmla="*/ 8 w 9"/>
                <a:gd name="T7" fmla="*/ 11 h 11"/>
                <a:gd name="T8" fmla="*/ 8 w 9"/>
                <a:gd name="T9" fmla="*/ 11 h 11"/>
                <a:gd name="T10" fmla="*/ 8 w 9"/>
                <a:gd name="T11" fmla="*/ 11 h 11"/>
                <a:gd name="T12" fmla="*/ 9 w 9"/>
                <a:gd name="T13" fmla="*/ 11 h 11"/>
                <a:gd name="T14" fmla="*/ 1 w 9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7" y="7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40"/>
            <p:cNvSpPr>
              <a:spLocks/>
            </p:cNvSpPr>
            <p:nvPr/>
          </p:nvSpPr>
          <p:spPr bwMode="auto">
            <a:xfrm>
              <a:off x="4036" y="2293"/>
              <a:ext cx="19" cy="24"/>
            </a:xfrm>
            <a:custGeom>
              <a:avLst/>
              <a:gdLst>
                <a:gd name="T0" fmla="*/ 1 w 8"/>
                <a:gd name="T1" fmla="*/ 0 h 10"/>
                <a:gd name="T2" fmla="*/ 0 w 8"/>
                <a:gd name="T3" fmla="*/ 0 h 10"/>
                <a:gd name="T4" fmla="*/ 0 w 8"/>
                <a:gd name="T5" fmla="*/ 1 h 10"/>
                <a:gd name="T6" fmla="*/ 7 w 8"/>
                <a:gd name="T7" fmla="*/ 10 h 10"/>
                <a:gd name="T8" fmla="*/ 8 w 8"/>
                <a:gd name="T9" fmla="*/ 10 h 10"/>
                <a:gd name="T10" fmla="*/ 8 w 8"/>
                <a:gd name="T11" fmla="*/ 10 h 10"/>
                <a:gd name="T12" fmla="*/ 8 w 8"/>
                <a:gd name="T13" fmla="*/ 10 h 10"/>
                <a:gd name="T14" fmla="*/ 1 w 8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Freeform 41"/>
            <p:cNvSpPr>
              <a:spLocks/>
            </p:cNvSpPr>
            <p:nvPr/>
          </p:nvSpPr>
          <p:spPr bwMode="auto">
            <a:xfrm>
              <a:off x="4032" y="2301"/>
              <a:ext cx="19" cy="26"/>
            </a:xfrm>
            <a:custGeom>
              <a:avLst/>
              <a:gdLst>
                <a:gd name="T0" fmla="*/ 1 w 8"/>
                <a:gd name="T1" fmla="*/ 0 h 11"/>
                <a:gd name="T2" fmla="*/ 0 w 8"/>
                <a:gd name="T3" fmla="*/ 0 h 11"/>
                <a:gd name="T4" fmla="*/ 0 w 8"/>
                <a:gd name="T5" fmla="*/ 1 h 11"/>
                <a:gd name="T6" fmla="*/ 7 w 8"/>
                <a:gd name="T7" fmla="*/ 10 h 11"/>
                <a:gd name="T8" fmla="*/ 8 w 8"/>
                <a:gd name="T9" fmla="*/ 11 h 11"/>
                <a:gd name="T10" fmla="*/ 8 w 8"/>
                <a:gd name="T11" fmla="*/ 11 h 11"/>
                <a:gd name="T12" fmla="*/ 8 w 8"/>
                <a:gd name="T13" fmla="*/ 10 h 11"/>
                <a:gd name="T14" fmla="*/ 1 w 8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3"/>
                    <a:pt x="6" y="6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6"/>
                    <a:pt x="5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42"/>
            <p:cNvSpPr>
              <a:spLocks/>
            </p:cNvSpPr>
            <p:nvPr/>
          </p:nvSpPr>
          <p:spPr bwMode="auto">
            <a:xfrm>
              <a:off x="4034" y="2315"/>
              <a:ext cx="12" cy="19"/>
            </a:xfrm>
            <a:custGeom>
              <a:avLst/>
              <a:gdLst>
                <a:gd name="T0" fmla="*/ 0 w 5"/>
                <a:gd name="T1" fmla="*/ 0 h 8"/>
                <a:gd name="T2" fmla="*/ 0 w 5"/>
                <a:gd name="T3" fmla="*/ 0 h 8"/>
                <a:gd name="T4" fmla="*/ 0 w 5"/>
                <a:gd name="T5" fmla="*/ 1 h 8"/>
                <a:gd name="T6" fmla="*/ 4 w 5"/>
                <a:gd name="T7" fmla="*/ 7 h 8"/>
                <a:gd name="T8" fmla="*/ 4 w 5"/>
                <a:gd name="T9" fmla="*/ 8 h 8"/>
                <a:gd name="T10" fmla="*/ 4 w 5"/>
                <a:gd name="T11" fmla="*/ 8 h 8"/>
                <a:gd name="T12" fmla="*/ 5 w 5"/>
                <a:gd name="T13" fmla="*/ 7 h 8"/>
                <a:gd name="T14" fmla="*/ 0 w 5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3" y="4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4"/>
                    <a:pt x="3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43"/>
            <p:cNvSpPr>
              <a:spLocks/>
            </p:cNvSpPr>
            <p:nvPr/>
          </p:nvSpPr>
          <p:spPr bwMode="auto">
            <a:xfrm>
              <a:off x="4074" y="2312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0 w 13"/>
                <a:gd name="T3" fmla="*/ 1 h 4"/>
                <a:gd name="T4" fmla="*/ 0 w 13"/>
                <a:gd name="T5" fmla="*/ 1 h 4"/>
                <a:gd name="T6" fmla="*/ 0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3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7" y="1"/>
                    <a:pt x="10" y="2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Freeform 44"/>
            <p:cNvSpPr>
              <a:spLocks/>
            </p:cNvSpPr>
            <p:nvPr/>
          </p:nvSpPr>
          <p:spPr bwMode="auto">
            <a:xfrm>
              <a:off x="4070" y="2322"/>
              <a:ext cx="31" cy="7"/>
            </a:xfrm>
            <a:custGeom>
              <a:avLst/>
              <a:gdLst>
                <a:gd name="T0" fmla="*/ 4 w 13"/>
                <a:gd name="T1" fmla="*/ 0 h 3"/>
                <a:gd name="T2" fmla="*/ 1 w 13"/>
                <a:gd name="T3" fmla="*/ 0 h 3"/>
                <a:gd name="T4" fmla="*/ 0 w 13"/>
                <a:gd name="T5" fmla="*/ 1 h 3"/>
                <a:gd name="T6" fmla="*/ 1 w 13"/>
                <a:gd name="T7" fmla="*/ 1 h 3"/>
                <a:gd name="T8" fmla="*/ 4 w 13"/>
                <a:gd name="T9" fmla="*/ 1 h 3"/>
                <a:gd name="T10" fmla="*/ 12 w 13"/>
                <a:gd name="T11" fmla="*/ 3 h 3"/>
                <a:gd name="T12" fmla="*/ 13 w 13"/>
                <a:gd name="T13" fmla="*/ 3 h 3"/>
                <a:gd name="T14" fmla="*/ 13 w 13"/>
                <a:gd name="T15" fmla="*/ 3 h 3"/>
                <a:gd name="T16" fmla="*/ 13 w 13"/>
                <a:gd name="T17" fmla="*/ 2 h 3"/>
                <a:gd name="T18" fmla="*/ 4 w 13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10" y="2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45"/>
            <p:cNvSpPr>
              <a:spLocks/>
            </p:cNvSpPr>
            <p:nvPr/>
          </p:nvSpPr>
          <p:spPr bwMode="auto">
            <a:xfrm>
              <a:off x="4065" y="2329"/>
              <a:ext cx="31" cy="10"/>
            </a:xfrm>
            <a:custGeom>
              <a:avLst/>
              <a:gdLst>
                <a:gd name="T0" fmla="*/ 4 w 13"/>
                <a:gd name="T1" fmla="*/ 0 h 4"/>
                <a:gd name="T2" fmla="*/ 1 w 13"/>
                <a:gd name="T3" fmla="*/ 0 h 4"/>
                <a:gd name="T4" fmla="*/ 0 w 13"/>
                <a:gd name="T5" fmla="*/ 1 h 4"/>
                <a:gd name="T6" fmla="*/ 1 w 13"/>
                <a:gd name="T7" fmla="*/ 2 h 4"/>
                <a:gd name="T8" fmla="*/ 4 w 13"/>
                <a:gd name="T9" fmla="*/ 1 h 4"/>
                <a:gd name="T10" fmla="*/ 12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4 w 1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7" y="1"/>
                    <a:pt x="9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0" y="1"/>
                    <a:pt x="7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46"/>
            <p:cNvSpPr>
              <a:spLocks/>
            </p:cNvSpPr>
            <p:nvPr/>
          </p:nvSpPr>
          <p:spPr bwMode="auto">
            <a:xfrm>
              <a:off x="4060" y="2336"/>
              <a:ext cx="21" cy="5"/>
            </a:xfrm>
            <a:custGeom>
              <a:avLst/>
              <a:gdLst>
                <a:gd name="T0" fmla="*/ 4 w 9"/>
                <a:gd name="T1" fmla="*/ 0 h 2"/>
                <a:gd name="T2" fmla="*/ 1 w 9"/>
                <a:gd name="T3" fmla="*/ 1 h 2"/>
                <a:gd name="T4" fmla="*/ 0 w 9"/>
                <a:gd name="T5" fmla="*/ 1 h 2"/>
                <a:gd name="T6" fmla="*/ 1 w 9"/>
                <a:gd name="T7" fmla="*/ 2 h 2"/>
                <a:gd name="T8" fmla="*/ 4 w 9"/>
                <a:gd name="T9" fmla="*/ 1 h 2"/>
                <a:gd name="T10" fmla="*/ 8 w 9"/>
                <a:gd name="T11" fmla="*/ 2 h 2"/>
                <a:gd name="T12" fmla="*/ 8 w 9"/>
                <a:gd name="T13" fmla="*/ 2 h 2"/>
                <a:gd name="T14" fmla="*/ 9 w 9"/>
                <a:gd name="T15" fmla="*/ 2 h 2"/>
                <a:gd name="T16" fmla="*/ 8 w 9"/>
                <a:gd name="T17" fmla="*/ 1 h 2"/>
                <a:gd name="T18" fmla="*/ 4 w 9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1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1" name="Freeform 47"/>
            <p:cNvSpPr>
              <a:spLocks noEditPoints="1"/>
            </p:cNvSpPr>
            <p:nvPr/>
          </p:nvSpPr>
          <p:spPr bwMode="auto">
            <a:xfrm>
              <a:off x="4067" y="1946"/>
              <a:ext cx="124" cy="126"/>
            </a:xfrm>
            <a:custGeom>
              <a:avLst/>
              <a:gdLst>
                <a:gd name="T0" fmla="*/ 34 w 52"/>
                <a:gd name="T1" fmla="*/ 48 h 53"/>
                <a:gd name="T2" fmla="*/ 22 w 52"/>
                <a:gd name="T3" fmla="*/ 51 h 53"/>
                <a:gd name="T4" fmla="*/ 28 w 52"/>
                <a:gd name="T5" fmla="*/ 51 h 53"/>
                <a:gd name="T6" fmla="*/ 31 w 52"/>
                <a:gd name="T7" fmla="*/ 46 h 53"/>
                <a:gd name="T8" fmla="*/ 14 w 52"/>
                <a:gd name="T9" fmla="*/ 49 h 53"/>
                <a:gd name="T10" fmla="*/ 34 w 52"/>
                <a:gd name="T11" fmla="*/ 45 h 53"/>
                <a:gd name="T12" fmla="*/ 38 w 52"/>
                <a:gd name="T13" fmla="*/ 44 h 53"/>
                <a:gd name="T14" fmla="*/ 13 w 52"/>
                <a:gd name="T15" fmla="*/ 48 h 53"/>
                <a:gd name="T16" fmla="*/ 10 w 52"/>
                <a:gd name="T17" fmla="*/ 47 h 53"/>
                <a:gd name="T18" fmla="*/ 42 w 52"/>
                <a:gd name="T19" fmla="*/ 41 h 53"/>
                <a:gd name="T20" fmla="*/ 34 w 52"/>
                <a:gd name="T21" fmla="*/ 41 h 53"/>
                <a:gd name="T22" fmla="*/ 7 w 52"/>
                <a:gd name="T23" fmla="*/ 44 h 53"/>
                <a:gd name="T24" fmla="*/ 43 w 52"/>
                <a:gd name="T25" fmla="*/ 45 h 53"/>
                <a:gd name="T26" fmla="*/ 32 w 52"/>
                <a:gd name="T27" fmla="*/ 43 h 53"/>
                <a:gd name="T28" fmla="*/ 5 w 52"/>
                <a:gd name="T29" fmla="*/ 37 h 53"/>
                <a:gd name="T30" fmla="*/ 44 w 52"/>
                <a:gd name="T31" fmla="*/ 43 h 53"/>
                <a:gd name="T32" fmla="*/ 3 w 52"/>
                <a:gd name="T33" fmla="*/ 35 h 53"/>
                <a:gd name="T34" fmla="*/ 30 w 52"/>
                <a:gd name="T35" fmla="*/ 35 h 53"/>
                <a:gd name="T36" fmla="*/ 47 w 52"/>
                <a:gd name="T37" fmla="*/ 34 h 53"/>
                <a:gd name="T38" fmla="*/ 28 w 52"/>
                <a:gd name="T39" fmla="*/ 33 h 53"/>
                <a:gd name="T40" fmla="*/ 45 w 52"/>
                <a:gd name="T41" fmla="*/ 32 h 53"/>
                <a:gd name="T42" fmla="*/ 43 w 52"/>
                <a:gd name="T43" fmla="*/ 33 h 53"/>
                <a:gd name="T44" fmla="*/ 40 w 52"/>
                <a:gd name="T45" fmla="*/ 30 h 53"/>
                <a:gd name="T46" fmla="*/ 37 w 52"/>
                <a:gd name="T47" fmla="*/ 30 h 53"/>
                <a:gd name="T48" fmla="*/ 49 w 52"/>
                <a:gd name="T49" fmla="*/ 37 h 53"/>
                <a:gd name="T50" fmla="*/ 27 w 52"/>
                <a:gd name="T51" fmla="*/ 30 h 53"/>
                <a:gd name="T52" fmla="*/ 36 w 52"/>
                <a:gd name="T53" fmla="*/ 43 h 53"/>
                <a:gd name="T54" fmla="*/ 38 w 52"/>
                <a:gd name="T55" fmla="*/ 32 h 53"/>
                <a:gd name="T56" fmla="*/ 47 w 52"/>
                <a:gd name="T57" fmla="*/ 35 h 53"/>
                <a:gd name="T58" fmla="*/ 30 w 52"/>
                <a:gd name="T59" fmla="*/ 27 h 53"/>
                <a:gd name="T60" fmla="*/ 29 w 52"/>
                <a:gd name="T61" fmla="*/ 26 h 53"/>
                <a:gd name="T62" fmla="*/ 27 w 52"/>
                <a:gd name="T63" fmla="*/ 24 h 53"/>
                <a:gd name="T64" fmla="*/ 31 w 52"/>
                <a:gd name="T65" fmla="*/ 23 h 53"/>
                <a:gd name="T66" fmla="*/ 48 w 52"/>
                <a:gd name="T67" fmla="*/ 32 h 53"/>
                <a:gd name="T68" fmla="*/ 31 w 52"/>
                <a:gd name="T69" fmla="*/ 26 h 53"/>
                <a:gd name="T70" fmla="*/ 34 w 52"/>
                <a:gd name="T71" fmla="*/ 19 h 53"/>
                <a:gd name="T72" fmla="*/ 36 w 52"/>
                <a:gd name="T73" fmla="*/ 21 h 53"/>
                <a:gd name="T74" fmla="*/ 42 w 52"/>
                <a:gd name="T75" fmla="*/ 18 h 53"/>
                <a:gd name="T76" fmla="*/ 47 w 52"/>
                <a:gd name="T77" fmla="*/ 12 h 53"/>
                <a:gd name="T78" fmla="*/ 47 w 52"/>
                <a:gd name="T79" fmla="*/ 16 h 53"/>
                <a:gd name="T80" fmla="*/ 1 w 52"/>
                <a:gd name="T81" fmla="*/ 25 h 53"/>
                <a:gd name="T82" fmla="*/ 26 w 52"/>
                <a:gd name="T83" fmla="*/ 31 h 53"/>
                <a:gd name="T84" fmla="*/ 31 w 52"/>
                <a:gd name="T85" fmla="*/ 45 h 53"/>
                <a:gd name="T86" fmla="*/ 27 w 52"/>
                <a:gd name="T87" fmla="*/ 21 h 53"/>
                <a:gd name="T88" fmla="*/ 29 w 52"/>
                <a:gd name="T89" fmla="*/ 20 h 53"/>
                <a:gd name="T90" fmla="*/ 26 w 52"/>
                <a:gd name="T91" fmla="*/ 24 h 53"/>
                <a:gd name="T92" fmla="*/ 26 w 52"/>
                <a:gd name="T93" fmla="*/ 2 h 53"/>
                <a:gd name="T94" fmla="*/ 1 w 52"/>
                <a:gd name="T95" fmla="*/ 34 h 53"/>
                <a:gd name="T96" fmla="*/ 3 w 52"/>
                <a:gd name="T97" fmla="*/ 40 h 53"/>
                <a:gd name="T98" fmla="*/ 6 w 52"/>
                <a:gd name="T99" fmla="*/ 44 h 53"/>
                <a:gd name="T100" fmla="*/ 16 w 52"/>
                <a:gd name="T101" fmla="*/ 52 h 53"/>
                <a:gd name="T102" fmla="*/ 22 w 52"/>
                <a:gd name="T103" fmla="*/ 52 h 53"/>
                <a:gd name="T104" fmla="*/ 29 w 52"/>
                <a:gd name="T105" fmla="*/ 52 h 53"/>
                <a:gd name="T106" fmla="*/ 35 w 52"/>
                <a:gd name="T107" fmla="*/ 51 h 53"/>
                <a:gd name="T108" fmla="*/ 41 w 52"/>
                <a:gd name="T109" fmla="*/ 48 h 53"/>
                <a:gd name="T110" fmla="*/ 52 w 52"/>
                <a:gd name="T111" fmla="*/ 28 h 53"/>
                <a:gd name="T112" fmla="*/ 48 w 52"/>
                <a:gd name="T113" fmla="*/ 1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53">
                  <a:moveTo>
                    <a:pt x="31" y="51"/>
                  </a:moveTo>
                  <a:cubicBezTo>
                    <a:pt x="31" y="50"/>
                    <a:pt x="31" y="50"/>
                    <a:pt x="31" y="50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moveTo>
                    <a:pt x="34" y="49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9"/>
                    <a:pt x="34" y="49"/>
                  </a:cubicBezTo>
                  <a:moveTo>
                    <a:pt x="25" y="46"/>
                  </a:moveTo>
                  <a:cubicBezTo>
                    <a:pt x="26" y="46"/>
                    <a:pt x="26" y="46"/>
                    <a:pt x="27" y="46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51"/>
                    <a:pt x="24" y="51"/>
                    <a:pt x="23" y="51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moveTo>
                    <a:pt x="22" y="51"/>
                  </a:moveTo>
                  <a:cubicBezTo>
                    <a:pt x="21" y="51"/>
                    <a:pt x="21" y="51"/>
                    <a:pt x="20" y="51"/>
                  </a:cubicBezTo>
                  <a:cubicBezTo>
                    <a:pt x="21" y="49"/>
                    <a:pt x="21" y="48"/>
                    <a:pt x="22" y="46"/>
                  </a:cubicBezTo>
                  <a:cubicBezTo>
                    <a:pt x="23" y="46"/>
                    <a:pt x="23" y="46"/>
                    <a:pt x="24" y="46"/>
                  </a:cubicBezTo>
                  <a:cubicBezTo>
                    <a:pt x="22" y="51"/>
                    <a:pt x="22" y="51"/>
                    <a:pt x="22" y="51"/>
                  </a:cubicBezTo>
                  <a:moveTo>
                    <a:pt x="26" y="51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29" y="46"/>
                    <a:pt x="29" y="46"/>
                    <a:pt x="30" y="46"/>
                  </a:cubicBezTo>
                  <a:cubicBezTo>
                    <a:pt x="29" y="48"/>
                    <a:pt x="28" y="49"/>
                    <a:pt x="28" y="51"/>
                  </a:cubicBezTo>
                  <a:cubicBezTo>
                    <a:pt x="27" y="51"/>
                    <a:pt x="27" y="51"/>
                    <a:pt x="26" y="51"/>
                  </a:cubicBezTo>
                  <a:moveTo>
                    <a:pt x="19" y="51"/>
                  </a:moveTo>
                  <a:cubicBezTo>
                    <a:pt x="18" y="51"/>
                    <a:pt x="18" y="50"/>
                    <a:pt x="17" y="50"/>
                  </a:cubicBezTo>
                  <a:cubicBezTo>
                    <a:pt x="18" y="49"/>
                    <a:pt x="19" y="47"/>
                    <a:pt x="19" y="46"/>
                  </a:cubicBezTo>
                  <a:cubicBezTo>
                    <a:pt x="20" y="46"/>
                    <a:pt x="20" y="46"/>
                    <a:pt x="21" y="46"/>
                  </a:cubicBezTo>
                  <a:cubicBezTo>
                    <a:pt x="20" y="47"/>
                    <a:pt x="20" y="49"/>
                    <a:pt x="19" y="51"/>
                  </a:cubicBezTo>
                  <a:moveTo>
                    <a:pt x="29" y="51"/>
                  </a:moveTo>
                  <a:cubicBezTo>
                    <a:pt x="30" y="49"/>
                    <a:pt x="30" y="47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6" y="50"/>
                  </a:moveTo>
                  <a:cubicBezTo>
                    <a:pt x="15" y="50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8" y="45"/>
                    <a:pt x="18" y="45"/>
                  </a:cubicBezTo>
                  <a:cubicBezTo>
                    <a:pt x="17" y="47"/>
                    <a:pt x="17" y="48"/>
                    <a:pt x="16" y="50"/>
                  </a:cubicBezTo>
                  <a:moveTo>
                    <a:pt x="33" y="48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4" y="46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8"/>
                    <a:pt x="33" y="48"/>
                    <a:pt x="33" y="48"/>
                  </a:cubicBezTo>
                  <a:moveTo>
                    <a:pt x="35" y="50"/>
                  </a:moveTo>
                  <a:cubicBezTo>
                    <a:pt x="35" y="49"/>
                    <a:pt x="35" y="48"/>
                    <a:pt x="35" y="48"/>
                  </a:cubicBezTo>
                  <a:cubicBezTo>
                    <a:pt x="36" y="46"/>
                    <a:pt x="36" y="45"/>
                    <a:pt x="36" y="45"/>
                  </a:cubicBezTo>
                  <a:cubicBezTo>
                    <a:pt x="36" y="44"/>
                    <a:pt x="37" y="44"/>
                    <a:pt x="38" y="44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moveTo>
                    <a:pt x="13" y="48"/>
                  </a:moveTo>
                  <a:cubicBezTo>
                    <a:pt x="12" y="48"/>
                    <a:pt x="11" y="48"/>
                    <a:pt x="11" y="47"/>
                  </a:cubicBezTo>
                  <a:cubicBezTo>
                    <a:pt x="11" y="46"/>
                    <a:pt x="12" y="45"/>
                    <a:pt x="13" y="43"/>
                  </a:cubicBezTo>
                  <a:cubicBezTo>
                    <a:pt x="14" y="44"/>
                    <a:pt x="14" y="44"/>
                    <a:pt x="15" y="44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moveTo>
                    <a:pt x="37" y="49"/>
                  </a:move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9" y="45"/>
                    <a:pt x="38" y="47"/>
                    <a:pt x="38" y="48"/>
                  </a:cubicBezTo>
                  <a:cubicBezTo>
                    <a:pt x="37" y="49"/>
                    <a:pt x="37" y="49"/>
                    <a:pt x="37" y="49"/>
                  </a:cubicBezTo>
                  <a:moveTo>
                    <a:pt x="10" y="47"/>
                  </a:moveTo>
                  <a:cubicBezTo>
                    <a:pt x="9" y="46"/>
                    <a:pt x="9" y="46"/>
                    <a:pt x="9" y="45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2"/>
                    <a:pt x="11" y="43"/>
                    <a:pt x="12" y="43"/>
                  </a:cubicBezTo>
                  <a:cubicBezTo>
                    <a:pt x="11" y="44"/>
                    <a:pt x="11" y="45"/>
                    <a:pt x="10" y="47"/>
                  </a:cubicBezTo>
                  <a:moveTo>
                    <a:pt x="39" y="48"/>
                  </a:moveTo>
                  <a:cubicBezTo>
                    <a:pt x="40" y="46"/>
                    <a:pt x="40" y="44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1" y="43"/>
                    <a:pt x="41" y="45"/>
                    <a:pt x="40" y="47"/>
                  </a:cubicBezTo>
                  <a:cubicBezTo>
                    <a:pt x="39" y="48"/>
                    <a:pt x="39" y="48"/>
                    <a:pt x="39" y="48"/>
                  </a:cubicBezTo>
                  <a:moveTo>
                    <a:pt x="33" y="46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3"/>
                    <a:pt x="33" y="42"/>
                    <a:pt x="34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3" y="45"/>
                    <a:pt x="33" y="46"/>
                  </a:cubicBezTo>
                  <a:moveTo>
                    <a:pt x="8" y="45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8" y="43"/>
                    <a:pt x="8" y="45"/>
                  </a:cubicBezTo>
                  <a:moveTo>
                    <a:pt x="42" y="46"/>
                  </a:moveTo>
                  <a:cubicBezTo>
                    <a:pt x="42" y="44"/>
                    <a:pt x="43" y="42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3" y="45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5"/>
                    <a:pt x="42" y="46"/>
                    <a:pt x="42" y="46"/>
                  </a:cubicBezTo>
                  <a:moveTo>
                    <a:pt x="32" y="43"/>
                  </a:moveTo>
                  <a:cubicBezTo>
                    <a:pt x="31" y="42"/>
                    <a:pt x="31" y="42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1"/>
                    <a:pt x="32" y="40"/>
                    <a:pt x="32" y="39"/>
                  </a:cubicBezTo>
                  <a:cubicBezTo>
                    <a:pt x="33" y="39"/>
                    <a:pt x="33" y="40"/>
                    <a:pt x="33" y="40"/>
                  </a:cubicBezTo>
                  <a:cubicBezTo>
                    <a:pt x="32" y="41"/>
                    <a:pt x="32" y="42"/>
                    <a:pt x="32" y="43"/>
                  </a:cubicBezTo>
                  <a:moveTo>
                    <a:pt x="6" y="43"/>
                  </a:moveTo>
                  <a:cubicBezTo>
                    <a:pt x="6" y="42"/>
                    <a:pt x="5" y="42"/>
                    <a:pt x="5" y="41"/>
                  </a:cubicBezTo>
                  <a:cubicBezTo>
                    <a:pt x="5" y="40"/>
                    <a:pt x="6" y="40"/>
                    <a:pt x="6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4" y="40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39"/>
                    <a:pt x="4" y="40"/>
                  </a:cubicBezTo>
                  <a:moveTo>
                    <a:pt x="44" y="43"/>
                  </a:moveTo>
                  <a:cubicBezTo>
                    <a:pt x="45" y="42"/>
                    <a:pt x="45" y="40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6" y="40"/>
                    <a:pt x="46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41"/>
                    <a:pt x="45" y="42"/>
                    <a:pt x="44" y="43"/>
                  </a:cubicBezTo>
                  <a:moveTo>
                    <a:pt x="31" y="40"/>
                  </a:moveTo>
                  <a:cubicBezTo>
                    <a:pt x="30" y="40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2" y="38"/>
                  </a:cubicBezTo>
                  <a:cubicBezTo>
                    <a:pt x="31" y="39"/>
                    <a:pt x="31" y="39"/>
                    <a:pt x="31" y="40"/>
                  </a:cubicBezTo>
                  <a:moveTo>
                    <a:pt x="3" y="38"/>
                  </a:moveTo>
                  <a:cubicBezTo>
                    <a:pt x="3" y="38"/>
                    <a:pt x="3" y="37"/>
                    <a:pt x="3" y="37"/>
                  </a:cubicBezTo>
                  <a:cubicBezTo>
                    <a:pt x="3" y="36"/>
                    <a:pt x="3" y="36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moveTo>
                    <a:pt x="29" y="37"/>
                  </a:moveTo>
                  <a:cubicBezTo>
                    <a:pt x="29" y="37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2" y="35"/>
                    <a:pt x="2" y="36"/>
                  </a:cubicBezTo>
                  <a:moveTo>
                    <a:pt x="47" y="34"/>
                  </a:moveTo>
                  <a:cubicBezTo>
                    <a:pt x="46" y="34"/>
                    <a:pt x="46" y="34"/>
                    <a:pt x="46" y="34"/>
                  </a:cubicBezTo>
                  <a:cubicBezTo>
                    <a:pt x="47" y="34"/>
                    <a:pt x="47" y="33"/>
                    <a:pt x="47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7" y="34"/>
                    <a:pt x="47" y="34"/>
                  </a:cubicBezTo>
                  <a:moveTo>
                    <a:pt x="29" y="34"/>
                  </a:moveTo>
                  <a:cubicBezTo>
                    <a:pt x="28" y="33"/>
                    <a:pt x="28" y="33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4"/>
                    <a:pt x="29" y="34"/>
                    <a:pt x="29" y="34"/>
                  </a:cubicBezTo>
                  <a:moveTo>
                    <a:pt x="45" y="34"/>
                  </a:moveTo>
                  <a:cubicBezTo>
                    <a:pt x="45" y="33"/>
                    <a:pt x="45" y="33"/>
                    <a:pt x="44" y="33"/>
                  </a:cubicBezTo>
                  <a:cubicBezTo>
                    <a:pt x="44" y="33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6" y="32"/>
                    <a:pt x="46" y="32"/>
                  </a:cubicBezTo>
                  <a:cubicBezTo>
                    <a:pt x="46" y="33"/>
                    <a:pt x="46" y="33"/>
                    <a:pt x="45" y="34"/>
                  </a:cubicBezTo>
                  <a:moveTo>
                    <a:pt x="28" y="32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moveTo>
                    <a:pt x="43" y="33"/>
                  </a:moveTo>
                  <a:cubicBezTo>
                    <a:pt x="42" y="32"/>
                    <a:pt x="42" y="32"/>
                    <a:pt x="41" y="32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2" y="31"/>
                    <a:pt x="43" y="31"/>
                    <a:pt x="43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4" y="32"/>
                    <a:pt x="43" y="32"/>
                    <a:pt x="43" y="33"/>
                  </a:cubicBezTo>
                  <a:moveTo>
                    <a:pt x="40" y="31"/>
                  </a:moveTo>
                  <a:cubicBezTo>
                    <a:pt x="39" y="31"/>
                    <a:pt x="39" y="31"/>
                    <a:pt x="39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1" y="32"/>
                  </a:moveTo>
                  <a:cubicBezTo>
                    <a:pt x="1" y="32"/>
                    <a:pt x="1" y="31"/>
                    <a:pt x="1" y="30"/>
                  </a:cubicBezTo>
                  <a:cubicBezTo>
                    <a:pt x="1" y="31"/>
                    <a:pt x="1" y="31"/>
                    <a:pt x="2" y="32"/>
                  </a:cubicBezTo>
                  <a:cubicBezTo>
                    <a:pt x="1" y="32"/>
                    <a:pt x="1" y="32"/>
                    <a:pt x="1" y="32"/>
                  </a:cubicBezTo>
                  <a:moveTo>
                    <a:pt x="38" y="31"/>
                  </a:moveTo>
                  <a:cubicBezTo>
                    <a:pt x="38" y="30"/>
                    <a:pt x="37" y="30"/>
                    <a:pt x="37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8" y="29"/>
                    <a:pt x="38" y="29"/>
                    <a:pt x="39" y="30"/>
                  </a:cubicBezTo>
                  <a:cubicBezTo>
                    <a:pt x="38" y="31"/>
                    <a:pt x="38" y="31"/>
                    <a:pt x="38" y="31"/>
                  </a:cubicBezTo>
                  <a:moveTo>
                    <a:pt x="49" y="37"/>
                  </a:moveTo>
                  <a:cubicBezTo>
                    <a:pt x="49" y="33"/>
                    <a:pt x="49" y="33"/>
                    <a:pt x="4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0" y="31"/>
                    <a:pt x="50" y="30"/>
                    <a:pt x="50" y="29"/>
                  </a:cubicBezTo>
                  <a:cubicBezTo>
                    <a:pt x="50" y="32"/>
                    <a:pt x="50" y="35"/>
                    <a:pt x="49" y="37"/>
                  </a:cubicBezTo>
                  <a:moveTo>
                    <a:pt x="36" y="29"/>
                  </a:move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6" y="28"/>
                  </a:cubicBezTo>
                  <a:cubicBezTo>
                    <a:pt x="27" y="29"/>
                    <a:pt x="27" y="29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29"/>
                  </a:moveTo>
                  <a:cubicBezTo>
                    <a:pt x="33" y="28"/>
                    <a:pt x="33" y="28"/>
                    <a:pt x="32" y="28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4" y="28"/>
                  </a:cubicBezTo>
                  <a:cubicBezTo>
                    <a:pt x="34" y="29"/>
                    <a:pt x="34" y="29"/>
                    <a:pt x="34" y="29"/>
                  </a:cubicBezTo>
                  <a:moveTo>
                    <a:pt x="36" y="43"/>
                  </a:moveTo>
                  <a:cubicBezTo>
                    <a:pt x="36" y="43"/>
                    <a:pt x="35" y="42"/>
                    <a:pt x="34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3" y="39"/>
                    <a:pt x="33" y="37"/>
                    <a:pt x="32" y="36"/>
                  </a:cubicBezTo>
                  <a:cubicBezTo>
                    <a:pt x="31" y="34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8" y="29"/>
                    <a:pt x="28" y="28"/>
                    <a:pt x="27" y="27"/>
                  </a:cubicBezTo>
                  <a:cubicBezTo>
                    <a:pt x="30" y="28"/>
                    <a:pt x="34" y="30"/>
                    <a:pt x="38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3"/>
                    <a:pt x="42" y="33"/>
                    <a:pt x="44" y="34"/>
                  </a:cubicBezTo>
                  <a:cubicBezTo>
                    <a:pt x="44" y="34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7"/>
                    <a:pt x="45" y="38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3" y="40"/>
                    <a:pt x="40" y="42"/>
                    <a:pt x="36" y="43"/>
                  </a:cubicBezTo>
                  <a:moveTo>
                    <a:pt x="31" y="28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8"/>
                    <a:pt x="31" y="28"/>
                    <a:pt x="31" y="28"/>
                  </a:cubicBezTo>
                  <a:moveTo>
                    <a:pt x="29" y="27"/>
                  </a:moveTo>
                  <a:cubicBezTo>
                    <a:pt x="28" y="26"/>
                    <a:pt x="27" y="26"/>
                    <a:pt x="27" y="26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9" y="26"/>
                  </a:cubicBezTo>
                  <a:cubicBezTo>
                    <a:pt x="29" y="27"/>
                    <a:pt x="29" y="27"/>
                    <a:pt x="29" y="27"/>
                  </a:cubicBezTo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3"/>
                    <a:pt x="28" y="22"/>
                    <a:pt x="29" y="22"/>
                  </a:cubicBezTo>
                  <a:cubicBezTo>
                    <a:pt x="29" y="22"/>
                    <a:pt x="29" y="23"/>
                    <a:pt x="28" y="24"/>
                  </a:cubicBezTo>
                  <a:cubicBezTo>
                    <a:pt x="28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7" y="24"/>
                    <a:pt x="27" y="24"/>
                  </a:cubicBezTo>
                  <a:moveTo>
                    <a:pt x="30" y="24"/>
                  </a:moveTo>
                  <a:cubicBezTo>
                    <a:pt x="30" y="23"/>
                    <a:pt x="30" y="22"/>
                    <a:pt x="31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2" y="20"/>
                    <a:pt x="33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moveTo>
                    <a:pt x="34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5" y="23"/>
                    <a:pt x="36" y="23"/>
                    <a:pt x="37" y="22"/>
                  </a:cubicBezTo>
                  <a:cubicBezTo>
                    <a:pt x="41" y="21"/>
                    <a:pt x="46" y="19"/>
                    <a:pt x="49" y="18"/>
                  </a:cubicBezTo>
                  <a:cubicBezTo>
                    <a:pt x="50" y="23"/>
                    <a:pt x="50" y="28"/>
                    <a:pt x="49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1"/>
                    <a:pt x="45" y="31"/>
                    <a:pt x="43" y="30"/>
                  </a:cubicBezTo>
                  <a:cubicBezTo>
                    <a:pt x="43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38" y="28"/>
                    <a:pt x="35" y="27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29" y="25"/>
                    <a:pt x="29" y="25"/>
                  </a:cubicBezTo>
                  <a:cubicBezTo>
                    <a:pt x="30" y="25"/>
                    <a:pt x="32" y="24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moveTo>
                    <a:pt x="33" y="22"/>
                  </a:moveTo>
                  <a:cubicBezTo>
                    <a:pt x="33" y="21"/>
                    <a:pt x="34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5" y="18"/>
                    <a:pt x="35" y="18"/>
                  </a:cubicBezTo>
                  <a:cubicBezTo>
                    <a:pt x="35" y="19"/>
                    <a:pt x="34" y="20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moveTo>
                    <a:pt x="35" y="21"/>
                  </a:moveTo>
                  <a:cubicBezTo>
                    <a:pt x="36" y="20"/>
                    <a:pt x="36" y="19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8" y="17"/>
                    <a:pt x="38" y="16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5" y="21"/>
                  </a:cubicBezTo>
                  <a:moveTo>
                    <a:pt x="38" y="2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4"/>
                  </a:cubicBezTo>
                  <a:cubicBezTo>
                    <a:pt x="41" y="16"/>
                    <a:pt x="41" y="17"/>
                    <a:pt x="40" y="19"/>
                  </a:cubicBezTo>
                  <a:cubicBezTo>
                    <a:pt x="39" y="19"/>
                    <a:pt x="39" y="20"/>
                    <a:pt x="38" y="20"/>
                  </a:cubicBezTo>
                  <a:moveTo>
                    <a:pt x="42" y="18"/>
                  </a:moveTo>
                  <a:cubicBezTo>
                    <a:pt x="42" y="17"/>
                    <a:pt x="43" y="15"/>
                    <a:pt x="43" y="14"/>
                  </a:cubicBezTo>
                  <a:cubicBezTo>
                    <a:pt x="44" y="13"/>
                    <a:pt x="44" y="13"/>
                    <a:pt x="45" y="13"/>
                  </a:cubicBezTo>
                  <a:cubicBezTo>
                    <a:pt x="44" y="14"/>
                    <a:pt x="43" y="16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2" y="18"/>
                    <a:pt x="42" y="18"/>
                    <a:pt x="42" y="18"/>
                  </a:cubicBezTo>
                  <a:moveTo>
                    <a:pt x="44" y="17"/>
                  </a:moveTo>
                  <a:cubicBezTo>
                    <a:pt x="45" y="15"/>
                    <a:pt x="45" y="14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6" y="13"/>
                    <a:pt x="46" y="15"/>
                    <a:pt x="45" y="1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moveTo>
                    <a:pt x="47" y="16"/>
                  </a:moveTo>
                  <a:cubicBezTo>
                    <a:pt x="47" y="14"/>
                    <a:pt x="48" y="13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3"/>
                    <a:pt x="47" y="14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moveTo>
                    <a:pt x="19" y="44"/>
                  </a:moveTo>
                  <a:cubicBezTo>
                    <a:pt x="17" y="44"/>
                    <a:pt x="15" y="43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1"/>
                    <a:pt x="10" y="40"/>
                    <a:pt x="8" y="39"/>
                  </a:cubicBezTo>
                  <a:cubicBezTo>
                    <a:pt x="6" y="37"/>
                    <a:pt x="4" y="35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29"/>
                    <a:pt x="1" y="27"/>
                    <a:pt x="1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0"/>
                    <a:pt x="2" y="17"/>
                    <a:pt x="5" y="13"/>
                  </a:cubicBezTo>
                  <a:cubicBezTo>
                    <a:pt x="9" y="7"/>
                    <a:pt x="16" y="3"/>
                    <a:pt x="25" y="3"/>
                  </a:cubicBezTo>
                  <a:cubicBezTo>
                    <a:pt x="24" y="7"/>
                    <a:pt x="24" y="22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9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4"/>
                    <a:pt x="28" y="37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0" y="41"/>
                    <a:pt x="30" y="43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5"/>
                    <a:pt x="27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5"/>
                    <a:pt x="21" y="45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moveTo>
                    <a:pt x="27" y="21"/>
                  </a:moveTo>
                  <a:cubicBezTo>
                    <a:pt x="28" y="16"/>
                    <a:pt x="28" y="13"/>
                    <a:pt x="29" y="8"/>
                  </a:cubicBezTo>
                  <a:cubicBezTo>
                    <a:pt x="29" y="6"/>
                    <a:pt x="29" y="4"/>
                    <a:pt x="30" y="1"/>
                  </a:cubicBezTo>
                  <a:cubicBezTo>
                    <a:pt x="31" y="1"/>
                    <a:pt x="31" y="1"/>
                    <a:pt x="32" y="1"/>
                  </a:cubicBezTo>
                  <a:cubicBezTo>
                    <a:pt x="39" y="2"/>
                    <a:pt x="44" y="4"/>
                    <a:pt x="47" y="8"/>
                  </a:cubicBezTo>
                  <a:cubicBezTo>
                    <a:pt x="47" y="8"/>
                    <a:pt x="48" y="9"/>
                    <a:pt x="48" y="10"/>
                  </a:cubicBezTo>
                  <a:cubicBezTo>
                    <a:pt x="47" y="10"/>
                    <a:pt x="47" y="11"/>
                    <a:pt x="46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0" y="14"/>
                    <a:pt x="33" y="18"/>
                    <a:pt x="29" y="20"/>
                  </a:cubicBezTo>
                  <a:cubicBezTo>
                    <a:pt x="28" y="21"/>
                    <a:pt x="28" y="21"/>
                    <a:pt x="27" y="21"/>
                  </a:cubicBezTo>
                  <a:moveTo>
                    <a:pt x="3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3"/>
                    <a:pt x="28" y="6"/>
                    <a:pt x="28" y="8"/>
                  </a:cubicBezTo>
                  <a:cubicBezTo>
                    <a:pt x="27" y="12"/>
                    <a:pt x="27" y="16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3"/>
                    <a:pt x="26" y="24"/>
                  </a:cubicBezTo>
                  <a:cubicBezTo>
                    <a:pt x="26" y="24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2"/>
                    <a:pt x="25" y="4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16" y="2"/>
                    <a:pt x="8" y="6"/>
                    <a:pt x="4" y="13"/>
                  </a:cubicBezTo>
                  <a:cubicBezTo>
                    <a:pt x="1" y="16"/>
                    <a:pt x="0" y="21"/>
                    <a:pt x="0" y="25"/>
                  </a:cubicBezTo>
                  <a:cubicBezTo>
                    <a:pt x="0" y="28"/>
                    <a:pt x="0" y="31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7"/>
                    <a:pt x="10" y="48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6" y="5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1" y="52"/>
                    <a:pt x="22" y="52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3" y="52"/>
                    <a:pt x="24" y="52"/>
                    <a:pt x="25" y="52"/>
                  </a:cubicBezTo>
                  <a:cubicBezTo>
                    <a:pt x="26" y="52"/>
                    <a:pt x="27" y="52"/>
                    <a:pt x="28" y="52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50"/>
                    <a:pt x="34" y="50"/>
                    <a:pt x="34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0"/>
                    <a:pt x="39" y="49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4" y="46"/>
                    <a:pt x="46" y="44"/>
                    <a:pt x="47" y="41"/>
                  </a:cubicBezTo>
                  <a:cubicBezTo>
                    <a:pt x="47" y="41"/>
                    <a:pt x="47" y="41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1" y="36"/>
                    <a:pt x="52" y="32"/>
                    <a:pt x="52" y="28"/>
                  </a:cubicBezTo>
                  <a:cubicBezTo>
                    <a:pt x="52" y="24"/>
                    <a:pt x="51" y="21"/>
                    <a:pt x="50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7" y="17"/>
                    <a:pt x="45" y="18"/>
                    <a:pt x="42" y="19"/>
                  </a:cubicBezTo>
                  <a:cubicBezTo>
                    <a:pt x="43" y="19"/>
                    <a:pt x="44" y="18"/>
                    <a:pt x="45" y="1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9" y="13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9" y="9"/>
                    <a:pt x="49" y="8"/>
                    <a:pt x="48" y="7"/>
                  </a:cubicBezTo>
                  <a:cubicBezTo>
                    <a:pt x="45" y="3"/>
                    <a:pt x="39" y="1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2" name="Freeform 48"/>
            <p:cNvSpPr>
              <a:spLocks noEditPoints="1"/>
            </p:cNvSpPr>
            <p:nvPr/>
          </p:nvSpPr>
          <p:spPr bwMode="auto">
            <a:xfrm>
              <a:off x="4117" y="1856"/>
              <a:ext cx="50" cy="78"/>
            </a:xfrm>
            <a:custGeom>
              <a:avLst/>
              <a:gdLst>
                <a:gd name="T0" fmla="*/ 3 w 21"/>
                <a:gd name="T1" fmla="*/ 31 h 33"/>
                <a:gd name="T2" fmla="*/ 3 w 21"/>
                <a:gd name="T3" fmla="*/ 30 h 33"/>
                <a:gd name="T4" fmla="*/ 4 w 21"/>
                <a:gd name="T5" fmla="*/ 31 h 33"/>
                <a:gd name="T6" fmla="*/ 2 w 21"/>
                <a:gd name="T7" fmla="*/ 30 h 33"/>
                <a:gd name="T8" fmla="*/ 3 w 21"/>
                <a:gd name="T9" fmla="*/ 28 h 33"/>
                <a:gd name="T10" fmla="*/ 1 w 21"/>
                <a:gd name="T11" fmla="*/ 29 h 33"/>
                <a:gd name="T12" fmla="*/ 1 w 21"/>
                <a:gd name="T13" fmla="*/ 29 h 33"/>
                <a:gd name="T14" fmla="*/ 2 w 21"/>
                <a:gd name="T15" fmla="*/ 27 h 33"/>
                <a:gd name="T16" fmla="*/ 1 w 21"/>
                <a:gd name="T17" fmla="*/ 27 h 33"/>
                <a:gd name="T18" fmla="*/ 1 w 21"/>
                <a:gd name="T19" fmla="*/ 27 h 33"/>
                <a:gd name="T20" fmla="*/ 5 w 21"/>
                <a:gd name="T21" fmla="*/ 31 h 33"/>
                <a:gd name="T22" fmla="*/ 20 w 21"/>
                <a:gd name="T23" fmla="*/ 5 h 33"/>
                <a:gd name="T24" fmla="*/ 20 w 21"/>
                <a:gd name="T25" fmla="*/ 7 h 33"/>
                <a:gd name="T26" fmla="*/ 4 w 21"/>
                <a:gd name="T27" fmla="*/ 28 h 33"/>
                <a:gd name="T28" fmla="*/ 9 w 21"/>
                <a:gd name="T29" fmla="*/ 14 h 33"/>
                <a:gd name="T30" fmla="*/ 19 w 21"/>
                <a:gd name="T31" fmla="*/ 3 h 33"/>
                <a:gd name="T32" fmla="*/ 4 w 21"/>
                <a:gd name="T33" fmla="*/ 28 h 33"/>
                <a:gd name="T34" fmla="*/ 16 w 21"/>
                <a:gd name="T35" fmla="*/ 1 h 33"/>
                <a:gd name="T36" fmla="*/ 0 w 21"/>
                <a:gd name="T37" fmla="*/ 25 h 33"/>
                <a:gd name="T38" fmla="*/ 0 w 21"/>
                <a:gd name="T39" fmla="*/ 25 h 33"/>
                <a:gd name="T40" fmla="*/ 0 w 21"/>
                <a:gd name="T41" fmla="*/ 25 h 33"/>
                <a:gd name="T42" fmla="*/ 0 w 21"/>
                <a:gd name="T43" fmla="*/ 29 h 33"/>
                <a:gd name="T44" fmla="*/ 0 w 21"/>
                <a:gd name="T45" fmla="*/ 29 h 33"/>
                <a:gd name="T46" fmla="*/ 1 w 21"/>
                <a:gd name="T47" fmla="*/ 30 h 33"/>
                <a:gd name="T48" fmla="*/ 4 w 21"/>
                <a:gd name="T49" fmla="*/ 33 h 33"/>
                <a:gd name="T50" fmla="*/ 4 w 21"/>
                <a:gd name="T51" fmla="*/ 33 h 33"/>
                <a:gd name="T52" fmla="*/ 5 w 21"/>
                <a:gd name="T53" fmla="*/ 33 h 33"/>
                <a:gd name="T54" fmla="*/ 5 w 21"/>
                <a:gd name="T55" fmla="*/ 33 h 33"/>
                <a:gd name="T56" fmla="*/ 21 w 21"/>
                <a:gd name="T57" fmla="*/ 7 h 33"/>
                <a:gd name="T58" fmla="*/ 21 w 21"/>
                <a:gd name="T59" fmla="*/ 3 h 33"/>
                <a:gd name="T60" fmla="*/ 21 w 21"/>
                <a:gd name="T61" fmla="*/ 3 h 33"/>
                <a:gd name="T62" fmla="*/ 20 w 21"/>
                <a:gd name="T63" fmla="*/ 3 h 33"/>
                <a:gd name="T64" fmla="*/ 17 w 21"/>
                <a:gd name="T6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33">
                  <a:moveTo>
                    <a:pt x="4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3" y="30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30"/>
                    <a:pt x="3" y="30"/>
                    <a:pt x="3" y="30"/>
                  </a:cubicBezTo>
                  <a:moveTo>
                    <a:pt x="1" y="29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7"/>
                  </a:moveTo>
                  <a:cubicBezTo>
                    <a:pt x="1" y="27"/>
                    <a:pt x="1" y="27"/>
                    <a:pt x="1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moveTo>
                    <a:pt x="5" y="31"/>
                  </a:moveTo>
                  <a:cubicBezTo>
                    <a:pt x="5" y="29"/>
                    <a:pt x="5" y="29"/>
                    <a:pt x="5" y="29"/>
                  </a:cubicBezTo>
                  <a:cubicBezTo>
                    <a:pt x="9" y="22"/>
                    <a:pt x="15" y="13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7"/>
                  </a:cubicBezTo>
                  <a:cubicBezTo>
                    <a:pt x="15" y="15"/>
                    <a:pt x="9" y="24"/>
                    <a:pt x="5" y="31"/>
                  </a:cubicBezTo>
                  <a:moveTo>
                    <a:pt x="4" y="28"/>
                  </a:moveTo>
                  <a:cubicBezTo>
                    <a:pt x="3" y="27"/>
                    <a:pt x="2" y="26"/>
                    <a:pt x="1" y="25"/>
                  </a:cubicBezTo>
                  <a:cubicBezTo>
                    <a:pt x="4" y="22"/>
                    <a:pt x="7" y="18"/>
                    <a:pt x="9" y="14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8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12"/>
                    <a:pt x="9" y="21"/>
                    <a:pt x="4" y="28"/>
                  </a:cubicBezTo>
                  <a:moveTo>
                    <a:pt x="17" y="0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7"/>
                    <a:pt x="3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0" y="27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1"/>
                    <a:pt x="3" y="32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10" y="25"/>
                    <a:pt x="16" y="16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4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Freeform 49"/>
            <p:cNvSpPr>
              <a:spLocks noEditPoints="1"/>
            </p:cNvSpPr>
            <p:nvPr/>
          </p:nvSpPr>
          <p:spPr bwMode="auto">
            <a:xfrm>
              <a:off x="4115" y="1865"/>
              <a:ext cx="14" cy="17"/>
            </a:xfrm>
            <a:custGeom>
              <a:avLst/>
              <a:gdLst>
                <a:gd name="T0" fmla="*/ 2 w 6"/>
                <a:gd name="T1" fmla="*/ 6 h 7"/>
                <a:gd name="T2" fmla="*/ 2 w 6"/>
                <a:gd name="T3" fmla="*/ 6 h 7"/>
                <a:gd name="T4" fmla="*/ 1 w 6"/>
                <a:gd name="T5" fmla="*/ 5 h 7"/>
                <a:gd name="T6" fmla="*/ 1 w 6"/>
                <a:gd name="T7" fmla="*/ 5 h 7"/>
                <a:gd name="T8" fmla="*/ 2 w 6"/>
                <a:gd name="T9" fmla="*/ 3 h 7"/>
                <a:gd name="T10" fmla="*/ 3 w 6"/>
                <a:gd name="T11" fmla="*/ 3 h 7"/>
                <a:gd name="T12" fmla="*/ 4 w 6"/>
                <a:gd name="T13" fmla="*/ 3 h 7"/>
                <a:gd name="T14" fmla="*/ 4 w 6"/>
                <a:gd name="T15" fmla="*/ 3 h 7"/>
                <a:gd name="T16" fmla="*/ 4 w 6"/>
                <a:gd name="T17" fmla="*/ 4 h 7"/>
                <a:gd name="T18" fmla="*/ 4 w 6"/>
                <a:gd name="T19" fmla="*/ 5 h 7"/>
                <a:gd name="T20" fmla="*/ 2 w 6"/>
                <a:gd name="T21" fmla="*/ 6 h 7"/>
                <a:gd name="T22" fmla="*/ 5 w 6"/>
                <a:gd name="T23" fmla="*/ 2 h 7"/>
                <a:gd name="T24" fmla="*/ 4 w 6"/>
                <a:gd name="T25" fmla="*/ 2 h 7"/>
                <a:gd name="T26" fmla="*/ 5 w 6"/>
                <a:gd name="T27" fmla="*/ 2 h 7"/>
                <a:gd name="T28" fmla="*/ 5 w 6"/>
                <a:gd name="T29" fmla="*/ 2 h 7"/>
                <a:gd name="T30" fmla="*/ 5 w 6"/>
                <a:gd name="T31" fmla="*/ 2 h 7"/>
                <a:gd name="T32" fmla="*/ 1 w 6"/>
                <a:gd name="T33" fmla="*/ 3 h 7"/>
                <a:gd name="T34" fmla="*/ 1 w 6"/>
                <a:gd name="T35" fmla="*/ 3 h 7"/>
                <a:gd name="T36" fmla="*/ 2 w 6"/>
                <a:gd name="T37" fmla="*/ 2 h 7"/>
                <a:gd name="T38" fmla="*/ 1 w 6"/>
                <a:gd name="T39" fmla="*/ 3 h 7"/>
                <a:gd name="T40" fmla="*/ 1 w 6"/>
                <a:gd name="T41" fmla="*/ 3 h 7"/>
                <a:gd name="T42" fmla="*/ 2 w 6"/>
                <a:gd name="T43" fmla="*/ 2 h 7"/>
                <a:gd name="T44" fmla="*/ 3 w 6"/>
                <a:gd name="T45" fmla="*/ 1 h 7"/>
                <a:gd name="T46" fmla="*/ 3 w 6"/>
                <a:gd name="T47" fmla="*/ 1 h 7"/>
                <a:gd name="T48" fmla="*/ 2 w 6"/>
                <a:gd name="T49" fmla="*/ 2 h 7"/>
                <a:gd name="T50" fmla="*/ 2 w 6"/>
                <a:gd name="T51" fmla="*/ 2 h 7"/>
                <a:gd name="T52" fmla="*/ 4 w 6"/>
                <a:gd name="T53" fmla="*/ 2 h 7"/>
                <a:gd name="T54" fmla="*/ 3 w 6"/>
                <a:gd name="T55" fmla="*/ 2 h 7"/>
                <a:gd name="T56" fmla="*/ 4 w 6"/>
                <a:gd name="T57" fmla="*/ 1 h 7"/>
                <a:gd name="T58" fmla="*/ 4 w 6"/>
                <a:gd name="T59" fmla="*/ 1 h 7"/>
                <a:gd name="T60" fmla="*/ 4 w 6"/>
                <a:gd name="T61" fmla="*/ 2 h 7"/>
                <a:gd name="T62" fmla="*/ 3 w 6"/>
                <a:gd name="T63" fmla="*/ 0 h 7"/>
                <a:gd name="T64" fmla="*/ 2 w 6"/>
                <a:gd name="T65" fmla="*/ 0 h 7"/>
                <a:gd name="T66" fmla="*/ 0 w 6"/>
                <a:gd name="T67" fmla="*/ 3 h 7"/>
                <a:gd name="T68" fmla="*/ 1 w 6"/>
                <a:gd name="T69" fmla="*/ 7 h 7"/>
                <a:gd name="T70" fmla="*/ 2 w 6"/>
                <a:gd name="T71" fmla="*/ 7 h 7"/>
                <a:gd name="T72" fmla="*/ 5 w 6"/>
                <a:gd name="T73" fmla="*/ 6 h 7"/>
                <a:gd name="T74" fmla="*/ 6 w 6"/>
                <a:gd name="T75" fmla="*/ 2 h 7"/>
                <a:gd name="T76" fmla="*/ 5 w 6"/>
                <a:gd name="T77" fmla="*/ 1 h 7"/>
                <a:gd name="T78" fmla="*/ 3 w 6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6"/>
                    <a:pt x="3" y="6"/>
                    <a:pt x="2" y="6"/>
                  </a:cubicBezTo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4" name="Freeform 50"/>
            <p:cNvSpPr>
              <a:spLocks noEditPoints="1"/>
            </p:cNvSpPr>
            <p:nvPr/>
          </p:nvSpPr>
          <p:spPr bwMode="auto">
            <a:xfrm>
              <a:off x="4158" y="1903"/>
              <a:ext cx="12" cy="1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6 h 7"/>
                <a:gd name="T4" fmla="*/ 1 w 5"/>
                <a:gd name="T5" fmla="*/ 5 h 7"/>
                <a:gd name="T6" fmla="*/ 1 w 5"/>
                <a:gd name="T7" fmla="*/ 5 h 7"/>
                <a:gd name="T8" fmla="*/ 2 w 5"/>
                <a:gd name="T9" fmla="*/ 3 h 7"/>
                <a:gd name="T10" fmla="*/ 3 w 5"/>
                <a:gd name="T11" fmla="*/ 3 h 7"/>
                <a:gd name="T12" fmla="*/ 4 w 5"/>
                <a:gd name="T13" fmla="*/ 3 h 7"/>
                <a:gd name="T14" fmla="*/ 4 w 5"/>
                <a:gd name="T15" fmla="*/ 4 h 7"/>
                <a:gd name="T16" fmla="*/ 4 w 5"/>
                <a:gd name="T17" fmla="*/ 4 h 7"/>
                <a:gd name="T18" fmla="*/ 4 w 5"/>
                <a:gd name="T19" fmla="*/ 5 h 7"/>
                <a:gd name="T20" fmla="*/ 2 w 5"/>
                <a:gd name="T21" fmla="*/ 6 h 7"/>
                <a:gd name="T22" fmla="*/ 4 w 5"/>
                <a:gd name="T23" fmla="*/ 2 h 7"/>
                <a:gd name="T24" fmla="*/ 4 w 5"/>
                <a:gd name="T25" fmla="*/ 2 h 7"/>
                <a:gd name="T26" fmla="*/ 4 w 5"/>
                <a:gd name="T27" fmla="*/ 2 h 7"/>
                <a:gd name="T28" fmla="*/ 4 w 5"/>
                <a:gd name="T29" fmla="*/ 2 h 7"/>
                <a:gd name="T30" fmla="*/ 4 w 5"/>
                <a:gd name="T31" fmla="*/ 2 h 7"/>
                <a:gd name="T32" fmla="*/ 1 w 5"/>
                <a:gd name="T33" fmla="*/ 3 h 7"/>
                <a:gd name="T34" fmla="*/ 1 w 5"/>
                <a:gd name="T35" fmla="*/ 3 h 7"/>
                <a:gd name="T36" fmla="*/ 2 w 5"/>
                <a:gd name="T37" fmla="*/ 2 h 7"/>
                <a:gd name="T38" fmla="*/ 1 w 5"/>
                <a:gd name="T39" fmla="*/ 3 h 7"/>
                <a:gd name="T40" fmla="*/ 1 w 5"/>
                <a:gd name="T41" fmla="*/ 3 h 7"/>
                <a:gd name="T42" fmla="*/ 2 w 5"/>
                <a:gd name="T43" fmla="*/ 2 h 7"/>
                <a:gd name="T44" fmla="*/ 3 w 5"/>
                <a:gd name="T45" fmla="*/ 1 h 7"/>
                <a:gd name="T46" fmla="*/ 3 w 5"/>
                <a:gd name="T47" fmla="*/ 1 h 7"/>
                <a:gd name="T48" fmla="*/ 2 w 5"/>
                <a:gd name="T49" fmla="*/ 2 h 7"/>
                <a:gd name="T50" fmla="*/ 2 w 5"/>
                <a:gd name="T51" fmla="*/ 2 h 7"/>
                <a:gd name="T52" fmla="*/ 4 w 5"/>
                <a:gd name="T53" fmla="*/ 2 h 7"/>
                <a:gd name="T54" fmla="*/ 3 w 5"/>
                <a:gd name="T55" fmla="*/ 2 h 7"/>
                <a:gd name="T56" fmla="*/ 4 w 5"/>
                <a:gd name="T57" fmla="*/ 1 h 7"/>
                <a:gd name="T58" fmla="*/ 4 w 5"/>
                <a:gd name="T59" fmla="*/ 1 h 7"/>
                <a:gd name="T60" fmla="*/ 4 w 5"/>
                <a:gd name="T61" fmla="*/ 2 h 7"/>
                <a:gd name="T62" fmla="*/ 3 w 5"/>
                <a:gd name="T63" fmla="*/ 0 h 7"/>
                <a:gd name="T64" fmla="*/ 2 w 5"/>
                <a:gd name="T65" fmla="*/ 0 h 7"/>
                <a:gd name="T66" fmla="*/ 0 w 5"/>
                <a:gd name="T67" fmla="*/ 3 h 7"/>
                <a:gd name="T68" fmla="*/ 1 w 5"/>
                <a:gd name="T69" fmla="*/ 7 h 7"/>
                <a:gd name="T70" fmla="*/ 2 w 5"/>
                <a:gd name="T71" fmla="*/ 7 h 7"/>
                <a:gd name="T72" fmla="*/ 5 w 5"/>
                <a:gd name="T73" fmla="*/ 6 h 7"/>
                <a:gd name="T74" fmla="*/ 5 w 5"/>
                <a:gd name="T75" fmla="*/ 2 h 7"/>
                <a:gd name="T76" fmla="*/ 5 w 5"/>
                <a:gd name="T77" fmla="*/ 1 h 7"/>
                <a:gd name="T78" fmla="*/ 3 w 5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2" y="6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2" y="6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2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5" y="6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5" name="Freeform 51"/>
            <p:cNvSpPr>
              <a:spLocks noEditPoints="1"/>
            </p:cNvSpPr>
            <p:nvPr/>
          </p:nvSpPr>
          <p:spPr bwMode="auto">
            <a:xfrm>
              <a:off x="4148" y="1894"/>
              <a:ext cx="31" cy="40"/>
            </a:xfrm>
            <a:custGeom>
              <a:avLst/>
              <a:gdLst>
                <a:gd name="T0" fmla="*/ 5 w 13"/>
                <a:gd name="T1" fmla="*/ 16 h 17"/>
                <a:gd name="T2" fmla="*/ 6 w 13"/>
                <a:gd name="T3" fmla="*/ 15 h 17"/>
                <a:gd name="T4" fmla="*/ 6 w 13"/>
                <a:gd name="T5" fmla="*/ 16 h 17"/>
                <a:gd name="T6" fmla="*/ 4 w 13"/>
                <a:gd name="T7" fmla="*/ 16 h 17"/>
                <a:gd name="T8" fmla="*/ 4 w 13"/>
                <a:gd name="T9" fmla="*/ 15 h 17"/>
                <a:gd name="T10" fmla="*/ 4 w 13"/>
                <a:gd name="T11" fmla="*/ 14 h 17"/>
                <a:gd name="T12" fmla="*/ 4 w 13"/>
                <a:gd name="T13" fmla="*/ 16 h 17"/>
                <a:gd name="T14" fmla="*/ 7 w 13"/>
                <a:gd name="T15" fmla="*/ 15 h 17"/>
                <a:gd name="T16" fmla="*/ 8 w 13"/>
                <a:gd name="T17" fmla="*/ 14 h 17"/>
                <a:gd name="T18" fmla="*/ 8 w 13"/>
                <a:gd name="T19" fmla="*/ 16 h 17"/>
                <a:gd name="T20" fmla="*/ 8 w 13"/>
                <a:gd name="T21" fmla="*/ 16 h 17"/>
                <a:gd name="T22" fmla="*/ 3 w 13"/>
                <a:gd name="T23" fmla="*/ 15 h 17"/>
                <a:gd name="T24" fmla="*/ 3 w 13"/>
                <a:gd name="T25" fmla="*/ 13 h 17"/>
                <a:gd name="T26" fmla="*/ 3 w 13"/>
                <a:gd name="T27" fmla="*/ 15 h 17"/>
                <a:gd name="T28" fmla="*/ 9 w 13"/>
                <a:gd name="T29" fmla="*/ 14 h 17"/>
                <a:gd name="T30" fmla="*/ 9 w 13"/>
                <a:gd name="T31" fmla="*/ 14 h 17"/>
                <a:gd name="T32" fmla="*/ 9 w 13"/>
                <a:gd name="T33" fmla="*/ 15 h 17"/>
                <a:gd name="T34" fmla="*/ 2 w 13"/>
                <a:gd name="T35" fmla="*/ 14 h 17"/>
                <a:gd name="T36" fmla="*/ 2 w 13"/>
                <a:gd name="T37" fmla="*/ 13 h 17"/>
                <a:gd name="T38" fmla="*/ 10 w 13"/>
                <a:gd name="T39" fmla="*/ 13 h 17"/>
                <a:gd name="T40" fmla="*/ 11 w 13"/>
                <a:gd name="T41" fmla="*/ 12 h 17"/>
                <a:gd name="T42" fmla="*/ 11 w 13"/>
                <a:gd name="T43" fmla="*/ 12 h 17"/>
                <a:gd name="T44" fmla="*/ 1 w 13"/>
                <a:gd name="T45" fmla="*/ 12 h 17"/>
                <a:gd name="T46" fmla="*/ 1 w 13"/>
                <a:gd name="T47" fmla="*/ 12 h 17"/>
                <a:gd name="T48" fmla="*/ 6 w 13"/>
                <a:gd name="T49" fmla="*/ 14 h 17"/>
                <a:gd name="T50" fmla="*/ 2 w 13"/>
                <a:gd name="T51" fmla="*/ 6 h 17"/>
                <a:gd name="T52" fmla="*/ 7 w 13"/>
                <a:gd name="T53" fmla="*/ 1 h 17"/>
                <a:gd name="T54" fmla="*/ 11 w 13"/>
                <a:gd name="T55" fmla="*/ 3 h 17"/>
                <a:gd name="T56" fmla="*/ 8 w 13"/>
                <a:gd name="T57" fmla="*/ 13 h 17"/>
                <a:gd name="T58" fmla="*/ 7 w 13"/>
                <a:gd name="T59" fmla="*/ 0 h 17"/>
                <a:gd name="T60" fmla="*/ 1 w 13"/>
                <a:gd name="T61" fmla="*/ 6 h 17"/>
                <a:gd name="T62" fmla="*/ 1 w 13"/>
                <a:gd name="T63" fmla="*/ 9 h 17"/>
                <a:gd name="T64" fmla="*/ 1 w 13"/>
                <a:gd name="T65" fmla="*/ 14 h 17"/>
                <a:gd name="T66" fmla="*/ 6 w 13"/>
                <a:gd name="T67" fmla="*/ 17 h 17"/>
                <a:gd name="T68" fmla="*/ 6 w 13"/>
                <a:gd name="T69" fmla="*/ 17 h 17"/>
                <a:gd name="T70" fmla="*/ 6 w 13"/>
                <a:gd name="T71" fmla="*/ 17 h 17"/>
                <a:gd name="T72" fmla="*/ 12 w 13"/>
                <a:gd name="T73" fmla="*/ 13 h 17"/>
                <a:gd name="T74" fmla="*/ 12 w 13"/>
                <a:gd name="T75" fmla="*/ 7 h 17"/>
                <a:gd name="T76" fmla="*/ 10 w 13"/>
                <a:gd name="T7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" h="17">
                  <a:moveTo>
                    <a:pt x="6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4" y="16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6"/>
                  </a:cubicBezTo>
                  <a:moveTo>
                    <a:pt x="7" y="16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moveTo>
                    <a:pt x="9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10" y="13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0" y="13"/>
                    <a:pt x="10" y="13"/>
                    <a:pt x="10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6" y="14"/>
                  </a:moveTo>
                  <a:cubicBezTo>
                    <a:pt x="5" y="14"/>
                    <a:pt x="4" y="13"/>
                    <a:pt x="3" y="12"/>
                  </a:cubicBezTo>
                  <a:cubicBezTo>
                    <a:pt x="1" y="11"/>
                    <a:pt x="2" y="8"/>
                    <a:pt x="2" y="6"/>
                  </a:cubicBezTo>
                  <a:cubicBezTo>
                    <a:pt x="3" y="5"/>
                    <a:pt x="4" y="3"/>
                    <a:pt x="5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2" y="5"/>
                    <a:pt x="12" y="8"/>
                    <a:pt x="11" y="10"/>
                  </a:cubicBezTo>
                  <a:cubicBezTo>
                    <a:pt x="10" y="12"/>
                    <a:pt x="9" y="13"/>
                    <a:pt x="8" y="13"/>
                  </a:cubicBezTo>
                  <a:cubicBezTo>
                    <a:pt x="7" y="14"/>
                    <a:pt x="7" y="14"/>
                    <a:pt x="6" y="14"/>
                  </a:cubicBezTo>
                  <a:moveTo>
                    <a:pt x="7" y="0"/>
                  </a:moveTo>
                  <a:cubicBezTo>
                    <a:pt x="6" y="0"/>
                    <a:pt x="6" y="1"/>
                    <a:pt x="5" y="1"/>
                  </a:cubicBezTo>
                  <a:cubicBezTo>
                    <a:pt x="3" y="2"/>
                    <a:pt x="2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4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10" y="16"/>
                    <a:pt x="11" y="15"/>
                    <a:pt x="12" y="13"/>
                  </a:cubicBezTo>
                  <a:cubicBezTo>
                    <a:pt x="12" y="11"/>
                    <a:pt x="13" y="1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1"/>
                    <a:pt x="9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Freeform 52"/>
            <p:cNvSpPr>
              <a:spLocks noEditPoints="1"/>
            </p:cNvSpPr>
            <p:nvPr/>
          </p:nvSpPr>
          <p:spPr bwMode="auto">
            <a:xfrm>
              <a:off x="4236" y="2334"/>
              <a:ext cx="91" cy="133"/>
            </a:xfrm>
            <a:custGeom>
              <a:avLst/>
              <a:gdLst>
                <a:gd name="T0" fmla="*/ 4 w 38"/>
                <a:gd name="T1" fmla="*/ 48 h 56"/>
                <a:gd name="T2" fmla="*/ 8 w 38"/>
                <a:gd name="T3" fmla="*/ 49 h 56"/>
                <a:gd name="T4" fmla="*/ 9 w 38"/>
                <a:gd name="T5" fmla="*/ 49 h 56"/>
                <a:gd name="T6" fmla="*/ 7 w 38"/>
                <a:gd name="T7" fmla="*/ 55 h 56"/>
                <a:gd name="T8" fmla="*/ 13 w 38"/>
                <a:gd name="T9" fmla="*/ 48 h 56"/>
                <a:gd name="T10" fmla="*/ 8 w 38"/>
                <a:gd name="T11" fmla="*/ 55 h 56"/>
                <a:gd name="T12" fmla="*/ 18 w 38"/>
                <a:gd name="T13" fmla="*/ 47 h 56"/>
                <a:gd name="T14" fmla="*/ 15 w 38"/>
                <a:gd name="T15" fmla="*/ 53 h 56"/>
                <a:gd name="T16" fmla="*/ 18 w 38"/>
                <a:gd name="T17" fmla="*/ 52 h 56"/>
                <a:gd name="T18" fmla="*/ 22 w 38"/>
                <a:gd name="T19" fmla="*/ 46 h 56"/>
                <a:gd name="T20" fmla="*/ 21 w 38"/>
                <a:gd name="T21" fmla="*/ 51 h 56"/>
                <a:gd name="T22" fmla="*/ 28 w 38"/>
                <a:gd name="T23" fmla="*/ 44 h 56"/>
                <a:gd name="T24" fmla="*/ 26 w 38"/>
                <a:gd name="T25" fmla="*/ 44 h 56"/>
                <a:gd name="T26" fmla="*/ 24 w 38"/>
                <a:gd name="T27" fmla="*/ 49 h 56"/>
                <a:gd name="T28" fmla="*/ 4 w 38"/>
                <a:gd name="T29" fmla="*/ 43 h 56"/>
                <a:gd name="T30" fmla="*/ 3 w 38"/>
                <a:gd name="T31" fmla="*/ 47 h 56"/>
                <a:gd name="T32" fmla="*/ 6 w 38"/>
                <a:gd name="T33" fmla="*/ 39 h 56"/>
                <a:gd name="T34" fmla="*/ 5 w 38"/>
                <a:gd name="T35" fmla="*/ 39 h 56"/>
                <a:gd name="T36" fmla="*/ 6 w 38"/>
                <a:gd name="T37" fmla="*/ 38 h 56"/>
                <a:gd name="T38" fmla="*/ 7 w 38"/>
                <a:gd name="T39" fmla="*/ 35 h 56"/>
                <a:gd name="T40" fmla="*/ 17 w 38"/>
                <a:gd name="T41" fmla="*/ 31 h 56"/>
                <a:gd name="T42" fmla="*/ 15 w 38"/>
                <a:gd name="T43" fmla="*/ 32 h 56"/>
                <a:gd name="T44" fmla="*/ 19 w 38"/>
                <a:gd name="T45" fmla="*/ 27 h 56"/>
                <a:gd name="T46" fmla="*/ 19 w 38"/>
                <a:gd name="T47" fmla="*/ 24 h 56"/>
                <a:gd name="T48" fmla="*/ 19 w 38"/>
                <a:gd name="T49" fmla="*/ 26 h 56"/>
                <a:gd name="T50" fmla="*/ 21 w 38"/>
                <a:gd name="T51" fmla="*/ 20 h 56"/>
                <a:gd name="T52" fmla="*/ 19 w 38"/>
                <a:gd name="T53" fmla="*/ 20 h 56"/>
                <a:gd name="T54" fmla="*/ 21 w 38"/>
                <a:gd name="T55" fmla="*/ 19 h 56"/>
                <a:gd name="T56" fmla="*/ 20 w 38"/>
                <a:gd name="T57" fmla="*/ 15 h 56"/>
                <a:gd name="T58" fmla="*/ 20 w 38"/>
                <a:gd name="T59" fmla="*/ 14 h 56"/>
                <a:gd name="T60" fmla="*/ 20 w 38"/>
                <a:gd name="T61" fmla="*/ 14 h 56"/>
                <a:gd name="T62" fmla="*/ 21 w 38"/>
                <a:gd name="T63" fmla="*/ 10 h 56"/>
                <a:gd name="T64" fmla="*/ 20 w 38"/>
                <a:gd name="T65" fmla="*/ 7 h 56"/>
                <a:gd name="T66" fmla="*/ 18 w 38"/>
                <a:gd name="T67" fmla="*/ 6 h 56"/>
                <a:gd name="T68" fmla="*/ 19 w 38"/>
                <a:gd name="T69" fmla="*/ 7 h 56"/>
                <a:gd name="T70" fmla="*/ 18 w 38"/>
                <a:gd name="T71" fmla="*/ 2 h 56"/>
                <a:gd name="T72" fmla="*/ 24 w 38"/>
                <a:gd name="T73" fmla="*/ 1 h 56"/>
                <a:gd name="T74" fmla="*/ 25 w 38"/>
                <a:gd name="T75" fmla="*/ 40 h 56"/>
                <a:gd name="T76" fmla="*/ 6 w 38"/>
                <a:gd name="T77" fmla="*/ 44 h 56"/>
                <a:gd name="T78" fmla="*/ 13 w 38"/>
                <a:gd name="T79" fmla="*/ 34 h 56"/>
                <a:gd name="T80" fmla="*/ 16 w 38"/>
                <a:gd name="T81" fmla="*/ 35 h 56"/>
                <a:gd name="T82" fmla="*/ 24 w 38"/>
                <a:gd name="T83" fmla="*/ 0 h 56"/>
                <a:gd name="T84" fmla="*/ 18 w 38"/>
                <a:gd name="T85" fmla="*/ 0 h 56"/>
                <a:gd name="T86" fmla="*/ 17 w 38"/>
                <a:gd name="T87" fmla="*/ 3 h 56"/>
                <a:gd name="T88" fmla="*/ 16 w 38"/>
                <a:gd name="T89" fmla="*/ 4 h 56"/>
                <a:gd name="T90" fmla="*/ 18 w 38"/>
                <a:gd name="T91" fmla="*/ 8 h 56"/>
                <a:gd name="T92" fmla="*/ 7 w 38"/>
                <a:gd name="T93" fmla="*/ 30 h 56"/>
                <a:gd name="T94" fmla="*/ 7 w 38"/>
                <a:gd name="T95" fmla="*/ 31 h 56"/>
                <a:gd name="T96" fmla="*/ 4 w 38"/>
                <a:gd name="T97" fmla="*/ 39 h 56"/>
                <a:gd name="T98" fmla="*/ 1 w 38"/>
                <a:gd name="T99" fmla="*/ 55 h 56"/>
                <a:gd name="T100" fmla="*/ 0 w 38"/>
                <a:gd name="T101" fmla="*/ 56 h 56"/>
                <a:gd name="T102" fmla="*/ 2 w 38"/>
                <a:gd name="T103" fmla="*/ 56 h 56"/>
                <a:gd name="T104" fmla="*/ 7 w 38"/>
                <a:gd name="T105" fmla="*/ 56 h 56"/>
                <a:gd name="T106" fmla="*/ 11 w 38"/>
                <a:gd name="T107" fmla="*/ 55 h 56"/>
                <a:gd name="T108" fmla="*/ 31 w 38"/>
                <a:gd name="T109" fmla="*/ 41 h 56"/>
                <a:gd name="T110" fmla="*/ 25 w 38"/>
                <a:gd name="T1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56">
                  <a:moveTo>
                    <a:pt x="2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3"/>
                    <a:pt x="3" y="52"/>
                  </a:cubicBezTo>
                  <a:cubicBezTo>
                    <a:pt x="3" y="50"/>
                    <a:pt x="4" y="49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5" y="48"/>
                    <a:pt x="6" y="48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51"/>
                    <a:pt x="4" y="54"/>
                    <a:pt x="3" y="55"/>
                  </a:cubicBezTo>
                  <a:cubicBezTo>
                    <a:pt x="3" y="55"/>
                    <a:pt x="2" y="55"/>
                    <a:pt x="2" y="55"/>
                  </a:cubicBezTo>
                  <a:moveTo>
                    <a:pt x="4" y="55"/>
                  </a:moveTo>
                  <a:cubicBezTo>
                    <a:pt x="5" y="54"/>
                    <a:pt x="6" y="52"/>
                    <a:pt x="9" y="49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5"/>
                    <a:pt x="5" y="55"/>
                    <a:pt x="4" y="55"/>
                  </a:cubicBezTo>
                  <a:moveTo>
                    <a:pt x="8" y="55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14" y="48"/>
                    <a:pt x="14" y="48"/>
                    <a:pt x="15" y="48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9" y="54"/>
                    <a:pt x="8" y="55"/>
                  </a:cubicBezTo>
                  <a:moveTo>
                    <a:pt x="12" y="54"/>
                  </a:move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6" y="47"/>
                    <a:pt x="17" y="47"/>
                    <a:pt x="18" y="47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3" y="53"/>
                    <a:pt x="12" y="54"/>
                  </a:cubicBezTo>
                  <a:moveTo>
                    <a:pt x="15" y="53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6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7" y="52"/>
                    <a:pt x="16" y="52"/>
                    <a:pt x="15" y="53"/>
                  </a:cubicBezTo>
                  <a:moveTo>
                    <a:pt x="19" y="51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5"/>
                    <a:pt x="24" y="45"/>
                    <a:pt x="24" y="45"/>
                  </a:cubicBezTo>
                  <a:cubicBezTo>
                    <a:pt x="23" y="47"/>
                    <a:pt x="22" y="49"/>
                    <a:pt x="21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19" y="51"/>
                  </a:cubicBezTo>
                  <a:moveTo>
                    <a:pt x="25" y="49"/>
                  </a:moveTo>
                  <a:cubicBezTo>
                    <a:pt x="28" y="44"/>
                    <a:pt x="28" y="44"/>
                    <a:pt x="28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7" y="47"/>
                    <a:pt x="27" y="48"/>
                  </a:cubicBezTo>
                  <a:cubicBezTo>
                    <a:pt x="26" y="48"/>
                    <a:pt x="25" y="49"/>
                    <a:pt x="25" y="49"/>
                  </a:cubicBezTo>
                  <a:moveTo>
                    <a:pt x="22" y="50"/>
                  </a:moveTo>
                  <a:cubicBezTo>
                    <a:pt x="23" y="48"/>
                    <a:pt x="25" y="46"/>
                    <a:pt x="26" y="44"/>
                  </a:cubicBezTo>
                  <a:cubicBezTo>
                    <a:pt x="27" y="44"/>
                    <a:pt x="27" y="43"/>
                    <a:pt x="28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3" y="50"/>
                    <a:pt x="22" y="50"/>
                  </a:cubicBezTo>
                  <a:moveTo>
                    <a:pt x="3" y="48"/>
                  </a:moveTo>
                  <a:cubicBezTo>
                    <a:pt x="3" y="48"/>
                    <a:pt x="3" y="48"/>
                    <a:pt x="3" y="47"/>
                  </a:cubicBezTo>
                  <a:cubicBezTo>
                    <a:pt x="4" y="46"/>
                    <a:pt x="4" y="44"/>
                    <a:pt x="4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3"/>
                    <a:pt x="5" y="43"/>
                    <a:pt x="5" y="44"/>
                  </a:cubicBezTo>
                  <a:cubicBezTo>
                    <a:pt x="4" y="46"/>
                    <a:pt x="4" y="47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4" y="42"/>
                  </a:moveTo>
                  <a:cubicBezTo>
                    <a:pt x="5" y="41"/>
                    <a:pt x="5" y="41"/>
                    <a:pt x="5" y="40"/>
                  </a:cubicBezTo>
                  <a:cubicBezTo>
                    <a:pt x="5" y="40"/>
                    <a:pt x="5" y="40"/>
                    <a:pt x="6" y="39"/>
                  </a:cubicBezTo>
                  <a:cubicBezTo>
                    <a:pt x="6" y="40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2"/>
                    <a:pt x="4" y="42"/>
                    <a:pt x="4" y="42"/>
                  </a:cubicBezTo>
                  <a:moveTo>
                    <a:pt x="5" y="39"/>
                  </a:moveTo>
                  <a:cubicBezTo>
                    <a:pt x="5" y="38"/>
                    <a:pt x="5" y="38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9"/>
                    <a:pt x="5" y="39"/>
                    <a:pt x="5" y="39"/>
                  </a:cubicBezTo>
                  <a:moveTo>
                    <a:pt x="6" y="36"/>
                  </a:moveTo>
                  <a:cubicBezTo>
                    <a:pt x="6" y="35"/>
                    <a:pt x="6" y="34"/>
                    <a:pt x="7" y="33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moveTo>
                    <a:pt x="15" y="32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2"/>
                    <a:pt x="16" y="32"/>
                    <a:pt x="16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2"/>
                  </a:cubicBezTo>
                  <a:cubicBezTo>
                    <a:pt x="15" y="32"/>
                    <a:pt x="15" y="32"/>
                    <a:pt x="15" y="32"/>
                  </a:cubicBezTo>
                  <a:moveTo>
                    <a:pt x="16" y="31"/>
                  </a:moveTo>
                  <a:cubicBezTo>
                    <a:pt x="16" y="30"/>
                    <a:pt x="17" y="29"/>
                    <a:pt x="17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6" y="31"/>
                    <a:pt x="16" y="31"/>
                    <a:pt x="16" y="31"/>
                  </a:cubicBezTo>
                  <a:moveTo>
                    <a:pt x="18" y="27"/>
                  </a:moveTo>
                  <a:cubicBezTo>
                    <a:pt x="18" y="26"/>
                    <a:pt x="18" y="25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7"/>
                    <a:pt x="18" y="27"/>
                    <a:pt x="18" y="27"/>
                  </a:cubicBezTo>
                  <a:moveTo>
                    <a:pt x="19" y="23"/>
                  </a:moveTo>
                  <a:cubicBezTo>
                    <a:pt x="19" y="22"/>
                    <a:pt x="19" y="22"/>
                    <a:pt x="19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1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moveTo>
                    <a:pt x="19" y="20"/>
                  </a:moveTo>
                  <a:cubicBezTo>
                    <a:pt x="20" y="19"/>
                    <a:pt x="20" y="19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1" y="17"/>
                    <a:pt x="21" y="17"/>
                  </a:cubicBezTo>
                  <a:cubicBezTo>
                    <a:pt x="21" y="18"/>
                    <a:pt x="21" y="19"/>
                    <a:pt x="21" y="19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0" y="17"/>
                  </a:moveTo>
                  <a:cubicBezTo>
                    <a:pt x="20" y="16"/>
                    <a:pt x="20" y="16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1" y="14"/>
                    <a:pt x="21" y="14"/>
                  </a:cubicBezTo>
                  <a:cubicBezTo>
                    <a:pt x="21" y="15"/>
                    <a:pt x="21" y="15"/>
                    <a:pt x="21" y="16"/>
                  </a:cubicBezTo>
                  <a:cubicBezTo>
                    <a:pt x="21" y="16"/>
                    <a:pt x="20" y="17"/>
                    <a:pt x="20" y="17"/>
                  </a:cubicBezTo>
                  <a:moveTo>
                    <a:pt x="20" y="14"/>
                  </a:moveTo>
                  <a:cubicBezTo>
                    <a:pt x="20" y="13"/>
                    <a:pt x="20" y="13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moveTo>
                    <a:pt x="20" y="11"/>
                  </a:moveTo>
                  <a:cubicBezTo>
                    <a:pt x="19" y="11"/>
                    <a:pt x="19" y="10"/>
                    <a:pt x="19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moveTo>
                    <a:pt x="19" y="9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moveTo>
                    <a:pt x="19" y="7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7"/>
                    <a:pt x="19" y="7"/>
                  </a:cubicBezTo>
                  <a:moveTo>
                    <a:pt x="18" y="5"/>
                  </a:moveTo>
                  <a:cubicBezTo>
                    <a:pt x="18" y="5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2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5"/>
                    <a:pt x="18" y="5"/>
                    <a:pt x="18" y="5"/>
                  </a:cubicBezTo>
                  <a:moveTo>
                    <a:pt x="20" y="2"/>
                  </a:moveTo>
                  <a:cubicBezTo>
                    <a:pt x="21" y="2"/>
                    <a:pt x="23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5"/>
                    <a:pt x="37" y="22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4" y="45"/>
                    <a:pt x="17" y="47"/>
                    <a:pt x="7" y="47"/>
                  </a:cubicBezTo>
                  <a:cubicBezTo>
                    <a:pt x="6" y="47"/>
                    <a:pt x="6" y="47"/>
                    <a:pt x="5" y="47"/>
                  </a:cubicBezTo>
                  <a:cubicBezTo>
                    <a:pt x="5" y="46"/>
                    <a:pt x="5" y="45"/>
                    <a:pt x="6" y="44"/>
                  </a:cubicBezTo>
                  <a:cubicBezTo>
                    <a:pt x="7" y="40"/>
                    <a:pt x="8" y="35"/>
                    <a:pt x="8" y="32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5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3" y="24"/>
                    <a:pt x="24" y="13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5"/>
                    <a:pt x="17" y="6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13"/>
                    <a:pt x="20" y="22"/>
                    <a:pt x="13" y="33"/>
                  </a:cubicBezTo>
                  <a:cubicBezTo>
                    <a:pt x="13" y="33"/>
                    <a:pt x="12" y="32"/>
                    <a:pt x="11" y="32"/>
                  </a:cubicBezTo>
                  <a:cubicBezTo>
                    <a:pt x="10" y="31"/>
                    <a:pt x="8" y="31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3"/>
                    <a:pt x="5" y="35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1"/>
                    <a:pt x="3" y="44"/>
                    <a:pt x="2" y="47"/>
                  </a:cubicBezTo>
                  <a:cubicBezTo>
                    <a:pt x="2" y="50"/>
                    <a:pt x="1" y="52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3"/>
                    <a:pt x="1" y="54"/>
                    <a:pt x="1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3" y="56"/>
                    <a:pt x="5" y="56"/>
                    <a:pt x="6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7" y="54"/>
                    <a:pt x="23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9" y="46"/>
                    <a:pt x="30" y="43"/>
                    <a:pt x="31" y="41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38" y="21"/>
                    <a:pt x="28" y="3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7" name="Freeform 53"/>
            <p:cNvSpPr>
              <a:spLocks noEditPoints="1"/>
            </p:cNvSpPr>
            <p:nvPr/>
          </p:nvSpPr>
          <p:spPr bwMode="auto">
            <a:xfrm>
              <a:off x="4039" y="2391"/>
              <a:ext cx="107" cy="128"/>
            </a:xfrm>
            <a:custGeom>
              <a:avLst/>
              <a:gdLst>
                <a:gd name="T0" fmla="*/ 43 w 45"/>
                <a:gd name="T1" fmla="*/ 25 h 54"/>
                <a:gd name="T2" fmla="*/ 39 w 45"/>
                <a:gd name="T3" fmla="*/ 23 h 54"/>
                <a:gd name="T4" fmla="*/ 35 w 45"/>
                <a:gd name="T5" fmla="*/ 22 h 54"/>
                <a:gd name="T6" fmla="*/ 34 w 45"/>
                <a:gd name="T7" fmla="*/ 21 h 54"/>
                <a:gd name="T8" fmla="*/ 35 w 45"/>
                <a:gd name="T9" fmla="*/ 20 h 54"/>
                <a:gd name="T10" fmla="*/ 30 w 45"/>
                <a:gd name="T11" fmla="*/ 19 h 54"/>
                <a:gd name="T12" fmla="*/ 31 w 45"/>
                <a:gd name="T13" fmla="*/ 19 h 54"/>
                <a:gd name="T14" fmla="*/ 33 w 45"/>
                <a:gd name="T15" fmla="*/ 20 h 54"/>
                <a:gd name="T16" fmla="*/ 33 w 45"/>
                <a:gd name="T17" fmla="*/ 18 h 54"/>
                <a:gd name="T18" fmla="*/ 28 w 45"/>
                <a:gd name="T19" fmla="*/ 19 h 54"/>
                <a:gd name="T20" fmla="*/ 29 w 45"/>
                <a:gd name="T21" fmla="*/ 18 h 54"/>
                <a:gd name="T22" fmla="*/ 35 w 45"/>
                <a:gd name="T23" fmla="*/ 18 h 54"/>
                <a:gd name="T24" fmla="*/ 36 w 45"/>
                <a:gd name="T25" fmla="*/ 19 h 54"/>
                <a:gd name="T26" fmla="*/ 40 w 45"/>
                <a:gd name="T27" fmla="*/ 17 h 54"/>
                <a:gd name="T28" fmla="*/ 34 w 45"/>
                <a:gd name="T29" fmla="*/ 17 h 54"/>
                <a:gd name="T30" fmla="*/ 34 w 45"/>
                <a:gd name="T31" fmla="*/ 18 h 54"/>
                <a:gd name="T32" fmla="*/ 2 w 45"/>
                <a:gd name="T33" fmla="*/ 41 h 54"/>
                <a:gd name="T34" fmla="*/ 14 w 45"/>
                <a:gd name="T35" fmla="*/ 20 h 54"/>
                <a:gd name="T36" fmla="*/ 32 w 45"/>
                <a:gd name="T37" fmla="*/ 25 h 54"/>
                <a:gd name="T38" fmla="*/ 31 w 45"/>
                <a:gd name="T39" fmla="*/ 49 h 54"/>
                <a:gd name="T40" fmla="*/ 29 w 45"/>
                <a:gd name="T41" fmla="*/ 51 h 54"/>
                <a:gd name="T42" fmla="*/ 16 w 45"/>
                <a:gd name="T43" fmla="*/ 48 h 54"/>
                <a:gd name="T44" fmla="*/ 3 w 45"/>
                <a:gd name="T45" fmla="*/ 43 h 54"/>
                <a:gd name="T46" fmla="*/ 25 w 45"/>
                <a:gd name="T47" fmla="*/ 17 h 54"/>
                <a:gd name="T48" fmla="*/ 23 w 45"/>
                <a:gd name="T49" fmla="*/ 17 h 54"/>
                <a:gd name="T50" fmla="*/ 21 w 45"/>
                <a:gd name="T51" fmla="*/ 16 h 54"/>
                <a:gd name="T52" fmla="*/ 32 w 45"/>
                <a:gd name="T53" fmla="*/ 17 h 54"/>
                <a:gd name="T54" fmla="*/ 33 w 45"/>
                <a:gd name="T55" fmla="*/ 16 h 54"/>
                <a:gd name="T56" fmla="*/ 19 w 45"/>
                <a:gd name="T57" fmla="*/ 15 h 54"/>
                <a:gd name="T58" fmla="*/ 20 w 45"/>
                <a:gd name="T59" fmla="*/ 15 h 54"/>
                <a:gd name="T60" fmla="*/ 29 w 45"/>
                <a:gd name="T61" fmla="*/ 14 h 54"/>
                <a:gd name="T62" fmla="*/ 24 w 45"/>
                <a:gd name="T63" fmla="*/ 15 h 54"/>
                <a:gd name="T64" fmla="*/ 23 w 45"/>
                <a:gd name="T65" fmla="*/ 15 h 54"/>
                <a:gd name="T66" fmla="*/ 23 w 45"/>
                <a:gd name="T67" fmla="*/ 15 h 54"/>
                <a:gd name="T68" fmla="*/ 20 w 45"/>
                <a:gd name="T69" fmla="*/ 12 h 54"/>
                <a:gd name="T70" fmla="*/ 21 w 45"/>
                <a:gd name="T71" fmla="*/ 12 h 54"/>
                <a:gd name="T72" fmla="*/ 25 w 45"/>
                <a:gd name="T73" fmla="*/ 10 h 54"/>
                <a:gd name="T74" fmla="*/ 25 w 45"/>
                <a:gd name="T75" fmla="*/ 2 h 54"/>
                <a:gd name="T76" fmla="*/ 32 w 45"/>
                <a:gd name="T77" fmla="*/ 4 h 54"/>
                <a:gd name="T78" fmla="*/ 29 w 45"/>
                <a:gd name="T79" fmla="*/ 11 h 54"/>
                <a:gd name="T80" fmla="*/ 32 w 45"/>
                <a:gd name="T81" fmla="*/ 8 h 54"/>
                <a:gd name="T82" fmla="*/ 35 w 45"/>
                <a:gd name="T83" fmla="*/ 7 h 54"/>
                <a:gd name="T84" fmla="*/ 21 w 45"/>
                <a:gd name="T85" fmla="*/ 11 h 54"/>
                <a:gd name="T86" fmla="*/ 22 w 45"/>
                <a:gd name="T87" fmla="*/ 3 h 54"/>
                <a:gd name="T88" fmla="*/ 25 w 45"/>
                <a:gd name="T89" fmla="*/ 0 h 54"/>
                <a:gd name="T90" fmla="*/ 23 w 45"/>
                <a:gd name="T91" fmla="*/ 2 h 54"/>
                <a:gd name="T92" fmla="*/ 17 w 45"/>
                <a:gd name="T93" fmla="*/ 3 h 54"/>
                <a:gd name="T94" fmla="*/ 18 w 45"/>
                <a:gd name="T95" fmla="*/ 12 h 54"/>
                <a:gd name="T96" fmla="*/ 13 w 45"/>
                <a:gd name="T97" fmla="*/ 18 h 54"/>
                <a:gd name="T98" fmla="*/ 1 w 45"/>
                <a:gd name="T99" fmla="*/ 41 h 54"/>
                <a:gd name="T100" fmla="*/ 3 w 45"/>
                <a:gd name="T101" fmla="*/ 45 h 54"/>
                <a:gd name="T102" fmla="*/ 15 w 45"/>
                <a:gd name="T103" fmla="*/ 49 h 54"/>
                <a:gd name="T104" fmla="*/ 28 w 45"/>
                <a:gd name="T105" fmla="*/ 52 h 54"/>
                <a:gd name="T106" fmla="*/ 33 w 45"/>
                <a:gd name="T107" fmla="*/ 50 h 54"/>
                <a:gd name="T108" fmla="*/ 34 w 45"/>
                <a:gd name="T109" fmla="*/ 24 h 54"/>
                <a:gd name="T110" fmla="*/ 44 w 45"/>
                <a:gd name="T111" fmla="*/ 27 h 54"/>
                <a:gd name="T112" fmla="*/ 37 w 45"/>
                <a:gd name="T113" fmla="*/ 20 h 54"/>
                <a:gd name="T114" fmla="*/ 41 w 45"/>
                <a:gd name="T115" fmla="*/ 19 h 54"/>
                <a:gd name="T116" fmla="*/ 41 w 45"/>
                <a:gd name="T117" fmla="*/ 16 h 54"/>
                <a:gd name="T118" fmla="*/ 40 w 45"/>
                <a:gd name="T119" fmla="*/ 10 h 54"/>
                <a:gd name="T120" fmla="*/ 37 w 45"/>
                <a:gd name="T121" fmla="*/ 5 h 54"/>
                <a:gd name="T122" fmla="*/ 33 w 45"/>
                <a:gd name="T123" fmla="*/ 5 h 54"/>
                <a:gd name="T124" fmla="*/ 26 w 45"/>
                <a:gd name="T1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" h="54">
                  <a:moveTo>
                    <a:pt x="43" y="26"/>
                  </a:moveTo>
                  <a:cubicBezTo>
                    <a:pt x="42" y="26"/>
                    <a:pt x="41" y="26"/>
                    <a:pt x="40" y="25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3" y="24"/>
                    <a:pt x="43" y="25"/>
                  </a:cubicBezTo>
                  <a:cubicBezTo>
                    <a:pt x="43" y="25"/>
                    <a:pt x="43" y="25"/>
                    <a:pt x="43" y="26"/>
                  </a:cubicBezTo>
                  <a:moveTo>
                    <a:pt x="39" y="24"/>
                  </a:moveTo>
                  <a:cubicBezTo>
                    <a:pt x="39" y="24"/>
                    <a:pt x="38" y="24"/>
                    <a:pt x="38" y="24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40" y="23"/>
                    <a:pt x="40" y="23"/>
                    <a:pt x="41" y="23"/>
                  </a:cubicBezTo>
                  <a:cubicBezTo>
                    <a:pt x="39" y="24"/>
                    <a:pt x="39" y="24"/>
                    <a:pt x="39" y="24"/>
                  </a:cubicBezTo>
                  <a:moveTo>
                    <a:pt x="36" y="23"/>
                  </a:moveTo>
                  <a:cubicBezTo>
                    <a:pt x="36" y="23"/>
                    <a:pt x="36" y="22"/>
                    <a:pt x="35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2"/>
                    <a:pt x="38" y="22"/>
                  </a:cubicBezTo>
                  <a:cubicBezTo>
                    <a:pt x="36" y="23"/>
                    <a:pt x="36" y="23"/>
                    <a:pt x="36" y="23"/>
                  </a:cubicBezTo>
                  <a:moveTo>
                    <a:pt x="34" y="21"/>
                  </a:moveTo>
                  <a:cubicBezTo>
                    <a:pt x="33" y="21"/>
                    <a:pt x="33" y="21"/>
                    <a:pt x="33" y="21"/>
                  </a:cubicBezTo>
                  <a:cubicBezTo>
                    <a:pt x="34" y="20"/>
                    <a:pt x="34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4" y="21"/>
                    <a:pt x="34" y="21"/>
                    <a:pt x="34" y="21"/>
                  </a:cubicBezTo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moveTo>
                    <a:pt x="33" y="20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20"/>
                  </a:cubicBezTo>
                  <a:moveTo>
                    <a:pt x="28" y="19"/>
                  </a:moveTo>
                  <a:cubicBezTo>
                    <a:pt x="28" y="19"/>
                    <a:pt x="28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moveTo>
                    <a:pt x="35" y="19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6" y="17"/>
                  </a:cubicBezTo>
                  <a:cubicBezTo>
                    <a:pt x="36" y="17"/>
                    <a:pt x="36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6" y="19"/>
                    <a:pt x="36" y="19"/>
                    <a:pt x="35" y="19"/>
                  </a:cubicBezTo>
                  <a:moveTo>
                    <a:pt x="38" y="18"/>
                  </a:move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40" y="17"/>
                    <a:pt x="40" y="17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9" y="18"/>
                    <a:pt x="39" y="18"/>
                    <a:pt x="38" y="18"/>
                  </a:cubicBezTo>
                  <a:moveTo>
                    <a:pt x="34" y="18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moveTo>
                    <a:pt x="2" y="43"/>
                  </a:moveTo>
                  <a:cubicBezTo>
                    <a:pt x="2" y="43"/>
                    <a:pt x="1" y="43"/>
                    <a:pt x="1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39"/>
                    <a:pt x="2" y="39"/>
                  </a:cubicBezTo>
                  <a:cubicBezTo>
                    <a:pt x="2" y="36"/>
                    <a:pt x="2" y="34"/>
                    <a:pt x="3" y="31"/>
                  </a:cubicBezTo>
                  <a:cubicBezTo>
                    <a:pt x="5" y="27"/>
                    <a:pt x="7" y="23"/>
                    <a:pt x="10" y="21"/>
                  </a:cubicBezTo>
                  <a:cubicBezTo>
                    <a:pt x="11" y="21"/>
                    <a:pt x="12" y="20"/>
                    <a:pt x="14" y="20"/>
                  </a:cubicBezTo>
                  <a:cubicBezTo>
                    <a:pt x="15" y="19"/>
                    <a:pt x="17" y="19"/>
                    <a:pt x="19" y="17"/>
                  </a:cubicBezTo>
                  <a:cubicBezTo>
                    <a:pt x="19" y="17"/>
                    <a:pt x="20" y="17"/>
                    <a:pt x="20" y="18"/>
                  </a:cubicBezTo>
                  <a:cubicBezTo>
                    <a:pt x="24" y="19"/>
                    <a:pt x="27" y="20"/>
                    <a:pt x="30" y="20"/>
                  </a:cubicBezTo>
                  <a:cubicBezTo>
                    <a:pt x="30" y="21"/>
                    <a:pt x="31" y="23"/>
                    <a:pt x="32" y="25"/>
                  </a:cubicBezTo>
                  <a:cubicBezTo>
                    <a:pt x="34" y="28"/>
                    <a:pt x="36" y="31"/>
                    <a:pt x="37" y="34"/>
                  </a:cubicBezTo>
                  <a:cubicBezTo>
                    <a:pt x="38" y="37"/>
                    <a:pt x="37" y="42"/>
                    <a:pt x="35" y="45"/>
                  </a:cubicBezTo>
                  <a:cubicBezTo>
                    <a:pt x="34" y="45"/>
                    <a:pt x="34" y="46"/>
                    <a:pt x="33" y="46"/>
                  </a:cubicBezTo>
                  <a:cubicBezTo>
                    <a:pt x="33" y="47"/>
                    <a:pt x="32" y="48"/>
                    <a:pt x="31" y="49"/>
                  </a:cubicBezTo>
                  <a:cubicBezTo>
                    <a:pt x="31" y="50"/>
                    <a:pt x="31" y="50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2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7" y="51"/>
                    <a:pt x="26" y="50"/>
                    <a:pt x="25" y="50"/>
                  </a:cubicBezTo>
                  <a:cubicBezTo>
                    <a:pt x="24" y="50"/>
                    <a:pt x="23" y="50"/>
                    <a:pt x="22" y="50"/>
                  </a:cubicBezTo>
                  <a:cubicBezTo>
                    <a:pt x="20" y="49"/>
                    <a:pt x="18" y="48"/>
                    <a:pt x="16" y="48"/>
                  </a:cubicBezTo>
                  <a:cubicBezTo>
                    <a:pt x="14" y="47"/>
                    <a:pt x="11" y="46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4"/>
                    <a:pt x="6" y="43"/>
                    <a:pt x="4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3"/>
                    <a:pt x="2" y="43"/>
                    <a:pt x="2" y="43"/>
                  </a:cubicBezTo>
                  <a:moveTo>
                    <a:pt x="26" y="18"/>
                  </a:moveTo>
                  <a:cubicBezTo>
                    <a:pt x="25" y="18"/>
                    <a:pt x="25" y="18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7"/>
                    <a:pt x="27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moveTo>
                    <a:pt x="23" y="17"/>
                  </a:moveTo>
                  <a:cubicBezTo>
                    <a:pt x="22" y="17"/>
                    <a:pt x="22" y="17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moveTo>
                    <a:pt x="32" y="17"/>
                  </a:moveTo>
                  <a:cubicBezTo>
                    <a:pt x="32" y="17"/>
                    <a:pt x="31" y="17"/>
                    <a:pt x="31" y="1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7"/>
                    <a:pt x="32" y="17"/>
                    <a:pt x="32" y="17"/>
                  </a:cubicBezTo>
                  <a:moveTo>
                    <a:pt x="19" y="16"/>
                  </a:moveTo>
                  <a:cubicBezTo>
                    <a:pt x="19" y="16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6"/>
                    <a:pt x="19" y="16"/>
                    <a:pt x="19" y="16"/>
                  </a:cubicBezTo>
                  <a:moveTo>
                    <a:pt x="29" y="16"/>
                  </a:moveTo>
                  <a:cubicBezTo>
                    <a:pt x="29" y="16"/>
                    <a:pt x="28" y="16"/>
                    <a:pt x="28" y="16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29" y="16"/>
                    <a:pt x="29" y="16"/>
                    <a:pt x="29" y="16"/>
                  </a:cubicBezTo>
                  <a:moveTo>
                    <a:pt x="26" y="16"/>
                  </a:moveTo>
                  <a:cubicBezTo>
                    <a:pt x="26" y="16"/>
                    <a:pt x="25" y="15"/>
                    <a:pt x="24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23" y="15"/>
                  </a:moveTo>
                  <a:cubicBezTo>
                    <a:pt x="22" y="15"/>
                    <a:pt x="22" y="15"/>
                    <a:pt x="21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3"/>
                    <a:pt x="24" y="13"/>
                    <a:pt x="25" y="13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moveTo>
                    <a:pt x="20" y="14"/>
                  </a:moveTo>
                  <a:cubicBezTo>
                    <a:pt x="19" y="14"/>
                    <a:pt x="19" y="13"/>
                    <a:pt x="19" y="13"/>
                  </a:cubicBezTo>
                  <a:cubicBezTo>
                    <a:pt x="19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moveTo>
                    <a:pt x="24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6" y="9"/>
                    <a:pt x="25" y="9"/>
                    <a:pt x="25" y="8"/>
                  </a:cubicBezTo>
                  <a:cubicBezTo>
                    <a:pt x="25" y="7"/>
                    <a:pt x="25" y="6"/>
                    <a:pt x="25" y="5"/>
                  </a:cubicBezTo>
                  <a:cubicBezTo>
                    <a:pt x="25" y="4"/>
                    <a:pt x="25" y="3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2"/>
                    <a:pt x="28" y="3"/>
                    <a:pt x="29" y="3"/>
                  </a:cubicBezTo>
                  <a:cubicBezTo>
                    <a:pt x="30" y="3"/>
                    <a:pt x="31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1" y="5"/>
                    <a:pt x="31" y="5"/>
                    <a:pt x="30" y="6"/>
                  </a:cubicBezTo>
                  <a:cubicBezTo>
                    <a:pt x="29" y="7"/>
                    <a:pt x="28" y="9"/>
                    <a:pt x="29" y="10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3" y="7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8" y="8"/>
                    <a:pt x="38" y="9"/>
                  </a:cubicBezTo>
                  <a:cubicBezTo>
                    <a:pt x="36" y="10"/>
                    <a:pt x="33" y="12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4" y="12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8"/>
                    <a:pt x="21" y="5"/>
                    <a:pt x="19" y="3"/>
                  </a:cubicBezTo>
                  <a:cubicBezTo>
                    <a:pt x="20" y="3"/>
                    <a:pt x="20" y="3"/>
                    <a:pt x="21" y="3"/>
                  </a:cubicBezTo>
                  <a:cubicBezTo>
                    <a:pt x="21" y="3"/>
                    <a:pt x="22" y="3"/>
                    <a:pt x="22" y="3"/>
                  </a:cubicBezTo>
                  <a:cubicBezTo>
                    <a:pt x="22" y="3"/>
                    <a:pt x="22" y="4"/>
                    <a:pt x="22" y="5"/>
                  </a:cubicBezTo>
                  <a:cubicBezTo>
                    <a:pt x="23" y="6"/>
                    <a:pt x="23" y="7"/>
                    <a:pt x="23" y="8"/>
                  </a:cubicBezTo>
                  <a:cubicBezTo>
                    <a:pt x="23" y="9"/>
                    <a:pt x="24" y="10"/>
                    <a:pt x="24" y="10"/>
                  </a:cubicBezTo>
                  <a:moveTo>
                    <a:pt x="25" y="0"/>
                  </a:moveTo>
                  <a:cubicBezTo>
                    <a:pt x="25" y="0"/>
                    <a:pt x="24" y="0"/>
                    <a:pt x="24" y="1"/>
                  </a:cubicBezTo>
                  <a:cubicBezTo>
                    <a:pt x="24" y="1"/>
                    <a:pt x="23" y="1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20" y="1"/>
                    <a:pt x="19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20" y="6"/>
                    <a:pt x="20" y="8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6"/>
                    <a:pt x="18" y="16"/>
                  </a:cubicBezTo>
                  <a:cubicBezTo>
                    <a:pt x="16" y="17"/>
                    <a:pt x="15" y="18"/>
                    <a:pt x="13" y="18"/>
                  </a:cubicBezTo>
                  <a:cubicBezTo>
                    <a:pt x="12" y="19"/>
                    <a:pt x="11" y="19"/>
                    <a:pt x="9" y="20"/>
                  </a:cubicBezTo>
                  <a:cubicBezTo>
                    <a:pt x="6" y="22"/>
                    <a:pt x="3" y="26"/>
                    <a:pt x="2" y="30"/>
                  </a:cubicBezTo>
                  <a:cubicBezTo>
                    <a:pt x="1" y="33"/>
                    <a:pt x="1" y="36"/>
                    <a:pt x="1" y="39"/>
                  </a:cubicBezTo>
                  <a:cubicBezTo>
                    <a:pt x="1" y="39"/>
                    <a:pt x="1" y="40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3" y="45"/>
                    <a:pt x="3" y="45"/>
                    <a:pt x="4" y="45"/>
                  </a:cubicBezTo>
                  <a:cubicBezTo>
                    <a:pt x="5" y="45"/>
                    <a:pt x="7" y="45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1" y="47"/>
                    <a:pt x="13" y="48"/>
                    <a:pt x="15" y="49"/>
                  </a:cubicBezTo>
                  <a:cubicBezTo>
                    <a:pt x="17" y="50"/>
                    <a:pt x="20" y="50"/>
                    <a:pt x="22" y="51"/>
                  </a:cubicBezTo>
                  <a:cubicBezTo>
                    <a:pt x="23" y="51"/>
                    <a:pt x="24" y="52"/>
                    <a:pt x="25" y="52"/>
                  </a:cubicBezTo>
                  <a:cubicBezTo>
                    <a:pt x="25" y="52"/>
                    <a:pt x="26" y="52"/>
                    <a:pt x="27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3"/>
                    <a:pt x="29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4"/>
                    <a:pt x="32" y="52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9"/>
                    <a:pt x="34" y="48"/>
                    <a:pt x="34" y="47"/>
                  </a:cubicBezTo>
                  <a:cubicBezTo>
                    <a:pt x="35" y="47"/>
                    <a:pt x="35" y="46"/>
                    <a:pt x="36" y="46"/>
                  </a:cubicBezTo>
                  <a:cubicBezTo>
                    <a:pt x="38" y="42"/>
                    <a:pt x="39" y="38"/>
                    <a:pt x="38" y="33"/>
                  </a:cubicBezTo>
                  <a:cubicBezTo>
                    <a:pt x="37" y="30"/>
                    <a:pt x="35" y="27"/>
                    <a:pt x="34" y="24"/>
                  </a:cubicBezTo>
                  <a:cubicBezTo>
                    <a:pt x="33" y="23"/>
                    <a:pt x="32" y="21"/>
                    <a:pt x="31" y="20"/>
                  </a:cubicBezTo>
                  <a:cubicBezTo>
                    <a:pt x="34" y="23"/>
                    <a:pt x="39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6"/>
                    <a:pt x="44" y="25"/>
                    <a:pt x="45" y="25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2" y="23"/>
                    <a:pt x="39" y="21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0"/>
                    <a:pt x="39" y="19"/>
                    <a:pt x="41" y="19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1" y="17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9" y="16"/>
                    <a:pt x="38" y="16"/>
                    <a:pt x="36" y="16"/>
                  </a:cubicBezTo>
                  <a:cubicBezTo>
                    <a:pt x="36" y="16"/>
                    <a:pt x="35" y="16"/>
                    <a:pt x="34" y="16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4" y="13"/>
                    <a:pt x="37" y="11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8"/>
                    <a:pt x="38" y="7"/>
                    <a:pt x="37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4" y="5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1" y="2"/>
                    <a:pt x="30" y="2"/>
                    <a:pt x="29" y="2"/>
                  </a:cubicBezTo>
                  <a:cubicBezTo>
                    <a:pt x="28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8" name="Freeform 54"/>
            <p:cNvSpPr>
              <a:spLocks noEditPoints="1"/>
            </p:cNvSpPr>
            <p:nvPr/>
          </p:nvSpPr>
          <p:spPr bwMode="auto">
            <a:xfrm>
              <a:off x="4084" y="2477"/>
              <a:ext cx="9" cy="14"/>
            </a:xfrm>
            <a:custGeom>
              <a:avLst/>
              <a:gdLst>
                <a:gd name="T0" fmla="*/ 1 w 4"/>
                <a:gd name="T1" fmla="*/ 5 h 6"/>
                <a:gd name="T2" fmla="*/ 1 w 4"/>
                <a:gd name="T3" fmla="*/ 5 h 6"/>
                <a:gd name="T4" fmla="*/ 2 w 4"/>
                <a:gd name="T5" fmla="*/ 2 h 6"/>
                <a:gd name="T6" fmla="*/ 2 w 4"/>
                <a:gd name="T7" fmla="*/ 3 h 6"/>
                <a:gd name="T8" fmla="*/ 2 w 4"/>
                <a:gd name="T9" fmla="*/ 4 h 6"/>
                <a:gd name="T10" fmla="*/ 1 w 4"/>
                <a:gd name="T11" fmla="*/ 5 h 6"/>
                <a:gd name="T12" fmla="*/ 1 w 4"/>
                <a:gd name="T13" fmla="*/ 0 h 6"/>
                <a:gd name="T14" fmla="*/ 1 w 4"/>
                <a:gd name="T15" fmla="*/ 0 h 6"/>
                <a:gd name="T16" fmla="*/ 0 w 4"/>
                <a:gd name="T17" fmla="*/ 5 h 6"/>
                <a:gd name="T18" fmla="*/ 0 w 4"/>
                <a:gd name="T19" fmla="*/ 6 h 6"/>
                <a:gd name="T20" fmla="*/ 0 w 4"/>
                <a:gd name="T21" fmla="*/ 6 h 6"/>
                <a:gd name="T22" fmla="*/ 1 w 4"/>
                <a:gd name="T23" fmla="*/ 6 h 6"/>
                <a:gd name="T24" fmla="*/ 1 w 4"/>
                <a:gd name="T25" fmla="*/ 6 h 6"/>
                <a:gd name="T26" fmla="*/ 3 w 4"/>
                <a:gd name="T27" fmla="*/ 5 h 6"/>
                <a:gd name="T28" fmla="*/ 3 w 4"/>
                <a:gd name="T29" fmla="*/ 2 h 6"/>
                <a:gd name="T30" fmla="*/ 2 w 4"/>
                <a:gd name="T31" fmla="*/ 0 h 6"/>
                <a:gd name="T32" fmla="*/ 1 w 4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6"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5"/>
                    <a:pt x="1" y="5"/>
                    <a:pt x="1" y="5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4"/>
                    <a:pt x="4" y="3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9" name="Freeform 55"/>
            <p:cNvSpPr>
              <a:spLocks noEditPoints="1"/>
            </p:cNvSpPr>
            <p:nvPr/>
          </p:nvSpPr>
          <p:spPr bwMode="auto">
            <a:xfrm>
              <a:off x="4062" y="2448"/>
              <a:ext cx="46" cy="50"/>
            </a:xfrm>
            <a:custGeom>
              <a:avLst/>
              <a:gdLst>
                <a:gd name="T0" fmla="*/ 12 w 19"/>
                <a:gd name="T1" fmla="*/ 3 h 21"/>
                <a:gd name="T2" fmla="*/ 14 w 19"/>
                <a:gd name="T3" fmla="*/ 1 h 21"/>
                <a:gd name="T4" fmla="*/ 13 w 19"/>
                <a:gd name="T5" fmla="*/ 3 h 21"/>
                <a:gd name="T6" fmla="*/ 13 w 19"/>
                <a:gd name="T7" fmla="*/ 3 h 21"/>
                <a:gd name="T8" fmla="*/ 17 w 19"/>
                <a:gd name="T9" fmla="*/ 7 h 21"/>
                <a:gd name="T10" fmla="*/ 13 w 19"/>
                <a:gd name="T11" fmla="*/ 5 h 21"/>
                <a:gd name="T12" fmla="*/ 12 w 19"/>
                <a:gd name="T13" fmla="*/ 5 h 21"/>
                <a:gd name="T14" fmla="*/ 11 w 19"/>
                <a:gd name="T15" fmla="*/ 11 h 21"/>
                <a:gd name="T16" fmla="*/ 14 w 19"/>
                <a:gd name="T17" fmla="*/ 14 h 21"/>
                <a:gd name="T18" fmla="*/ 13 w 19"/>
                <a:gd name="T19" fmla="*/ 18 h 21"/>
                <a:gd name="T20" fmla="*/ 9 w 19"/>
                <a:gd name="T21" fmla="*/ 19 h 21"/>
                <a:gd name="T22" fmla="*/ 8 w 19"/>
                <a:gd name="T23" fmla="*/ 19 h 21"/>
                <a:gd name="T24" fmla="*/ 7 w 19"/>
                <a:gd name="T25" fmla="*/ 20 h 21"/>
                <a:gd name="T26" fmla="*/ 7 w 19"/>
                <a:gd name="T27" fmla="*/ 19 h 21"/>
                <a:gd name="T28" fmla="*/ 6 w 19"/>
                <a:gd name="T29" fmla="*/ 18 h 21"/>
                <a:gd name="T30" fmla="*/ 3 w 19"/>
                <a:gd name="T31" fmla="*/ 14 h 21"/>
                <a:gd name="T32" fmla="*/ 7 w 19"/>
                <a:gd name="T33" fmla="*/ 17 h 21"/>
                <a:gd name="T34" fmla="*/ 9 w 19"/>
                <a:gd name="T35" fmla="*/ 11 h 21"/>
                <a:gd name="T36" fmla="*/ 6 w 19"/>
                <a:gd name="T37" fmla="*/ 6 h 21"/>
                <a:gd name="T38" fmla="*/ 10 w 19"/>
                <a:gd name="T39" fmla="*/ 3 h 21"/>
                <a:gd name="T40" fmla="*/ 12 w 19"/>
                <a:gd name="T41" fmla="*/ 0 h 21"/>
                <a:gd name="T42" fmla="*/ 11 w 19"/>
                <a:gd name="T43" fmla="*/ 2 h 21"/>
                <a:gd name="T44" fmla="*/ 8 w 19"/>
                <a:gd name="T45" fmla="*/ 2 h 21"/>
                <a:gd name="T46" fmla="*/ 8 w 19"/>
                <a:gd name="T47" fmla="*/ 11 h 21"/>
                <a:gd name="T48" fmla="*/ 4 w 19"/>
                <a:gd name="T49" fmla="*/ 13 h 21"/>
                <a:gd name="T50" fmla="*/ 3 w 19"/>
                <a:gd name="T51" fmla="*/ 13 h 21"/>
                <a:gd name="T52" fmla="*/ 0 w 19"/>
                <a:gd name="T53" fmla="*/ 15 h 21"/>
                <a:gd name="T54" fmla="*/ 6 w 19"/>
                <a:gd name="T55" fmla="*/ 19 h 21"/>
                <a:gd name="T56" fmla="*/ 6 w 19"/>
                <a:gd name="T57" fmla="*/ 20 h 21"/>
                <a:gd name="T58" fmla="*/ 8 w 19"/>
                <a:gd name="T59" fmla="*/ 21 h 21"/>
                <a:gd name="T60" fmla="*/ 9 w 19"/>
                <a:gd name="T61" fmla="*/ 21 h 21"/>
                <a:gd name="T62" fmla="*/ 9 w 19"/>
                <a:gd name="T63" fmla="*/ 20 h 21"/>
                <a:gd name="T64" fmla="*/ 13 w 19"/>
                <a:gd name="T65" fmla="*/ 19 h 21"/>
                <a:gd name="T66" fmla="*/ 15 w 19"/>
                <a:gd name="T67" fmla="*/ 13 h 21"/>
                <a:gd name="T68" fmla="*/ 13 w 19"/>
                <a:gd name="T69" fmla="*/ 6 h 21"/>
                <a:gd name="T70" fmla="*/ 15 w 19"/>
                <a:gd name="T71" fmla="*/ 9 h 21"/>
                <a:gd name="T72" fmla="*/ 16 w 19"/>
                <a:gd name="T73" fmla="*/ 9 h 21"/>
                <a:gd name="T74" fmla="*/ 18 w 19"/>
                <a:gd name="T75" fmla="*/ 6 h 21"/>
                <a:gd name="T76" fmla="*/ 15 w 19"/>
                <a:gd name="T77" fmla="*/ 2 h 21"/>
                <a:gd name="T78" fmla="*/ 15 w 19"/>
                <a:gd name="T79" fmla="*/ 0 h 21"/>
                <a:gd name="T80" fmla="*/ 12 w 19"/>
                <a:gd name="T8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" h="21">
                  <a:moveTo>
                    <a:pt x="11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6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7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7"/>
                    <a:pt x="11" y="8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2"/>
                    <a:pt x="13" y="13"/>
                    <a:pt x="14" y="14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4" y="17"/>
                    <a:pt x="14" y="18"/>
                    <a:pt x="13" y="18"/>
                  </a:cubicBezTo>
                  <a:cubicBezTo>
                    <a:pt x="12" y="19"/>
                    <a:pt x="11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7"/>
                    <a:pt x="4" y="16"/>
                    <a:pt x="2" y="15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4" y="15"/>
                    <a:pt x="6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5"/>
                    <a:pt x="9" y="13"/>
                    <a:pt x="9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9"/>
                    <a:pt x="6" y="7"/>
                    <a:pt x="6" y="6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3"/>
                    <a:pt x="5" y="4"/>
                    <a:pt x="5" y="6"/>
                  </a:cubicBezTo>
                  <a:cubicBezTo>
                    <a:pt x="5" y="8"/>
                    <a:pt x="6" y="9"/>
                    <a:pt x="8" y="11"/>
                  </a:cubicBezTo>
                  <a:cubicBezTo>
                    <a:pt x="8" y="13"/>
                    <a:pt x="7" y="14"/>
                    <a:pt x="7" y="15"/>
                  </a:cubicBezTo>
                  <a:cubicBezTo>
                    <a:pt x="6" y="15"/>
                    <a:pt x="5" y="14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7"/>
                    <a:pt x="5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5" y="19"/>
                    <a:pt x="16" y="17"/>
                    <a:pt x="16" y="16"/>
                  </a:cubicBezTo>
                  <a:cubicBezTo>
                    <a:pt x="16" y="15"/>
                    <a:pt x="15" y="14"/>
                    <a:pt x="15" y="13"/>
                  </a:cubicBezTo>
                  <a:cubicBezTo>
                    <a:pt x="14" y="12"/>
                    <a:pt x="13" y="11"/>
                    <a:pt x="12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4" y="7"/>
                    <a:pt x="14" y="8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8"/>
                    <a:pt x="17" y="8"/>
                    <a:pt x="18" y="8"/>
                  </a:cubicBezTo>
                  <a:cubicBezTo>
                    <a:pt x="18" y="7"/>
                    <a:pt x="19" y="7"/>
                    <a:pt x="18" y="6"/>
                  </a:cubicBezTo>
                  <a:cubicBezTo>
                    <a:pt x="18" y="5"/>
                    <a:pt x="16" y="3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Freeform 56"/>
            <p:cNvSpPr>
              <a:spLocks noEditPoints="1"/>
            </p:cNvSpPr>
            <p:nvPr/>
          </p:nvSpPr>
          <p:spPr bwMode="auto">
            <a:xfrm>
              <a:off x="4079" y="2458"/>
              <a:ext cx="10" cy="11"/>
            </a:xfrm>
            <a:custGeom>
              <a:avLst/>
              <a:gdLst>
                <a:gd name="T0" fmla="*/ 2 w 4"/>
                <a:gd name="T1" fmla="*/ 3 h 5"/>
                <a:gd name="T2" fmla="*/ 2 w 4"/>
                <a:gd name="T3" fmla="*/ 2 h 5"/>
                <a:gd name="T4" fmla="*/ 3 w 4"/>
                <a:gd name="T5" fmla="*/ 1 h 5"/>
                <a:gd name="T6" fmla="*/ 2 w 4"/>
                <a:gd name="T7" fmla="*/ 3 h 5"/>
                <a:gd name="T8" fmla="*/ 4 w 4"/>
                <a:gd name="T9" fmla="*/ 0 h 5"/>
                <a:gd name="T10" fmla="*/ 1 w 4"/>
                <a:gd name="T11" fmla="*/ 1 h 5"/>
                <a:gd name="T12" fmla="*/ 2 w 4"/>
                <a:gd name="T13" fmla="*/ 4 h 5"/>
                <a:gd name="T14" fmla="*/ 2 w 4"/>
                <a:gd name="T15" fmla="*/ 5 h 5"/>
                <a:gd name="T16" fmla="*/ 2 w 4"/>
                <a:gd name="T17" fmla="*/ 5 h 5"/>
                <a:gd name="T18" fmla="*/ 2 w 4"/>
                <a:gd name="T19" fmla="*/ 5 h 5"/>
                <a:gd name="T20" fmla="*/ 3 w 4"/>
                <a:gd name="T21" fmla="*/ 5 h 5"/>
                <a:gd name="T22" fmla="*/ 3 w 4"/>
                <a:gd name="T23" fmla="*/ 5 h 5"/>
                <a:gd name="T24" fmla="*/ 4 w 4"/>
                <a:gd name="T25" fmla="*/ 0 h 5"/>
                <a:gd name="T26" fmla="*/ 4 w 4"/>
                <a:gd name="T27" fmla="*/ 0 h 5"/>
                <a:gd name="T28" fmla="*/ 4 w 4"/>
                <a:gd name="T29" fmla="*/ 0 h 5"/>
                <a:gd name="T30" fmla="*/ 4 w 4"/>
                <a:gd name="T3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" h="5">
                  <a:moveTo>
                    <a:pt x="2" y="3"/>
                  </a:move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4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1" name="Freeform 57"/>
            <p:cNvSpPr>
              <a:spLocks noEditPoints="1"/>
            </p:cNvSpPr>
            <p:nvPr/>
          </p:nvSpPr>
          <p:spPr bwMode="auto">
            <a:xfrm>
              <a:off x="3534" y="2367"/>
              <a:ext cx="55" cy="52"/>
            </a:xfrm>
            <a:custGeom>
              <a:avLst/>
              <a:gdLst>
                <a:gd name="T0" fmla="*/ 14 w 23"/>
                <a:gd name="T1" fmla="*/ 21 h 22"/>
                <a:gd name="T2" fmla="*/ 12 w 23"/>
                <a:gd name="T3" fmla="*/ 21 h 22"/>
                <a:gd name="T4" fmla="*/ 13 w 23"/>
                <a:gd name="T5" fmla="*/ 21 h 22"/>
                <a:gd name="T6" fmla="*/ 11 w 23"/>
                <a:gd name="T7" fmla="*/ 21 h 22"/>
                <a:gd name="T8" fmla="*/ 11 w 23"/>
                <a:gd name="T9" fmla="*/ 21 h 22"/>
                <a:gd name="T10" fmla="*/ 10 w 23"/>
                <a:gd name="T11" fmla="*/ 21 h 22"/>
                <a:gd name="T12" fmla="*/ 9 w 23"/>
                <a:gd name="T13" fmla="*/ 21 h 22"/>
                <a:gd name="T14" fmla="*/ 10 w 23"/>
                <a:gd name="T15" fmla="*/ 20 h 22"/>
                <a:gd name="T16" fmla="*/ 8 w 23"/>
                <a:gd name="T17" fmla="*/ 21 h 22"/>
                <a:gd name="T18" fmla="*/ 9 w 23"/>
                <a:gd name="T19" fmla="*/ 21 h 22"/>
                <a:gd name="T20" fmla="*/ 8 w 23"/>
                <a:gd name="T21" fmla="*/ 19 h 22"/>
                <a:gd name="T22" fmla="*/ 7 w 23"/>
                <a:gd name="T23" fmla="*/ 20 h 22"/>
                <a:gd name="T24" fmla="*/ 8 w 23"/>
                <a:gd name="T25" fmla="*/ 19 h 22"/>
                <a:gd name="T26" fmla="*/ 4 w 23"/>
                <a:gd name="T27" fmla="*/ 18 h 22"/>
                <a:gd name="T28" fmla="*/ 5 w 23"/>
                <a:gd name="T29" fmla="*/ 19 h 22"/>
                <a:gd name="T30" fmla="*/ 4 w 23"/>
                <a:gd name="T31" fmla="*/ 16 h 22"/>
                <a:gd name="T32" fmla="*/ 4 w 23"/>
                <a:gd name="T33" fmla="*/ 17 h 22"/>
                <a:gd name="T34" fmla="*/ 3 w 23"/>
                <a:gd name="T35" fmla="*/ 15 h 22"/>
                <a:gd name="T36" fmla="*/ 4 w 23"/>
                <a:gd name="T37" fmla="*/ 15 h 22"/>
                <a:gd name="T38" fmla="*/ 2 w 23"/>
                <a:gd name="T39" fmla="*/ 15 h 22"/>
                <a:gd name="T40" fmla="*/ 3 w 23"/>
                <a:gd name="T41" fmla="*/ 13 h 22"/>
                <a:gd name="T42" fmla="*/ 2 w 23"/>
                <a:gd name="T43" fmla="*/ 13 h 22"/>
                <a:gd name="T44" fmla="*/ 3 w 23"/>
                <a:gd name="T45" fmla="*/ 10 h 22"/>
                <a:gd name="T46" fmla="*/ 2 w 23"/>
                <a:gd name="T47" fmla="*/ 10 h 22"/>
                <a:gd name="T48" fmla="*/ 3 w 23"/>
                <a:gd name="T49" fmla="*/ 9 h 22"/>
                <a:gd name="T50" fmla="*/ 2 w 23"/>
                <a:gd name="T51" fmla="*/ 9 h 22"/>
                <a:gd name="T52" fmla="*/ 3 w 23"/>
                <a:gd name="T53" fmla="*/ 8 h 22"/>
                <a:gd name="T54" fmla="*/ 2 w 23"/>
                <a:gd name="T55" fmla="*/ 7 h 22"/>
                <a:gd name="T56" fmla="*/ 3 w 23"/>
                <a:gd name="T57" fmla="*/ 6 h 22"/>
                <a:gd name="T58" fmla="*/ 3 w 23"/>
                <a:gd name="T59" fmla="*/ 6 h 22"/>
                <a:gd name="T60" fmla="*/ 4 w 23"/>
                <a:gd name="T61" fmla="*/ 5 h 22"/>
                <a:gd name="T62" fmla="*/ 14 w 23"/>
                <a:gd name="T63" fmla="*/ 20 h 22"/>
                <a:gd name="T64" fmla="*/ 9 w 23"/>
                <a:gd name="T65" fmla="*/ 1 h 22"/>
                <a:gd name="T66" fmla="*/ 21 w 23"/>
                <a:gd name="T67" fmla="*/ 16 h 22"/>
                <a:gd name="T68" fmla="*/ 12 w 23"/>
                <a:gd name="T69" fmla="*/ 0 h 22"/>
                <a:gd name="T70" fmla="*/ 6 w 23"/>
                <a:gd name="T71" fmla="*/ 2 h 22"/>
                <a:gd name="T72" fmla="*/ 3 w 23"/>
                <a:gd name="T73" fmla="*/ 4 h 22"/>
                <a:gd name="T74" fmla="*/ 1 w 23"/>
                <a:gd name="T75" fmla="*/ 15 h 22"/>
                <a:gd name="T76" fmla="*/ 10 w 23"/>
                <a:gd name="T77" fmla="*/ 22 h 22"/>
                <a:gd name="T78" fmla="*/ 13 w 23"/>
                <a:gd name="T79" fmla="*/ 22 h 22"/>
                <a:gd name="T80" fmla="*/ 13 w 23"/>
                <a:gd name="T81" fmla="*/ 22 h 22"/>
                <a:gd name="T82" fmla="*/ 18 w 23"/>
                <a:gd name="T83" fmla="*/ 20 h 22"/>
                <a:gd name="T84" fmla="*/ 22 w 23"/>
                <a:gd name="T85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" h="22">
                  <a:moveTo>
                    <a:pt x="13" y="21"/>
                  </a:move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1"/>
                    <a:pt x="13" y="21"/>
                    <a:pt x="13" y="21"/>
                  </a:cubicBezTo>
                  <a:moveTo>
                    <a:pt x="12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moveTo>
                    <a:pt x="11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1"/>
                    <a:pt x="10" y="21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9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7" y="21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7" y="20"/>
                  </a:moveTo>
                  <a:cubicBezTo>
                    <a:pt x="6" y="20"/>
                    <a:pt x="6" y="20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5" y="19"/>
                  </a:moveTo>
                  <a:cubicBezTo>
                    <a:pt x="5" y="19"/>
                    <a:pt x="4" y="18"/>
                    <a:pt x="4" y="18"/>
                  </a:cubicBezTo>
                  <a:cubicBezTo>
                    <a:pt x="4" y="17"/>
                    <a:pt x="5" y="17"/>
                    <a:pt x="5" y="16"/>
                  </a:cubicBezTo>
                  <a:cubicBezTo>
                    <a:pt x="5" y="17"/>
                    <a:pt x="5" y="17"/>
                    <a:pt x="6" y="18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4" y="17"/>
                  </a:cubicBezTo>
                  <a:moveTo>
                    <a:pt x="3" y="16"/>
                  </a:moveTo>
                  <a:cubicBezTo>
                    <a:pt x="3" y="16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4"/>
                    <a:pt x="2" y="14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moveTo>
                    <a:pt x="2" y="13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1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14" y="20"/>
                  </a:moveTo>
                  <a:cubicBezTo>
                    <a:pt x="10" y="20"/>
                    <a:pt x="6" y="18"/>
                    <a:pt x="5" y="14"/>
                  </a:cubicBezTo>
                  <a:cubicBezTo>
                    <a:pt x="3" y="11"/>
                    <a:pt x="4" y="7"/>
                    <a:pt x="5" y="5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0" y="1"/>
                    <a:pt x="11" y="1"/>
                    <a:pt x="12" y="1"/>
                  </a:cubicBezTo>
                  <a:cubicBezTo>
                    <a:pt x="16" y="1"/>
                    <a:pt x="19" y="4"/>
                    <a:pt x="21" y="8"/>
                  </a:cubicBezTo>
                  <a:cubicBezTo>
                    <a:pt x="22" y="11"/>
                    <a:pt x="22" y="14"/>
                    <a:pt x="21" y="16"/>
                  </a:cubicBezTo>
                  <a:cubicBezTo>
                    <a:pt x="20" y="18"/>
                    <a:pt x="18" y="19"/>
                    <a:pt x="16" y="20"/>
                  </a:cubicBezTo>
                  <a:cubicBezTo>
                    <a:pt x="15" y="20"/>
                    <a:pt x="14" y="20"/>
                    <a:pt x="14" y="20"/>
                  </a:cubicBezTo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7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7"/>
                    <a:pt x="0" y="12"/>
                    <a:pt x="1" y="15"/>
                  </a:cubicBezTo>
                  <a:cubicBezTo>
                    <a:pt x="3" y="19"/>
                    <a:pt x="6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5" y="22"/>
                    <a:pt x="17" y="21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9"/>
                    <a:pt x="21" y="18"/>
                    <a:pt x="22" y="16"/>
                  </a:cubicBezTo>
                  <a:cubicBezTo>
                    <a:pt x="23" y="14"/>
                    <a:pt x="23" y="11"/>
                    <a:pt x="22" y="8"/>
                  </a:cubicBezTo>
                  <a:cubicBezTo>
                    <a:pt x="20" y="3"/>
                    <a:pt x="1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2" name="Freeform 58"/>
            <p:cNvSpPr>
              <a:spLocks noEditPoints="1"/>
            </p:cNvSpPr>
            <p:nvPr/>
          </p:nvSpPr>
          <p:spPr bwMode="auto">
            <a:xfrm>
              <a:off x="3544" y="2372"/>
              <a:ext cx="40" cy="40"/>
            </a:xfrm>
            <a:custGeom>
              <a:avLst/>
              <a:gdLst>
                <a:gd name="T0" fmla="*/ 16 w 17"/>
                <a:gd name="T1" fmla="*/ 10 h 17"/>
                <a:gd name="T2" fmla="*/ 16 w 17"/>
                <a:gd name="T3" fmla="*/ 11 h 17"/>
                <a:gd name="T4" fmla="*/ 16 w 17"/>
                <a:gd name="T5" fmla="*/ 9 h 17"/>
                <a:gd name="T6" fmla="*/ 16 w 17"/>
                <a:gd name="T7" fmla="*/ 10 h 17"/>
                <a:gd name="T8" fmla="*/ 16 w 17"/>
                <a:gd name="T9" fmla="*/ 8 h 17"/>
                <a:gd name="T10" fmla="*/ 16 w 17"/>
                <a:gd name="T11" fmla="*/ 7 h 17"/>
                <a:gd name="T12" fmla="*/ 16 w 17"/>
                <a:gd name="T13" fmla="*/ 8 h 17"/>
                <a:gd name="T14" fmla="*/ 15 w 17"/>
                <a:gd name="T15" fmla="*/ 7 h 17"/>
                <a:gd name="T16" fmla="*/ 15 w 17"/>
                <a:gd name="T17" fmla="*/ 6 h 17"/>
                <a:gd name="T18" fmla="*/ 15 w 17"/>
                <a:gd name="T19" fmla="*/ 7 h 17"/>
                <a:gd name="T20" fmla="*/ 14 w 17"/>
                <a:gd name="T21" fmla="*/ 5 h 17"/>
                <a:gd name="T22" fmla="*/ 15 w 17"/>
                <a:gd name="T23" fmla="*/ 5 h 17"/>
                <a:gd name="T24" fmla="*/ 14 w 17"/>
                <a:gd name="T25" fmla="*/ 4 h 17"/>
                <a:gd name="T26" fmla="*/ 13 w 17"/>
                <a:gd name="T27" fmla="*/ 3 h 17"/>
                <a:gd name="T28" fmla="*/ 14 w 17"/>
                <a:gd name="T29" fmla="*/ 4 h 17"/>
                <a:gd name="T30" fmla="*/ 12 w 17"/>
                <a:gd name="T31" fmla="*/ 2 h 17"/>
                <a:gd name="T32" fmla="*/ 13 w 17"/>
                <a:gd name="T33" fmla="*/ 3 h 17"/>
                <a:gd name="T34" fmla="*/ 10 w 17"/>
                <a:gd name="T35" fmla="*/ 16 h 17"/>
                <a:gd name="T36" fmla="*/ 2 w 17"/>
                <a:gd name="T37" fmla="*/ 4 h 17"/>
                <a:gd name="T38" fmla="*/ 4 w 17"/>
                <a:gd name="T39" fmla="*/ 2 h 17"/>
                <a:gd name="T40" fmla="*/ 7 w 17"/>
                <a:gd name="T41" fmla="*/ 2 h 17"/>
                <a:gd name="T42" fmla="*/ 12 w 17"/>
                <a:gd name="T43" fmla="*/ 4 h 17"/>
                <a:gd name="T44" fmla="*/ 12 w 17"/>
                <a:gd name="T45" fmla="*/ 4 h 17"/>
                <a:gd name="T46" fmla="*/ 13 w 17"/>
                <a:gd name="T47" fmla="*/ 15 h 17"/>
                <a:gd name="T48" fmla="*/ 11 w 17"/>
                <a:gd name="T49" fmla="*/ 16 h 17"/>
                <a:gd name="T50" fmla="*/ 11 w 17"/>
                <a:gd name="T51" fmla="*/ 2 h 17"/>
                <a:gd name="T52" fmla="*/ 11 w 17"/>
                <a:gd name="T53" fmla="*/ 2 h 17"/>
                <a:gd name="T54" fmla="*/ 11 w 17"/>
                <a:gd name="T55" fmla="*/ 2 h 17"/>
                <a:gd name="T56" fmla="*/ 10 w 17"/>
                <a:gd name="T57" fmla="*/ 1 h 17"/>
                <a:gd name="T58" fmla="*/ 10 w 17"/>
                <a:gd name="T59" fmla="*/ 1 h 17"/>
                <a:gd name="T60" fmla="*/ 6 w 17"/>
                <a:gd name="T61" fmla="*/ 0 h 17"/>
                <a:gd name="T62" fmla="*/ 1 w 17"/>
                <a:gd name="T63" fmla="*/ 12 h 17"/>
                <a:gd name="T64" fmla="*/ 11 w 17"/>
                <a:gd name="T65" fmla="*/ 17 h 17"/>
                <a:gd name="T66" fmla="*/ 16 w 17"/>
                <a:gd name="T6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16" y="11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moveTo>
                    <a:pt x="16" y="8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5" y="7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moveTo>
                    <a:pt x="15" y="6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6"/>
                    <a:pt x="15" y="6"/>
                    <a:pt x="15" y="6"/>
                  </a:cubicBezTo>
                  <a:moveTo>
                    <a:pt x="14" y="4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moveTo>
                    <a:pt x="13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moveTo>
                    <a:pt x="10" y="16"/>
                  </a:moveTo>
                  <a:cubicBezTo>
                    <a:pt x="6" y="16"/>
                    <a:pt x="3" y="14"/>
                    <a:pt x="2" y="11"/>
                  </a:cubicBezTo>
                  <a:cubicBezTo>
                    <a:pt x="1" y="9"/>
                    <a:pt x="1" y="6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9" y="2"/>
                    <a:pt x="10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5"/>
                    <a:pt x="14" y="6"/>
                    <a:pt x="15" y="8"/>
                  </a:cubicBezTo>
                  <a:cubicBezTo>
                    <a:pt x="16" y="10"/>
                    <a:pt x="15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0" y="16"/>
                    <a:pt x="10" y="16"/>
                  </a:cubicBezTo>
                  <a:moveTo>
                    <a:pt x="11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8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0" y="6"/>
                    <a:pt x="0" y="9"/>
                    <a:pt x="1" y="12"/>
                  </a:cubicBezTo>
                  <a:cubicBezTo>
                    <a:pt x="3" y="15"/>
                    <a:pt x="6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3" y="17"/>
                    <a:pt x="15" y="15"/>
                    <a:pt x="16" y="13"/>
                  </a:cubicBezTo>
                  <a:cubicBezTo>
                    <a:pt x="17" y="11"/>
                    <a:pt x="17" y="9"/>
                    <a:pt x="16" y="7"/>
                  </a:cubicBezTo>
                  <a:cubicBezTo>
                    <a:pt x="15" y="3"/>
                    <a:pt x="11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3" name="Freeform 59"/>
            <p:cNvSpPr>
              <a:spLocks noEditPoints="1"/>
            </p:cNvSpPr>
            <p:nvPr/>
          </p:nvSpPr>
          <p:spPr bwMode="auto">
            <a:xfrm>
              <a:off x="3553" y="2379"/>
              <a:ext cx="22" cy="29"/>
            </a:xfrm>
            <a:custGeom>
              <a:avLst/>
              <a:gdLst>
                <a:gd name="T0" fmla="*/ 1 w 9"/>
                <a:gd name="T1" fmla="*/ 6 h 12"/>
                <a:gd name="T2" fmla="*/ 1 w 9"/>
                <a:gd name="T3" fmla="*/ 3 h 12"/>
                <a:gd name="T4" fmla="*/ 2 w 9"/>
                <a:gd name="T5" fmla="*/ 2 h 12"/>
                <a:gd name="T6" fmla="*/ 1 w 9"/>
                <a:gd name="T7" fmla="*/ 1 h 12"/>
                <a:gd name="T8" fmla="*/ 2 w 9"/>
                <a:gd name="T9" fmla="*/ 1 h 12"/>
                <a:gd name="T10" fmla="*/ 2 w 9"/>
                <a:gd name="T11" fmla="*/ 1 h 12"/>
                <a:gd name="T12" fmla="*/ 3 w 9"/>
                <a:gd name="T13" fmla="*/ 2 h 12"/>
                <a:gd name="T14" fmla="*/ 5 w 9"/>
                <a:gd name="T15" fmla="*/ 2 h 12"/>
                <a:gd name="T16" fmla="*/ 4 w 9"/>
                <a:gd name="T17" fmla="*/ 3 h 12"/>
                <a:gd name="T18" fmla="*/ 2 w 9"/>
                <a:gd name="T19" fmla="*/ 5 h 12"/>
                <a:gd name="T20" fmla="*/ 4 w 9"/>
                <a:gd name="T21" fmla="*/ 6 h 12"/>
                <a:gd name="T22" fmla="*/ 7 w 9"/>
                <a:gd name="T23" fmla="*/ 6 h 12"/>
                <a:gd name="T24" fmla="*/ 7 w 9"/>
                <a:gd name="T25" fmla="*/ 9 h 12"/>
                <a:gd name="T26" fmla="*/ 8 w 9"/>
                <a:gd name="T27" fmla="*/ 11 h 12"/>
                <a:gd name="T28" fmla="*/ 7 w 9"/>
                <a:gd name="T29" fmla="*/ 11 h 12"/>
                <a:gd name="T30" fmla="*/ 6 w 9"/>
                <a:gd name="T31" fmla="*/ 10 h 12"/>
                <a:gd name="T32" fmla="*/ 6 w 9"/>
                <a:gd name="T33" fmla="*/ 10 h 12"/>
                <a:gd name="T34" fmla="*/ 4 w 9"/>
                <a:gd name="T35" fmla="*/ 9 h 12"/>
                <a:gd name="T36" fmla="*/ 5 w 9"/>
                <a:gd name="T37" fmla="*/ 9 h 12"/>
                <a:gd name="T38" fmla="*/ 7 w 9"/>
                <a:gd name="T39" fmla="*/ 8 h 12"/>
                <a:gd name="T40" fmla="*/ 6 w 9"/>
                <a:gd name="T41" fmla="*/ 6 h 12"/>
                <a:gd name="T42" fmla="*/ 3 w 9"/>
                <a:gd name="T43" fmla="*/ 6 h 12"/>
                <a:gd name="T44" fmla="*/ 1 w 9"/>
                <a:gd name="T45" fmla="*/ 0 h 12"/>
                <a:gd name="T46" fmla="*/ 0 w 9"/>
                <a:gd name="T47" fmla="*/ 1 h 12"/>
                <a:gd name="T48" fmla="*/ 0 w 9"/>
                <a:gd name="T49" fmla="*/ 2 h 12"/>
                <a:gd name="T50" fmla="*/ 0 w 9"/>
                <a:gd name="T51" fmla="*/ 4 h 12"/>
                <a:gd name="T52" fmla="*/ 3 w 9"/>
                <a:gd name="T53" fmla="*/ 7 h 12"/>
                <a:gd name="T54" fmla="*/ 5 w 9"/>
                <a:gd name="T55" fmla="*/ 7 h 12"/>
                <a:gd name="T56" fmla="*/ 6 w 9"/>
                <a:gd name="T57" fmla="*/ 7 h 12"/>
                <a:gd name="T58" fmla="*/ 6 w 9"/>
                <a:gd name="T59" fmla="*/ 8 h 12"/>
                <a:gd name="T60" fmla="*/ 4 w 9"/>
                <a:gd name="T61" fmla="*/ 8 h 12"/>
                <a:gd name="T62" fmla="*/ 3 w 9"/>
                <a:gd name="T63" fmla="*/ 9 h 12"/>
                <a:gd name="T64" fmla="*/ 5 w 9"/>
                <a:gd name="T65" fmla="*/ 11 h 12"/>
                <a:gd name="T66" fmla="*/ 7 w 9"/>
                <a:gd name="T67" fmla="*/ 12 h 12"/>
                <a:gd name="T68" fmla="*/ 7 w 9"/>
                <a:gd name="T69" fmla="*/ 12 h 12"/>
                <a:gd name="T70" fmla="*/ 8 w 9"/>
                <a:gd name="T71" fmla="*/ 12 h 12"/>
                <a:gd name="T72" fmla="*/ 9 w 9"/>
                <a:gd name="T73" fmla="*/ 11 h 12"/>
                <a:gd name="T74" fmla="*/ 9 w 9"/>
                <a:gd name="T75" fmla="*/ 7 h 12"/>
                <a:gd name="T76" fmla="*/ 5 w 9"/>
                <a:gd name="T77" fmla="*/ 5 h 12"/>
                <a:gd name="T78" fmla="*/ 3 w 9"/>
                <a:gd name="T79" fmla="*/ 5 h 12"/>
                <a:gd name="T80" fmla="*/ 3 w 9"/>
                <a:gd name="T81" fmla="*/ 4 h 12"/>
                <a:gd name="T82" fmla="*/ 4 w 9"/>
                <a:gd name="T83" fmla="*/ 4 h 12"/>
                <a:gd name="T84" fmla="*/ 5 w 9"/>
                <a:gd name="T85" fmla="*/ 4 h 12"/>
                <a:gd name="T86" fmla="*/ 6 w 9"/>
                <a:gd name="T87" fmla="*/ 2 h 12"/>
                <a:gd name="T88" fmla="*/ 3 w 9"/>
                <a:gd name="T89" fmla="*/ 1 h 12"/>
                <a:gd name="T90" fmla="*/ 2 w 9"/>
                <a:gd name="T9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" h="12">
                  <a:moveTo>
                    <a:pt x="3" y="6"/>
                  </a:moveTo>
                  <a:cubicBezTo>
                    <a:pt x="3" y="6"/>
                    <a:pt x="2" y="6"/>
                    <a:pt x="1" y="6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4"/>
                    <a:pt x="1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8"/>
                    <a:pt x="8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11"/>
                    <a:pt x="5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8" y="10"/>
                  </a:cubicBezTo>
                  <a:cubicBezTo>
                    <a:pt x="8" y="9"/>
                    <a:pt x="9" y="8"/>
                    <a:pt x="9" y="7"/>
                  </a:cubicBezTo>
                  <a:cubicBezTo>
                    <a:pt x="9" y="7"/>
                    <a:pt x="8" y="6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3589" y="2429"/>
              <a:ext cx="55" cy="55"/>
            </a:xfrm>
            <a:custGeom>
              <a:avLst/>
              <a:gdLst>
                <a:gd name="T0" fmla="*/ 6 w 23"/>
                <a:gd name="T1" fmla="*/ 20 h 23"/>
                <a:gd name="T2" fmla="*/ 6 w 23"/>
                <a:gd name="T3" fmla="*/ 20 h 23"/>
                <a:gd name="T4" fmla="*/ 5 w 23"/>
                <a:gd name="T5" fmla="*/ 19 h 23"/>
                <a:gd name="T6" fmla="*/ 5 w 23"/>
                <a:gd name="T7" fmla="*/ 19 h 23"/>
                <a:gd name="T8" fmla="*/ 5 w 23"/>
                <a:gd name="T9" fmla="*/ 19 h 23"/>
                <a:gd name="T10" fmla="*/ 4 w 23"/>
                <a:gd name="T11" fmla="*/ 18 h 23"/>
                <a:gd name="T12" fmla="*/ 5 w 23"/>
                <a:gd name="T13" fmla="*/ 18 h 23"/>
                <a:gd name="T14" fmla="*/ 4 w 23"/>
                <a:gd name="T15" fmla="*/ 18 h 23"/>
                <a:gd name="T16" fmla="*/ 4 w 23"/>
                <a:gd name="T17" fmla="*/ 17 h 23"/>
                <a:gd name="T18" fmla="*/ 4 w 23"/>
                <a:gd name="T19" fmla="*/ 18 h 23"/>
                <a:gd name="T20" fmla="*/ 3 w 23"/>
                <a:gd name="T21" fmla="*/ 17 h 23"/>
                <a:gd name="T22" fmla="*/ 4 w 23"/>
                <a:gd name="T23" fmla="*/ 17 h 23"/>
                <a:gd name="T24" fmla="*/ 3 w 23"/>
                <a:gd name="T25" fmla="*/ 16 h 23"/>
                <a:gd name="T26" fmla="*/ 3 w 23"/>
                <a:gd name="T27" fmla="*/ 15 h 23"/>
                <a:gd name="T28" fmla="*/ 3 w 23"/>
                <a:gd name="T29" fmla="*/ 16 h 23"/>
                <a:gd name="T30" fmla="*/ 2 w 23"/>
                <a:gd name="T31" fmla="*/ 15 h 23"/>
                <a:gd name="T32" fmla="*/ 3 w 23"/>
                <a:gd name="T33" fmla="*/ 15 h 23"/>
                <a:gd name="T34" fmla="*/ 2 w 23"/>
                <a:gd name="T35" fmla="*/ 14 h 23"/>
                <a:gd name="T36" fmla="*/ 3 w 23"/>
                <a:gd name="T37" fmla="*/ 12 h 23"/>
                <a:gd name="T38" fmla="*/ 2 w 23"/>
                <a:gd name="T39" fmla="*/ 14 h 23"/>
                <a:gd name="T40" fmla="*/ 2 w 23"/>
                <a:gd name="T41" fmla="*/ 11 h 23"/>
                <a:gd name="T42" fmla="*/ 3 w 23"/>
                <a:gd name="T43" fmla="*/ 12 h 23"/>
                <a:gd name="T44" fmla="*/ 2 w 23"/>
                <a:gd name="T45" fmla="*/ 10 h 23"/>
                <a:gd name="T46" fmla="*/ 3 w 23"/>
                <a:gd name="T47" fmla="*/ 9 h 23"/>
                <a:gd name="T48" fmla="*/ 3 w 23"/>
                <a:gd name="T49" fmla="*/ 10 h 23"/>
                <a:gd name="T50" fmla="*/ 2 w 23"/>
                <a:gd name="T51" fmla="*/ 9 h 23"/>
                <a:gd name="T52" fmla="*/ 3 w 23"/>
                <a:gd name="T53" fmla="*/ 8 h 23"/>
                <a:gd name="T54" fmla="*/ 4 w 23"/>
                <a:gd name="T55" fmla="*/ 8 h 23"/>
                <a:gd name="T56" fmla="*/ 3 w 23"/>
                <a:gd name="T57" fmla="*/ 9 h 23"/>
                <a:gd name="T58" fmla="*/ 3 w 23"/>
                <a:gd name="T59" fmla="*/ 7 h 23"/>
                <a:gd name="T60" fmla="*/ 5 w 23"/>
                <a:gd name="T61" fmla="*/ 6 h 23"/>
                <a:gd name="T62" fmla="*/ 3 w 23"/>
                <a:gd name="T63" fmla="*/ 7 h 23"/>
                <a:gd name="T64" fmla="*/ 5 w 23"/>
                <a:gd name="T65" fmla="*/ 6 h 23"/>
                <a:gd name="T66" fmla="*/ 5 w 23"/>
                <a:gd name="T67" fmla="*/ 4 h 23"/>
                <a:gd name="T68" fmla="*/ 7 w 23"/>
                <a:gd name="T69" fmla="*/ 4 h 23"/>
                <a:gd name="T70" fmla="*/ 7 w 23"/>
                <a:gd name="T71" fmla="*/ 4 h 23"/>
                <a:gd name="T72" fmla="*/ 6 w 23"/>
                <a:gd name="T73" fmla="*/ 4 h 23"/>
                <a:gd name="T74" fmla="*/ 8 w 23"/>
                <a:gd name="T75" fmla="*/ 3 h 23"/>
                <a:gd name="T76" fmla="*/ 8 w 23"/>
                <a:gd name="T77" fmla="*/ 3 h 23"/>
                <a:gd name="T78" fmla="*/ 7 w 23"/>
                <a:gd name="T79" fmla="*/ 2 h 23"/>
                <a:gd name="T80" fmla="*/ 8 w 23"/>
                <a:gd name="T81" fmla="*/ 3 h 23"/>
                <a:gd name="T82" fmla="*/ 8 w 23"/>
                <a:gd name="T83" fmla="*/ 21 h 23"/>
                <a:gd name="T84" fmla="*/ 14 w 23"/>
                <a:gd name="T85" fmla="*/ 2 h 23"/>
                <a:gd name="T86" fmla="*/ 20 w 23"/>
                <a:gd name="T87" fmla="*/ 17 h 23"/>
                <a:gd name="T88" fmla="*/ 9 w 23"/>
                <a:gd name="T89" fmla="*/ 2 h 23"/>
                <a:gd name="T90" fmla="*/ 9 w 23"/>
                <a:gd name="T91" fmla="*/ 2 h 23"/>
                <a:gd name="T92" fmla="*/ 10 w 23"/>
                <a:gd name="T93" fmla="*/ 2 h 23"/>
                <a:gd name="T94" fmla="*/ 9 w 23"/>
                <a:gd name="T95" fmla="*/ 2 h 23"/>
                <a:gd name="T96" fmla="*/ 10 w 23"/>
                <a:gd name="T97" fmla="*/ 1 h 23"/>
                <a:gd name="T98" fmla="*/ 10 w 23"/>
                <a:gd name="T99" fmla="*/ 1 h 23"/>
                <a:gd name="T100" fmla="*/ 11 w 23"/>
                <a:gd name="T101" fmla="*/ 2 h 23"/>
                <a:gd name="T102" fmla="*/ 11 w 23"/>
                <a:gd name="T103" fmla="*/ 0 h 23"/>
                <a:gd name="T104" fmla="*/ 10 w 23"/>
                <a:gd name="T105" fmla="*/ 0 h 23"/>
                <a:gd name="T106" fmla="*/ 3 w 23"/>
                <a:gd name="T107" fmla="*/ 18 h 23"/>
                <a:gd name="T108" fmla="*/ 3 w 23"/>
                <a:gd name="T109" fmla="*/ 18 h 23"/>
                <a:gd name="T110" fmla="*/ 5 w 23"/>
                <a:gd name="T111" fmla="*/ 21 h 23"/>
                <a:gd name="T112" fmla="*/ 5 w 23"/>
                <a:gd name="T113" fmla="*/ 21 h 23"/>
                <a:gd name="T114" fmla="*/ 10 w 23"/>
                <a:gd name="T115" fmla="*/ 22 h 23"/>
                <a:gd name="T116" fmla="*/ 10 w 23"/>
                <a:gd name="T117" fmla="*/ 22 h 23"/>
                <a:gd name="T118" fmla="*/ 21 w 23"/>
                <a:gd name="T119" fmla="*/ 17 h 23"/>
                <a:gd name="T120" fmla="*/ 15 w 23"/>
                <a:gd name="T121" fmla="*/ 1 h 23"/>
                <a:gd name="T122" fmla="*/ 11 w 23"/>
                <a:gd name="T1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23">
                  <a:moveTo>
                    <a:pt x="6" y="20"/>
                  </a:move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moveTo>
                    <a:pt x="5" y="19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moveTo>
                    <a:pt x="4" y="19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9"/>
                    <a:pt x="4" y="19"/>
                    <a:pt x="4" y="19"/>
                  </a:cubicBezTo>
                  <a:moveTo>
                    <a:pt x="4" y="18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3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moveTo>
                    <a:pt x="3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moveTo>
                    <a:pt x="2" y="14"/>
                  </a:moveTo>
                  <a:cubicBezTo>
                    <a:pt x="2" y="14"/>
                    <a:pt x="2" y="13"/>
                    <a:pt x="2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moveTo>
                    <a:pt x="2" y="12"/>
                  </a:moveTo>
                  <a:cubicBezTo>
                    <a:pt x="2" y="12"/>
                    <a:pt x="2" y="11"/>
                    <a:pt x="2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2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3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5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5" y="6"/>
                  </a:cubicBezTo>
                  <a:moveTo>
                    <a:pt x="7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7" y="4"/>
                    <a:pt x="7" y="4"/>
                    <a:pt x="7" y="4"/>
                  </a:cubicBezTo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moveTo>
                    <a:pt x="12" y="22"/>
                  </a:moveTo>
                  <a:cubicBezTo>
                    <a:pt x="11" y="22"/>
                    <a:pt x="9" y="21"/>
                    <a:pt x="8" y="21"/>
                  </a:cubicBezTo>
                  <a:cubicBezTo>
                    <a:pt x="4" y="18"/>
                    <a:pt x="3" y="13"/>
                    <a:pt x="5" y="8"/>
                  </a:cubicBezTo>
                  <a:cubicBezTo>
                    <a:pt x="6" y="5"/>
                    <a:pt x="10" y="2"/>
                    <a:pt x="14" y="2"/>
                  </a:cubicBezTo>
                  <a:cubicBezTo>
                    <a:pt x="15" y="2"/>
                    <a:pt x="16" y="2"/>
                    <a:pt x="17" y="3"/>
                  </a:cubicBezTo>
                  <a:cubicBezTo>
                    <a:pt x="22" y="6"/>
                    <a:pt x="22" y="12"/>
                    <a:pt x="20" y="17"/>
                  </a:cubicBezTo>
                  <a:cubicBezTo>
                    <a:pt x="19" y="20"/>
                    <a:pt x="16" y="22"/>
                    <a:pt x="12" y="22"/>
                  </a:cubicBezTo>
                  <a:moveTo>
                    <a:pt x="9" y="2"/>
                  </a:moveTo>
                  <a:cubicBezTo>
                    <a:pt x="9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moveTo>
                    <a:pt x="11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4"/>
                    <a:pt x="2" y="7"/>
                  </a:cubicBezTo>
                  <a:cubicBezTo>
                    <a:pt x="0" y="11"/>
                    <a:pt x="0" y="15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4" y="20"/>
                    <a:pt x="5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7" y="21"/>
                    <a:pt x="8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3"/>
                    <a:pt x="11" y="23"/>
                    <a:pt x="12" y="23"/>
                  </a:cubicBezTo>
                  <a:cubicBezTo>
                    <a:pt x="16" y="23"/>
                    <a:pt x="20" y="20"/>
                    <a:pt x="21" y="17"/>
                  </a:cubicBezTo>
                  <a:cubicBezTo>
                    <a:pt x="23" y="12"/>
                    <a:pt x="23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5" name="Freeform 61"/>
            <p:cNvSpPr>
              <a:spLocks noEditPoints="1"/>
            </p:cNvSpPr>
            <p:nvPr/>
          </p:nvSpPr>
          <p:spPr bwMode="auto">
            <a:xfrm>
              <a:off x="3599" y="2436"/>
              <a:ext cx="42" cy="43"/>
            </a:xfrm>
            <a:custGeom>
              <a:avLst/>
              <a:gdLst>
                <a:gd name="T0" fmla="*/ 13 w 18"/>
                <a:gd name="T1" fmla="*/ 15 h 18"/>
                <a:gd name="T2" fmla="*/ 12 w 18"/>
                <a:gd name="T3" fmla="*/ 16 h 18"/>
                <a:gd name="T4" fmla="*/ 14 w 18"/>
                <a:gd name="T5" fmla="*/ 14 h 18"/>
                <a:gd name="T6" fmla="*/ 13 w 18"/>
                <a:gd name="T7" fmla="*/ 15 h 18"/>
                <a:gd name="T8" fmla="*/ 14 w 18"/>
                <a:gd name="T9" fmla="*/ 14 h 18"/>
                <a:gd name="T10" fmla="*/ 15 w 18"/>
                <a:gd name="T11" fmla="*/ 13 h 18"/>
                <a:gd name="T12" fmla="*/ 14 w 18"/>
                <a:gd name="T13" fmla="*/ 14 h 18"/>
                <a:gd name="T14" fmla="*/ 15 w 18"/>
                <a:gd name="T15" fmla="*/ 13 h 18"/>
                <a:gd name="T16" fmla="*/ 15 w 18"/>
                <a:gd name="T17" fmla="*/ 12 h 18"/>
                <a:gd name="T18" fmla="*/ 15 w 18"/>
                <a:gd name="T19" fmla="*/ 13 h 18"/>
                <a:gd name="T20" fmla="*/ 15 w 18"/>
                <a:gd name="T21" fmla="*/ 11 h 18"/>
                <a:gd name="T22" fmla="*/ 16 w 18"/>
                <a:gd name="T23" fmla="*/ 10 h 18"/>
                <a:gd name="T24" fmla="*/ 16 w 18"/>
                <a:gd name="T25" fmla="*/ 10 h 18"/>
                <a:gd name="T26" fmla="*/ 16 w 18"/>
                <a:gd name="T27" fmla="*/ 8 h 18"/>
                <a:gd name="T28" fmla="*/ 16 w 18"/>
                <a:gd name="T29" fmla="*/ 10 h 18"/>
                <a:gd name="T30" fmla="*/ 16 w 18"/>
                <a:gd name="T31" fmla="*/ 8 h 18"/>
                <a:gd name="T32" fmla="*/ 16 w 18"/>
                <a:gd name="T33" fmla="*/ 7 h 18"/>
                <a:gd name="T34" fmla="*/ 16 w 18"/>
                <a:gd name="T35" fmla="*/ 6 h 18"/>
                <a:gd name="T36" fmla="*/ 15 w 18"/>
                <a:gd name="T37" fmla="*/ 5 h 18"/>
                <a:gd name="T38" fmla="*/ 16 w 18"/>
                <a:gd name="T39" fmla="*/ 6 h 18"/>
                <a:gd name="T40" fmla="*/ 15 w 18"/>
                <a:gd name="T41" fmla="*/ 5 h 18"/>
                <a:gd name="T42" fmla="*/ 15 w 18"/>
                <a:gd name="T43" fmla="*/ 4 h 18"/>
                <a:gd name="T44" fmla="*/ 15 w 18"/>
                <a:gd name="T45" fmla="*/ 4 h 18"/>
                <a:gd name="T46" fmla="*/ 15 w 18"/>
                <a:gd name="T47" fmla="*/ 4 h 18"/>
                <a:gd name="T48" fmla="*/ 7 w 18"/>
                <a:gd name="T49" fmla="*/ 17 h 18"/>
                <a:gd name="T50" fmla="*/ 2 w 18"/>
                <a:gd name="T51" fmla="*/ 6 h 18"/>
                <a:gd name="T52" fmla="*/ 10 w 18"/>
                <a:gd name="T53" fmla="*/ 1 h 18"/>
                <a:gd name="T54" fmla="*/ 11 w 18"/>
                <a:gd name="T55" fmla="*/ 2 h 18"/>
                <a:gd name="T56" fmla="*/ 15 w 18"/>
                <a:gd name="T57" fmla="*/ 8 h 18"/>
                <a:gd name="T58" fmla="*/ 15 w 18"/>
                <a:gd name="T59" fmla="*/ 8 h 18"/>
                <a:gd name="T60" fmla="*/ 7 w 18"/>
                <a:gd name="T61" fmla="*/ 17 h 18"/>
                <a:gd name="T62" fmla="*/ 7 w 18"/>
                <a:gd name="T63" fmla="*/ 17 h 18"/>
                <a:gd name="T64" fmla="*/ 2 w 18"/>
                <a:gd name="T65" fmla="*/ 6 h 18"/>
                <a:gd name="T66" fmla="*/ 8 w 18"/>
                <a:gd name="T67" fmla="*/ 18 h 18"/>
                <a:gd name="T68" fmla="*/ 13 w 18"/>
                <a:gd name="T6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18">
                  <a:moveTo>
                    <a:pt x="12" y="16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6"/>
                    <a:pt x="12" y="16"/>
                    <a:pt x="12" y="16"/>
                  </a:cubicBezTo>
                  <a:moveTo>
                    <a:pt x="13" y="15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10"/>
                  </a:cubicBezTo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moveTo>
                    <a:pt x="16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moveTo>
                    <a:pt x="15" y="5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moveTo>
                    <a:pt x="7" y="17"/>
                  </a:moveTo>
                  <a:cubicBezTo>
                    <a:pt x="6" y="16"/>
                    <a:pt x="6" y="16"/>
                    <a:pt x="5" y="16"/>
                  </a:cubicBezTo>
                  <a:cubicBezTo>
                    <a:pt x="2" y="14"/>
                    <a:pt x="1" y="10"/>
                    <a:pt x="2" y="6"/>
                  </a:cubicBezTo>
                  <a:cubicBezTo>
                    <a:pt x="4" y="4"/>
                    <a:pt x="6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4" y="3"/>
                    <a:pt x="15" y="5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3" y="15"/>
                    <a:pt x="10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moveTo>
                    <a:pt x="10" y="0"/>
                  </a:moveTo>
                  <a:cubicBezTo>
                    <a:pt x="6" y="0"/>
                    <a:pt x="3" y="3"/>
                    <a:pt x="2" y="6"/>
                  </a:cubicBezTo>
                  <a:cubicBezTo>
                    <a:pt x="0" y="10"/>
                    <a:pt x="1" y="15"/>
                    <a:pt x="5" y="17"/>
                  </a:cubicBezTo>
                  <a:cubicBezTo>
                    <a:pt x="6" y="17"/>
                    <a:pt x="7" y="18"/>
                    <a:pt x="8" y="18"/>
                  </a:cubicBezTo>
                  <a:cubicBezTo>
                    <a:pt x="11" y="18"/>
                    <a:pt x="15" y="16"/>
                    <a:pt x="16" y="13"/>
                  </a:cubicBezTo>
                  <a:cubicBezTo>
                    <a:pt x="18" y="9"/>
                    <a:pt x="17" y="4"/>
                    <a:pt x="13" y="1"/>
                  </a:cubicBezTo>
                  <a:cubicBezTo>
                    <a:pt x="12" y="0"/>
                    <a:pt x="1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6" name="Freeform 62"/>
            <p:cNvSpPr>
              <a:spLocks noEditPoints="1"/>
            </p:cNvSpPr>
            <p:nvPr/>
          </p:nvSpPr>
          <p:spPr bwMode="auto">
            <a:xfrm>
              <a:off x="3608" y="2441"/>
              <a:ext cx="21" cy="33"/>
            </a:xfrm>
            <a:custGeom>
              <a:avLst/>
              <a:gdLst>
                <a:gd name="T0" fmla="*/ 5 w 9"/>
                <a:gd name="T1" fmla="*/ 2 h 14"/>
                <a:gd name="T2" fmla="*/ 6 w 9"/>
                <a:gd name="T3" fmla="*/ 1 h 14"/>
                <a:gd name="T4" fmla="*/ 6 w 9"/>
                <a:gd name="T5" fmla="*/ 2 h 14"/>
                <a:gd name="T6" fmla="*/ 6 w 9"/>
                <a:gd name="T7" fmla="*/ 2 h 14"/>
                <a:gd name="T8" fmla="*/ 6 w 9"/>
                <a:gd name="T9" fmla="*/ 3 h 14"/>
                <a:gd name="T10" fmla="*/ 7 w 9"/>
                <a:gd name="T11" fmla="*/ 5 h 14"/>
                <a:gd name="T12" fmla="*/ 5 w 9"/>
                <a:gd name="T13" fmla="*/ 3 h 14"/>
                <a:gd name="T14" fmla="*/ 4 w 9"/>
                <a:gd name="T15" fmla="*/ 6 h 14"/>
                <a:gd name="T16" fmla="*/ 6 w 9"/>
                <a:gd name="T17" fmla="*/ 9 h 14"/>
                <a:gd name="T18" fmla="*/ 4 w 9"/>
                <a:gd name="T19" fmla="*/ 11 h 14"/>
                <a:gd name="T20" fmla="*/ 3 w 9"/>
                <a:gd name="T21" fmla="*/ 13 h 14"/>
                <a:gd name="T22" fmla="*/ 3 w 9"/>
                <a:gd name="T23" fmla="*/ 13 h 14"/>
                <a:gd name="T24" fmla="*/ 3 w 9"/>
                <a:gd name="T25" fmla="*/ 11 h 14"/>
                <a:gd name="T26" fmla="*/ 1 w 9"/>
                <a:gd name="T27" fmla="*/ 9 h 14"/>
                <a:gd name="T28" fmla="*/ 4 w 9"/>
                <a:gd name="T29" fmla="*/ 10 h 14"/>
                <a:gd name="T30" fmla="*/ 5 w 9"/>
                <a:gd name="T31" fmla="*/ 10 h 14"/>
                <a:gd name="T32" fmla="*/ 5 w 9"/>
                <a:gd name="T33" fmla="*/ 8 h 14"/>
                <a:gd name="T34" fmla="*/ 2 w 9"/>
                <a:gd name="T35" fmla="*/ 4 h 14"/>
                <a:gd name="T36" fmla="*/ 4 w 9"/>
                <a:gd name="T37" fmla="*/ 3 h 14"/>
                <a:gd name="T38" fmla="*/ 5 w 9"/>
                <a:gd name="T39" fmla="*/ 3 h 14"/>
                <a:gd name="T40" fmla="*/ 5 w 9"/>
                <a:gd name="T41" fmla="*/ 1 h 14"/>
                <a:gd name="T42" fmla="*/ 5 w 9"/>
                <a:gd name="T43" fmla="*/ 2 h 14"/>
                <a:gd name="T44" fmla="*/ 3 w 9"/>
                <a:gd name="T45" fmla="*/ 2 h 14"/>
                <a:gd name="T46" fmla="*/ 3 w 9"/>
                <a:gd name="T47" fmla="*/ 7 h 14"/>
                <a:gd name="T48" fmla="*/ 5 w 9"/>
                <a:gd name="T49" fmla="*/ 9 h 14"/>
                <a:gd name="T50" fmla="*/ 4 w 9"/>
                <a:gd name="T51" fmla="*/ 10 h 14"/>
                <a:gd name="T52" fmla="*/ 3 w 9"/>
                <a:gd name="T53" fmla="*/ 8 h 14"/>
                <a:gd name="T54" fmla="*/ 1 w 9"/>
                <a:gd name="T55" fmla="*/ 8 h 14"/>
                <a:gd name="T56" fmla="*/ 2 w 9"/>
                <a:gd name="T57" fmla="*/ 13 h 14"/>
                <a:gd name="T58" fmla="*/ 3 w 9"/>
                <a:gd name="T59" fmla="*/ 13 h 14"/>
                <a:gd name="T60" fmla="*/ 3 w 9"/>
                <a:gd name="T61" fmla="*/ 14 h 14"/>
                <a:gd name="T62" fmla="*/ 4 w 9"/>
                <a:gd name="T63" fmla="*/ 14 h 14"/>
                <a:gd name="T64" fmla="*/ 7 w 9"/>
                <a:gd name="T65" fmla="*/ 11 h 14"/>
                <a:gd name="T66" fmla="*/ 5 w 9"/>
                <a:gd name="T67" fmla="*/ 6 h 14"/>
                <a:gd name="T68" fmla="*/ 4 w 9"/>
                <a:gd name="T69" fmla="*/ 5 h 14"/>
                <a:gd name="T70" fmla="*/ 5 w 9"/>
                <a:gd name="T71" fmla="*/ 4 h 14"/>
                <a:gd name="T72" fmla="*/ 6 w 9"/>
                <a:gd name="T73" fmla="*/ 6 h 14"/>
                <a:gd name="T74" fmla="*/ 8 w 9"/>
                <a:gd name="T75" fmla="*/ 6 h 14"/>
                <a:gd name="T76" fmla="*/ 9 w 9"/>
                <a:gd name="T77" fmla="*/ 6 h 14"/>
                <a:gd name="T78" fmla="*/ 7 w 9"/>
                <a:gd name="T79" fmla="*/ 2 h 14"/>
                <a:gd name="T80" fmla="*/ 6 w 9"/>
                <a:gd name="T81" fmla="*/ 1 h 14"/>
                <a:gd name="T82" fmla="*/ 5 w 9"/>
                <a:gd name="T8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14">
                  <a:moveTo>
                    <a:pt x="5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8"/>
                    <a:pt x="6" y="9"/>
                  </a:cubicBezTo>
                  <a:cubicBezTo>
                    <a:pt x="7" y="9"/>
                    <a:pt x="6" y="10"/>
                    <a:pt x="6" y="11"/>
                  </a:cubicBezTo>
                  <a:cubicBezTo>
                    <a:pt x="6" y="11"/>
                    <a:pt x="5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0"/>
                    <a:pt x="1" y="10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5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1" y="11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3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7" y="11"/>
                    <a:pt x="8" y="10"/>
                    <a:pt x="7" y="9"/>
                  </a:cubicBezTo>
                  <a:cubicBezTo>
                    <a:pt x="7" y="7"/>
                    <a:pt x="6" y="7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3577" y="2496"/>
              <a:ext cx="62" cy="35"/>
            </a:xfrm>
            <a:custGeom>
              <a:avLst/>
              <a:gdLst>
                <a:gd name="T0" fmla="*/ 13 w 26"/>
                <a:gd name="T1" fmla="*/ 11 h 15"/>
                <a:gd name="T2" fmla="*/ 12 w 26"/>
                <a:gd name="T3" fmla="*/ 14 h 15"/>
                <a:gd name="T4" fmla="*/ 10 w 26"/>
                <a:gd name="T5" fmla="*/ 11 h 15"/>
                <a:gd name="T6" fmla="*/ 14 w 26"/>
                <a:gd name="T7" fmla="*/ 14 h 15"/>
                <a:gd name="T8" fmla="*/ 15 w 26"/>
                <a:gd name="T9" fmla="*/ 11 h 15"/>
                <a:gd name="T10" fmla="*/ 15 w 26"/>
                <a:gd name="T11" fmla="*/ 14 h 15"/>
                <a:gd name="T12" fmla="*/ 15 w 26"/>
                <a:gd name="T13" fmla="*/ 11 h 15"/>
                <a:gd name="T14" fmla="*/ 15 w 26"/>
                <a:gd name="T15" fmla="*/ 14 h 15"/>
                <a:gd name="T16" fmla="*/ 8 w 26"/>
                <a:gd name="T17" fmla="*/ 11 h 15"/>
                <a:gd name="T18" fmla="*/ 10 w 26"/>
                <a:gd name="T19" fmla="*/ 14 h 15"/>
                <a:gd name="T20" fmla="*/ 16 w 26"/>
                <a:gd name="T21" fmla="*/ 11 h 15"/>
                <a:gd name="T22" fmla="*/ 16 w 26"/>
                <a:gd name="T23" fmla="*/ 13 h 15"/>
                <a:gd name="T24" fmla="*/ 18 w 26"/>
                <a:gd name="T25" fmla="*/ 10 h 15"/>
                <a:gd name="T26" fmla="*/ 17 w 26"/>
                <a:gd name="T27" fmla="*/ 13 h 15"/>
                <a:gd name="T28" fmla="*/ 6 w 26"/>
                <a:gd name="T29" fmla="*/ 10 h 15"/>
                <a:gd name="T30" fmla="*/ 18 w 26"/>
                <a:gd name="T31" fmla="*/ 13 h 15"/>
                <a:gd name="T32" fmla="*/ 18 w 26"/>
                <a:gd name="T33" fmla="*/ 10 h 15"/>
                <a:gd name="T34" fmla="*/ 18 w 26"/>
                <a:gd name="T35" fmla="*/ 13 h 15"/>
                <a:gd name="T36" fmla="*/ 21 w 26"/>
                <a:gd name="T37" fmla="*/ 10 h 15"/>
                <a:gd name="T38" fmla="*/ 6 w 26"/>
                <a:gd name="T39" fmla="*/ 13 h 15"/>
                <a:gd name="T40" fmla="*/ 6 w 26"/>
                <a:gd name="T41" fmla="*/ 10 h 15"/>
                <a:gd name="T42" fmla="*/ 21 w 26"/>
                <a:gd name="T43" fmla="*/ 10 h 15"/>
                <a:gd name="T44" fmla="*/ 21 w 26"/>
                <a:gd name="T45" fmla="*/ 12 h 15"/>
                <a:gd name="T46" fmla="*/ 3 w 26"/>
                <a:gd name="T47" fmla="*/ 9 h 15"/>
                <a:gd name="T48" fmla="*/ 3 w 26"/>
                <a:gd name="T49" fmla="*/ 12 h 15"/>
                <a:gd name="T50" fmla="*/ 24 w 26"/>
                <a:gd name="T51" fmla="*/ 8 h 15"/>
                <a:gd name="T52" fmla="*/ 2 w 26"/>
                <a:gd name="T53" fmla="*/ 11 h 15"/>
                <a:gd name="T54" fmla="*/ 2 w 26"/>
                <a:gd name="T55" fmla="*/ 8 h 15"/>
                <a:gd name="T56" fmla="*/ 2 w 26"/>
                <a:gd name="T57" fmla="*/ 9 h 15"/>
                <a:gd name="T58" fmla="*/ 2 w 26"/>
                <a:gd name="T59" fmla="*/ 8 h 15"/>
                <a:gd name="T60" fmla="*/ 24 w 26"/>
                <a:gd name="T61" fmla="*/ 8 h 15"/>
                <a:gd name="T62" fmla="*/ 25 w 26"/>
                <a:gd name="T63" fmla="*/ 9 h 15"/>
                <a:gd name="T64" fmla="*/ 3 w 26"/>
                <a:gd name="T65" fmla="*/ 7 h 15"/>
                <a:gd name="T66" fmla="*/ 14 w 26"/>
                <a:gd name="T67" fmla="*/ 1 h 15"/>
                <a:gd name="T68" fmla="*/ 25 w 26"/>
                <a:gd name="T69" fmla="*/ 6 h 15"/>
                <a:gd name="T70" fmla="*/ 3 w 26"/>
                <a:gd name="T71" fmla="*/ 2 h 15"/>
                <a:gd name="T72" fmla="*/ 1 w 26"/>
                <a:gd name="T73" fmla="*/ 6 h 15"/>
                <a:gd name="T74" fmla="*/ 2 w 26"/>
                <a:gd name="T75" fmla="*/ 12 h 15"/>
                <a:gd name="T76" fmla="*/ 22 w 26"/>
                <a:gd name="T77" fmla="*/ 13 h 15"/>
                <a:gd name="T78" fmla="*/ 24 w 26"/>
                <a:gd name="T79" fmla="*/ 12 h 15"/>
                <a:gd name="T80" fmla="*/ 24 w 26"/>
                <a:gd name="T81" fmla="*/ 12 h 15"/>
                <a:gd name="T82" fmla="*/ 26 w 26"/>
                <a:gd name="T83" fmla="*/ 9 h 15"/>
                <a:gd name="T84" fmla="*/ 25 w 26"/>
                <a:gd name="T8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5">
                  <a:moveTo>
                    <a:pt x="12" y="14"/>
                  </a:moveTo>
                  <a:cubicBezTo>
                    <a:pt x="12" y="13"/>
                    <a:pt x="12" y="12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2" y="14"/>
                  </a:cubicBezTo>
                  <a:moveTo>
                    <a:pt x="12" y="14"/>
                  </a:moveTo>
                  <a:cubicBezTo>
                    <a:pt x="11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moveTo>
                    <a:pt x="14" y="14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5" y="14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moveTo>
                    <a:pt x="10" y="14"/>
                  </a:moveTo>
                  <a:cubicBezTo>
                    <a:pt x="9" y="14"/>
                    <a:pt x="9" y="14"/>
                    <a:pt x="8" y="13"/>
                  </a:cubicBezTo>
                  <a:cubicBezTo>
                    <a:pt x="8" y="13"/>
                    <a:pt x="8" y="12"/>
                    <a:pt x="8" y="11"/>
                  </a:cubicBezTo>
                  <a:cubicBezTo>
                    <a:pt x="9" y="11"/>
                    <a:pt x="9" y="11"/>
                    <a:pt x="10" y="11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7" y="13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moveTo>
                    <a:pt x="8" y="13"/>
                  </a:moveTo>
                  <a:cubicBezTo>
                    <a:pt x="7" y="13"/>
                    <a:pt x="7" y="13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2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moveTo>
                    <a:pt x="20" y="13"/>
                  </a:moveTo>
                  <a:cubicBezTo>
                    <a:pt x="19" y="12"/>
                    <a:pt x="19" y="11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2"/>
                    <a:pt x="21" y="12"/>
                  </a:cubicBezTo>
                  <a:cubicBezTo>
                    <a:pt x="20" y="12"/>
                    <a:pt x="20" y="13"/>
                    <a:pt x="20" y="13"/>
                  </a:cubicBezTo>
                  <a:moveTo>
                    <a:pt x="6" y="13"/>
                  </a:moveTo>
                  <a:cubicBezTo>
                    <a:pt x="5" y="13"/>
                    <a:pt x="4" y="12"/>
                    <a:pt x="4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5" y="10"/>
                    <a:pt x="6" y="10"/>
                  </a:cubicBezTo>
                  <a:cubicBezTo>
                    <a:pt x="6" y="11"/>
                    <a:pt x="6" y="12"/>
                    <a:pt x="6" y="13"/>
                  </a:cubicBezTo>
                  <a:moveTo>
                    <a:pt x="21" y="12"/>
                  </a:moveTo>
                  <a:cubicBezTo>
                    <a:pt x="21" y="11"/>
                    <a:pt x="21" y="11"/>
                    <a:pt x="21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moveTo>
                    <a:pt x="3" y="12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22" y="1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4" y="8"/>
                  </a:cubicBezTo>
                  <a:cubicBezTo>
                    <a:pt x="24" y="9"/>
                    <a:pt x="24" y="10"/>
                    <a:pt x="24" y="11"/>
                  </a:cubicBezTo>
                  <a:cubicBezTo>
                    <a:pt x="23" y="11"/>
                    <a:pt x="23" y="11"/>
                    <a:pt x="22" y="12"/>
                  </a:cubicBezTo>
                  <a:moveTo>
                    <a:pt x="2" y="11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2" y="11"/>
                    <a:pt x="2" y="11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4" y="10"/>
                  </a:moveTo>
                  <a:cubicBezTo>
                    <a:pt x="24" y="10"/>
                    <a:pt x="24" y="9"/>
                    <a:pt x="24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4" y="10"/>
                  </a:cubicBezTo>
                  <a:moveTo>
                    <a:pt x="12" y="10"/>
                  </a:moveTo>
                  <a:cubicBezTo>
                    <a:pt x="6" y="10"/>
                    <a:pt x="3" y="8"/>
                    <a:pt x="3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0" y="1"/>
                    <a:pt x="22" y="2"/>
                  </a:cubicBezTo>
                  <a:cubicBezTo>
                    <a:pt x="23" y="3"/>
                    <a:pt x="24" y="3"/>
                    <a:pt x="24" y="4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16" y="10"/>
                    <a:pt x="12" y="10"/>
                  </a:cubicBezTo>
                  <a:moveTo>
                    <a:pt x="14" y="0"/>
                  </a:moveTo>
                  <a:cubicBezTo>
                    <a:pt x="10" y="0"/>
                    <a:pt x="6" y="0"/>
                    <a:pt x="3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3"/>
                    <a:pt x="6" y="15"/>
                    <a:pt x="12" y="15"/>
                  </a:cubicBezTo>
                  <a:cubicBezTo>
                    <a:pt x="14" y="15"/>
                    <a:pt x="19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3"/>
                    <a:pt x="25" y="3"/>
                  </a:cubicBezTo>
                  <a:cubicBezTo>
                    <a:pt x="24" y="2"/>
                    <a:pt x="23" y="2"/>
                    <a:pt x="23" y="1"/>
                  </a:cubicBezTo>
                  <a:cubicBezTo>
                    <a:pt x="20" y="0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3584" y="2498"/>
              <a:ext cx="50" cy="19"/>
            </a:xfrm>
            <a:custGeom>
              <a:avLst/>
              <a:gdLst>
                <a:gd name="T0" fmla="*/ 10 w 21"/>
                <a:gd name="T1" fmla="*/ 7 h 8"/>
                <a:gd name="T2" fmla="*/ 10 w 21"/>
                <a:gd name="T3" fmla="*/ 7 h 8"/>
                <a:gd name="T4" fmla="*/ 16 w 21"/>
                <a:gd name="T5" fmla="*/ 4 h 8"/>
                <a:gd name="T6" fmla="*/ 18 w 21"/>
                <a:gd name="T7" fmla="*/ 5 h 8"/>
                <a:gd name="T8" fmla="*/ 13 w 21"/>
                <a:gd name="T9" fmla="*/ 7 h 8"/>
                <a:gd name="T10" fmla="*/ 14 w 21"/>
                <a:gd name="T11" fmla="*/ 6 h 8"/>
                <a:gd name="T12" fmla="*/ 12 w 21"/>
                <a:gd name="T13" fmla="*/ 4 h 8"/>
                <a:gd name="T14" fmla="*/ 12 w 21"/>
                <a:gd name="T15" fmla="*/ 4 h 8"/>
                <a:gd name="T16" fmla="*/ 14 w 21"/>
                <a:gd name="T17" fmla="*/ 5 h 8"/>
                <a:gd name="T18" fmla="*/ 2 w 21"/>
                <a:gd name="T19" fmla="*/ 5 h 8"/>
                <a:gd name="T20" fmla="*/ 3 w 21"/>
                <a:gd name="T21" fmla="*/ 4 h 8"/>
                <a:gd name="T22" fmla="*/ 8 w 21"/>
                <a:gd name="T23" fmla="*/ 4 h 8"/>
                <a:gd name="T24" fmla="*/ 7 w 21"/>
                <a:gd name="T25" fmla="*/ 4 h 8"/>
                <a:gd name="T26" fmla="*/ 5 w 21"/>
                <a:gd name="T27" fmla="*/ 5 h 8"/>
                <a:gd name="T28" fmla="*/ 5 w 21"/>
                <a:gd name="T29" fmla="*/ 5 h 8"/>
                <a:gd name="T30" fmla="*/ 7 w 21"/>
                <a:gd name="T31" fmla="*/ 7 h 8"/>
                <a:gd name="T32" fmla="*/ 11 w 21"/>
                <a:gd name="T33" fmla="*/ 3 h 8"/>
                <a:gd name="T34" fmla="*/ 12 w 21"/>
                <a:gd name="T35" fmla="*/ 2 h 8"/>
                <a:gd name="T36" fmla="*/ 13 w 21"/>
                <a:gd name="T37" fmla="*/ 2 h 8"/>
                <a:gd name="T38" fmla="*/ 13 w 21"/>
                <a:gd name="T39" fmla="*/ 3 h 8"/>
                <a:gd name="T40" fmla="*/ 15 w 21"/>
                <a:gd name="T41" fmla="*/ 4 h 8"/>
                <a:gd name="T42" fmla="*/ 13 w 21"/>
                <a:gd name="T43" fmla="*/ 4 h 8"/>
                <a:gd name="T44" fmla="*/ 11 w 21"/>
                <a:gd name="T45" fmla="*/ 3 h 8"/>
                <a:gd name="T46" fmla="*/ 10 w 21"/>
                <a:gd name="T47" fmla="*/ 4 h 8"/>
                <a:gd name="T48" fmla="*/ 13 w 21"/>
                <a:gd name="T49" fmla="*/ 5 h 8"/>
                <a:gd name="T50" fmla="*/ 13 w 21"/>
                <a:gd name="T51" fmla="*/ 6 h 8"/>
                <a:gd name="T52" fmla="*/ 10 w 21"/>
                <a:gd name="T53" fmla="*/ 6 h 8"/>
                <a:gd name="T54" fmla="*/ 10 w 21"/>
                <a:gd name="T55" fmla="*/ 6 h 8"/>
                <a:gd name="T56" fmla="*/ 9 w 21"/>
                <a:gd name="T57" fmla="*/ 7 h 8"/>
                <a:gd name="T58" fmla="*/ 8 w 21"/>
                <a:gd name="T59" fmla="*/ 7 h 8"/>
                <a:gd name="T60" fmla="*/ 8 w 21"/>
                <a:gd name="T61" fmla="*/ 6 h 8"/>
                <a:gd name="T62" fmla="*/ 6 w 21"/>
                <a:gd name="T63" fmla="*/ 5 h 8"/>
                <a:gd name="T64" fmla="*/ 10 w 21"/>
                <a:gd name="T65" fmla="*/ 6 h 8"/>
                <a:gd name="T66" fmla="*/ 11 w 21"/>
                <a:gd name="T67" fmla="*/ 5 h 8"/>
                <a:gd name="T68" fmla="*/ 9 w 21"/>
                <a:gd name="T69" fmla="*/ 4 h 8"/>
                <a:gd name="T70" fmla="*/ 9 w 21"/>
                <a:gd name="T71" fmla="*/ 3 h 8"/>
                <a:gd name="T72" fmla="*/ 9 w 21"/>
                <a:gd name="T73" fmla="*/ 3 h 8"/>
                <a:gd name="T74" fmla="*/ 11 w 21"/>
                <a:gd name="T75" fmla="*/ 3 h 8"/>
                <a:gd name="T76" fmla="*/ 1 w 21"/>
                <a:gd name="T77" fmla="*/ 4 h 8"/>
                <a:gd name="T78" fmla="*/ 11 w 21"/>
                <a:gd name="T79" fmla="*/ 1 h 8"/>
                <a:gd name="T80" fmla="*/ 19 w 21"/>
                <a:gd name="T81" fmla="*/ 3 h 8"/>
                <a:gd name="T82" fmla="*/ 19 w 21"/>
                <a:gd name="T83" fmla="*/ 5 h 8"/>
                <a:gd name="T84" fmla="*/ 17 w 21"/>
                <a:gd name="T85" fmla="*/ 3 h 8"/>
                <a:gd name="T86" fmla="*/ 14 w 21"/>
                <a:gd name="T87" fmla="*/ 2 h 8"/>
                <a:gd name="T88" fmla="*/ 14 w 21"/>
                <a:gd name="T89" fmla="*/ 2 h 8"/>
                <a:gd name="T90" fmla="*/ 12 w 21"/>
                <a:gd name="T91" fmla="*/ 2 h 8"/>
                <a:gd name="T92" fmla="*/ 11 w 21"/>
                <a:gd name="T93" fmla="*/ 2 h 8"/>
                <a:gd name="T94" fmla="*/ 9 w 21"/>
                <a:gd name="T95" fmla="*/ 2 h 8"/>
                <a:gd name="T96" fmla="*/ 3 w 21"/>
                <a:gd name="T97" fmla="*/ 4 h 8"/>
                <a:gd name="T98" fmla="*/ 3 w 21"/>
                <a:gd name="T99" fmla="*/ 4 h 8"/>
                <a:gd name="T100" fmla="*/ 2 w 21"/>
                <a:gd name="T101" fmla="*/ 5 h 8"/>
                <a:gd name="T102" fmla="*/ 2 w 21"/>
                <a:gd name="T103" fmla="*/ 2 h 8"/>
                <a:gd name="T104" fmla="*/ 1 w 21"/>
                <a:gd name="T105" fmla="*/ 6 h 8"/>
                <a:gd name="T106" fmla="*/ 20 w 21"/>
                <a:gd name="T107" fmla="*/ 4 h 8"/>
                <a:gd name="T108" fmla="*/ 18 w 21"/>
                <a:gd name="T10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" h="8">
                  <a:moveTo>
                    <a:pt x="10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moveTo>
                    <a:pt x="14" y="5"/>
                  </a:moveTo>
                  <a:cubicBezTo>
                    <a:pt x="14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5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moveTo>
                    <a:pt x="7" y="7"/>
                  </a:moveTo>
                  <a:cubicBezTo>
                    <a:pt x="4" y="7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4" y="4"/>
                    <a:pt x="6" y="3"/>
                    <a:pt x="8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moveTo>
                    <a:pt x="11" y="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1" y="4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6"/>
                    <a:pt x="6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8" y="5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moveTo>
                    <a:pt x="2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5" y="2"/>
                    <a:pt x="8" y="1"/>
                    <a:pt x="11" y="1"/>
                  </a:cubicBezTo>
                  <a:cubicBezTo>
                    <a:pt x="13" y="1"/>
                    <a:pt x="15" y="1"/>
                    <a:pt x="17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20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5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5"/>
                  </a:cubicBezTo>
                  <a:moveTo>
                    <a:pt x="11" y="0"/>
                  </a:moveTo>
                  <a:cubicBezTo>
                    <a:pt x="8" y="0"/>
                    <a:pt x="5" y="1"/>
                    <a:pt x="2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4" y="8"/>
                    <a:pt x="9" y="8"/>
                  </a:cubicBezTo>
                  <a:cubicBezTo>
                    <a:pt x="12" y="8"/>
                    <a:pt x="19" y="7"/>
                    <a:pt x="20" y="4"/>
                  </a:cubicBezTo>
                  <a:cubicBezTo>
                    <a:pt x="21" y="4"/>
                    <a:pt x="20" y="3"/>
                    <a:pt x="20" y="2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0"/>
                    <a:pt x="13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3577" y="2522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5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3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8"/>
                    <a:pt x="6" y="8"/>
                  </a:cubicBezTo>
                  <a:cubicBezTo>
                    <a:pt x="6" y="7"/>
                    <a:pt x="6" y="6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3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6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4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Freeform 66"/>
            <p:cNvSpPr>
              <a:spLocks noEditPoints="1"/>
            </p:cNvSpPr>
            <p:nvPr/>
          </p:nvSpPr>
          <p:spPr bwMode="auto">
            <a:xfrm>
              <a:off x="3577" y="2536"/>
              <a:ext cx="62" cy="24"/>
            </a:xfrm>
            <a:custGeom>
              <a:avLst/>
              <a:gdLst>
                <a:gd name="T0" fmla="*/ 13 w 26"/>
                <a:gd name="T1" fmla="*/ 6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6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8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3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5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4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5"/>
                    <a:pt x="12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6"/>
                    <a:pt x="26" y="6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3577" y="2550"/>
              <a:ext cx="62" cy="24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6 h 10"/>
                <a:gd name="T4" fmla="*/ 10 w 26"/>
                <a:gd name="T5" fmla="*/ 9 h 10"/>
                <a:gd name="T6" fmla="*/ 12 w 26"/>
                <a:gd name="T7" fmla="*/ 6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8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4 h 10"/>
                <a:gd name="T52" fmla="*/ 2 w 26"/>
                <a:gd name="T53" fmla="*/ 6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0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6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2" y="6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6"/>
                    <a:pt x="20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7"/>
                    <a:pt x="6" y="7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2" y="7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5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5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2" name="Freeform 68"/>
            <p:cNvSpPr>
              <a:spLocks noEditPoints="1"/>
            </p:cNvSpPr>
            <p:nvPr/>
          </p:nvSpPr>
          <p:spPr bwMode="auto">
            <a:xfrm>
              <a:off x="3577" y="2565"/>
              <a:ext cx="62" cy="23"/>
            </a:xfrm>
            <a:custGeom>
              <a:avLst/>
              <a:gdLst>
                <a:gd name="T0" fmla="*/ 13 w 26"/>
                <a:gd name="T1" fmla="*/ 7 h 10"/>
                <a:gd name="T2" fmla="*/ 12 w 26"/>
                <a:gd name="T3" fmla="*/ 7 h 10"/>
                <a:gd name="T4" fmla="*/ 10 w 26"/>
                <a:gd name="T5" fmla="*/ 9 h 10"/>
                <a:gd name="T6" fmla="*/ 12 w 26"/>
                <a:gd name="T7" fmla="*/ 7 h 10"/>
                <a:gd name="T8" fmla="*/ 14 w 26"/>
                <a:gd name="T9" fmla="*/ 7 h 10"/>
                <a:gd name="T10" fmla="*/ 15 w 26"/>
                <a:gd name="T11" fmla="*/ 6 h 10"/>
                <a:gd name="T12" fmla="*/ 15 w 26"/>
                <a:gd name="T13" fmla="*/ 9 h 10"/>
                <a:gd name="T14" fmla="*/ 15 w 26"/>
                <a:gd name="T15" fmla="*/ 6 h 10"/>
                <a:gd name="T16" fmla="*/ 15 w 26"/>
                <a:gd name="T17" fmla="*/ 9 h 10"/>
                <a:gd name="T18" fmla="*/ 16 w 26"/>
                <a:gd name="T19" fmla="*/ 6 h 10"/>
                <a:gd name="T20" fmla="*/ 16 w 26"/>
                <a:gd name="T21" fmla="*/ 9 h 10"/>
                <a:gd name="T22" fmla="*/ 8 w 26"/>
                <a:gd name="T23" fmla="*/ 6 h 10"/>
                <a:gd name="T24" fmla="*/ 10 w 26"/>
                <a:gd name="T25" fmla="*/ 9 h 10"/>
                <a:gd name="T26" fmla="*/ 17 w 26"/>
                <a:gd name="T27" fmla="*/ 6 h 10"/>
                <a:gd name="T28" fmla="*/ 18 w 26"/>
                <a:gd name="T29" fmla="*/ 9 h 10"/>
                <a:gd name="T30" fmla="*/ 8 w 26"/>
                <a:gd name="T31" fmla="*/ 9 h 10"/>
                <a:gd name="T32" fmla="*/ 8 w 26"/>
                <a:gd name="T33" fmla="*/ 6 h 10"/>
                <a:gd name="T34" fmla="*/ 18 w 26"/>
                <a:gd name="T35" fmla="*/ 8 h 10"/>
                <a:gd name="T36" fmla="*/ 18 w 26"/>
                <a:gd name="T37" fmla="*/ 6 h 10"/>
                <a:gd name="T38" fmla="*/ 18 w 26"/>
                <a:gd name="T39" fmla="*/ 9 h 10"/>
                <a:gd name="T40" fmla="*/ 21 w 26"/>
                <a:gd name="T41" fmla="*/ 5 h 10"/>
                <a:gd name="T42" fmla="*/ 6 w 26"/>
                <a:gd name="T43" fmla="*/ 8 h 10"/>
                <a:gd name="T44" fmla="*/ 6 w 26"/>
                <a:gd name="T45" fmla="*/ 6 h 10"/>
                <a:gd name="T46" fmla="*/ 21 w 26"/>
                <a:gd name="T47" fmla="*/ 5 h 10"/>
                <a:gd name="T48" fmla="*/ 21 w 26"/>
                <a:gd name="T49" fmla="*/ 8 h 10"/>
                <a:gd name="T50" fmla="*/ 3 w 26"/>
                <a:gd name="T51" fmla="*/ 5 h 10"/>
                <a:gd name="T52" fmla="*/ 2 w 26"/>
                <a:gd name="T53" fmla="*/ 7 h 10"/>
                <a:gd name="T54" fmla="*/ 2 w 26"/>
                <a:gd name="T55" fmla="*/ 4 h 10"/>
                <a:gd name="T56" fmla="*/ 22 w 26"/>
                <a:gd name="T57" fmla="*/ 7 h 10"/>
                <a:gd name="T58" fmla="*/ 24 w 26"/>
                <a:gd name="T59" fmla="*/ 4 h 10"/>
                <a:gd name="T60" fmla="*/ 2 w 26"/>
                <a:gd name="T61" fmla="*/ 4 h 10"/>
                <a:gd name="T62" fmla="*/ 2 w 26"/>
                <a:gd name="T63" fmla="*/ 4 h 10"/>
                <a:gd name="T64" fmla="*/ 24 w 26"/>
                <a:gd name="T65" fmla="*/ 3 h 10"/>
                <a:gd name="T66" fmla="*/ 25 w 26"/>
                <a:gd name="T67" fmla="*/ 5 h 10"/>
                <a:gd name="T68" fmla="*/ 25 w 26"/>
                <a:gd name="T69" fmla="*/ 1 h 10"/>
                <a:gd name="T70" fmla="*/ 12 w 26"/>
                <a:gd name="T71" fmla="*/ 6 h 10"/>
                <a:gd name="T72" fmla="*/ 1 w 26"/>
                <a:gd name="T73" fmla="*/ 2 h 10"/>
                <a:gd name="T74" fmla="*/ 1 w 26"/>
                <a:gd name="T75" fmla="*/ 1 h 10"/>
                <a:gd name="T76" fmla="*/ 1 w 26"/>
                <a:gd name="T77" fmla="*/ 5 h 10"/>
                <a:gd name="T78" fmla="*/ 12 w 26"/>
                <a:gd name="T79" fmla="*/ 10 h 10"/>
                <a:gd name="T80" fmla="*/ 23 w 26"/>
                <a:gd name="T81" fmla="*/ 8 h 10"/>
                <a:gd name="T82" fmla="*/ 24 w 26"/>
                <a:gd name="T83" fmla="*/ 7 h 10"/>
                <a:gd name="T84" fmla="*/ 26 w 26"/>
                <a:gd name="T85" fmla="*/ 5 h 10"/>
                <a:gd name="T86" fmla="*/ 26 w 26"/>
                <a:gd name="T8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0">
                  <a:moveTo>
                    <a:pt x="12" y="7"/>
                  </a:move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2" y="9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9"/>
                  </a:move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7"/>
                    <a:pt x="12" y="7"/>
                  </a:cubicBezTo>
                  <a:cubicBezTo>
                    <a:pt x="12" y="7"/>
                    <a:pt x="12" y="8"/>
                    <a:pt x="12" y="9"/>
                  </a:cubicBezTo>
                  <a:moveTo>
                    <a:pt x="14" y="9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moveTo>
                    <a:pt x="1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10" y="9"/>
                  </a:moveTo>
                  <a:cubicBezTo>
                    <a:pt x="9" y="9"/>
                    <a:pt x="9" y="9"/>
                    <a:pt x="8" y="9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moveTo>
                    <a:pt x="17" y="9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moveTo>
                    <a:pt x="8" y="9"/>
                  </a:moveTo>
                  <a:cubicBezTo>
                    <a:pt x="7" y="9"/>
                    <a:pt x="7" y="9"/>
                    <a:pt x="6" y="9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7"/>
                    <a:pt x="8" y="8"/>
                    <a:pt x="8" y="9"/>
                  </a:cubicBezTo>
                  <a:moveTo>
                    <a:pt x="18" y="9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8"/>
                    <a:pt x="19" y="8"/>
                  </a:cubicBezTo>
                  <a:cubicBezTo>
                    <a:pt x="18" y="9"/>
                    <a:pt x="18" y="9"/>
                    <a:pt x="18" y="9"/>
                  </a:cubicBezTo>
                  <a:moveTo>
                    <a:pt x="20" y="8"/>
                  </a:moveTo>
                  <a:cubicBezTo>
                    <a:pt x="19" y="7"/>
                    <a:pt x="19" y="7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7"/>
                    <a:pt x="21" y="8"/>
                  </a:cubicBezTo>
                  <a:cubicBezTo>
                    <a:pt x="20" y="8"/>
                    <a:pt x="20" y="8"/>
                    <a:pt x="20" y="8"/>
                  </a:cubicBezTo>
                  <a:moveTo>
                    <a:pt x="6" y="8"/>
                  </a:moveTo>
                  <a:cubicBezTo>
                    <a:pt x="5" y="8"/>
                    <a:pt x="4" y="8"/>
                    <a:pt x="4" y="8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6" y="6"/>
                  </a:cubicBezTo>
                  <a:cubicBezTo>
                    <a:pt x="6" y="7"/>
                    <a:pt x="6" y="8"/>
                    <a:pt x="6" y="8"/>
                  </a:cubicBezTo>
                  <a:moveTo>
                    <a:pt x="21" y="8"/>
                  </a:moveTo>
                  <a:cubicBezTo>
                    <a:pt x="21" y="7"/>
                    <a:pt x="21" y="6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2" y="7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2" y="7"/>
                  </a:move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4"/>
                    <a:pt x="23" y="4"/>
                    <a:pt x="24" y="4"/>
                  </a:cubicBezTo>
                  <a:cubicBezTo>
                    <a:pt x="24" y="5"/>
                    <a:pt x="24" y="6"/>
                    <a:pt x="24" y="6"/>
                  </a:cubicBezTo>
                  <a:cubicBezTo>
                    <a:pt x="23" y="7"/>
                    <a:pt x="23" y="7"/>
                    <a:pt x="22" y="7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24" y="6"/>
                  </a:moveTo>
                  <a:cubicBezTo>
                    <a:pt x="24" y="5"/>
                    <a:pt x="24" y="4"/>
                    <a:pt x="24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6"/>
                    <a:pt x="24" y="6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1" y="5"/>
                    <a:pt x="17" y="6"/>
                    <a:pt x="12" y="6"/>
                  </a:cubicBezTo>
                  <a:cubicBezTo>
                    <a:pt x="11" y="6"/>
                    <a:pt x="10" y="6"/>
                    <a:pt x="9" y="5"/>
                  </a:cubicBezTo>
                  <a:cubicBezTo>
                    <a:pt x="7" y="5"/>
                    <a:pt x="4" y="5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6" y="10"/>
                    <a:pt x="12" y="10"/>
                  </a:cubicBezTo>
                  <a:cubicBezTo>
                    <a:pt x="14" y="10"/>
                    <a:pt x="19" y="10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6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Freeform 69"/>
            <p:cNvSpPr>
              <a:spLocks noEditPoints="1"/>
            </p:cNvSpPr>
            <p:nvPr/>
          </p:nvSpPr>
          <p:spPr bwMode="auto">
            <a:xfrm>
              <a:off x="3515" y="1822"/>
              <a:ext cx="74" cy="65"/>
            </a:xfrm>
            <a:custGeom>
              <a:avLst/>
              <a:gdLst>
                <a:gd name="T0" fmla="*/ 22 w 31"/>
                <a:gd name="T1" fmla="*/ 26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6 h 27"/>
                <a:gd name="T12" fmla="*/ 22 w 31"/>
                <a:gd name="T13" fmla="*/ 24 h 27"/>
                <a:gd name="T14" fmla="*/ 21 w 31"/>
                <a:gd name="T15" fmla="*/ 18 h 27"/>
                <a:gd name="T16" fmla="*/ 21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6 w 31"/>
                <a:gd name="T23" fmla="*/ 4 h 27"/>
                <a:gd name="T24" fmla="*/ 8 w 31"/>
                <a:gd name="T25" fmla="*/ 6 h 27"/>
                <a:gd name="T26" fmla="*/ 16 w 31"/>
                <a:gd name="T27" fmla="*/ 11 h 27"/>
                <a:gd name="T28" fmla="*/ 24 w 31"/>
                <a:gd name="T29" fmla="*/ 16 h 27"/>
                <a:gd name="T30" fmla="*/ 22 w 31"/>
                <a:gd name="T31" fmla="*/ 24 h 27"/>
                <a:gd name="T32" fmla="*/ 13 w 31"/>
                <a:gd name="T33" fmla="*/ 23 h 27"/>
                <a:gd name="T34" fmla="*/ 2 w 31"/>
                <a:gd name="T35" fmla="*/ 2 h 27"/>
                <a:gd name="T36" fmla="*/ 15 w 31"/>
                <a:gd name="T37" fmla="*/ 13 h 27"/>
                <a:gd name="T38" fmla="*/ 20 w 31"/>
                <a:gd name="T39" fmla="*/ 18 h 27"/>
                <a:gd name="T40" fmla="*/ 17 w 31"/>
                <a:gd name="T41" fmla="*/ 20 h 27"/>
                <a:gd name="T42" fmla="*/ 13 w 31"/>
                <a:gd name="T43" fmla="*/ 23 h 27"/>
                <a:gd name="T44" fmla="*/ 24 w 31"/>
                <a:gd name="T45" fmla="*/ 15 h 27"/>
                <a:gd name="T46" fmla="*/ 16 w 31"/>
                <a:gd name="T47" fmla="*/ 10 h 27"/>
                <a:gd name="T48" fmla="*/ 9 w 31"/>
                <a:gd name="T49" fmla="*/ 5 h 27"/>
                <a:gd name="T50" fmla="*/ 3 w 31"/>
                <a:gd name="T51" fmla="*/ 2 h 27"/>
                <a:gd name="T52" fmla="*/ 8 w 31"/>
                <a:gd name="T53" fmla="*/ 3 h 27"/>
                <a:gd name="T54" fmla="*/ 10 w 31"/>
                <a:gd name="T55" fmla="*/ 4 h 27"/>
                <a:gd name="T56" fmla="*/ 30 w 31"/>
                <a:gd name="T57" fmla="*/ 12 h 27"/>
                <a:gd name="T58" fmla="*/ 24 w 31"/>
                <a:gd name="T59" fmla="*/ 15 h 27"/>
                <a:gd name="T60" fmla="*/ 1 w 31"/>
                <a:gd name="T61" fmla="*/ 0 h 27"/>
                <a:gd name="T62" fmla="*/ 1 w 31"/>
                <a:gd name="T63" fmla="*/ 1 h 27"/>
                <a:gd name="T64" fmla="*/ 1 w 31"/>
                <a:gd name="T65" fmla="*/ 1 h 27"/>
                <a:gd name="T66" fmla="*/ 1 w 31"/>
                <a:gd name="T67" fmla="*/ 1 h 27"/>
                <a:gd name="T68" fmla="*/ 5 w 31"/>
                <a:gd name="T69" fmla="*/ 11 h 27"/>
                <a:gd name="T70" fmla="*/ 12 w 31"/>
                <a:gd name="T71" fmla="*/ 24 h 27"/>
                <a:gd name="T72" fmla="*/ 12 w 31"/>
                <a:gd name="T73" fmla="*/ 24 h 27"/>
                <a:gd name="T74" fmla="*/ 17 w 31"/>
                <a:gd name="T75" fmla="*/ 21 h 27"/>
                <a:gd name="T76" fmla="*/ 19 w 31"/>
                <a:gd name="T77" fmla="*/ 24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2 w 31"/>
                <a:gd name="T85" fmla="*/ 27 h 27"/>
                <a:gd name="T86" fmla="*/ 23 w 31"/>
                <a:gd name="T87" fmla="*/ 27 h 27"/>
                <a:gd name="T88" fmla="*/ 23 w 31"/>
                <a:gd name="T89" fmla="*/ 26 h 27"/>
                <a:gd name="T90" fmla="*/ 24 w 31"/>
                <a:gd name="T91" fmla="*/ 16 h 27"/>
                <a:gd name="T92" fmla="*/ 30 w 31"/>
                <a:gd name="T93" fmla="*/ 13 h 27"/>
                <a:gd name="T94" fmla="*/ 31 w 31"/>
                <a:gd name="T95" fmla="*/ 13 h 27"/>
                <a:gd name="T96" fmla="*/ 31 w 31"/>
                <a:gd name="T97" fmla="*/ 12 h 27"/>
                <a:gd name="T98" fmla="*/ 31 w 31"/>
                <a:gd name="T99" fmla="*/ 12 h 27"/>
                <a:gd name="T100" fmla="*/ 11 w 31"/>
                <a:gd name="T101" fmla="*/ 4 h 27"/>
                <a:gd name="T102" fmla="*/ 8 w 31"/>
                <a:gd name="T103" fmla="*/ 3 h 27"/>
                <a:gd name="T104" fmla="*/ 1 w 31"/>
                <a:gd name="T10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" h="27">
                  <a:moveTo>
                    <a:pt x="22" y="26"/>
                  </a:moveTo>
                  <a:cubicBezTo>
                    <a:pt x="21" y="25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moveTo>
                    <a:pt x="22" y="24"/>
                  </a:moveTo>
                  <a:cubicBezTo>
                    <a:pt x="22" y="21"/>
                    <a:pt x="22" y="20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2" y="9"/>
                    <a:pt x="9" y="7"/>
                    <a:pt x="6" y="4"/>
                  </a:cubicBezTo>
                  <a:cubicBezTo>
                    <a:pt x="7" y="5"/>
                    <a:pt x="8" y="5"/>
                    <a:pt x="8" y="6"/>
                  </a:cubicBezTo>
                  <a:cubicBezTo>
                    <a:pt x="11" y="7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13" y="23"/>
                  </a:moveTo>
                  <a:cubicBezTo>
                    <a:pt x="10" y="19"/>
                    <a:pt x="3" y="5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8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5" y="3"/>
                    <a:pt x="3" y="2"/>
                  </a:cubicBezTo>
                  <a:cubicBezTo>
                    <a:pt x="5" y="2"/>
                    <a:pt x="6" y="3"/>
                    <a:pt x="8" y="3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9"/>
                    <a:pt x="30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1" y="21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1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5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4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4" name="Freeform 70"/>
            <p:cNvSpPr>
              <a:spLocks noEditPoints="1"/>
            </p:cNvSpPr>
            <p:nvPr/>
          </p:nvSpPr>
          <p:spPr bwMode="auto">
            <a:xfrm>
              <a:off x="3453" y="1742"/>
              <a:ext cx="74" cy="64"/>
            </a:xfrm>
            <a:custGeom>
              <a:avLst/>
              <a:gdLst>
                <a:gd name="T0" fmla="*/ 22 w 31"/>
                <a:gd name="T1" fmla="*/ 25 h 27"/>
                <a:gd name="T2" fmla="*/ 20 w 31"/>
                <a:gd name="T3" fmla="*/ 23 h 27"/>
                <a:gd name="T4" fmla="*/ 17 w 31"/>
                <a:gd name="T5" fmla="*/ 21 h 27"/>
                <a:gd name="T6" fmla="*/ 21 w 31"/>
                <a:gd name="T7" fmla="*/ 18 h 27"/>
                <a:gd name="T8" fmla="*/ 22 w 31"/>
                <a:gd name="T9" fmla="*/ 25 h 27"/>
                <a:gd name="T10" fmla="*/ 22 w 31"/>
                <a:gd name="T11" fmla="*/ 25 h 27"/>
                <a:gd name="T12" fmla="*/ 23 w 31"/>
                <a:gd name="T13" fmla="*/ 23 h 27"/>
                <a:gd name="T14" fmla="*/ 21 w 31"/>
                <a:gd name="T15" fmla="*/ 18 h 27"/>
                <a:gd name="T16" fmla="*/ 22 w 31"/>
                <a:gd name="T17" fmla="*/ 18 h 27"/>
                <a:gd name="T18" fmla="*/ 21 w 31"/>
                <a:gd name="T19" fmla="*/ 17 h 27"/>
                <a:gd name="T20" fmla="*/ 15 w 31"/>
                <a:gd name="T21" fmla="*/ 12 h 27"/>
                <a:gd name="T22" fmla="*/ 9 w 31"/>
                <a:gd name="T23" fmla="*/ 6 h 27"/>
                <a:gd name="T24" fmla="*/ 16 w 31"/>
                <a:gd name="T25" fmla="*/ 11 h 27"/>
                <a:gd name="T26" fmla="*/ 24 w 31"/>
                <a:gd name="T27" fmla="*/ 16 h 27"/>
                <a:gd name="T28" fmla="*/ 23 w 31"/>
                <a:gd name="T29" fmla="*/ 23 h 27"/>
                <a:gd name="T30" fmla="*/ 13 w 31"/>
                <a:gd name="T31" fmla="*/ 23 h 27"/>
                <a:gd name="T32" fmla="*/ 2 w 31"/>
                <a:gd name="T33" fmla="*/ 2 h 27"/>
                <a:gd name="T34" fmla="*/ 15 w 31"/>
                <a:gd name="T35" fmla="*/ 13 h 27"/>
                <a:gd name="T36" fmla="*/ 20 w 31"/>
                <a:gd name="T37" fmla="*/ 17 h 27"/>
                <a:gd name="T38" fmla="*/ 17 w 31"/>
                <a:gd name="T39" fmla="*/ 20 h 27"/>
                <a:gd name="T40" fmla="*/ 13 w 31"/>
                <a:gd name="T41" fmla="*/ 23 h 27"/>
                <a:gd name="T42" fmla="*/ 24 w 31"/>
                <a:gd name="T43" fmla="*/ 15 h 27"/>
                <a:gd name="T44" fmla="*/ 16 w 31"/>
                <a:gd name="T45" fmla="*/ 10 h 27"/>
                <a:gd name="T46" fmla="*/ 9 w 31"/>
                <a:gd name="T47" fmla="*/ 5 h 27"/>
                <a:gd name="T48" fmla="*/ 4 w 31"/>
                <a:gd name="T49" fmla="*/ 2 h 27"/>
                <a:gd name="T50" fmla="*/ 8 w 31"/>
                <a:gd name="T51" fmla="*/ 4 h 27"/>
                <a:gd name="T52" fmla="*/ 10 w 31"/>
                <a:gd name="T53" fmla="*/ 4 h 27"/>
                <a:gd name="T54" fmla="*/ 29 w 31"/>
                <a:gd name="T55" fmla="*/ 12 h 27"/>
                <a:gd name="T56" fmla="*/ 24 w 31"/>
                <a:gd name="T57" fmla="*/ 15 h 27"/>
                <a:gd name="T58" fmla="*/ 1 w 31"/>
                <a:gd name="T59" fmla="*/ 0 h 27"/>
                <a:gd name="T60" fmla="*/ 1 w 31"/>
                <a:gd name="T61" fmla="*/ 1 h 27"/>
                <a:gd name="T62" fmla="*/ 1 w 31"/>
                <a:gd name="T63" fmla="*/ 1 h 27"/>
                <a:gd name="T64" fmla="*/ 1 w 31"/>
                <a:gd name="T65" fmla="*/ 1 h 27"/>
                <a:gd name="T66" fmla="*/ 5 w 31"/>
                <a:gd name="T67" fmla="*/ 11 h 27"/>
                <a:gd name="T68" fmla="*/ 12 w 31"/>
                <a:gd name="T69" fmla="*/ 24 h 27"/>
                <a:gd name="T70" fmla="*/ 12 w 31"/>
                <a:gd name="T71" fmla="*/ 24 h 27"/>
                <a:gd name="T72" fmla="*/ 17 w 31"/>
                <a:gd name="T73" fmla="*/ 22 h 27"/>
                <a:gd name="T74" fmla="*/ 19 w 31"/>
                <a:gd name="T75" fmla="*/ 24 h 27"/>
                <a:gd name="T76" fmla="*/ 22 w 31"/>
                <a:gd name="T77" fmla="*/ 27 h 27"/>
                <a:gd name="T78" fmla="*/ 22 w 31"/>
                <a:gd name="T79" fmla="*/ 27 h 27"/>
                <a:gd name="T80" fmla="*/ 22 w 31"/>
                <a:gd name="T81" fmla="*/ 27 h 27"/>
                <a:gd name="T82" fmla="*/ 22 w 31"/>
                <a:gd name="T83" fmla="*/ 27 h 27"/>
                <a:gd name="T84" fmla="*/ 23 w 31"/>
                <a:gd name="T85" fmla="*/ 27 h 27"/>
                <a:gd name="T86" fmla="*/ 23 w 31"/>
                <a:gd name="T87" fmla="*/ 26 h 27"/>
                <a:gd name="T88" fmla="*/ 25 w 31"/>
                <a:gd name="T89" fmla="*/ 16 h 27"/>
                <a:gd name="T90" fmla="*/ 30 w 31"/>
                <a:gd name="T91" fmla="*/ 13 h 27"/>
                <a:gd name="T92" fmla="*/ 31 w 31"/>
                <a:gd name="T93" fmla="*/ 13 h 27"/>
                <a:gd name="T94" fmla="*/ 31 w 31"/>
                <a:gd name="T95" fmla="*/ 12 h 27"/>
                <a:gd name="T96" fmla="*/ 31 w 31"/>
                <a:gd name="T97" fmla="*/ 12 h 27"/>
                <a:gd name="T98" fmla="*/ 11 w 31"/>
                <a:gd name="T99" fmla="*/ 3 h 27"/>
                <a:gd name="T100" fmla="*/ 9 w 31"/>
                <a:gd name="T101" fmla="*/ 3 h 27"/>
                <a:gd name="T102" fmla="*/ 1 w 31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" h="27">
                  <a:moveTo>
                    <a:pt x="22" y="25"/>
                  </a:moveTo>
                  <a:cubicBezTo>
                    <a:pt x="21" y="24"/>
                    <a:pt x="20" y="24"/>
                    <a:pt x="20" y="23"/>
                  </a:cubicBezTo>
                  <a:cubicBezTo>
                    <a:pt x="19" y="22"/>
                    <a:pt x="18" y="22"/>
                    <a:pt x="17" y="21"/>
                  </a:cubicBezTo>
                  <a:cubicBezTo>
                    <a:pt x="18" y="20"/>
                    <a:pt x="19" y="19"/>
                    <a:pt x="21" y="18"/>
                  </a:cubicBezTo>
                  <a:cubicBezTo>
                    <a:pt x="21" y="20"/>
                    <a:pt x="21" y="22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3" y="23"/>
                  </a:moveTo>
                  <a:cubicBezTo>
                    <a:pt x="22" y="21"/>
                    <a:pt x="22" y="19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19" y="15"/>
                    <a:pt x="17" y="14"/>
                    <a:pt x="15" y="12"/>
                  </a:cubicBezTo>
                  <a:cubicBezTo>
                    <a:pt x="13" y="10"/>
                    <a:pt x="11" y="8"/>
                    <a:pt x="9" y="6"/>
                  </a:cubicBezTo>
                  <a:cubicBezTo>
                    <a:pt x="11" y="8"/>
                    <a:pt x="13" y="9"/>
                    <a:pt x="16" y="11"/>
                  </a:cubicBezTo>
                  <a:cubicBezTo>
                    <a:pt x="19" y="13"/>
                    <a:pt x="22" y="15"/>
                    <a:pt x="24" y="16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13" y="23"/>
                  </a:moveTo>
                  <a:cubicBezTo>
                    <a:pt x="10" y="19"/>
                    <a:pt x="4" y="6"/>
                    <a:pt x="2" y="2"/>
                  </a:cubicBezTo>
                  <a:cubicBezTo>
                    <a:pt x="7" y="6"/>
                    <a:pt x="10" y="9"/>
                    <a:pt x="15" y="13"/>
                  </a:cubicBezTo>
                  <a:cubicBezTo>
                    <a:pt x="16" y="14"/>
                    <a:pt x="18" y="16"/>
                    <a:pt x="20" y="17"/>
                  </a:cubicBezTo>
                  <a:cubicBezTo>
                    <a:pt x="19" y="18"/>
                    <a:pt x="18" y="19"/>
                    <a:pt x="17" y="20"/>
                  </a:cubicBezTo>
                  <a:cubicBezTo>
                    <a:pt x="15" y="22"/>
                    <a:pt x="14" y="23"/>
                    <a:pt x="13" y="23"/>
                  </a:cubicBezTo>
                  <a:moveTo>
                    <a:pt x="24" y="15"/>
                  </a:moveTo>
                  <a:cubicBezTo>
                    <a:pt x="22" y="14"/>
                    <a:pt x="20" y="12"/>
                    <a:pt x="16" y="10"/>
                  </a:cubicBezTo>
                  <a:cubicBezTo>
                    <a:pt x="13" y="8"/>
                    <a:pt x="11" y="7"/>
                    <a:pt x="9" y="5"/>
                  </a:cubicBezTo>
                  <a:cubicBezTo>
                    <a:pt x="7" y="4"/>
                    <a:pt x="6" y="3"/>
                    <a:pt x="4" y="2"/>
                  </a:cubicBezTo>
                  <a:cubicBezTo>
                    <a:pt x="6" y="3"/>
                    <a:pt x="7" y="3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6" y="7"/>
                    <a:pt x="23" y="10"/>
                    <a:pt x="29" y="12"/>
                  </a:cubicBezTo>
                  <a:cubicBezTo>
                    <a:pt x="28" y="13"/>
                    <a:pt x="26" y="14"/>
                    <a:pt x="24" y="15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5" y="11"/>
                  </a:cubicBezTo>
                  <a:cubicBezTo>
                    <a:pt x="7" y="15"/>
                    <a:pt x="10" y="22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5" y="23"/>
                    <a:pt x="17" y="22"/>
                  </a:cubicBezTo>
                  <a:cubicBezTo>
                    <a:pt x="17" y="22"/>
                    <a:pt x="18" y="23"/>
                    <a:pt x="19" y="24"/>
                  </a:cubicBezTo>
                  <a:cubicBezTo>
                    <a:pt x="20" y="25"/>
                    <a:pt x="21" y="26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5"/>
                    <a:pt x="28" y="14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4" y="9"/>
                    <a:pt x="17" y="6"/>
                    <a:pt x="11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6" y="2"/>
                    <a:pt x="5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5" name="Freeform 71"/>
            <p:cNvSpPr>
              <a:spLocks noEditPoints="1"/>
            </p:cNvSpPr>
            <p:nvPr/>
          </p:nvSpPr>
          <p:spPr bwMode="auto">
            <a:xfrm>
              <a:off x="3539" y="2108"/>
              <a:ext cx="119" cy="112"/>
            </a:xfrm>
            <a:custGeom>
              <a:avLst/>
              <a:gdLst>
                <a:gd name="T0" fmla="*/ 14 w 50"/>
                <a:gd name="T1" fmla="*/ 46 h 47"/>
                <a:gd name="T2" fmla="*/ 16 w 50"/>
                <a:gd name="T3" fmla="*/ 46 h 47"/>
                <a:gd name="T4" fmla="*/ 19 w 50"/>
                <a:gd name="T5" fmla="*/ 46 h 47"/>
                <a:gd name="T6" fmla="*/ 20 w 50"/>
                <a:gd name="T7" fmla="*/ 46 h 47"/>
                <a:gd name="T8" fmla="*/ 22 w 50"/>
                <a:gd name="T9" fmla="*/ 46 h 47"/>
                <a:gd name="T10" fmla="*/ 24 w 50"/>
                <a:gd name="T11" fmla="*/ 46 h 47"/>
                <a:gd name="T12" fmla="*/ 27 w 50"/>
                <a:gd name="T13" fmla="*/ 46 h 47"/>
                <a:gd name="T14" fmla="*/ 28 w 50"/>
                <a:gd name="T15" fmla="*/ 46 h 47"/>
                <a:gd name="T16" fmla="*/ 33 w 50"/>
                <a:gd name="T17" fmla="*/ 46 h 47"/>
                <a:gd name="T18" fmla="*/ 34 w 50"/>
                <a:gd name="T19" fmla="*/ 46 h 47"/>
                <a:gd name="T20" fmla="*/ 37 w 50"/>
                <a:gd name="T21" fmla="*/ 45 h 47"/>
                <a:gd name="T22" fmla="*/ 38 w 50"/>
                <a:gd name="T23" fmla="*/ 45 h 47"/>
                <a:gd name="T24" fmla="*/ 13 w 50"/>
                <a:gd name="T25" fmla="*/ 45 h 47"/>
                <a:gd name="T26" fmla="*/ 19 w 50"/>
                <a:gd name="T27" fmla="*/ 42 h 47"/>
                <a:gd name="T28" fmla="*/ 31 w 50"/>
                <a:gd name="T29" fmla="*/ 40 h 47"/>
                <a:gd name="T30" fmla="*/ 38 w 50"/>
                <a:gd name="T31" fmla="*/ 44 h 47"/>
                <a:gd name="T32" fmla="*/ 13 w 50"/>
                <a:gd name="T33" fmla="*/ 43 h 47"/>
                <a:gd name="T34" fmla="*/ 6 w 50"/>
                <a:gd name="T35" fmla="*/ 37 h 47"/>
                <a:gd name="T36" fmla="*/ 4 w 50"/>
                <a:gd name="T37" fmla="*/ 37 h 47"/>
                <a:gd name="T38" fmla="*/ 42 w 50"/>
                <a:gd name="T39" fmla="*/ 36 h 47"/>
                <a:gd name="T40" fmla="*/ 8 w 50"/>
                <a:gd name="T41" fmla="*/ 37 h 47"/>
                <a:gd name="T42" fmla="*/ 39 w 50"/>
                <a:gd name="T43" fmla="*/ 36 h 47"/>
                <a:gd name="T44" fmla="*/ 36 w 50"/>
                <a:gd name="T45" fmla="*/ 37 h 47"/>
                <a:gd name="T46" fmla="*/ 43 w 50"/>
                <a:gd name="T47" fmla="*/ 36 h 47"/>
                <a:gd name="T48" fmla="*/ 35 w 50"/>
                <a:gd name="T49" fmla="*/ 35 h 47"/>
                <a:gd name="T50" fmla="*/ 34 w 50"/>
                <a:gd name="T51" fmla="*/ 35 h 47"/>
                <a:gd name="T52" fmla="*/ 31 w 50"/>
                <a:gd name="T53" fmla="*/ 35 h 47"/>
                <a:gd name="T54" fmla="*/ 30 w 50"/>
                <a:gd name="T55" fmla="*/ 35 h 47"/>
                <a:gd name="T56" fmla="*/ 28 w 50"/>
                <a:gd name="T57" fmla="*/ 35 h 47"/>
                <a:gd name="T58" fmla="*/ 26 w 50"/>
                <a:gd name="T59" fmla="*/ 35 h 47"/>
                <a:gd name="T60" fmla="*/ 25 w 50"/>
                <a:gd name="T61" fmla="*/ 35 h 47"/>
                <a:gd name="T62" fmla="*/ 24 w 50"/>
                <a:gd name="T63" fmla="*/ 35 h 47"/>
                <a:gd name="T64" fmla="*/ 11 w 50"/>
                <a:gd name="T65" fmla="*/ 35 h 47"/>
                <a:gd name="T66" fmla="*/ 20 w 50"/>
                <a:gd name="T67" fmla="*/ 35 h 47"/>
                <a:gd name="T68" fmla="*/ 18 w 50"/>
                <a:gd name="T69" fmla="*/ 35 h 47"/>
                <a:gd name="T70" fmla="*/ 17 w 50"/>
                <a:gd name="T71" fmla="*/ 35 h 47"/>
                <a:gd name="T72" fmla="*/ 15 w 50"/>
                <a:gd name="T73" fmla="*/ 35 h 47"/>
                <a:gd name="T74" fmla="*/ 47 w 50"/>
                <a:gd name="T75" fmla="*/ 35 h 47"/>
                <a:gd name="T76" fmla="*/ 4 w 50"/>
                <a:gd name="T77" fmla="*/ 35 h 47"/>
                <a:gd name="T78" fmla="*/ 47 w 50"/>
                <a:gd name="T79" fmla="*/ 36 h 47"/>
                <a:gd name="T80" fmla="*/ 2 w 50"/>
                <a:gd name="T81" fmla="*/ 31 h 47"/>
                <a:gd name="T82" fmla="*/ 7 w 50"/>
                <a:gd name="T83" fmla="*/ 1 h 47"/>
                <a:gd name="T84" fmla="*/ 49 w 50"/>
                <a:gd name="T85" fmla="*/ 9 h 47"/>
                <a:gd name="T86" fmla="*/ 41 w 50"/>
                <a:gd name="T87" fmla="*/ 35 h 47"/>
                <a:gd name="T88" fmla="*/ 7 w 50"/>
                <a:gd name="T89" fmla="*/ 0 h 47"/>
                <a:gd name="T90" fmla="*/ 1 w 50"/>
                <a:gd name="T91" fmla="*/ 32 h 47"/>
                <a:gd name="T92" fmla="*/ 18 w 50"/>
                <a:gd name="T93" fmla="*/ 41 h 47"/>
                <a:gd name="T94" fmla="*/ 12 w 50"/>
                <a:gd name="T95" fmla="*/ 42 h 47"/>
                <a:gd name="T96" fmla="*/ 14 w 50"/>
                <a:gd name="T97" fmla="*/ 47 h 47"/>
                <a:gd name="T98" fmla="*/ 39 w 50"/>
                <a:gd name="T99" fmla="*/ 46 h 47"/>
                <a:gd name="T100" fmla="*/ 32 w 50"/>
                <a:gd name="T101" fmla="*/ 42 h 47"/>
                <a:gd name="T102" fmla="*/ 49 w 50"/>
                <a:gd name="T103" fmla="*/ 37 h 47"/>
                <a:gd name="T104" fmla="*/ 50 w 50"/>
                <a:gd name="T105" fmla="*/ 9 h 47"/>
                <a:gd name="T106" fmla="*/ 7 w 50"/>
                <a:gd name="T10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47">
                  <a:moveTo>
                    <a:pt x="14" y="46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moveTo>
                    <a:pt x="15" y="46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moveTo>
                    <a:pt x="17" y="46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8" y="46"/>
                    <a:pt x="18" y="46"/>
                    <a:pt x="17" y="46"/>
                  </a:cubicBezTo>
                  <a:moveTo>
                    <a:pt x="19" y="46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6"/>
                    <a:pt x="19" y="46"/>
                    <a:pt x="19" y="46"/>
                  </a:cubicBezTo>
                  <a:moveTo>
                    <a:pt x="21" y="46"/>
                  </a:move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moveTo>
                    <a:pt x="23" y="46"/>
                  </a:moveTo>
                  <a:cubicBezTo>
                    <a:pt x="24" y="45"/>
                    <a:pt x="24" y="45"/>
                    <a:pt x="24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moveTo>
                    <a:pt x="25" y="46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6" y="46"/>
                    <a:pt x="25" y="46"/>
                    <a:pt x="25" y="46"/>
                  </a:cubicBezTo>
                  <a:moveTo>
                    <a:pt x="28" y="46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6"/>
                    <a:pt x="28" y="46"/>
                    <a:pt x="28" y="46"/>
                  </a:cubicBezTo>
                  <a:moveTo>
                    <a:pt x="31" y="46"/>
                  </a:moveTo>
                  <a:cubicBezTo>
                    <a:pt x="31" y="46"/>
                    <a:pt x="30" y="46"/>
                    <a:pt x="30" y="4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moveTo>
                    <a:pt x="33" y="46"/>
                  </a:moveTo>
                  <a:cubicBezTo>
                    <a:pt x="33" y="46"/>
                    <a:pt x="32" y="46"/>
                    <a:pt x="32" y="46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6"/>
                    <a:pt x="33" y="46"/>
                    <a:pt x="33" y="46"/>
                  </a:cubicBezTo>
                  <a:moveTo>
                    <a:pt x="35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5" y="46"/>
                    <a:pt x="35" y="46"/>
                    <a:pt x="35" y="46"/>
                  </a:cubicBezTo>
                  <a:moveTo>
                    <a:pt x="36" y="46"/>
                  </a:moveTo>
                  <a:cubicBezTo>
                    <a:pt x="36" y="45"/>
                    <a:pt x="36" y="45"/>
                    <a:pt x="36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moveTo>
                    <a:pt x="37" y="46"/>
                  </a:move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7" y="46"/>
                    <a:pt x="37" y="46"/>
                    <a:pt x="37" y="46"/>
                  </a:cubicBezTo>
                  <a:moveTo>
                    <a:pt x="13" y="46"/>
                  </a:move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moveTo>
                    <a:pt x="15" y="43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6" y="43"/>
                    <a:pt x="17" y="43"/>
                  </a:cubicBezTo>
                  <a:cubicBezTo>
                    <a:pt x="18" y="43"/>
                    <a:pt x="18" y="43"/>
                    <a:pt x="19" y="42"/>
                  </a:cubicBezTo>
                  <a:cubicBezTo>
                    <a:pt x="19" y="42"/>
                    <a:pt x="19" y="42"/>
                    <a:pt x="19" y="41"/>
                  </a:cubicBezTo>
                  <a:cubicBezTo>
                    <a:pt x="19" y="40"/>
                    <a:pt x="19" y="39"/>
                    <a:pt x="19" y="39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3" y="38"/>
                    <a:pt x="27" y="38"/>
                    <a:pt x="31" y="38"/>
                  </a:cubicBezTo>
                  <a:cubicBezTo>
                    <a:pt x="31" y="38"/>
                    <a:pt x="31" y="39"/>
                    <a:pt x="31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1" y="42"/>
                  </a:cubicBezTo>
                  <a:cubicBezTo>
                    <a:pt x="31" y="43"/>
                    <a:pt x="32" y="43"/>
                    <a:pt x="32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3"/>
                    <a:pt x="37" y="43"/>
                    <a:pt x="38" y="43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5" y="43"/>
                    <a:pt x="15" y="43"/>
                  </a:cubicBezTo>
                  <a:moveTo>
                    <a:pt x="7" y="37"/>
                  </a:move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7" y="36"/>
                    <a:pt x="7" y="37"/>
                  </a:cubicBezTo>
                  <a:moveTo>
                    <a:pt x="5" y="37"/>
                  </a:moveTo>
                  <a:cubicBezTo>
                    <a:pt x="5" y="37"/>
                    <a:pt x="5" y="37"/>
                    <a:pt x="4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moveTo>
                    <a:pt x="41" y="36"/>
                  </a:move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1" y="36"/>
                    <a:pt x="41" y="36"/>
                  </a:cubicBezTo>
                  <a:moveTo>
                    <a:pt x="9" y="37"/>
                  </a:move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9" y="36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moveTo>
                    <a:pt x="39" y="37"/>
                  </a:move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39" y="37"/>
                    <a:pt x="39" y="37"/>
                  </a:cubicBezTo>
                  <a:moveTo>
                    <a:pt x="36" y="37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8" y="36"/>
                    <a:pt x="38" y="36"/>
                    <a:pt x="39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7" y="37"/>
                    <a:pt x="37" y="37"/>
                    <a:pt x="36" y="37"/>
                  </a:cubicBezTo>
                  <a:moveTo>
                    <a:pt x="43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6"/>
                    <a:pt x="43" y="36"/>
                  </a:cubicBezTo>
                  <a:moveTo>
                    <a:pt x="35" y="37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32" y="37"/>
                  </a:moveTo>
                  <a:cubicBezTo>
                    <a:pt x="32" y="36"/>
                    <a:pt x="32" y="36"/>
                    <a:pt x="33" y="35"/>
                  </a:cubicBezTo>
                  <a:cubicBezTo>
                    <a:pt x="33" y="35"/>
                    <a:pt x="34" y="35"/>
                    <a:pt x="34" y="35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7"/>
                  </a:cubicBezTo>
                  <a:moveTo>
                    <a:pt x="30" y="37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6"/>
                    <a:pt x="31" y="36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29" y="37"/>
                  </a:move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9" y="37"/>
                    <a:pt x="29" y="37"/>
                    <a:pt x="29" y="37"/>
                  </a:cubicBezTo>
                  <a:moveTo>
                    <a:pt x="27" y="37"/>
                  </a:moveTo>
                  <a:cubicBezTo>
                    <a:pt x="27" y="36"/>
                    <a:pt x="28" y="36"/>
                    <a:pt x="28" y="35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7" y="37"/>
                    <a:pt x="27" y="37"/>
                    <a:pt x="27" y="37"/>
                  </a:cubicBezTo>
                  <a:moveTo>
                    <a:pt x="26" y="37"/>
                  </a:move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moveTo>
                    <a:pt x="24" y="37"/>
                  </a:moveTo>
                  <a:cubicBezTo>
                    <a:pt x="24" y="36"/>
                    <a:pt x="25" y="36"/>
                    <a:pt x="25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6"/>
                    <a:pt x="25" y="36"/>
                    <a:pt x="25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22" y="37"/>
                  </a:moveTo>
                  <a:cubicBezTo>
                    <a:pt x="22" y="36"/>
                    <a:pt x="23" y="36"/>
                    <a:pt x="23" y="35"/>
                  </a:cubicBezTo>
                  <a:cubicBezTo>
                    <a:pt x="23" y="35"/>
                    <a:pt x="24" y="35"/>
                    <a:pt x="24" y="35"/>
                  </a:cubicBezTo>
                  <a:cubicBezTo>
                    <a:pt x="24" y="36"/>
                    <a:pt x="24" y="36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2" y="37"/>
                    <a:pt x="22" y="37"/>
                  </a:cubicBezTo>
                  <a:moveTo>
                    <a:pt x="11" y="37"/>
                  </a:moveTo>
                  <a:cubicBezTo>
                    <a:pt x="11" y="37"/>
                    <a:pt x="10" y="37"/>
                    <a:pt x="10" y="37"/>
                  </a:cubicBezTo>
                  <a:cubicBezTo>
                    <a:pt x="10" y="36"/>
                    <a:pt x="10" y="36"/>
                    <a:pt x="11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7"/>
                    <a:pt x="11" y="37"/>
                    <a:pt x="11" y="37"/>
                  </a:cubicBezTo>
                  <a:moveTo>
                    <a:pt x="19" y="37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1" y="35"/>
                    <a:pt x="21" y="35"/>
                    <a:pt x="22" y="35"/>
                  </a:cubicBezTo>
                  <a:cubicBezTo>
                    <a:pt x="22" y="36"/>
                    <a:pt x="22" y="36"/>
                    <a:pt x="21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0" y="37"/>
                    <a:pt x="20" y="37"/>
                    <a:pt x="19" y="37"/>
                  </a:cubicBezTo>
                  <a:moveTo>
                    <a:pt x="17" y="37"/>
                  </a:moveTo>
                  <a:cubicBezTo>
                    <a:pt x="17" y="36"/>
                    <a:pt x="17" y="36"/>
                    <a:pt x="18" y="35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15" y="3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6" y="35"/>
                    <a:pt x="16" y="35"/>
                    <a:pt x="17" y="35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5" y="37"/>
                    <a:pt x="15" y="37"/>
                  </a:cubicBezTo>
                  <a:moveTo>
                    <a:pt x="12" y="37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2" y="37"/>
                  </a:cubicBezTo>
                  <a:moveTo>
                    <a:pt x="45" y="36"/>
                  </a:moveTo>
                  <a:cubicBezTo>
                    <a:pt x="46" y="35"/>
                    <a:pt x="46" y="35"/>
                    <a:pt x="46" y="35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7" y="36"/>
                    <a:pt x="46" y="36"/>
                    <a:pt x="46" y="36"/>
                  </a:cubicBezTo>
                  <a:cubicBezTo>
                    <a:pt x="46" y="36"/>
                    <a:pt x="46" y="36"/>
                    <a:pt x="45" y="36"/>
                  </a:cubicBezTo>
                  <a:moveTo>
                    <a:pt x="4" y="36"/>
                  </a:move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moveTo>
                    <a:pt x="47" y="36"/>
                  </a:moveTo>
                  <a:cubicBezTo>
                    <a:pt x="47" y="36"/>
                    <a:pt x="48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9" y="35"/>
                    <a:pt x="49" y="35"/>
                    <a:pt x="48" y="36"/>
                  </a:cubicBezTo>
                  <a:cubicBezTo>
                    <a:pt x="47" y="36"/>
                    <a:pt x="47" y="36"/>
                    <a:pt x="47" y="36"/>
                  </a:cubicBezTo>
                  <a:moveTo>
                    <a:pt x="2" y="36"/>
                  </a:moveTo>
                  <a:cubicBezTo>
                    <a:pt x="2" y="35"/>
                    <a:pt x="2" y="35"/>
                    <a:pt x="2" y="34"/>
                  </a:cubicBezTo>
                  <a:cubicBezTo>
                    <a:pt x="2" y="34"/>
                    <a:pt x="2" y="35"/>
                    <a:pt x="3" y="35"/>
                  </a:cubicBezTo>
                  <a:cubicBezTo>
                    <a:pt x="2" y="36"/>
                    <a:pt x="2" y="36"/>
                    <a:pt x="2" y="36"/>
                  </a:cubicBezTo>
                  <a:moveTo>
                    <a:pt x="7" y="35"/>
                  </a:moveTo>
                  <a:cubicBezTo>
                    <a:pt x="3" y="35"/>
                    <a:pt x="2" y="34"/>
                    <a:pt x="2" y="31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3"/>
                    <a:pt x="1" y="12"/>
                  </a:cubicBezTo>
                  <a:cubicBezTo>
                    <a:pt x="1" y="9"/>
                    <a:pt x="1" y="4"/>
                    <a:pt x="2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1"/>
                    <a:pt x="10" y="1"/>
                    <a:pt x="11" y="1"/>
                  </a:cubicBezTo>
                  <a:cubicBezTo>
                    <a:pt x="12" y="1"/>
                    <a:pt x="14" y="1"/>
                    <a:pt x="15" y="1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8" y="2"/>
                    <a:pt x="48" y="2"/>
                  </a:cubicBezTo>
                  <a:cubicBezTo>
                    <a:pt x="49" y="3"/>
                    <a:pt x="49" y="6"/>
                    <a:pt x="49" y="7"/>
                  </a:cubicBezTo>
                  <a:cubicBezTo>
                    <a:pt x="49" y="8"/>
                    <a:pt x="49" y="8"/>
                    <a:pt x="49" y="9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4"/>
                    <a:pt x="49" y="25"/>
                    <a:pt x="49" y="26"/>
                  </a:cubicBezTo>
                  <a:cubicBezTo>
                    <a:pt x="49" y="28"/>
                    <a:pt x="49" y="30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7" y="34"/>
                    <a:pt x="45" y="35"/>
                    <a:pt x="43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1" y="35"/>
                    <a:pt x="40" y="35"/>
                    <a:pt x="40" y="35"/>
                  </a:cubicBezTo>
                  <a:cubicBezTo>
                    <a:pt x="36" y="35"/>
                    <a:pt x="31" y="34"/>
                    <a:pt x="27" y="34"/>
                  </a:cubicBezTo>
                  <a:cubicBezTo>
                    <a:pt x="22" y="34"/>
                    <a:pt x="18" y="34"/>
                    <a:pt x="14" y="34"/>
                  </a:cubicBezTo>
                  <a:cubicBezTo>
                    <a:pt x="13" y="34"/>
                    <a:pt x="12" y="34"/>
                    <a:pt x="11" y="34"/>
                  </a:cubicBezTo>
                  <a:cubicBezTo>
                    <a:pt x="10" y="35"/>
                    <a:pt x="9" y="35"/>
                    <a:pt x="7" y="35"/>
                  </a:cubicBezTo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0" y="3"/>
                    <a:pt x="0" y="8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4"/>
                    <a:pt x="1" y="35"/>
                    <a:pt x="2" y="36"/>
                  </a:cubicBezTo>
                  <a:cubicBezTo>
                    <a:pt x="3" y="38"/>
                    <a:pt x="4" y="38"/>
                    <a:pt x="6" y="38"/>
                  </a:cubicBezTo>
                  <a:cubicBezTo>
                    <a:pt x="9" y="38"/>
                    <a:pt x="13" y="38"/>
                    <a:pt x="17" y="38"/>
                  </a:cubicBezTo>
                  <a:cubicBezTo>
                    <a:pt x="17" y="38"/>
                    <a:pt x="18" y="38"/>
                    <a:pt x="18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0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7" y="42"/>
                    <a:pt x="17" y="42"/>
                  </a:cubicBezTo>
                  <a:cubicBezTo>
                    <a:pt x="16" y="42"/>
                    <a:pt x="16" y="42"/>
                    <a:pt x="1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3"/>
                    <a:pt x="12" y="43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4"/>
                    <a:pt x="12" y="46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47"/>
                    <a:pt x="21" y="47"/>
                    <a:pt x="23" y="47"/>
                  </a:cubicBezTo>
                  <a:cubicBezTo>
                    <a:pt x="25" y="47"/>
                    <a:pt x="27" y="47"/>
                    <a:pt x="29" y="47"/>
                  </a:cubicBezTo>
                  <a:cubicBezTo>
                    <a:pt x="31" y="47"/>
                    <a:pt x="33" y="47"/>
                    <a:pt x="35" y="47"/>
                  </a:cubicBezTo>
                  <a:cubicBezTo>
                    <a:pt x="35" y="47"/>
                    <a:pt x="39" y="47"/>
                    <a:pt x="39" y="46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8" y="42"/>
                    <a:pt x="37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8"/>
                    <a:pt x="32" y="38"/>
                  </a:cubicBezTo>
                  <a:cubicBezTo>
                    <a:pt x="39" y="38"/>
                    <a:pt x="45" y="37"/>
                    <a:pt x="47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6"/>
                    <a:pt x="50" y="34"/>
                    <a:pt x="50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30"/>
                    <a:pt x="50" y="28"/>
                    <a:pt x="50" y="26"/>
                  </a:cubicBezTo>
                  <a:cubicBezTo>
                    <a:pt x="50" y="25"/>
                    <a:pt x="50" y="24"/>
                    <a:pt x="50" y="23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6"/>
                    <a:pt x="50" y="3"/>
                    <a:pt x="49" y="1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0"/>
                    <a:pt x="8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Freeform 72"/>
            <p:cNvSpPr>
              <a:spLocks noEditPoints="1"/>
            </p:cNvSpPr>
            <p:nvPr/>
          </p:nvSpPr>
          <p:spPr bwMode="auto">
            <a:xfrm>
              <a:off x="3672" y="2213"/>
              <a:ext cx="60" cy="49"/>
            </a:xfrm>
            <a:custGeom>
              <a:avLst/>
              <a:gdLst>
                <a:gd name="T0" fmla="*/ 15 w 25"/>
                <a:gd name="T1" fmla="*/ 18 h 21"/>
                <a:gd name="T2" fmla="*/ 8 w 25"/>
                <a:gd name="T3" fmla="*/ 13 h 21"/>
                <a:gd name="T4" fmla="*/ 2 w 25"/>
                <a:gd name="T5" fmla="*/ 8 h 21"/>
                <a:gd name="T6" fmla="*/ 4 w 25"/>
                <a:gd name="T7" fmla="*/ 9 h 21"/>
                <a:gd name="T8" fmla="*/ 12 w 25"/>
                <a:gd name="T9" fmla="*/ 15 h 21"/>
                <a:gd name="T10" fmla="*/ 19 w 25"/>
                <a:gd name="T11" fmla="*/ 19 h 21"/>
                <a:gd name="T12" fmla="*/ 22 w 25"/>
                <a:gd name="T13" fmla="*/ 18 h 21"/>
                <a:gd name="T14" fmla="*/ 19 w 25"/>
                <a:gd name="T15" fmla="*/ 18 h 21"/>
                <a:gd name="T16" fmla="*/ 13 w 25"/>
                <a:gd name="T17" fmla="*/ 15 h 21"/>
                <a:gd name="T18" fmla="*/ 7 w 25"/>
                <a:gd name="T19" fmla="*/ 10 h 21"/>
                <a:gd name="T20" fmla="*/ 8 w 25"/>
                <a:gd name="T21" fmla="*/ 7 h 21"/>
                <a:gd name="T22" fmla="*/ 13 w 25"/>
                <a:gd name="T23" fmla="*/ 5 h 21"/>
                <a:gd name="T24" fmla="*/ 18 w 25"/>
                <a:gd name="T25" fmla="*/ 3 h 21"/>
                <a:gd name="T26" fmla="*/ 24 w 25"/>
                <a:gd name="T27" fmla="*/ 14 h 21"/>
                <a:gd name="T28" fmla="*/ 24 w 25"/>
                <a:gd name="T29" fmla="*/ 16 h 21"/>
                <a:gd name="T30" fmla="*/ 6 w 25"/>
                <a:gd name="T31" fmla="*/ 9 h 21"/>
                <a:gd name="T32" fmla="*/ 4 w 25"/>
                <a:gd name="T33" fmla="*/ 8 h 21"/>
                <a:gd name="T34" fmla="*/ 2 w 25"/>
                <a:gd name="T35" fmla="*/ 6 h 21"/>
                <a:gd name="T36" fmla="*/ 11 w 25"/>
                <a:gd name="T37" fmla="*/ 5 h 21"/>
                <a:gd name="T38" fmla="*/ 11 w 25"/>
                <a:gd name="T39" fmla="*/ 5 h 21"/>
                <a:gd name="T40" fmla="*/ 6 w 25"/>
                <a:gd name="T41" fmla="*/ 9 h 21"/>
                <a:gd name="T42" fmla="*/ 11 w 25"/>
                <a:gd name="T43" fmla="*/ 4 h 21"/>
                <a:gd name="T44" fmla="*/ 7 w 25"/>
                <a:gd name="T45" fmla="*/ 1 h 21"/>
                <a:gd name="T46" fmla="*/ 16 w 25"/>
                <a:gd name="T47" fmla="*/ 2 h 21"/>
                <a:gd name="T48" fmla="*/ 12 w 25"/>
                <a:gd name="T49" fmla="*/ 4 h 21"/>
                <a:gd name="T50" fmla="*/ 7 w 25"/>
                <a:gd name="T51" fmla="*/ 0 h 21"/>
                <a:gd name="T52" fmla="*/ 5 w 25"/>
                <a:gd name="T53" fmla="*/ 1 h 21"/>
                <a:gd name="T54" fmla="*/ 1 w 25"/>
                <a:gd name="T55" fmla="*/ 4 h 21"/>
                <a:gd name="T56" fmla="*/ 1 w 25"/>
                <a:gd name="T57" fmla="*/ 8 h 21"/>
                <a:gd name="T58" fmla="*/ 8 w 25"/>
                <a:gd name="T59" fmla="*/ 14 h 21"/>
                <a:gd name="T60" fmla="*/ 14 w 25"/>
                <a:gd name="T61" fmla="*/ 19 h 21"/>
                <a:gd name="T62" fmla="*/ 23 w 25"/>
                <a:gd name="T63" fmla="*/ 19 h 21"/>
                <a:gd name="T64" fmla="*/ 19 w 25"/>
                <a:gd name="T6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21">
                  <a:moveTo>
                    <a:pt x="19" y="20"/>
                  </a:moveTo>
                  <a:cubicBezTo>
                    <a:pt x="18" y="20"/>
                    <a:pt x="16" y="19"/>
                    <a:pt x="15" y="18"/>
                  </a:cubicBezTo>
                  <a:cubicBezTo>
                    <a:pt x="14" y="18"/>
                    <a:pt x="12" y="17"/>
                    <a:pt x="11" y="16"/>
                  </a:cubicBezTo>
                  <a:cubicBezTo>
                    <a:pt x="10" y="15"/>
                    <a:pt x="9" y="14"/>
                    <a:pt x="8" y="13"/>
                  </a:cubicBezTo>
                  <a:cubicBezTo>
                    <a:pt x="8" y="13"/>
                    <a:pt x="7" y="13"/>
                    <a:pt x="6" y="12"/>
                  </a:cubicBezTo>
                  <a:cubicBezTo>
                    <a:pt x="4" y="11"/>
                    <a:pt x="2" y="10"/>
                    <a:pt x="2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7" y="11"/>
                    <a:pt x="10" y="13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7"/>
                    <a:pt x="15" y="18"/>
                  </a:cubicBezTo>
                  <a:cubicBezTo>
                    <a:pt x="16" y="19"/>
                    <a:pt x="18" y="19"/>
                    <a:pt x="19" y="19"/>
                  </a:cubicBezTo>
                  <a:cubicBezTo>
                    <a:pt x="20" y="19"/>
                    <a:pt x="22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9"/>
                    <a:pt x="20" y="20"/>
                    <a:pt x="19" y="20"/>
                  </a:cubicBezTo>
                  <a:moveTo>
                    <a:pt x="19" y="18"/>
                  </a:moveTo>
                  <a:cubicBezTo>
                    <a:pt x="18" y="18"/>
                    <a:pt x="17" y="18"/>
                    <a:pt x="16" y="17"/>
                  </a:cubicBezTo>
                  <a:cubicBezTo>
                    <a:pt x="15" y="16"/>
                    <a:pt x="14" y="16"/>
                    <a:pt x="13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2"/>
                    <a:pt x="9" y="11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9"/>
                    <a:pt x="8" y="8"/>
                    <a:pt x="8" y="7"/>
                  </a:cubicBezTo>
                  <a:cubicBezTo>
                    <a:pt x="9" y="7"/>
                    <a:pt x="10" y="6"/>
                    <a:pt x="11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4"/>
                    <a:pt x="16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2" y="6"/>
                    <a:pt x="24" y="10"/>
                    <a:pt x="24" y="14"/>
                  </a:cubicBezTo>
                  <a:cubicBezTo>
                    <a:pt x="24" y="14"/>
                    <a:pt x="24" y="1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2" y="17"/>
                    <a:pt x="21" y="18"/>
                    <a:pt x="19" y="18"/>
                  </a:cubicBezTo>
                  <a:moveTo>
                    <a:pt x="6" y="9"/>
                  </a:moveTo>
                  <a:cubicBezTo>
                    <a:pt x="6" y="9"/>
                    <a:pt x="5" y="9"/>
                    <a:pt x="5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3" y="3"/>
                    <a:pt x="5" y="2"/>
                  </a:cubicBezTo>
                  <a:cubicBezTo>
                    <a:pt x="7" y="3"/>
                    <a:pt x="9" y="4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6" y="9"/>
                  </a:cubicBezTo>
                  <a:moveTo>
                    <a:pt x="12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8" y="2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9" y="1"/>
                    <a:pt x="10" y="1"/>
                  </a:cubicBezTo>
                  <a:cubicBezTo>
                    <a:pt x="12" y="1"/>
                    <a:pt x="15" y="1"/>
                    <a:pt x="16" y="2"/>
                  </a:cubicBezTo>
                  <a:cubicBezTo>
                    <a:pt x="15" y="3"/>
                    <a:pt x="14" y="3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0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0"/>
                    <a:pt x="4" y="12"/>
                    <a:pt x="6" y="13"/>
                  </a:cubicBezTo>
                  <a:cubicBezTo>
                    <a:pt x="6" y="13"/>
                    <a:pt x="7" y="14"/>
                    <a:pt x="8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7"/>
                    <a:pt x="13" y="18"/>
                    <a:pt x="14" y="19"/>
                  </a:cubicBezTo>
                  <a:cubicBezTo>
                    <a:pt x="16" y="20"/>
                    <a:pt x="17" y="21"/>
                    <a:pt x="19" y="21"/>
                  </a:cubicBezTo>
                  <a:cubicBezTo>
                    <a:pt x="21" y="21"/>
                    <a:pt x="22" y="20"/>
                    <a:pt x="23" y="19"/>
                  </a:cubicBezTo>
                  <a:cubicBezTo>
                    <a:pt x="24" y="18"/>
                    <a:pt x="25" y="16"/>
                    <a:pt x="25" y="14"/>
                  </a:cubicBezTo>
                  <a:cubicBezTo>
                    <a:pt x="25" y="9"/>
                    <a:pt x="22" y="5"/>
                    <a:pt x="19" y="3"/>
                  </a:cubicBezTo>
                  <a:cubicBezTo>
                    <a:pt x="17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7" name="Freeform 73"/>
            <p:cNvSpPr>
              <a:spLocks noEditPoints="1"/>
            </p:cNvSpPr>
            <p:nvPr/>
          </p:nvSpPr>
          <p:spPr bwMode="auto">
            <a:xfrm>
              <a:off x="3530" y="2224"/>
              <a:ext cx="133" cy="34"/>
            </a:xfrm>
            <a:custGeom>
              <a:avLst/>
              <a:gdLst>
                <a:gd name="T0" fmla="*/ 10 w 56"/>
                <a:gd name="T1" fmla="*/ 12 h 14"/>
                <a:gd name="T2" fmla="*/ 8 w 56"/>
                <a:gd name="T3" fmla="*/ 12 h 14"/>
                <a:gd name="T4" fmla="*/ 11 w 56"/>
                <a:gd name="T5" fmla="*/ 12 h 14"/>
                <a:gd name="T6" fmla="*/ 11 w 56"/>
                <a:gd name="T7" fmla="*/ 12 h 14"/>
                <a:gd name="T8" fmla="*/ 16 w 56"/>
                <a:gd name="T9" fmla="*/ 12 h 14"/>
                <a:gd name="T10" fmla="*/ 17 w 56"/>
                <a:gd name="T11" fmla="*/ 12 h 14"/>
                <a:gd name="T12" fmla="*/ 19 w 56"/>
                <a:gd name="T13" fmla="*/ 12 h 14"/>
                <a:gd name="T14" fmla="*/ 6 w 56"/>
                <a:gd name="T15" fmla="*/ 12 h 14"/>
                <a:gd name="T16" fmla="*/ 7 w 56"/>
                <a:gd name="T17" fmla="*/ 12 h 14"/>
                <a:gd name="T18" fmla="*/ 20 w 56"/>
                <a:gd name="T19" fmla="*/ 12 h 14"/>
                <a:gd name="T20" fmla="*/ 23 w 56"/>
                <a:gd name="T21" fmla="*/ 12 h 14"/>
                <a:gd name="T22" fmla="*/ 24 w 56"/>
                <a:gd name="T23" fmla="*/ 12 h 14"/>
                <a:gd name="T24" fmla="*/ 24 w 56"/>
                <a:gd name="T25" fmla="*/ 12 h 14"/>
                <a:gd name="T26" fmla="*/ 29 w 56"/>
                <a:gd name="T27" fmla="*/ 11 h 14"/>
                <a:gd name="T28" fmla="*/ 29 w 56"/>
                <a:gd name="T29" fmla="*/ 12 h 14"/>
                <a:gd name="T30" fmla="*/ 29 w 56"/>
                <a:gd name="T31" fmla="*/ 11 h 14"/>
                <a:gd name="T32" fmla="*/ 29 w 56"/>
                <a:gd name="T33" fmla="*/ 12 h 14"/>
                <a:gd name="T34" fmla="*/ 33 w 56"/>
                <a:gd name="T35" fmla="*/ 11 h 14"/>
                <a:gd name="T36" fmla="*/ 34 w 56"/>
                <a:gd name="T37" fmla="*/ 12 h 14"/>
                <a:gd name="T38" fmla="*/ 35 w 56"/>
                <a:gd name="T39" fmla="*/ 12 h 14"/>
                <a:gd name="T40" fmla="*/ 37 w 56"/>
                <a:gd name="T41" fmla="*/ 12 h 14"/>
                <a:gd name="T42" fmla="*/ 38 w 56"/>
                <a:gd name="T43" fmla="*/ 12 h 14"/>
                <a:gd name="T44" fmla="*/ 39 w 56"/>
                <a:gd name="T45" fmla="*/ 12 h 14"/>
                <a:gd name="T46" fmla="*/ 41 w 56"/>
                <a:gd name="T47" fmla="*/ 12 h 14"/>
                <a:gd name="T48" fmla="*/ 42 w 56"/>
                <a:gd name="T49" fmla="*/ 11 h 14"/>
                <a:gd name="T50" fmla="*/ 42 w 56"/>
                <a:gd name="T51" fmla="*/ 12 h 14"/>
                <a:gd name="T52" fmla="*/ 46 w 56"/>
                <a:gd name="T53" fmla="*/ 11 h 14"/>
                <a:gd name="T54" fmla="*/ 46 w 56"/>
                <a:gd name="T55" fmla="*/ 12 h 14"/>
                <a:gd name="T56" fmla="*/ 48 w 56"/>
                <a:gd name="T57" fmla="*/ 12 h 14"/>
                <a:gd name="T58" fmla="*/ 49 w 56"/>
                <a:gd name="T59" fmla="*/ 12 h 14"/>
                <a:gd name="T60" fmla="*/ 50 w 56"/>
                <a:gd name="T61" fmla="*/ 12 h 14"/>
                <a:gd name="T62" fmla="*/ 4 w 56"/>
                <a:gd name="T63" fmla="*/ 11 h 14"/>
                <a:gd name="T64" fmla="*/ 3 w 56"/>
                <a:gd name="T65" fmla="*/ 12 h 14"/>
                <a:gd name="T66" fmla="*/ 53 w 56"/>
                <a:gd name="T67" fmla="*/ 11 h 14"/>
                <a:gd name="T68" fmla="*/ 53 w 56"/>
                <a:gd name="T69" fmla="*/ 12 h 14"/>
                <a:gd name="T70" fmla="*/ 55 w 56"/>
                <a:gd name="T71" fmla="*/ 12 h 14"/>
                <a:gd name="T72" fmla="*/ 1 w 56"/>
                <a:gd name="T73" fmla="*/ 11 h 14"/>
                <a:gd name="T74" fmla="*/ 2 w 56"/>
                <a:gd name="T75" fmla="*/ 12 h 14"/>
                <a:gd name="T76" fmla="*/ 9 w 56"/>
                <a:gd name="T77" fmla="*/ 2 h 14"/>
                <a:gd name="T78" fmla="*/ 51 w 56"/>
                <a:gd name="T79" fmla="*/ 1 h 14"/>
                <a:gd name="T80" fmla="*/ 10 w 56"/>
                <a:gd name="T81" fmla="*/ 11 h 14"/>
                <a:gd name="T82" fmla="*/ 8 w 56"/>
                <a:gd name="T83" fmla="*/ 1 h 14"/>
                <a:gd name="T84" fmla="*/ 1 w 56"/>
                <a:gd name="T85" fmla="*/ 10 h 14"/>
                <a:gd name="T86" fmla="*/ 0 w 56"/>
                <a:gd name="T87" fmla="*/ 13 h 14"/>
                <a:gd name="T88" fmla="*/ 1 w 56"/>
                <a:gd name="T89" fmla="*/ 14 h 14"/>
                <a:gd name="T90" fmla="*/ 13 w 56"/>
                <a:gd name="T91" fmla="*/ 13 h 14"/>
                <a:gd name="T92" fmla="*/ 13 w 56"/>
                <a:gd name="T93" fmla="*/ 13 h 14"/>
                <a:gd name="T94" fmla="*/ 16 w 56"/>
                <a:gd name="T95" fmla="*/ 13 h 14"/>
                <a:gd name="T96" fmla="*/ 19 w 56"/>
                <a:gd name="T97" fmla="*/ 13 h 14"/>
                <a:gd name="T98" fmla="*/ 20 w 56"/>
                <a:gd name="T99" fmla="*/ 13 h 14"/>
                <a:gd name="T100" fmla="*/ 23 w 56"/>
                <a:gd name="T101" fmla="*/ 13 h 14"/>
                <a:gd name="T102" fmla="*/ 28 w 56"/>
                <a:gd name="T103" fmla="*/ 13 h 14"/>
                <a:gd name="T104" fmla="*/ 33 w 56"/>
                <a:gd name="T105" fmla="*/ 13 h 14"/>
                <a:gd name="T106" fmla="*/ 33 w 56"/>
                <a:gd name="T107" fmla="*/ 13 h 14"/>
                <a:gd name="T108" fmla="*/ 55 w 56"/>
                <a:gd name="T109" fmla="*/ 13 h 14"/>
                <a:gd name="T110" fmla="*/ 56 w 56"/>
                <a:gd name="T111" fmla="*/ 13 h 14"/>
                <a:gd name="T112" fmla="*/ 56 w 56"/>
                <a:gd name="T113" fmla="*/ 11 h 14"/>
                <a:gd name="T114" fmla="*/ 50 w 56"/>
                <a:gd name="T1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" h="14">
                  <a:moveTo>
                    <a:pt x="9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7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2"/>
                    <a:pt x="17" y="12"/>
                    <a:pt x="17" y="12"/>
                  </a:cubicBezTo>
                  <a:moveTo>
                    <a:pt x="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0" y="12"/>
                    <a:pt x="20" y="12"/>
                    <a:pt x="20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7" y="12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29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9" y="12"/>
                    <a:pt x="29" y="12"/>
                  </a:cubicBezTo>
                  <a:moveTo>
                    <a:pt x="32" y="12"/>
                  </a:move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moveTo>
                    <a:pt x="34" y="12"/>
                  </a:moveTo>
                  <a:cubicBezTo>
                    <a:pt x="34" y="11"/>
                    <a:pt x="34" y="11"/>
                    <a:pt x="34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2"/>
                    <a:pt x="34" y="12"/>
                    <a:pt x="34" y="12"/>
                  </a:cubicBezTo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9" y="12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2"/>
                    <a:pt x="39" y="12"/>
                    <a:pt x="39" y="12"/>
                  </a:cubicBezTo>
                  <a:moveTo>
                    <a:pt x="42" y="12"/>
                  </a:moveTo>
                  <a:cubicBezTo>
                    <a:pt x="42" y="11"/>
                    <a:pt x="42" y="11"/>
                    <a:pt x="42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2" y="12"/>
                    <a:pt x="42" y="12"/>
                    <a:pt x="42" y="12"/>
                  </a:cubicBezTo>
                  <a:moveTo>
                    <a:pt x="44" y="12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6" y="12"/>
                  </a:move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6" y="12"/>
                    <a:pt x="46" y="12"/>
                    <a:pt x="46" y="12"/>
                  </a:cubicBezTo>
                  <a:moveTo>
                    <a:pt x="49" y="12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3" y="12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5" y="11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moveTo>
                    <a:pt x="51" y="12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3" y="12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2" y="12"/>
                  </a:moveTo>
                  <a:cubicBezTo>
                    <a:pt x="1" y="12"/>
                    <a:pt x="1" y="11"/>
                    <a:pt x="1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2" y="12"/>
                    <a:pt x="2" y="12"/>
                  </a:cubicBezTo>
                  <a:moveTo>
                    <a:pt x="9" y="11"/>
                  </a:moveTo>
                  <a:cubicBezTo>
                    <a:pt x="6" y="11"/>
                    <a:pt x="4" y="11"/>
                    <a:pt x="2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7" y="1"/>
                    <a:pt x="26" y="1"/>
                    <a:pt x="34" y="1"/>
                  </a:cubicBezTo>
                  <a:cubicBezTo>
                    <a:pt x="40" y="1"/>
                    <a:pt x="45" y="1"/>
                    <a:pt x="50" y="1"/>
                  </a:cubicBezTo>
                  <a:cubicBezTo>
                    <a:pt x="50" y="1"/>
                    <a:pt x="51" y="1"/>
                    <a:pt x="51" y="1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moveTo>
                    <a:pt x="34" y="0"/>
                  </a:moveTo>
                  <a:cubicBezTo>
                    <a:pt x="26" y="0"/>
                    <a:pt x="17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7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5" y="13"/>
                    <a:pt x="27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3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44" y="13"/>
                    <a:pt x="54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3" y="2"/>
                    <a:pt x="53" y="1"/>
                    <a:pt x="52" y="1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39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8" name="Freeform 74"/>
            <p:cNvSpPr>
              <a:spLocks noEditPoints="1"/>
            </p:cNvSpPr>
            <p:nvPr/>
          </p:nvSpPr>
          <p:spPr bwMode="auto">
            <a:xfrm>
              <a:off x="3565" y="2239"/>
              <a:ext cx="55" cy="7"/>
            </a:xfrm>
            <a:custGeom>
              <a:avLst/>
              <a:gdLst>
                <a:gd name="T0" fmla="*/ 1 w 23"/>
                <a:gd name="T1" fmla="*/ 2 h 3"/>
                <a:gd name="T2" fmla="*/ 1 w 23"/>
                <a:gd name="T3" fmla="*/ 2 h 3"/>
                <a:gd name="T4" fmla="*/ 1 w 23"/>
                <a:gd name="T5" fmla="*/ 1 h 3"/>
                <a:gd name="T6" fmla="*/ 13 w 23"/>
                <a:gd name="T7" fmla="*/ 1 h 3"/>
                <a:gd name="T8" fmla="*/ 22 w 23"/>
                <a:gd name="T9" fmla="*/ 1 h 3"/>
                <a:gd name="T10" fmla="*/ 22 w 23"/>
                <a:gd name="T11" fmla="*/ 2 h 3"/>
                <a:gd name="T12" fmla="*/ 11 w 23"/>
                <a:gd name="T13" fmla="*/ 2 h 3"/>
                <a:gd name="T14" fmla="*/ 1 w 23"/>
                <a:gd name="T15" fmla="*/ 2 h 3"/>
                <a:gd name="T16" fmla="*/ 13 w 23"/>
                <a:gd name="T17" fmla="*/ 0 h 3"/>
                <a:gd name="T18" fmla="*/ 0 w 23"/>
                <a:gd name="T19" fmla="*/ 0 h 3"/>
                <a:gd name="T20" fmla="*/ 0 w 23"/>
                <a:gd name="T21" fmla="*/ 1 h 3"/>
                <a:gd name="T22" fmla="*/ 0 w 23"/>
                <a:gd name="T23" fmla="*/ 1 h 3"/>
                <a:gd name="T24" fmla="*/ 0 w 23"/>
                <a:gd name="T25" fmla="*/ 2 h 3"/>
                <a:gd name="T26" fmla="*/ 0 w 23"/>
                <a:gd name="T27" fmla="*/ 3 h 3"/>
                <a:gd name="T28" fmla="*/ 0 w 23"/>
                <a:gd name="T29" fmla="*/ 3 h 3"/>
                <a:gd name="T30" fmla="*/ 11 w 23"/>
                <a:gd name="T31" fmla="*/ 3 h 3"/>
                <a:gd name="T32" fmla="*/ 23 w 23"/>
                <a:gd name="T33" fmla="*/ 3 h 3"/>
                <a:gd name="T34" fmla="*/ 23 w 23"/>
                <a:gd name="T35" fmla="*/ 3 h 3"/>
                <a:gd name="T36" fmla="*/ 23 w 23"/>
                <a:gd name="T37" fmla="*/ 3 h 3"/>
                <a:gd name="T38" fmla="*/ 23 w 23"/>
                <a:gd name="T39" fmla="*/ 1 h 3"/>
                <a:gd name="T40" fmla="*/ 23 w 23"/>
                <a:gd name="T41" fmla="*/ 0 h 3"/>
                <a:gd name="T42" fmla="*/ 13 w 23"/>
                <a:gd name="T4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9" y="1"/>
                    <a:pt x="13" y="1"/>
                  </a:cubicBezTo>
                  <a:cubicBezTo>
                    <a:pt x="16" y="1"/>
                    <a:pt x="19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8" y="2"/>
                    <a:pt x="14" y="2"/>
                    <a:pt x="11" y="2"/>
                  </a:cubicBezTo>
                  <a:cubicBezTo>
                    <a:pt x="7" y="2"/>
                    <a:pt x="4" y="2"/>
                    <a:pt x="1" y="2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3"/>
                    <a:pt x="7" y="3"/>
                    <a:pt x="11" y="3"/>
                  </a:cubicBezTo>
                  <a:cubicBezTo>
                    <a:pt x="15" y="3"/>
                    <a:pt x="19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0"/>
                    <a:pt x="16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Freeform 75"/>
            <p:cNvSpPr>
              <a:spLocks noEditPoints="1"/>
            </p:cNvSpPr>
            <p:nvPr/>
          </p:nvSpPr>
          <p:spPr bwMode="auto">
            <a:xfrm>
              <a:off x="3551" y="2229"/>
              <a:ext cx="19" cy="7"/>
            </a:xfrm>
            <a:custGeom>
              <a:avLst/>
              <a:gdLst>
                <a:gd name="T0" fmla="*/ 1 w 8"/>
                <a:gd name="T1" fmla="*/ 2 h 3"/>
                <a:gd name="T2" fmla="*/ 2 w 8"/>
                <a:gd name="T3" fmla="*/ 1 h 3"/>
                <a:gd name="T4" fmla="*/ 7 w 8"/>
                <a:gd name="T5" fmla="*/ 1 h 3"/>
                <a:gd name="T6" fmla="*/ 6 w 8"/>
                <a:gd name="T7" fmla="*/ 2 h 3"/>
                <a:gd name="T8" fmla="*/ 6 w 8"/>
                <a:gd name="T9" fmla="*/ 2 h 3"/>
                <a:gd name="T10" fmla="*/ 1 w 8"/>
                <a:gd name="T11" fmla="*/ 2 h 3"/>
                <a:gd name="T12" fmla="*/ 7 w 8"/>
                <a:gd name="T13" fmla="*/ 0 h 3"/>
                <a:gd name="T14" fmla="*/ 2 w 8"/>
                <a:gd name="T15" fmla="*/ 0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2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0 h 3"/>
                <a:gd name="T36" fmla="*/ 7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1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0" name="Freeform 76"/>
            <p:cNvSpPr>
              <a:spLocks noEditPoints="1"/>
            </p:cNvSpPr>
            <p:nvPr/>
          </p:nvSpPr>
          <p:spPr bwMode="auto">
            <a:xfrm>
              <a:off x="3544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2 h 3"/>
                <a:gd name="T4" fmla="*/ 7 w 8"/>
                <a:gd name="T5" fmla="*/ 1 h 3"/>
                <a:gd name="T6" fmla="*/ 7 w 8"/>
                <a:gd name="T7" fmla="*/ 2 h 3"/>
                <a:gd name="T8" fmla="*/ 6 w 8"/>
                <a:gd name="T9" fmla="*/ 2 h 3"/>
                <a:gd name="T10" fmla="*/ 2 w 8"/>
                <a:gd name="T11" fmla="*/ 2 h 3"/>
                <a:gd name="T12" fmla="*/ 8 w 8"/>
                <a:gd name="T13" fmla="*/ 0 h 3"/>
                <a:gd name="T14" fmla="*/ 2 w 8"/>
                <a:gd name="T15" fmla="*/ 1 h 3"/>
                <a:gd name="T16" fmla="*/ 1 w 8"/>
                <a:gd name="T17" fmla="*/ 1 h 3"/>
                <a:gd name="T18" fmla="*/ 1 w 8"/>
                <a:gd name="T19" fmla="*/ 1 h 3"/>
                <a:gd name="T20" fmla="*/ 1 w 8"/>
                <a:gd name="T21" fmla="*/ 1 h 3"/>
                <a:gd name="T22" fmla="*/ 0 w 8"/>
                <a:gd name="T23" fmla="*/ 3 h 3"/>
                <a:gd name="T24" fmla="*/ 0 w 8"/>
                <a:gd name="T25" fmla="*/ 3 h 3"/>
                <a:gd name="T26" fmla="*/ 7 w 8"/>
                <a:gd name="T27" fmla="*/ 3 h 3"/>
                <a:gd name="T28" fmla="*/ 7 w 8"/>
                <a:gd name="T29" fmla="*/ 2 h 3"/>
                <a:gd name="T30" fmla="*/ 7 w 8"/>
                <a:gd name="T31" fmla="*/ 2 h 3"/>
                <a:gd name="T32" fmla="*/ 8 w 8"/>
                <a:gd name="T33" fmla="*/ 1 h 3"/>
                <a:gd name="T34" fmla="*/ 8 w 8"/>
                <a:gd name="T35" fmla="*/ 1 h 3"/>
                <a:gd name="T36" fmla="*/ 8 w 8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8" y="0"/>
                  </a:moveTo>
                  <a:cubicBezTo>
                    <a:pt x="6" y="0"/>
                    <a:pt x="4" y="0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1" name="Freeform 77"/>
            <p:cNvSpPr>
              <a:spLocks noEditPoints="1"/>
            </p:cNvSpPr>
            <p:nvPr/>
          </p:nvSpPr>
          <p:spPr bwMode="auto">
            <a:xfrm>
              <a:off x="3603" y="2229"/>
              <a:ext cx="12" cy="7"/>
            </a:xfrm>
            <a:custGeom>
              <a:avLst/>
              <a:gdLst>
                <a:gd name="T0" fmla="*/ 1 w 5"/>
                <a:gd name="T1" fmla="*/ 2 h 3"/>
                <a:gd name="T2" fmla="*/ 1 w 5"/>
                <a:gd name="T3" fmla="*/ 1 h 3"/>
                <a:gd name="T4" fmla="*/ 4 w 5"/>
                <a:gd name="T5" fmla="*/ 1 h 3"/>
                <a:gd name="T6" fmla="*/ 4 w 5"/>
                <a:gd name="T7" fmla="*/ 2 h 3"/>
                <a:gd name="T8" fmla="*/ 1 w 5"/>
                <a:gd name="T9" fmla="*/ 2 h 3"/>
                <a:gd name="T10" fmla="*/ 1 w 5"/>
                <a:gd name="T11" fmla="*/ 0 h 3"/>
                <a:gd name="T12" fmla="*/ 0 w 5"/>
                <a:gd name="T13" fmla="*/ 0 h 3"/>
                <a:gd name="T14" fmla="*/ 0 w 5"/>
                <a:gd name="T15" fmla="*/ 2 h 3"/>
                <a:gd name="T16" fmla="*/ 0 w 5"/>
                <a:gd name="T17" fmla="*/ 2 h 3"/>
                <a:gd name="T18" fmla="*/ 0 w 5"/>
                <a:gd name="T19" fmla="*/ 3 h 3"/>
                <a:gd name="T20" fmla="*/ 5 w 5"/>
                <a:gd name="T21" fmla="*/ 3 h 3"/>
                <a:gd name="T22" fmla="*/ 5 w 5"/>
                <a:gd name="T23" fmla="*/ 2 h 3"/>
                <a:gd name="T24" fmla="*/ 5 w 5"/>
                <a:gd name="T25" fmla="*/ 2 h 3"/>
                <a:gd name="T26" fmla="*/ 5 w 5"/>
                <a:gd name="T27" fmla="*/ 0 h 3"/>
                <a:gd name="T28" fmla="*/ 5 w 5"/>
                <a:gd name="T29" fmla="*/ 0 h 3"/>
                <a:gd name="T30" fmla="*/ 1 w 5"/>
                <a:gd name="T3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Freeform 78"/>
            <p:cNvSpPr>
              <a:spLocks noEditPoints="1"/>
            </p:cNvSpPr>
            <p:nvPr/>
          </p:nvSpPr>
          <p:spPr bwMode="auto">
            <a:xfrm>
              <a:off x="3634" y="2229"/>
              <a:ext cx="17" cy="5"/>
            </a:xfrm>
            <a:custGeom>
              <a:avLst/>
              <a:gdLst>
                <a:gd name="T0" fmla="*/ 1 w 7"/>
                <a:gd name="T1" fmla="*/ 1 h 2"/>
                <a:gd name="T2" fmla="*/ 1 w 7"/>
                <a:gd name="T3" fmla="*/ 1 h 2"/>
                <a:gd name="T4" fmla="*/ 5 w 7"/>
                <a:gd name="T5" fmla="*/ 1 h 2"/>
                <a:gd name="T6" fmla="*/ 6 w 7"/>
                <a:gd name="T7" fmla="*/ 1 h 2"/>
                <a:gd name="T8" fmla="*/ 6 w 7"/>
                <a:gd name="T9" fmla="*/ 1 h 2"/>
                <a:gd name="T10" fmla="*/ 1 w 7"/>
                <a:gd name="T11" fmla="*/ 1 h 2"/>
                <a:gd name="T12" fmla="*/ 0 w 7"/>
                <a:gd name="T13" fmla="*/ 0 h 2"/>
                <a:gd name="T14" fmla="*/ 0 w 7"/>
                <a:gd name="T15" fmla="*/ 0 h 2"/>
                <a:gd name="T16" fmla="*/ 0 w 7"/>
                <a:gd name="T17" fmla="*/ 1 h 2"/>
                <a:gd name="T18" fmla="*/ 0 w 7"/>
                <a:gd name="T19" fmla="*/ 2 h 2"/>
                <a:gd name="T20" fmla="*/ 1 w 7"/>
                <a:gd name="T21" fmla="*/ 2 h 2"/>
                <a:gd name="T22" fmla="*/ 7 w 7"/>
                <a:gd name="T23" fmla="*/ 2 h 2"/>
                <a:gd name="T24" fmla="*/ 7 w 7"/>
                <a:gd name="T25" fmla="*/ 2 h 2"/>
                <a:gd name="T26" fmla="*/ 7 w 7"/>
                <a:gd name="T27" fmla="*/ 2 h 2"/>
                <a:gd name="T28" fmla="*/ 7 w 7"/>
                <a:gd name="T29" fmla="*/ 1 h 2"/>
                <a:gd name="T30" fmla="*/ 5 w 7"/>
                <a:gd name="T31" fmla="*/ 0 h 2"/>
                <a:gd name="T32" fmla="*/ 0 w 7"/>
                <a:gd name="T3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3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3" name="Freeform 79"/>
            <p:cNvSpPr>
              <a:spLocks noEditPoints="1"/>
            </p:cNvSpPr>
            <p:nvPr/>
          </p:nvSpPr>
          <p:spPr bwMode="auto">
            <a:xfrm>
              <a:off x="3637" y="2239"/>
              <a:ext cx="19" cy="7"/>
            </a:xfrm>
            <a:custGeom>
              <a:avLst/>
              <a:gdLst>
                <a:gd name="T0" fmla="*/ 2 w 8"/>
                <a:gd name="T1" fmla="*/ 2 h 3"/>
                <a:gd name="T2" fmla="*/ 2 w 8"/>
                <a:gd name="T3" fmla="*/ 1 h 3"/>
                <a:gd name="T4" fmla="*/ 6 w 8"/>
                <a:gd name="T5" fmla="*/ 1 h 3"/>
                <a:gd name="T6" fmla="*/ 7 w 8"/>
                <a:gd name="T7" fmla="*/ 2 h 3"/>
                <a:gd name="T8" fmla="*/ 7 w 8"/>
                <a:gd name="T9" fmla="*/ 2 h 3"/>
                <a:gd name="T10" fmla="*/ 2 w 8"/>
                <a:gd name="T11" fmla="*/ 2 h 3"/>
                <a:gd name="T12" fmla="*/ 1 w 8"/>
                <a:gd name="T13" fmla="*/ 0 h 3"/>
                <a:gd name="T14" fmla="*/ 0 w 8"/>
                <a:gd name="T15" fmla="*/ 1 h 3"/>
                <a:gd name="T16" fmla="*/ 0 w 8"/>
                <a:gd name="T17" fmla="*/ 1 h 3"/>
                <a:gd name="T18" fmla="*/ 1 w 8"/>
                <a:gd name="T19" fmla="*/ 3 h 3"/>
                <a:gd name="T20" fmla="*/ 1 w 8"/>
                <a:gd name="T21" fmla="*/ 3 h 3"/>
                <a:gd name="T22" fmla="*/ 7 w 8"/>
                <a:gd name="T23" fmla="*/ 3 h 3"/>
                <a:gd name="T24" fmla="*/ 8 w 8"/>
                <a:gd name="T25" fmla="*/ 2 h 3"/>
                <a:gd name="T26" fmla="*/ 8 w 8"/>
                <a:gd name="T27" fmla="*/ 2 h 3"/>
                <a:gd name="T28" fmla="*/ 8 w 8"/>
                <a:gd name="T29" fmla="*/ 1 h 3"/>
                <a:gd name="T30" fmla="*/ 6 w 8"/>
                <a:gd name="T31" fmla="*/ 0 h 3"/>
                <a:gd name="T32" fmla="*/ 1 w 8"/>
                <a:gd name="T3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3" y="2"/>
                    <a:pt x="2" y="2"/>
                  </a:cubicBezTo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4" name="Freeform 80"/>
            <p:cNvSpPr>
              <a:spLocks noEditPoints="1"/>
            </p:cNvSpPr>
            <p:nvPr/>
          </p:nvSpPr>
          <p:spPr bwMode="auto">
            <a:xfrm>
              <a:off x="3618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5 w 6"/>
                <a:gd name="T5" fmla="*/ 1 h 3"/>
                <a:gd name="T6" fmla="*/ 5 w 6"/>
                <a:gd name="T7" fmla="*/ 1 h 3"/>
                <a:gd name="T8" fmla="*/ 5 w 6"/>
                <a:gd name="T9" fmla="*/ 1 h 3"/>
                <a:gd name="T10" fmla="*/ 5 w 6"/>
                <a:gd name="T11" fmla="*/ 2 h 3"/>
                <a:gd name="T12" fmla="*/ 1 w 6"/>
                <a:gd name="T13" fmla="*/ 2 h 3"/>
                <a:gd name="T14" fmla="*/ 1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1 w 6"/>
                <a:gd name="T23" fmla="*/ 3 h 3"/>
                <a:gd name="T24" fmla="*/ 6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  <a:gd name="T38" fmla="*/ 1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Freeform 81"/>
            <p:cNvSpPr>
              <a:spLocks noEditPoints="1"/>
            </p:cNvSpPr>
            <p:nvPr/>
          </p:nvSpPr>
          <p:spPr bwMode="auto">
            <a:xfrm>
              <a:off x="3622" y="2239"/>
              <a:ext cx="15" cy="7"/>
            </a:xfrm>
            <a:custGeom>
              <a:avLst/>
              <a:gdLst>
                <a:gd name="T0" fmla="*/ 1 w 6"/>
                <a:gd name="T1" fmla="*/ 2 h 3"/>
                <a:gd name="T2" fmla="*/ 1 w 6"/>
                <a:gd name="T3" fmla="*/ 1 h 3"/>
                <a:gd name="T4" fmla="*/ 4 w 6"/>
                <a:gd name="T5" fmla="*/ 1 h 3"/>
                <a:gd name="T6" fmla="*/ 4 w 6"/>
                <a:gd name="T7" fmla="*/ 2 h 3"/>
                <a:gd name="T8" fmla="*/ 5 w 6"/>
                <a:gd name="T9" fmla="*/ 2 h 3"/>
                <a:gd name="T10" fmla="*/ 5 w 6"/>
                <a:gd name="T11" fmla="*/ 2 h 3"/>
                <a:gd name="T12" fmla="*/ 1 w 6"/>
                <a:gd name="T13" fmla="*/ 2 h 3"/>
                <a:gd name="T14" fmla="*/ 0 w 6"/>
                <a:gd name="T15" fmla="*/ 0 h 3"/>
                <a:gd name="T16" fmla="*/ 0 w 6"/>
                <a:gd name="T17" fmla="*/ 0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5 w 6"/>
                <a:gd name="T25" fmla="*/ 3 h 3"/>
                <a:gd name="T26" fmla="*/ 6 w 6"/>
                <a:gd name="T27" fmla="*/ 2 h 3"/>
                <a:gd name="T28" fmla="*/ 6 w 6"/>
                <a:gd name="T29" fmla="*/ 2 h 3"/>
                <a:gd name="T30" fmla="*/ 5 w 6"/>
                <a:gd name="T31" fmla="*/ 1 h 3"/>
                <a:gd name="T32" fmla="*/ 5 w 6"/>
                <a:gd name="T33" fmla="*/ 1 h 3"/>
                <a:gd name="T34" fmla="*/ 5 w 6"/>
                <a:gd name="T35" fmla="*/ 1 h 3"/>
                <a:gd name="T36" fmla="*/ 5 w 6"/>
                <a:gd name="T37" fmla="*/ 0 h 3"/>
                <a:gd name="T38" fmla="*/ 0 w 6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6" name="Freeform 82"/>
            <p:cNvSpPr>
              <a:spLocks noEditPoints="1"/>
            </p:cNvSpPr>
            <p:nvPr/>
          </p:nvSpPr>
          <p:spPr bwMode="auto">
            <a:xfrm>
              <a:off x="3587" y="2229"/>
              <a:ext cx="14" cy="7"/>
            </a:xfrm>
            <a:custGeom>
              <a:avLst/>
              <a:gdLst>
                <a:gd name="T0" fmla="*/ 1 w 6"/>
                <a:gd name="T1" fmla="*/ 2 h 3"/>
                <a:gd name="T2" fmla="*/ 2 w 6"/>
                <a:gd name="T3" fmla="*/ 1 h 3"/>
                <a:gd name="T4" fmla="*/ 5 w 6"/>
                <a:gd name="T5" fmla="*/ 1 h 3"/>
                <a:gd name="T6" fmla="*/ 5 w 6"/>
                <a:gd name="T7" fmla="*/ 2 h 3"/>
                <a:gd name="T8" fmla="*/ 1 w 6"/>
                <a:gd name="T9" fmla="*/ 2 h 3"/>
                <a:gd name="T10" fmla="*/ 6 w 6"/>
                <a:gd name="T11" fmla="*/ 0 h 3"/>
                <a:gd name="T12" fmla="*/ 1 w 6"/>
                <a:gd name="T13" fmla="*/ 0 h 3"/>
                <a:gd name="T14" fmla="*/ 1 w 6"/>
                <a:gd name="T15" fmla="*/ 0 h 3"/>
                <a:gd name="T16" fmla="*/ 0 w 6"/>
                <a:gd name="T17" fmla="*/ 2 h 3"/>
                <a:gd name="T18" fmla="*/ 0 w 6"/>
                <a:gd name="T19" fmla="*/ 2 h 3"/>
                <a:gd name="T20" fmla="*/ 1 w 6"/>
                <a:gd name="T21" fmla="*/ 3 h 3"/>
                <a:gd name="T22" fmla="*/ 5 w 6"/>
                <a:gd name="T23" fmla="*/ 3 h 3"/>
                <a:gd name="T24" fmla="*/ 6 w 6"/>
                <a:gd name="T25" fmla="*/ 2 h 3"/>
                <a:gd name="T26" fmla="*/ 6 w 6"/>
                <a:gd name="T27" fmla="*/ 2 h 3"/>
                <a:gd name="T28" fmla="*/ 6 w 6"/>
                <a:gd name="T29" fmla="*/ 2 h 3"/>
                <a:gd name="T30" fmla="*/ 6 w 6"/>
                <a:gd name="T31" fmla="*/ 1 h 3"/>
                <a:gd name="T32" fmla="*/ 6 w 6"/>
                <a:gd name="T33" fmla="*/ 0 h 3"/>
                <a:gd name="T34" fmla="*/ 6 w 6"/>
                <a:gd name="T3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" h="3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6" y="0"/>
                  </a:moveTo>
                  <a:cubicBezTo>
                    <a:pt x="4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7" name="Freeform 83"/>
            <p:cNvSpPr>
              <a:spLocks noEditPoints="1"/>
            </p:cNvSpPr>
            <p:nvPr/>
          </p:nvSpPr>
          <p:spPr bwMode="auto">
            <a:xfrm>
              <a:off x="3570" y="2229"/>
              <a:ext cx="17" cy="7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1 h 3"/>
                <a:gd name="T4" fmla="*/ 5 w 7"/>
                <a:gd name="T5" fmla="*/ 1 h 3"/>
                <a:gd name="T6" fmla="*/ 5 w 7"/>
                <a:gd name="T7" fmla="*/ 1 h 3"/>
                <a:gd name="T8" fmla="*/ 5 w 7"/>
                <a:gd name="T9" fmla="*/ 2 h 3"/>
                <a:gd name="T10" fmla="*/ 2 w 7"/>
                <a:gd name="T11" fmla="*/ 2 h 3"/>
                <a:gd name="T12" fmla="*/ 6 w 7"/>
                <a:gd name="T13" fmla="*/ 0 h 3"/>
                <a:gd name="T14" fmla="*/ 1 w 7"/>
                <a:gd name="T15" fmla="*/ 0 h 3"/>
                <a:gd name="T16" fmla="*/ 1 w 7"/>
                <a:gd name="T17" fmla="*/ 0 h 3"/>
                <a:gd name="T18" fmla="*/ 0 w 7"/>
                <a:gd name="T19" fmla="*/ 2 h 3"/>
                <a:gd name="T20" fmla="*/ 0 w 7"/>
                <a:gd name="T21" fmla="*/ 3 h 3"/>
                <a:gd name="T22" fmla="*/ 1 w 7"/>
                <a:gd name="T23" fmla="*/ 3 h 3"/>
                <a:gd name="T24" fmla="*/ 6 w 7"/>
                <a:gd name="T25" fmla="*/ 3 h 3"/>
                <a:gd name="T26" fmla="*/ 6 w 7"/>
                <a:gd name="T27" fmla="*/ 2 h 3"/>
                <a:gd name="T28" fmla="*/ 6 w 7"/>
                <a:gd name="T29" fmla="*/ 2 h 3"/>
                <a:gd name="T30" fmla="*/ 6 w 7"/>
                <a:gd name="T31" fmla="*/ 2 h 3"/>
                <a:gd name="T32" fmla="*/ 7 w 7"/>
                <a:gd name="T33" fmla="*/ 1 h 3"/>
                <a:gd name="T34" fmla="*/ 7 w 7"/>
                <a:gd name="T35" fmla="*/ 0 h 3"/>
                <a:gd name="T36" fmla="*/ 6 w 7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6" y="0"/>
                  </a:moveTo>
                  <a:cubicBezTo>
                    <a:pt x="5" y="0"/>
                    <a:pt x="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Freeform 84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9" name="Freeform 85"/>
            <p:cNvSpPr>
              <a:spLocks/>
            </p:cNvSpPr>
            <p:nvPr/>
          </p:nvSpPr>
          <p:spPr bwMode="auto">
            <a:xfrm>
              <a:off x="3558" y="2298"/>
              <a:ext cx="10" cy="12"/>
            </a:xfrm>
            <a:custGeom>
              <a:avLst/>
              <a:gdLst>
                <a:gd name="T0" fmla="*/ 10 w 10"/>
                <a:gd name="T1" fmla="*/ 0 h 12"/>
                <a:gd name="T2" fmla="*/ 7 w 10"/>
                <a:gd name="T3" fmla="*/ 0 h 12"/>
                <a:gd name="T4" fmla="*/ 0 w 10"/>
                <a:gd name="T5" fmla="*/ 12 h 12"/>
                <a:gd name="T6" fmla="*/ 0 w 10"/>
                <a:gd name="T7" fmla="*/ 12 h 12"/>
                <a:gd name="T8" fmla="*/ 0 w 10"/>
                <a:gd name="T9" fmla="*/ 12 h 12"/>
                <a:gd name="T10" fmla="*/ 0 w 10"/>
                <a:gd name="T11" fmla="*/ 12 h 12"/>
                <a:gd name="T12" fmla="*/ 10 w 10"/>
                <a:gd name="T13" fmla="*/ 0 h 12"/>
                <a:gd name="T14" fmla="*/ 10 w 10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2">
                  <a:moveTo>
                    <a:pt x="10" y="0"/>
                  </a:moveTo>
                  <a:lnTo>
                    <a:pt x="7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0" name="Freeform 86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Freeform 87"/>
            <p:cNvSpPr>
              <a:spLocks/>
            </p:cNvSpPr>
            <p:nvPr/>
          </p:nvSpPr>
          <p:spPr bwMode="auto">
            <a:xfrm>
              <a:off x="3558" y="2327"/>
              <a:ext cx="7" cy="9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0 w 7"/>
                <a:gd name="T7" fmla="*/ 9 h 9"/>
                <a:gd name="T8" fmla="*/ 0 w 7"/>
                <a:gd name="T9" fmla="*/ 9 h 9"/>
                <a:gd name="T10" fmla="*/ 0 w 7"/>
                <a:gd name="T11" fmla="*/ 9 h 9"/>
                <a:gd name="T12" fmla="*/ 7 w 7"/>
                <a:gd name="T13" fmla="*/ 0 h 9"/>
                <a:gd name="T14" fmla="*/ 7 w 7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7" y="0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2" name="Freeform 88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3" name="Freeform 89"/>
            <p:cNvSpPr>
              <a:spLocks/>
            </p:cNvSpPr>
            <p:nvPr/>
          </p:nvSpPr>
          <p:spPr bwMode="auto">
            <a:xfrm>
              <a:off x="3556" y="2334"/>
              <a:ext cx="9" cy="12"/>
            </a:xfrm>
            <a:custGeom>
              <a:avLst/>
              <a:gdLst>
                <a:gd name="T0" fmla="*/ 9 w 9"/>
                <a:gd name="T1" fmla="*/ 0 h 12"/>
                <a:gd name="T2" fmla="*/ 9 w 9"/>
                <a:gd name="T3" fmla="*/ 0 h 12"/>
                <a:gd name="T4" fmla="*/ 0 w 9"/>
                <a:gd name="T5" fmla="*/ 12 h 12"/>
                <a:gd name="T6" fmla="*/ 0 w 9"/>
                <a:gd name="T7" fmla="*/ 12 h 12"/>
                <a:gd name="T8" fmla="*/ 0 w 9"/>
                <a:gd name="T9" fmla="*/ 12 h 12"/>
                <a:gd name="T10" fmla="*/ 0 w 9"/>
                <a:gd name="T11" fmla="*/ 12 h 12"/>
                <a:gd name="T12" fmla="*/ 9 w 9"/>
                <a:gd name="T13" fmla="*/ 2 h 12"/>
                <a:gd name="T14" fmla="*/ 9 w 9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2">
                  <a:moveTo>
                    <a:pt x="9" y="0"/>
                  </a:moveTo>
                  <a:lnTo>
                    <a:pt x="9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9" y="2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Freeform 90"/>
            <p:cNvSpPr>
              <a:spLocks noEditPoints="1"/>
            </p:cNvSpPr>
            <p:nvPr/>
          </p:nvSpPr>
          <p:spPr bwMode="auto">
            <a:xfrm>
              <a:off x="3660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3 h 4"/>
                <a:gd name="T14" fmla="*/ 2 w 7"/>
                <a:gd name="T15" fmla="*/ 3 h 4"/>
                <a:gd name="T16" fmla="*/ 2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2 w 7"/>
                <a:gd name="T27" fmla="*/ 2 h 4"/>
                <a:gd name="T28" fmla="*/ 2 w 7"/>
                <a:gd name="T29" fmla="*/ 1 h 4"/>
                <a:gd name="T30" fmla="*/ 2 w 7"/>
                <a:gd name="T31" fmla="*/ 1 h 4"/>
                <a:gd name="T32" fmla="*/ 3 w 7"/>
                <a:gd name="T33" fmla="*/ 1 h 4"/>
                <a:gd name="T34" fmla="*/ 5 w 7"/>
                <a:gd name="T35" fmla="*/ 1 h 4"/>
                <a:gd name="T36" fmla="*/ 5 w 7"/>
                <a:gd name="T37" fmla="*/ 1 h 4"/>
                <a:gd name="T38" fmla="*/ 5 w 7"/>
                <a:gd name="T39" fmla="*/ 2 h 4"/>
                <a:gd name="T40" fmla="*/ 5 w 7"/>
                <a:gd name="T41" fmla="*/ 2 h 4"/>
                <a:gd name="T42" fmla="*/ 5 w 7"/>
                <a:gd name="T43" fmla="*/ 2 h 4"/>
                <a:gd name="T44" fmla="*/ 2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2 h 4"/>
                <a:gd name="T52" fmla="*/ 1 w 7"/>
                <a:gd name="T53" fmla="*/ 4 h 4"/>
                <a:gd name="T54" fmla="*/ 2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5" name="Freeform 91"/>
            <p:cNvSpPr>
              <a:spLocks noEditPoints="1"/>
            </p:cNvSpPr>
            <p:nvPr/>
          </p:nvSpPr>
          <p:spPr bwMode="auto">
            <a:xfrm>
              <a:off x="3660" y="2465"/>
              <a:ext cx="17" cy="9"/>
            </a:xfrm>
            <a:custGeom>
              <a:avLst/>
              <a:gdLst>
                <a:gd name="T0" fmla="*/ 3 w 7"/>
                <a:gd name="T1" fmla="*/ 2 h 4"/>
                <a:gd name="T2" fmla="*/ 2 w 7"/>
                <a:gd name="T3" fmla="*/ 2 h 4"/>
                <a:gd name="T4" fmla="*/ 2 w 7"/>
                <a:gd name="T5" fmla="*/ 1 h 4"/>
                <a:gd name="T6" fmla="*/ 3 w 7"/>
                <a:gd name="T7" fmla="*/ 1 h 4"/>
                <a:gd name="T8" fmla="*/ 5 w 7"/>
                <a:gd name="T9" fmla="*/ 1 h 4"/>
                <a:gd name="T10" fmla="*/ 5 w 7"/>
                <a:gd name="T11" fmla="*/ 1 h 4"/>
                <a:gd name="T12" fmla="*/ 5 w 7"/>
                <a:gd name="T13" fmla="*/ 3 h 4"/>
                <a:gd name="T14" fmla="*/ 3 w 7"/>
                <a:gd name="T15" fmla="*/ 3 h 4"/>
                <a:gd name="T16" fmla="*/ 2 w 7"/>
                <a:gd name="T17" fmla="*/ 3 h 4"/>
                <a:gd name="T18" fmla="*/ 2 w 7"/>
                <a:gd name="T19" fmla="*/ 3 h 4"/>
                <a:gd name="T20" fmla="*/ 2 w 7"/>
                <a:gd name="T21" fmla="*/ 1 h 4"/>
                <a:gd name="T22" fmla="*/ 2 w 7"/>
                <a:gd name="T23" fmla="*/ 1 h 4"/>
                <a:gd name="T24" fmla="*/ 2 w 7"/>
                <a:gd name="T25" fmla="*/ 1 h 4"/>
                <a:gd name="T26" fmla="*/ 2 w 7"/>
                <a:gd name="T27" fmla="*/ 2 h 4"/>
                <a:gd name="T28" fmla="*/ 2 w 7"/>
                <a:gd name="T29" fmla="*/ 3 h 4"/>
                <a:gd name="T30" fmla="*/ 3 w 7"/>
                <a:gd name="T31" fmla="*/ 3 h 4"/>
                <a:gd name="T32" fmla="*/ 5 w 7"/>
                <a:gd name="T33" fmla="*/ 2 h 4"/>
                <a:gd name="T34" fmla="*/ 5 w 7"/>
                <a:gd name="T35" fmla="*/ 2 h 4"/>
                <a:gd name="T36" fmla="*/ 5 w 7"/>
                <a:gd name="T37" fmla="*/ 2 h 4"/>
                <a:gd name="T38" fmla="*/ 3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1 h 4"/>
                <a:gd name="T46" fmla="*/ 1 w 7"/>
                <a:gd name="T47" fmla="*/ 4 h 4"/>
                <a:gd name="T48" fmla="*/ 2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6" name="Freeform 92"/>
            <p:cNvSpPr>
              <a:spLocks noEditPoints="1"/>
            </p:cNvSpPr>
            <p:nvPr/>
          </p:nvSpPr>
          <p:spPr bwMode="auto">
            <a:xfrm>
              <a:off x="3660" y="2503"/>
              <a:ext cx="38" cy="12"/>
            </a:xfrm>
            <a:custGeom>
              <a:avLst/>
              <a:gdLst>
                <a:gd name="T0" fmla="*/ 9 w 16"/>
                <a:gd name="T1" fmla="*/ 4 h 5"/>
                <a:gd name="T2" fmla="*/ 2 w 16"/>
                <a:gd name="T3" fmla="*/ 4 h 5"/>
                <a:gd name="T4" fmla="*/ 1 w 16"/>
                <a:gd name="T5" fmla="*/ 4 h 5"/>
                <a:gd name="T6" fmla="*/ 1 w 16"/>
                <a:gd name="T7" fmla="*/ 1 h 5"/>
                <a:gd name="T8" fmla="*/ 2 w 16"/>
                <a:gd name="T9" fmla="*/ 1 h 5"/>
                <a:gd name="T10" fmla="*/ 2 w 16"/>
                <a:gd name="T11" fmla="*/ 3 h 5"/>
                <a:gd name="T12" fmla="*/ 3 w 16"/>
                <a:gd name="T13" fmla="*/ 4 h 5"/>
                <a:gd name="T14" fmla="*/ 4 w 16"/>
                <a:gd name="T15" fmla="*/ 4 h 5"/>
                <a:gd name="T16" fmla="*/ 7 w 16"/>
                <a:gd name="T17" fmla="*/ 3 h 5"/>
                <a:gd name="T18" fmla="*/ 14 w 16"/>
                <a:gd name="T19" fmla="*/ 3 h 5"/>
                <a:gd name="T20" fmla="*/ 14 w 16"/>
                <a:gd name="T21" fmla="*/ 3 h 5"/>
                <a:gd name="T22" fmla="*/ 14 w 16"/>
                <a:gd name="T23" fmla="*/ 4 h 5"/>
                <a:gd name="T24" fmla="*/ 9 w 16"/>
                <a:gd name="T25" fmla="*/ 4 h 5"/>
                <a:gd name="T26" fmla="*/ 3 w 16"/>
                <a:gd name="T27" fmla="*/ 3 h 5"/>
                <a:gd name="T28" fmla="*/ 2 w 16"/>
                <a:gd name="T29" fmla="*/ 3 h 5"/>
                <a:gd name="T30" fmla="*/ 2 w 16"/>
                <a:gd name="T31" fmla="*/ 1 h 5"/>
                <a:gd name="T32" fmla="*/ 2 w 16"/>
                <a:gd name="T33" fmla="*/ 1 h 5"/>
                <a:gd name="T34" fmla="*/ 8 w 16"/>
                <a:gd name="T35" fmla="*/ 1 h 5"/>
                <a:gd name="T36" fmla="*/ 14 w 16"/>
                <a:gd name="T37" fmla="*/ 1 h 5"/>
                <a:gd name="T38" fmla="*/ 14 w 16"/>
                <a:gd name="T39" fmla="*/ 1 h 5"/>
                <a:gd name="T40" fmla="*/ 14 w 16"/>
                <a:gd name="T41" fmla="*/ 3 h 5"/>
                <a:gd name="T42" fmla="*/ 14 w 16"/>
                <a:gd name="T43" fmla="*/ 3 h 5"/>
                <a:gd name="T44" fmla="*/ 7 w 16"/>
                <a:gd name="T45" fmla="*/ 3 h 5"/>
                <a:gd name="T46" fmla="*/ 4 w 16"/>
                <a:gd name="T47" fmla="*/ 3 h 5"/>
                <a:gd name="T48" fmla="*/ 3 w 16"/>
                <a:gd name="T49" fmla="*/ 3 h 5"/>
                <a:gd name="T50" fmla="*/ 8 w 16"/>
                <a:gd name="T51" fmla="*/ 0 h 5"/>
                <a:gd name="T52" fmla="*/ 0 w 16"/>
                <a:gd name="T53" fmla="*/ 1 h 5"/>
                <a:gd name="T54" fmla="*/ 1 w 16"/>
                <a:gd name="T55" fmla="*/ 4 h 5"/>
                <a:gd name="T56" fmla="*/ 1 w 16"/>
                <a:gd name="T57" fmla="*/ 5 h 5"/>
                <a:gd name="T58" fmla="*/ 9 w 16"/>
                <a:gd name="T59" fmla="*/ 5 h 5"/>
                <a:gd name="T60" fmla="*/ 15 w 16"/>
                <a:gd name="T61" fmla="*/ 4 h 5"/>
                <a:gd name="T62" fmla="*/ 15 w 16"/>
                <a:gd name="T63" fmla="*/ 0 h 5"/>
                <a:gd name="T64" fmla="*/ 14 w 16"/>
                <a:gd name="T65" fmla="*/ 0 h 5"/>
                <a:gd name="T66" fmla="*/ 8 w 16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" h="5">
                  <a:moveTo>
                    <a:pt x="9" y="4"/>
                  </a:moveTo>
                  <a:cubicBezTo>
                    <a:pt x="5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3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12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4" y="4"/>
                    <a:pt x="13" y="4"/>
                    <a:pt x="9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5" y="1"/>
                    <a:pt x="8" y="1"/>
                  </a:cubicBezTo>
                  <a:cubicBezTo>
                    <a:pt x="11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9" y="3"/>
                    <a:pt x="7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8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6" y="5"/>
                    <a:pt x="9" y="5"/>
                  </a:cubicBezTo>
                  <a:cubicBezTo>
                    <a:pt x="15" y="5"/>
                    <a:pt x="15" y="5"/>
                    <a:pt x="15" y="4"/>
                  </a:cubicBezTo>
                  <a:cubicBezTo>
                    <a:pt x="15" y="4"/>
                    <a:pt x="16" y="1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0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Freeform 93"/>
            <p:cNvSpPr>
              <a:spLocks noEditPoints="1"/>
            </p:cNvSpPr>
            <p:nvPr/>
          </p:nvSpPr>
          <p:spPr bwMode="auto">
            <a:xfrm>
              <a:off x="3660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1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4 h 5"/>
                <a:gd name="T22" fmla="*/ 3 w 7"/>
                <a:gd name="T23" fmla="*/ 4 h 5"/>
                <a:gd name="T24" fmla="*/ 3 w 7"/>
                <a:gd name="T25" fmla="*/ 3 h 5"/>
                <a:gd name="T26" fmla="*/ 3 w 7"/>
                <a:gd name="T27" fmla="*/ 1 h 5"/>
                <a:gd name="T28" fmla="*/ 3 w 7"/>
                <a:gd name="T29" fmla="*/ 1 h 5"/>
                <a:gd name="T30" fmla="*/ 5 w 7"/>
                <a:gd name="T31" fmla="*/ 1 h 5"/>
                <a:gd name="T32" fmla="*/ 5 w 7"/>
                <a:gd name="T33" fmla="*/ 1 h 5"/>
                <a:gd name="T34" fmla="*/ 5 w 7"/>
                <a:gd name="T35" fmla="*/ 3 h 5"/>
                <a:gd name="T36" fmla="*/ 3 w 7"/>
                <a:gd name="T37" fmla="*/ 3 h 5"/>
                <a:gd name="T38" fmla="*/ 3 w 7"/>
                <a:gd name="T39" fmla="*/ 0 h 5"/>
                <a:gd name="T40" fmla="*/ 1 w 7"/>
                <a:gd name="T41" fmla="*/ 2 h 5"/>
                <a:gd name="T42" fmla="*/ 1 w 7"/>
                <a:gd name="T43" fmla="*/ 2 h 5"/>
                <a:gd name="T44" fmla="*/ 1 w 7"/>
                <a:gd name="T45" fmla="*/ 4 h 5"/>
                <a:gd name="T46" fmla="*/ 2 w 7"/>
                <a:gd name="T47" fmla="*/ 5 h 5"/>
                <a:gd name="T48" fmla="*/ 3 w 7"/>
                <a:gd name="T49" fmla="*/ 5 h 5"/>
                <a:gd name="T50" fmla="*/ 6 w 7"/>
                <a:gd name="T51" fmla="*/ 4 h 5"/>
                <a:gd name="T52" fmla="*/ 6 w 7"/>
                <a:gd name="T53" fmla="*/ 4 h 5"/>
                <a:gd name="T54" fmla="*/ 6 w 7"/>
                <a:gd name="T55" fmla="*/ 1 h 5"/>
                <a:gd name="T56" fmla="*/ 5 w 7"/>
                <a:gd name="T57" fmla="*/ 1 h 5"/>
                <a:gd name="T58" fmla="*/ 5 w 7"/>
                <a:gd name="T59" fmla="*/ 0 h 5"/>
                <a:gd name="T60" fmla="*/ 3 w 7"/>
                <a:gd name="T6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8" name="Freeform 94"/>
            <p:cNvSpPr>
              <a:spLocks noEditPoints="1"/>
            </p:cNvSpPr>
            <p:nvPr/>
          </p:nvSpPr>
          <p:spPr bwMode="auto">
            <a:xfrm>
              <a:off x="3701" y="2465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1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3 h 4"/>
                <a:gd name="T16" fmla="*/ 1 w 6"/>
                <a:gd name="T17" fmla="*/ 3 h 4"/>
                <a:gd name="T18" fmla="*/ 4 w 6"/>
                <a:gd name="T19" fmla="*/ 3 h 4"/>
                <a:gd name="T20" fmla="*/ 4 w 6"/>
                <a:gd name="T21" fmla="*/ 3 h 4"/>
                <a:gd name="T22" fmla="*/ 3 w 6"/>
                <a:gd name="T23" fmla="*/ 3 h 4"/>
                <a:gd name="T24" fmla="*/ 1 w 6"/>
                <a:gd name="T25" fmla="*/ 2 h 4"/>
                <a:gd name="T26" fmla="*/ 1 w 6"/>
                <a:gd name="T27" fmla="*/ 1 h 4"/>
                <a:gd name="T28" fmla="*/ 1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4 w 6"/>
                <a:gd name="T39" fmla="*/ 2 h 4"/>
                <a:gd name="T40" fmla="*/ 1 w 6"/>
                <a:gd name="T41" fmla="*/ 2 h 4"/>
                <a:gd name="T42" fmla="*/ 2 w 6"/>
                <a:gd name="T43" fmla="*/ 0 h 4"/>
                <a:gd name="T44" fmla="*/ 0 w 6"/>
                <a:gd name="T45" fmla="*/ 1 h 4"/>
                <a:gd name="T46" fmla="*/ 0 w 6"/>
                <a:gd name="T47" fmla="*/ 1 h 4"/>
                <a:gd name="T48" fmla="*/ 0 w 6"/>
                <a:gd name="T49" fmla="*/ 4 h 4"/>
                <a:gd name="T50" fmla="*/ 1 w 6"/>
                <a:gd name="T51" fmla="*/ 4 h 4"/>
                <a:gd name="T52" fmla="*/ 3 w 6"/>
                <a:gd name="T53" fmla="*/ 4 h 4"/>
                <a:gd name="T54" fmla="*/ 5 w 6"/>
                <a:gd name="T55" fmla="*/ 4 h 4"/>
                <a:gd name="T56" fmla="*/ 5 w 6"/>
                <a:gd name="T57" fmla="*/ 4 h 4"/>
                <a:gd name="T58" fmla="*/ 5 w 6"/>
                <a:gd name="T59" fmla="*/ 0 h 4"/>
                <a:gd name="T60" fmla="*/ 4 w 6"/>
                <a:gd name="T61" fmla="*/ 0 h 4"/>
                <a:gd name="T62" fmla="*/ 4 w 6"/>
                <a:gd name="T63" fmla="*/ 0 h 4"/>
                <a:gd name="T64" fmla="*/ 2 w 6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9" name="Freeform 95"/>
            <p:cNvSpPr>
              <a:spLocks noEditPoints="1"/>
            </p:cNvSpPr>
            <p:nvPr/>
          </p:nvSpPr>
          <p:spPr bwMode="auto">
            <a:xfrm>
              <a:off x="3701" y="2491"/>
              <a:ext cx="12" cy="24"/>
            </a:xfrm>
            <a:custGeom>
              <a:avLst/>
              <a:gdLst>
                <a:gd name="T0" fmla="*/ 3 w 5"/>
                <a:gd name="T1" fmla="*/ 9 h 10"/>
                <a:gd name="T2" fmla="*/ 1 w 5"/>
                <a:gd name="T3" fmla="*/ 8 h 10"/>
                <a:gd name="T4" fmla="*/ 1 w 5"/>
                <a:gd name="T5" fmla="*/ 6 h 10"/>
                <a:gd name="T6" fmla="*/ 1 w 5"/>
                <a:gd name="T7" fmla="*/ 1 h 10"/>
                <a:gd name="T8" fmla="*/ 1 w 5"/>
                <a:gd name="T9" fmla="*/ 1 h 10"/>
                <a:gd name="T10" fmla="*/ 1 w 5"/>
                <a:gd name="T11" fmla="*/ 7 h 10"/>
                <a:gd name="T12" fmla="*/ 1 w 5"/>
                <a:gd name="T13" fmla="*/ 8 h 10"/>
                <a:gd name="T14" fmla="*/ 3 w 5"/>
                <a:gd name="T15" fmla="*/ 8 h 10"/>
                <a:gd name="T16" fmla="*/ 3 w 5"/>
                <a:gd name="T17" fmla="*/ 8 h 10"/>
                <a:gd name="T18" fmla="*/ 4 w 5"/>
                <a:gd name="T19" fmla="*/ 8 h 10"/>
                <a:gd name="T20" fmla="*/ 4 w 5"/>
                <a:gd name="T21" fmla="*/ 9 h 10"/>
                <a:gd name="T22" fmla="*/ 3 w 5"/>
                <a:gd name="T23" fmla="*/ 9 h 10"/>
                <a:gd name="T24" fmla="*/ 3 w 5"/>
                <a:gd name="T25" fmla="*/ 8 h 10"/>
                <a:gd name="T26" fmla="*/ 2 w 5"/>
                <a:gd name="T27" fmla="*/ 7 h 10"/>
                <a:gd name="T28" fmla="*/ 2 w 5"/>
                <a:gd name="T29" fmla="*/ 7 h 10"/>
                <a:gd name="T30" fmla="*/ 2 w 5"/>
                <a:gd name="T31" fmla="*/ 1 h 10"/>
                <a:gd name="T32" fmla="*/ 2 w 5"/>
                <a:gd name="T33" fmla="*/ 1 h 10"/>
                <a:gd name="T34" fmla="*/ 2 w 5"/>
                <a:gd name="T35" fmla="*/ 1 h 10"/>
                <a:gd name="T36" fmla="*/ 4 w 5"/>
                <a:gd name="T37" fmla="*/ 1 h 10"/>
                <a:gd name="T38" fmla="*/ 4 w 5"/>
                <a:gd name="T39" fmla="*/ 1 h 10"/>
                <a:gd name="T40" fmla="*/ 4 w 5"/>
                <a:gd name="T41" fmla="*/ 6 h 10"/>
                <a:gd name="T42" fmla="*/ 4 w 5"/>
                <a:gd name="T43" fmla="*/ 8 h 10"/>
                <a:gd name="T44" fmla="*/ 3 w 5"/>
                <a:gd name="T45" fmla="*/ 8 h 10"/>
                <a:gd name="T46" fmla="*/ 3 w 5"/>
                <a:gd name="T47" fmla="*/ 8 h 10"/>
                <a:gd name="T48" fmla="*/ 2 w 5"/>
                <a:gd name="T49" fmla="*/ 0 h 10"/>
                <a:gd name="T50" fmla="*/ 0 w 5"/>
                <a:gd name="T51" fmla="*/ 1 h 10"/>
                <a:gd name="T52" fmla="*/ 0 w 5"/>
                <a:gd name="T53" fmla="*/ 6 h 10"/>
                <a:gd name="T54" fmla="*/ 0 w 5"/>
                <a:gd name="T55" fmla="*/ 8 h 10"/>
                <a:gd name="T56" fmla="*/ 3 w 5"/>
                <a:gd name="T57" fmla="*/ 10 h 10"/>
                <a:gd name="T58" fmla="*/ 5 w 5"/>
                <a:gd name="T59" fmla="*/ 9 h 10"/>
                <a:gd name="T60" fmla="*/ 5 w 5"/>
                <a:gd name="T61" fmla="*/ 6 h 10"/>
                <a:gd name="T62" fmla="*/ 5 w 5"/>
                <a:gd name="T63" fmla="*/ 1 h 10"/>
                <a:gd name="T64" fmla="*/ 5 w 5"/>
                <a:gd name="T65" fmla="*/ 1 h 10"/>
                <a:gd name="T66" fmla="*/ 2 w 5"/>
                <a:gd name="T6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10">
                  <a:moveTo>
                    <a:pt x="3" y="9"/>
                  </a:moveTo>
                  <a:cubicBezTo>
                    <a:pt x="2" y="9"/>
                    <a:pt x="1" y="9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1" y="4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4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moveTo>
                    <a:pt x="3" y="8"/>
                  </a:moveTo>
                  <a:cubicBezTo>
                    <a:pt x="2" y="8"/>
                    <a:pt x="2" y="8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4"/>
                    <a:pt x="1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5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9"/>
                    <a:pt x="1" y="10"/>
                    <a:pt x="3" y="10"/>
                  </a:cubicBezTo>
                  <a:cubicBezTo>
                    <a:pt x="4" y="10"/>
                    <a:pt x="5" y="9"/>
                    <a:pt x="5" y="9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3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Freeform 96"/>
            <p:cNvSpPr>
              <a:spLocks noEditPoints="1"/>
            </p:cNvSpPr>
            <p:nvPr/>
          </p:nvSpPr>
          <p:spPr bwMode="auto">
            <a:xfrm>
              <a:off x="3660" y="2439"/>
              <a:ext cx="55" cy="23"/>
            </a:xfrm>
            <a:custGeom>
              <a:avLst/>
              <a:gdLst>
                <a:gd name="T0" fmla="*/ 22 w 23"/>
                <a:gd name="T1" fmla="*/ 5 h 10"/>
                <a:gd name="T2" fmla="*/ 19 w 23"/>
                <a:gd name="T3" fmla="*/ 8 h 10"/>
                <a:gd name="T4" fmla="*/ 13 w 23"/>
                <a:gd name="T5" fmla="*/ 9 h 10"/>
                <a:gd name="T6" fmla="*/ 20 w 23"/>
                <a:gd name="T7" fmla="*/ 2 h 10"/>
                <a:gd name="T8" fmla="*/ 22 w 23"/>
                <a:gd name="T9" fmla="*/ 3 h 10"/>
                <a:gd name="T10" fmla="*/ 18 w 23"/>
                <a:gd name="T11" fmla="*/ 8 h 10"/>
                <a:gd name="T12" fmla="*/ 15 w 23"/>
                <a:gd name="T13" fmla="*/ 9 h 10"/>
                <a:gd name="T14" fmla="*/ 8 w 23"/>
                <a:gd name="T15" fmla="*/ 8 h 10"/>
                <a:gd name="T16" fmla="*/ 16 w 23"/>
                <a:gd name="T17" fmla="*/ 2 h 10"/>
                <a:gd name="T18" fmla="*/ 1 w 23"/>
                <a:gd name="T19" fmla="*/ 4 h 10"/>
                <a:gd name="T20" fmla="*/ 2 w 23"/>
                <a:gd name="T21" fmla="*/ 4 h 10"/>
                <a:gd name="T22" fmla="*/ 4 w 23"/>
                <a:gd name="T23" fmla="*/ 2 h 10"/>
                <a:gd name="T24" fmla="*/ 12 w 23"/>
                <a:gd name="T25" fmla="*/ 2 h 10"/>
                <a:gd name="T26" fmla="*/ 7 w 23"/>
                <a:gd name="T27" fmla="*/ 8 h 10"/>
                <a:gd name="T28" fmla="*/ 5 w 23"/>
                <a:gd name="T29" fmla="*/ 8 h 10"/>
                <a:gd name="T30" fmla="*/ 3 w 23"/>
                <a:gd name="T31" fmla="*/ 8 h 10"/>
                <a:gd name="T32" fmla="*/ 1 w 23"/>
                <a:gd name="T33" fmla="*/ 7 h 10"/>
                <a:gd name="T34" fmla="*/ 1 w 23"/>
                <a:gd name="T35" fmla="*/ 4 h 10"/>
                <a:gd name="T36" fmla="*/ 22 w 23"/>
                <a:gd name="T37" fmla="*/ 2 h 10"/>
                <a:gd name="T38" fmla="*/ 20 w 23"/>
                <a:gd name="T39" fmla="*/ 2 h 10"/>
                <a:gd name="T40" fmla="*/ 18 w 23"/>
                <a:gd name="T41" fmla="*/ 1 h 10"/>
                <a:gd name="T42" fmla="*/ 20 w 23"/>
                <a:gd name="T43" fmla="*/ 1 h 10"/>
                <a:gd name="T44" fmla="*/ 17 w 23"/>
                <a:gd name="T45" fmla="*/ 2 h 10"/>
                <a:gd name="T46" fmla="*/ 14 w 23"/>
                <a:gd name="T47" fmla="*/ 1 h 10"/>
                <a:gd name="T48" fmla="*/ 17 w 23"/>
                <a:gd name="T49" fmla="*/ 1 h 10"/>
                <a:gd name="T50" fmla="*/ 1 w 23"/>
                <a:gd name="T51" fmla="*/ 3 h 10"/>
                <a:gd name="T52" fmla="*/ 1 w 23"/>
                <a:gd name="T53" fmla="*/ 2 h 10"/>
                <a:gd name="T54" fmla="*/ 10 w 23"/>
                <a:gd name="T55" fmla="*/ 1 h 10"/>
                <a:gd name="T56" fmla="*/ 13 w 23"/>
                <a:gd name="T57" fmla="*/ 2 h 10"/>
                <a:gd name="T58" fmla="*/ 4 w 23"/>
                <a:gd name="T59" fmla="*/ 2 h 10"/>
                <a:gd name="T60" fmla="*/ 1 w 23"/>
                <a:gd name="T61" fmla="*/ 3 h 10"/>
                <a:gd name="T62" fmla="*/ 1 w 23"/>
                <a:gd name="T63" fmla="*/ 1 h 10"/>
                <a:gd name="T64" fmla="*/ 0 w 23"/>
                <a:gd name="T65" fmla="*/ 2 h 10"/>
                <a:gd name="T66" fmla="*/ 0 w 23"/>
                <a:gd name="T67" fmla="*/ 2 h 10"/>
                <a:gd name="T68" fmla="*/ 0 w 23"/>
                <a:gd name="T69" fmla="*/ 7 h 10"/>
                <a:gd name="T70" fmla="*/ 3 w 23"/>
                <a:gd name="T71" fmla="*/ 9 h 10"/>
                <a:gd name="T72" fmla="*/ 5 w 23"/>
                <a:gd name="T73" fmla="*/ 9 h 10"/>
                <a:gd name="T74" fmla="*/ 15 w 23"/>
                <a:gd name="T75" fmla="*/ 10 h 10"/>
                <a:gd name="T76" fmla="*/ 23 w 23"/>
                <a:gd name="T77" fmla="*/ 3 h 10"/>
                <a:gd name="T78" fmla="*/ 19 w 23"/>
                <a:gd name="T79" fmla="*/ 0 h 10"/>
                <a:gd name="T80" fmla="*/ 18 w 23"/>
                <a:gd name="T8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0">
                  <a:moveTo>
                    <a:pt x="19" y="8"/>
                  </a:moveTo>
                  <a:cubicBezTo>
                    <a:pt x="20" y="7"/>
                    <a:pt x="21" y="6"/>
                    <a:pt x="22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1" y="8"/>
                    <a:pt x="19" y="8"/>
                  </a:cubicBezTo>
                  <a:moveTo>
                    <a:pt x="15" y="9"/>
                  </a:moveTo>
                  <a:cubicBezTo>
                    <a:pt x="14" y="9"/>
                    <a:pt x="14" y="9"/>
                    <a:pt x="13" y="9"/>
                  </a:cubicBezTo>
                  <a:cubicBezTo>
                    <a:pt x="14" y="6"/>
                    <a:pt x="16" y="4"/>
                    <a:pt x="18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20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5"/>
                    <a:pt x="19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6" y="9"/>
                    <a:pt x="15" y="9"/>
                  </a:cubicBezTo>
                  <a:moveTo>
                    <a:pt x="12" y="9"/>
                  </a:moveTo>
                  <a:cubicBezTo>
                    <a:pt x="11" y="9"/>
                    <a:pt x="9" y="8"/>
                    <a:pt x="8" y="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6" y="2"/>
                    <a:pt x="16" y="2"/>
                  </a:cubicBezTo>
                  <a:cubicBezTo>
                    <a:pt x="15" y="4"/>
                    <a:pt x="13" y="6"/>
                    <a:pt x="12" y="9"/>
                  </a:cubicBezTo>
                  <a:moveTo>
                    <a:pt x="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6" y="2"/>
                    <a:pt x="9" y="2"/>
                    <a:pt x="11" y="2"/>
                  </a:cubicBezTo>
                  <a:cubicBezTo>
                    <a:pt x="11" y="2"/>
                    <a:pt x="12" y="2"/>
                    <a:pt x="12" y="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22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2" y="2"/>
                    <a:pt x="22" y="2"/>
                  </a:cubicBezTo>
                  <a:moveTo>
                    <a:pt x="17" y="2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3" y="1"/>
                    <a:pt x="10" y="1"/>
                  </a:cubicBezTo>
                  <a:cubicBezTo>
                    <a:pt x="11" y="1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8" y="2"/>
                    <a:pt x="6" y="2"/>
                    <a:pt x="4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moveTo>
                    <a:pt x="10" y="0"/>
                  </a:moveTo>
                  <a:cubicBezTo>
                    <a:pt x="4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9" y="9"/>
                    <a:pt x="12" y="10"/>
                    <a:pt x="15" y="10"/>
                  </a:cubicBezTo>
                  <a:cubicBezTo>
                    <a:pt x="22" y="10"/>
                    <a:pt x="23" y="9"/>
                    <a:pt x="23" y="8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1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4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1" name="Freeform 97"/>
            <p:cNvSpPr>
              <a:spLocks noEditPoints="1"/>
            </p:cNvSpPr>
            <p:nvPr/>
          </p:nvSpPr>
          <p:spPr bwMode="auto">
            <a:xfrm>
              <a:off x="3651" y="2431"/>
              <a:ext cx="74" cy="96"/>
            </a:xfrm>
            <a:custGeom>
              <a:avLst/>
              <a:gdLst>
                <a:gd name="T0" fmla="*/ 12 w 31"/>
                <a:gd name="T1" fmla="*/ 39 h 40"/>
                <a:gd name="T2" fmla="*/ 10 w 31"/>
                <a:gd name="T3" fmla="*/ 38 h 40"/>
                <a:gd name="T4" fmla="*/ 12 w 31"/>
                <a:gd name="T5" fmla="*/ 38 h 40"/>
                <a:gd name="T6" fmla="*/ 13 w 31"/>
                <a:gd name="T7" fmla="*/ 39 h 40"/>
                <a:gd name="T8" fmla="*/ 14 w 31"/>
                <a:gd name="T9" fmla="*/ 39 h 40"/>
                <a:gd name="T10" fmla="*/ 16 w 31"/>
                <a:gd name="T11" fmla="*/ 38 h 40"/>
                <a:gd name="T12" fmla="*/ 9 w 31"/>
                <a:gd name="T13" fmla="*/ 39 h 40"/>
                <a:gd name="T14" fmla="*/ 8 w 31"/>
                <a:gd name="T15" fmla="*/ 38 h 40"/>
                <a:gd name="T16" fmla="*/ 9 w 31"/>
                <a:gd name="T17" fmla="*/ 39 h 40"/>
                <a:gd name="T18" fmla="*/ 16 w 31"/>
                <a:gd name="T19" fmla="*/ 39 h 40"/>
                <a:gd name="T20" fmla="*/ 19 w 31"/>
                <a:gd name="T21" fmla="*/ 38 h 40"/>
                <a:gd name="T22" fmla="*/ 18 w 31"/>
                <a:gd name="T23" fmla="*/ 39 h 40"/>
                <a:gd name="T24" fmla="*/ 6 w 31"/>
                <a:gd name="T25" fmla="*/ 39 h 40"/>
                <a:gd name="T26" fmla="*/ 8 w 31"/>
                <a:gd name="T27" fmla="*/ 38 h 40"/>
                <a:gd name="T28" fmla="*/ 19 w 31"/>
                <a:gd name="T29" fmla="*/ 39 h 40"/>
                <a:gd name="T30" fmla="*/ 21 w 31"/>
                <a:gd name="T31" fmla="*/ 38 h 40"/>
                <a:gd name="T32" fmla="*/ 20 w 31"/>
                <a:gd name="T33" fmla="*/ 39 h 40"/>
                <a:gd name="T34" fmla="*/ 19 w 31"/>
                <a:gd name="T35" fmla="*/ 39 h 40"/>
                <a:gd name="T36" fmla="*/ 21 w 31"/>
                <a:gd name="T37" fmla="*/ 39 h 40"/>
                <a:gd name="T38" fmla="*/ 23 w 31"/>
                <a:gd name="T39" fmla="*/ 38 h 40"/>
                <a:gd name="T40" fmla="*/ 23 w 31"/>
                <a:gd name="T41" fmla="*/ 39 h 40"/>
                <a:gd name="T42" fmla="*/ 24 w 31"/>
                <a:gd name="T43" fmla="*/ 39 h 40"/>
                <a:gd name="T44" fmla="*/ 26 w 31"/>
                <a:gd name="T45" fmla="*/ 38 h 40"/>
                <a:gd name="T46" fmla="*/ 25 w 31"/>
                <a:gd name="T47" fmla="*/ 39 h 40"/>
                <a:gd name="T48" fmla="*/ 26 w 31"/>
                <a:gd name="T49" fmla="*/ 39 h 40"/>
                <a:gd name="T50" fmla="*/ 27 w 31"/>
                <a:gd name="T51" fmla="*/ 38 h 40"/>
                <a:gd name="T52" fmla="*/ 27 w 31"/>
                <a:gd name="T53" fmla="*/ 39 h 40"/>
                <a:gd name="T54" fmla="*/ 6 w 31"/>
                <a:gd name="T55" fmla="*/ 39 h 40"/>
                <a:gd name="T56" fmla="*/ 4 w 31"/>
                <a:gd name="T57" fmla="*/ 38 h 40"/>
                <a:gd name="T58" fmla="*/ 6 w 31"/>
                <a:gd name="T59" fmla="*/ 39 h 40"/>
                <a:gd name="T60" fmla="*/ 28 w 31"/>
                <a:gd name="T61" fmla="*/ 38 h 40"/>
                <a:gd name="T62" fmla="*/ 29 w 31"/>
                <a:gd name="T63" fmla="*/ 37 h 40"/>
                <a:gd name="T64" fmla="*/ 28 w 31"/>
                <a:gd name="T65" fmla="*/ 39 h 40"/>
                <a:gd name="T66" fmla="*/ 3 w 31"/>
                <a:gd name="T67" fmla="*/ 39 h 40"/>
                <a:gd name="T68" fmla="*/ 1 w 31"/>
                <a:gd name="T69" fmla="*/ 37 h 40"/>
                <a:gd name="T70" fmla="*/ 3 w 31"/>
                <a:gd name="T71" fmla="*/ 39 h 40"/>
                <a:gd name="T72" fmla="*/ 2 w 31"/>
                <a:gd name="T73" fmla="*/ 36 h 40"/>
                <a:gd name="T74" fmla="*/ 2 w 31"/>
                <a:gd name="T75" fmla="*/ 31 h 40"/>
                <a:gd name="T76" fmla="*/ 2 w 31"/>
                <a:gd name="T77" fmla="*/ 4 h 40"/>
                <a:gd name="T78" fmla="*/ 14 w 31"/>
                <a:gd name="T79" fmla="*/ 1 h 40"/>
                <a:gd name="T80" fmla="*/ 28 w 31"/>
                <a:gd name="T81" fmla="*/ 1 h 40"/>
                <a:gd name="T82" fmla="*/ 29 w 31"/>
                <a:gd name="T83" fmla="*/ 19 h 40"/>
                <a:gd name="T84" fmla="*/ 29 w 31"/>
                <a:gd name="T85" fmla="*/ 35 h 40"/>
                <a:gd name="T86" fmla="*/ 26 w 31"/>
                <a:gd name="T87" fmla="*/ 37 h 40"/>
                <a:gd name="T88" fmla="*/ 23 w 31"/>
                <a:gd name="T89" fmla="*/ 37 h 40"/>
                <a:gd name="T90" fmla="*/ 24 w 31"/>
                <a:gd name="T91" fmla="*/ 0 h 40"/>
                <a:gd name="T92" fmla="*/ 4 w 31"/>
                <a:gd name="T93" fmla="*/ 0 h 40"/>
                <a:gd name="T94" fmla="*/ 1 w 31"/>
                <a:gd name="T95" fmla="*/ 29 h 40"/>
                <a:gd name="T96" fmla="*/ 1 w 31"/>
                <a:gd name="T97" fmla="*/ 35 h 40"/>
                <a:gd name="T98" fmla="*/ 0 w 31"/>
                <a:gd name="T99" fmla="*/ 36 h 40"/>
                <a:gd name="T100" fmla="*/ 9 w 31"/>
                <a:gd name="T101" fmla="*/ 40 h 40"/>
                <a:gd name="T102" fmla="*/ 18 w 31"/>
                <a:gd name="T103" fmla="*/ 40 h 40"/>
                <a:gd name="T104" fmla="*/ 30 w 31"/>
                <a:gd name="T105" fmla="*/ 39 h 40"/>
                <a:gd name="T106" fmla="*/ 30 w 31"/>
                <a:gd name="T107" fmla="*/ 21 h 40"/>
                <a:gd name="T108" fmla="*/ 29 w 31"/>
                <a:gd name="T109" fmla="*/ 1 h 40"/>
                <a:gd name="T110" fmla="*/ 24 w 31"/>
                <a:gd name="T1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" h="40">
                  <a:moveTo>
                    <a:pt x="13" y="39"/>
                  </a:move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0" y="39"/>
                    <a:pt x="9" y="39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11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moveTo>
                    <a:pt x="15" y="39"/>
                  </a:moveTo>
                  <a:cubicBezTo>
                    <a:pt x="15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6" y="38"/>
                  </a:cubicBezTo>
                  <a:cubicBezTo>
                    <a:pt x="15" y="39"/>
                    <a:pt x="15" y="39"/>
                    <a:pt x="15" y="39"/>
                  </a:cubicBezTo>
                  <a:moveTo>
                    <a:pt x="9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9" y="38"/>
                    <a:pt x="9" y="38"/>
                  </a:cubicBezTo>
                  <a:cubicBezTo>
                    <a:pt x="9" y="39"/>
                    <a:pt x="9" y="39"/>
                    <a:pt x="9" y="39"/>
                  </a:cubicBezTo>
                  <a:moveTo>
                    <a:pt x="18" y="39"/>
                  </a:moveTo>
                  <a:cubicBezTo>
                    <a:pt x="17" y="39"/>
                    <a:pt x="17" y="39"/>
                    <a:pt x="16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8"/>
                    <a:pt x="18" y="38"/>
                    <a:pt x="19" y="3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moveTo>
                    <a:pt x="7" y="39"/>
                  </a:move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9"/>
                    <a:pt x="7" y="39"/>
                    <a:pt x="7" y="39"/>
                  </a:cubicBezTo>
                  <a:moveTo>
                    <a:pt x="19" y="39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1" y="38"/>
                  </a:cubicBezTo>
                  <a:cubicBezTo>
                    <a:pt x="21" y="38"/>
                    <a:pt x="21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moveTo>
                    <a:pt x="21" y="39"/>
                  </a:moveTo>
                  <a:cubicBezTo>
                    <a:pt x="21" y="39"/>
                    <a:pt x="21" y="38"/>
                    <a:pt x="22" y="38"/>
                  </a:cubicBezTo>
                  <a:cubicBezTo>
                    <a:pt x="22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3" y="39"/>
                    <a:pt x="23" y="39"/>
                  </a:cubicBezTo>
                  <a:cubicBezTo>
                    <a:pt x="22" y="39"/>
                    <a:pt x="22" y="39"/>
                    <a:pt x="21" y="39"/>
                  </a:cubicBezTo>
                  <a:moveTo>
                    <a:pt x="24" y="39"/>
                  </a:moveTo>
                  <a:cubicBezTo>
                    <a:pt x="24" y="39"/>
                    <a:pt x="24" y="38"/>
                    <a:pt x="24" y="38"/>
                  </a:cubicBezTo>
                  <a:cubicBezTo>
                    <a:pt x="25" y="38"/>
                    <a:pt x="25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5" y="39"/>
                    <a:pt x="25" y="39"/>
                  </a:cubicBezTo>
                  <a:cubicBezTo>
                    <a:pt x="25" y="39"/>
                    <a:pt x="24" y="39"/>
                    <a:pt x="24" y="39"/>
                  </a:cubicBezTo>
                  <a:moveTo>
                    <a:pt x="26" y="39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moveTo>
                    <a:pt x="6" y="39"/>
                  </a:moveTo>
                  <a:cubicBezTo>
                    <a:pt x="5" y="39"/>
                    <a:pt x="4" y="39"/>
                    <a:pt x="3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5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moveTo>
                    <a:pt x="27" y="39"/>
                  </a:moveTo>
                  <a:cubicBezTo>
                    <a:pt x="28" y="38"/>
                    <a:pt x="28" y="38"/>
                    <a:pt x="28" y="38"/>
                  </a:cubicBezTo>
                  <a:cubicBezTo>
                    <a:pt x="28" y="38"/>
                    <a:pt x="29" y="38"/>
                    <a:pt x="29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9"/>
                    <a:pt x="28" y="39"/>
                    <a:pt x="28" y="39"/>
                  </a:cubicBezTo>
                  <a:cubicBezTo>
                    <a:pt x="27" y="39"/>
                    <a:pt x="27" y="39"/>
                    <a:pt x="27" y="39"/>
                  </a:cubicBezTo>
                  <a:moveTo>
                    <a:pt x="3" y="39"/>
                  </a:moveTo>
                  <a:cubicBezTo>
                    <a:pt x="2" y="39"/>
                    <a:pt x="2" y="38"/>
                    <a:pt x="1" y="38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2" y="37"/>
                    <a:pt x="2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moveTo>
                    <a:pt x="12" y="37"/>
                  </a:moveTo>
                  <a:cubicBezTo>
                    <a:pt x="3" y="37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3"/>
                    <a:pt x="2" y="31"/>
                  </a:cubicBezTo>
                  <a:cubicBezTo>
                    <a:pt x="2" y="30"/>
                    <a:pt x="2" y="30"/>
                    <a:pt x="2" y="29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1"/>
                    <a:pt x="4" y="1"/>
                  </a:cubicBezTo>
                  <a:cubicBezTo>
                    <a:pt x="7" y="1"/>
                    <a:pt x="10" y="1"/>
                    <a:pt x="14" y="1"/>
                  </a:cubicBezTo>
                  <a:cubicBezTo>
                    <a:pt x="17" y="1"/>
                    <a:pt x="21" y="1"/>
                    <a:pt x="24" y="1"/>
                  </a:cubicBezTo>
                  <a:cubicBezTo>
                    <a:pt x="27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9" y="2"/>
                    <a:pt x="30" y="5"/>
                    <a:pt x="29" y="19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9" y="37"/>
                    <a:pt x="28" y="37"/>
                  </a:cubicBezTo>
                  <a:cubicBezTo>
                    <a:pt x="28" y="37"/>
                    <a:pt x="27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4" y="37"/>
                    <a:pt x="23" y="37"/>
                  </a:cubicBezTo>
                  <a:cubicBezTo>
                    <a:pt x="20" y="37"/>
                    <a:pt x="16" y="37"/>
                    <a:pt x="12" y="37"/>
                  </a:cubicBezTo>
                  <a:moveTo>
                    <a:pt x="24" y="0"/>
                  </a:moveTo>
                  <a:cubicBezTo>
                    <a:pt x="21" y="0"/>
                    <a:pt x="17" y="0"/>
                    <a:pt x="14" y="0"/>
                  </a:cubicBezTo>
                  <a:cubicBezTo>
                    <a:pt x="10" y="0"/>
                    <a:pt x="7" y="0"/>
                    <a:pt x="4" y="0"/>
                  </a:cubicBezTo>
                  <a:cubicBezTo>
                    <a:pt x="1" y="0"/>
                    <a:pt x="1" y="2"/>
                    <a:pt x="1" y="4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30"/>
                    <a:pt x="1" y="31"/>
                  </a:cubicBezTo>
                  <a:cubicBezTo>
                    <a:pt x="1" y="32"/>
                    <a:pt x="1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6"/>
                    <a:pt x="0" y="36"/>
                  </a:cubicBezTo>
                  <a:cubicBezTo>
                    <a:pt x="0" y="38"/>
                    <a:pt x="0" y="38"/>
                    <a:pt x="1" y="39"/>
                  </a:cubicBezTo>
                  <a:cubicBezTo>
                    <a:pt x="1" y="40"/>
                    <a:pt x="4" y="40"/>
                    <a:pt x="9" y="40"/>
                  </a:cubicBezTo>
                  <a:cubicBezTo>
                    <a:pt x="10" y="40"/>
                    <a:pt x="11" y="40"/>
                    <a:pt x="12" y="40"/>
                  </a:cubicBezTo>
                  <a:cubicBezTo>
                    <a:pt x="14" y="40"/>
                    <a:pt x="16" y="40"/>
                    <a:pt x="18" y="40"/>
                  </a:cubicBezTo>
                  <a:cubicBezTo>
                    <a:pt x="22" y="40"/>
                    <a:pt x="25" y="40"/>
                    <a:pt x="28" y="40"/>
                  </a:cubicBezTo>
                  <a:cubicBezTo>
                    <a:pt x="28" y="40"/>
                    <a:pt x="30" y="40"/>
                    <a:pt x="30" y="39"/>
                  </a:cubicBezTo>
                  <a:cubicBezTo>
                    <a:pt x="30" y="38"/>
                    <a:pt x="30" y="36"/>
                    <a:pt x="30" y="35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0"/>
                    <a:pt x="30" y="19"/>
                  </a:cubicBezTo>
                  <a:cubicBezTo>
                    <a:pt x="31" y="9"/>
                    <a:pt x="31" y="2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2" name="Freeform 98"/>
            <p:cNvSpPr>
              <a:spLocks noEditPoints="1"/>
            </p:cNvSpPr>
            <p:nvPr/>
          </p:nvSpPr>
          <p:spPr bwMode="auto">
            <a:xfrm>
              <a:off x="3679" y="2477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2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3 h 4"/>
                <a:gd name="T16" fmla="*/ 5 w 7"/>
                <a:gd name="T17" fmla="*/ 3 h 4"/>
                <a:gd name="T18" fmla="*/ 5 w 7"/>
                <a:gd name="T19" fmla="*/ 3 h 4"/>
                <a:gd name="T20" fmla="*/ 5 w 7"/>
                <a:gd name="T21" fmla="*/ 3 h 4"/>
                <a:gd name="T22" fmla="*/ 3 w 7"/>
                <a:gd name="T23" fmla="*/ 3 h 4"/>
                <a:gd name="T24" fmla="*/ 5 w 7"/>
                <a:gd name="T25" fmla="*/ 2 h 4"/>
                <a:gd name="T26" fmla="*/ 2 w 7"/>
                <a:gd name="T27" fmla="*/ 2 h 4"/>
                <a:gd name="T28" fmla="*/ 2 w 7"/>
                <a:gd name="T29" fmla="*/ 1 h 4"/>
                <a:gd name="T30" fmla="*/ 3 w 7"/>
                <a:gd name="T31" fmla="*/ 1 h 4"/>
                <a:gd name="T32" fmla="*/ 5 w 7"/>
                <a:gd name="T33" fmla="*/ 1 h 4"/>
                <a:gd name="T34" fmla="*/ 5 w 7"/>
                <a:gd name="T35" fmla="*/ 1 h 4"/>
                <a:gd name="T36" fmla="*/ 5 w 7"/>
                <a:gd name="T37" fmla="*/ 2 h 4"/>
                <a:gd name="T38" fmla="*/ 5 w 7"/>
                <a:gd name="T39" fmla="*/ 2 h 4"/>
                <a:gd name="T40" fmla="*/ 3 w 7"/>
                <a:gd name="T41" fmla="*/ 0 h 4"/>
                <a:gd name="T42" fmla="*/ 1 w 7"/>
                <a:gd name="T43" fmla="*/ 1 h 4"/>
                <a:gd name="T44" fmla="*/ 1 w 7"/>
                <a:gd name="T45" fmla="*/ 2 h 4"/>
                <a:gd name="T46" fmla="*/ 1 w 7"/>
                <a:gd name="T47" fmla="*/ 4 h 4"/>
                <a:gd name="T48" fmla="*/ 1 w 7"/>
                <a:gd name="T49" fmla="*/ 4 h 4"/>
                <a:gd name="T50" fmla="*/ 3 w 7"/>
                <a:gd name="T51" fmla="*/ 4 h 4"/>
                <a:gd name="T52" fmla="*/ 6 w 7"/>
                <a:gd name="T53" fmla="*/ 4 h 4"/>
                <a:gd name="T54" fmla="*/ 6 w 7"/>
                <a:gd name="T55" fmla="*/ 4 h 4"/>
                <a:gd name="T56" fmla="*/ 6 w 7"/>
                <a:gd name="T57" fmla="*/ 0 h 4"/>
                <a:gd name="T58" fmla="*/ 5 w 7"/>
                <a:gd name="T59" fmla="*/ 0 h 4"/>
                <a:gd name="T60" fmla="*/ 5 w 7"/>
                <a:gd name="T61" fmla="*/ 0 h 4"/>
                <a:gd name="T62" fmla="*/ 3 w 7"/>
                <a:gd name="T6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5" y="2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Freeform 99"/>
            <p:cNvSpPr>
              <a:spLocks noEditPoints="1"/>
            </p:cNvSpPr>
            <p:nvPr/>
          </p:nvSpPr>
          <p:spPr bwMode="auto">
            <a:xfrm>
              <a:off x="3679" y="2465"/>
              <a:ext cx="17" cy="9"/>
            </a:xfrm>
            <a:custGeom>
              <a:avLst/>
              <a:gdLst>
                <a:gd name="T0" fmla="*/ 3 w 7"/>
                <a:gd name="T1" fmla="*/ 3 h 4"/>
                <a:gd name="T2" fmla="*/ 2 w 7"/>
                <a:gd name="T3" fmla="*/ 3 h 4"/>
                <a:gd name="T4" fmla="*/ 2 w 7"/>
                <a:gd name="T5" fmla="*/ 3 h 4"/>
                <a:gd name="T6" fmla="*/ 2 w 7"/>
                <a:gd name="T7" fmla="*/ 1 h 4"/>
                <a:gd name="T8" fmla="*/ 2 w 7"/>
                <a:gd name="T9" fmla="*/ 1 h 4"/>
                <a:gd name="T10" fmla="*/ 2 w 7"/>
                <a:gd name="T11" fmla="*/ 1 h 4"/>
                <a:gd name="T12" fmla="*/ 2 w 7"/>
                <a:gd name="T13" fmla="*/ 2 h 4"/>
                <a:gd name="T14" fmla="*/ 2 w 7"/>
                <a:gd name="T15" fmla="*/ 2 h 4"/>
                <a:gd name="T16" fmla="*/ 4 w 7"/>
                <a:gd name="T17" fmla="*/ 3 h 4"/>
                <a:gd name="T18" fmla="*/ 5 w 7"/>
                <a:gd name="T19" fmla="*/ 3 h 4"/>
                <a:gd name="T20" fmla="*/ 5 w 7"/>
                <a:gd name="T21" fmla="*/ 2 h 4"/>
                <a:gd name="T22" fmla="*/ 5 w 7"/>
                <a:gd name="T23" fmla="*/ 3 h 4"/>
                <a:gd name="T24" fmla="*/ 3 w 7"/>
                <a:gd name="T25" fmla="*/ 3 h 4"/>
                <a:gd name="T26" fmla="*/ 4 w 7"/>
                <a:gd name="T27" fmla="*/ 2 h 4"/>
                <a:gd name="T28" fmla="*/ 2 w 7"/>
                <a:gd name="T29" fmla="*/ 2 h 4"/>
                <a:gd name="T30" fmla="*/ 2 w 7"/>
                <a:gd name="T31" fmla="*/ 1 h 4"/>
                <a:gd name="T32" fmla="*/ 2 w 7"/>
                <a:gd name="T33" fmla="*/ 1 h 4"/>
                <a:gd name="T34" fmla="*/ 3 w 7"/>
                <a:gd name="T35" fmla="*/ 1 h 4"/>
                <a:gd name="T36" fmla="*/ 5 w 7"/>
                <a:gd name="T37" fmla="*/ 1 h 4"/>
                <a:gd name="T38" fmla="*/ 5 w 7"/>
                <a:gd name="T39" fmla="*/ 1 h 4"/>
                <a:gd name="T40" fmla="*/ 5 w 7"/>
                <a:gd name="T41" fmla="*/ 2 h 4"/>
                <a:gd name="T42" fmla="*/ 5 w 7"/>
                <a:gd name="T43" fmla="*/ 2 h 4"/>
                <a:gd name="T44" fmla="*/ 4 w 7"/>
                <a:gd name="T45" fmla="*/ 2 h 4"/>
                <a:gd name="T46" fmla="*/ 3 w 7"/>
                <a:gd name="T47" fmla="*/ 0 h 4"/>
                <a:gd name="T48" fmla="*/ 1 w 7"/>
                <a:gd name="T49" fmla="*/ 1 h 4"/>
                <a:gd name="T50" fmla="*/ 1 w 7"/>
                <a:gd name="T51" fmla="*/ 1 h 4"/>
                <a:gd name="T52" fmla="*/ 1 w 7"/>
                <a:gd name="T53" fmla="*/ 4 h 4"/>
                <a:gd name="T54" fmla="*/ 1 w 7"/>
                <a:gd name="T55" fmla="*/ 4 h 4"/>
                <a:gd name="T56" fmla="*/ 3 w 7"/>
                <a:gd name="T57" fmla="*/ 4 h 4"/>
                <a:gd name="T58" fmla="*/ 6 w 7"/>
                <a:gd name="T59" fmla="*/ 4 h 4"/>
                <a:gd name="T60" fmla="*/ 6 w 7"/>
                <a:gd name="T61" fmla="*/ 4 h 4"/>
                <a:gd name="T62" fmla="*/ 6 w 7"/>
                <a:gd name="T63" fmla="*/ 0 h 4"/>
                <a:gd name="T64" fmla="*/ 5 w 7"/>
                <a:gd name="T65" fmla="*/ 0 h 4"/>
                <a:gd name="T66" fmla="*/ 5 w 7"/>
                <a:gd name="T67" fmla="*/ 0 h 4"/>
                <a:gd name="T68" fmla="*/ 3 w 7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3" y="3"/>
                  </a:cubicBezTo>
                  <a:moveTo>
                    <a:pt x="4" y="2"/>
                  </a:move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4" name="Freeform 100"/>
            <p:cNvSpPr>
              <a:spLocks noEditPoints="1"/>
            </p:cNvSpPr>
            <p:nvPr/>
          </p:nvSpPr>
          <p:spPr bwMode="auto">
            <a:xfrm>
              <a:off x="3679" y="2488"/>
              <a:ext cx="17" cy="12"/>
            </a:xfrm>
            <a:custGeom>
              <a:avLst/>
              <a:gdLst>
                <a:gd name="T0" fmla="*/ 3 w 7"/>
                <a:gd name="T1" fmla="*/ 4 h 5"/>
                <a:gd name="T2" fmla="*/ 2 w 7"/>
                <a:gd name="T3" fmla="*/ 4 h 5"/>
                <a:gd name="T4" fmla="*/ 2 w 7"/>
                <a:gd name="T5" fmla="*/ 4 h 5"/>
                <a:gd name="T6" fmla="*/ 2 w 7"/>
                <a:gd name="T7" fmla="*/ 2 h 5"/>
                <a:gd name="T8" fmla="*/ 2 w 7"/>
                <a:gd name="T9" fmla="*/ 2 h 5"/>
                <a:gd name="T10" fmla="*/ 2 w 7"/>
                <a:gd name="T11" fmla="*/ 2 h 5"/>
                <a:gd name="T12" fmla="*/ 2 w 7"/>
                <a:gd name="T13" fmla="*/ 3 h 5"/>
                <a:gd name="T14" fmla="*/ 2 w 7"/>
                <a:gd name="T15" fmla="*/ 3 h 5"/>
                <a:gd name="T16" fmla="*/ 3 w 7"/>
                <a:gd name="T17" fmla="*/ 3 h 5"/>
                <a:gd name="T18" fmla="*/ 5 w 7"/>
                <a:gd name="T19" fmla="*/ 3 h 5"/>
                <a:gd name="T20" fmla="*/ 5 w 7"/>
                <a:gd name="T21" fmla="*/ 3 h 5"/>
                <a:gd name="T22" fmla="*/ 5 w 7"/>
                <a:gd name="T23" fmla="*/ 4 h 5"/>
                <a:gd name="T24" fmla="*/ 3 w 7"/>
                <a:gd name="T25" fmla="*/ 4 h 5"/>
                <a:gd name="T26" fmla="*/ 3 w 7"/>
                <a:gd name="T27" fmla="*/ 3 h 5"/>
                <a:gd name="T28" fmla="*/ 2 w 7"/>
                <a:gd name="T29" fmla="*/ 3 h 5"/>
                <a:gd name="T30" fmla="*/ 2 w 7"/>
                <a:gd name="T31" fmla="*/ 1 h 5"/>
                <a:gd name="T32" fmla="*/ 2 w 7"/>
                <a:gd name="T33" fmla="*/ 1 h 5"/>
                <a:gd name="T34" fmla="*/ 3 w 7"/>
                <a:gd name="T35" fmla="*/ 1 h 5"/>
                <a:gd name="T36" fmla="*/ 5 w 7"/>
                <a:gd name="T37" fmla="*/ 1 h 5"/>
                <a:gd name="T38" fmla="*/ 5 w 7"/>
                <a:gd name="T39" fmla="*/ 1 h 5"/>
                <a:gd name="T40" fmla="*/ 5 w 7"/>
                <a:gd name="T41" fmla="*/ 2 h 5"/>
                <a:gd name="T42" fmla="*/ 5 w 7"/>
                <a:gd name="T43" fmla="*/ 2 h 5"/>
                <a:gd name="T44" fmla="*/ 5 w 7"/>
                <a:gd name="T45" fmla="*/ 3 h 5"/>
                <a:gd name="T46" fmla="*/ 3 w 7"/>
                <a:gd name="T47" fmla="*/ 3 h 5"/>
                <a:gd name="T48" fmla="*/ 3 w 7"/>
                <a:gd name="T49" fmla="*/ 0 h 5"/>
                <a:gd name="T50" fmla="*/ 1 w 7"/>
                <a:gd name="T51" fmla="*/ 2 h 5"/>
                <a:gd name="T52" fmla="*/ 1 w 7"/>
                <a:gd name="T53" fmla="*/ 2 h 5"/>
                <a:gd name="T54" fmla="*/ 1 w 7"/>
                <a:gd name="T55" fmla="*/ 4 h 5"/>
                <a:gd name="T56" fmla="*/ 1 w 7"/>
                <a:gd name="T57" fmla="*/ 5 h 5"/>
                <a:gd name="T58" fmla="*/ 3 w 7"/>
                <a:gd name="T59" fmla="*/ 5 h 5"/>
                <a:gd name="T60" fmla="*/ 6 w 7"/>
                <a:gd name="T61" fmla="*/ 4 h 5"/>
                <a:gd name="T62" fmla="*/ 6 w 7"/>
                <a:gd name="T63" fmla="*/ 4 h 5"/>
                <a:gd name="T64" fmla="*/ 6 w 7"/>
                <a:gd name="T65" fmla="*/ 1 h 5"/>
                <a:gd name="T66" fmla="*/ 5 w 7"/>
                <a:gd name="T67" fmla="*/ 1 h 5"/>
                <a:gd name="T68" fmla="*/ 5 w 7"/>
                <a:gd name="T69" fmla="*/ 0 h 5"/>
                <a:gd name="T70" fmla="*/ 3 w 7"/>
                <a:gd name="T7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" h="5">
                  <a:moveTo>
                    <a:pt x="3" y="4"/>
                  </a:moveTo>
                  <a:cubicBezTo>
                    <a:pt x="3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5"/>
                    <a:pt x="5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7" y="2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5" name="Freeform 101"/>
            <p:cNvSpPr>
              <a:spLocks noEditPoints="1"/>
            </p:cNvSpPr>
            <p:nvPr/>
          </p:nvSpPr>
          <p:spPr bwMode="auto">
            <a:xfrm>
              <a:off x="3701" y="2477"/>
              <a:ext cx="14" cy="9"/>
            </a:xfrm>
            <a:custGeom>
              <a:avLst/>
              <a:gdLst>
                <a:gd name="T0" fmla="*/ 3 w 6"/>
                <a:gd name="T1" fmla="*/ 3 h 4"/>
                <a:gd name="T2" fmla="*/ 1 w 6"/>
                <a:gd name="T3" fmla="*/ 3 h 4"/>
                <a:gd name="T4" fmla="*/ 1 w 6"/>
                <a:gd name="T5" fmla="*/ 3 h 4"/>
                <a:gd name="T6" fmla="*/ 1 w 6"/>
                <a:gd name="T7" fmla="*/ 2 h 4"/>
                <a:gd name="T8" fmla="*/ 1 w 6"/>
                <a:gd name="T9" fmla="*/ 1 h 4"/>
                <a:gd name="T10" fmla="*/ 1 w 6"/>
                <a:gd name="T11" fmla="*/ 1 h 4"/>
                <a:gd name="T12" fmla="*/ 1 w 6"/>
                <a:gd name="T13" fmla="*/ 2 h 4"/>
                <a:gd name="T14" fmla="*/ 1 w 6"/>
                <a:gd name="T15" fmla="*/ 2 h 4"/>
                <a:gd name="T16" fmla="*/ 3 w 6"/>
                <a:gd name="T17" fmla="*/ 3 h 4"/>
                <a:gd name="T18" fmla="*/ 4 w 6"/>
                <a:gd name="T19" fmla="*/ 2 h 4"/>
                <a:gd name="T20" fmla="*/ 4 w 6"/>
                <a:gd name="T21" fmla="*/ 3 h 4"/>
                <a:gd name="T22" fmla="*/ 3 w 6"/>
                <a:gd name="T23" fmla="*/ 3 h 4"/>
                <a:gd name="T24" fmla="*/ 3 w 6"/>
                <a:gd name="T25" fmla="*/ 2 h 4"/>
                <a:gd name="T26" fmla="*/ 1 w 6"/>
                <a:gd name="T27" fmla="*/ 2 h 4"/>
                <a:gd name="T28" fmla="*/ 2 w 6"/>
                <a:gd name="T29" fmla="*/ 1 h 4"/>
                <a:gd name="T30" fmla="*/ 2 w 6"/>
                <a:gd name="T31" fmla="*/ 1 h 4"/>
                <a:gd name="T32" fmla="*/ 4 w 6"/>
                <a:gd name="T33" fmla="*/ 1 h 4"/>
                <a:gd name="T34" fmla="*/ 4 w 6"/>
                <a:gd name="T35" fmla="*/ 1 h 4"/>
                <a:gd name="T36" fmla="*/ 4 w 6"/>
                <a:gd name="T37" fmla="*/ 2 h 4"/>
                <a:gd name="T38" fmla="*/ 3 w 6"/>
                <a:gd name="T39" fmla="*/ 2 h 4"/>
                <a:gd name="T40" fmla="*/ 2 w 6"/>
                <a:gd name="T41" fmla="*/ 0 h 4"/>
                <a:gd name="T42" fmla="*/ 0 w 6"/>
                <a:gd name="T43" fmla="*/ 1 h 4"/>
                <a:gd name="T44" fmla="*/ 0 w 6"/>
                <a:gd name="T45" fmla="*/ 2 h 4"/>
                <a:gd name="T46" fmla="*/ 0 w 6"/>
                <a:gd name="T47" fmla="*/ 4 h 4"/>
                <a:gd name="T48" fmla="*/ 1 w 6"/>
                <a:gd name="T49" fmla="*/ 4 h 4"/>
                <a:gd name="T50" fmla="*/ 3 w 6"/>
                <a:gd name="T51" fmla="*/ 4 h 4"/>
                <a:gd name="T52" fmla="*/ 5 w 6"/>
                <a:gd name="T53" fmla="*/ 4 h 4"/>
                <a:gd name="T54" fmla="*/ 5 w 6"/>
                <a:gd name="T55" fmla="*/ 4 h 4"/>
                <a:gd name="T56" fmla="*/ 5 w 6"/>
                <a:gd name="T57" fmla="*/ 2 h 4"/>
                <a:gd name="T58" fmla="*/ 6 w 6"/>
                <a:gd name="T59" fmla="*/ 2 h 4"/>
                <a:gd name="T60" fmla="*/ 5 w 6"/>
                <a:gd name="T61" fmla="*/ 2 h 4"/>
                <a:gd name="T62" fmla="*/ 5 w 6"/>
                <a:gd name="T63" fmla="*/ 0 h 4"/>
                <a:gd name="T64" fmla="*/ 4 w 6"/>
                <a:gd name="T65" fmla="*/ 0 h 4"/>
                <a:gd name="T66" fmla="*/ 4 w 6"/>
                <a:gd name="T67" fmla="*/ 0 h 4"/>
                <a:gd name="T68" fmla="*/ 2 w 6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moveTo>
                    <a:pt x="2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6" name="Freeform 102"/>
            <p:cNvSpPr>
              <a:spLocks noEditPoints="1"/>
            </p:cNvSpPr>
            <p:nvPr/>
          </p:nvSpPr>
          <p:spPr bwMode="auto">
            <a:xfrm>
              <a:off x="3922" y="1720"/>
              <a:ext cx="76" cy="228"/>
            </a:xfrm>
            <a:custGeom>
              <a:avLst/>
              <a:gdLst>
                <a:gd name="T0" fmla="*/ 29 w 32"/>
                <a:gd name="T1" fmla="*/ 83 h 96"/>
                <a:gd name="T2" fmla="*/ 21 w 32"/>
                <a:gd name="T3" fmla="*/ 84 h 96"/>
                <a:gd name="T4" fmla="*/ 15 w 32"/>
                <a:gd name="T5" fmla="*/ 58 h 96"/>
                <a:gd name="T6" fmla="*/ 16 w 32"/>
                <a:gd name="T7" fmla="*/ 58 h 96"/>
                <a:gd name="T8" fmla="*/ 19 w 32"/>
                <a:gd name="T9" fmla="*/ 57 h 96"/>
                <a:gd name="T10" fmla="*/ 12 w 32"/>
                <a:gd name="T11" fmla="*/ 55 h 96"/>
                <a:gd name="T12" fmla="*/ 14 w 32"/>
                <a:gd name="T13" fmla="*/ 56 h 96"/>
                <a:gd name="T14" fmla="*/ 17 w 32"/>
                <a:gd name="T15" fmla="*/ 52 h 96"/>
                <a:gd name="T16" fmla="*/ 14 w 32"/>
                <a:gd name="T17" fmla="*/ 42 h 96"/>
                <a:gd name="T18" fmla="*/ 11 w 32"/>
                <a:gd name="T19" fmla="*/ 40 h 96"/>
                <a:gd name="T20" fmla="*/ 18 w 32"/>
                <a:gd name="T21" fmla="*/ 48 h 96"/>
                <a:gd name="T22" fmla="*/ 9 w 32"/>
                <a:gd name="T23" fmla="*/ 53 h 96"/>
                <a:gd name="T24" fmla="*/ 13 w 32"/>
                <a:gd name="T25" fmla="*/ 46 h 96"/>
                <a:gd name="T26" fmla="*/ 9 w 32"/>
                <a:gd name="T27" fmla="*/ 50 h 96"/>
                <a:gd name="T28" fmla="*/ 22 w 32"/>
                <a:gd name="T29" fmla="*/ 39 h 96"/>
                <a:gd name="T30" fmla="*/ 12 w 32"/>
                <a:gd name="T31" fmla="*/ 39 h 96"/>
                <a:gd name="T32" fmla="*/ 2 w 32"/>
                <a:gd name="T33" fmla="*/ 49 h 96"/>
                <a:gd name="T34" fmla="*/ 7 w 32"/>
                <a:gd name="T35" fmla="*/ 49 h 96"/>
                <a:gd name="T36" fmla="*/ 15 w 32"/>
                <a:gd name="T37" fmla="*/ 59 h 96"/>
                <a:gd name="T38" fmla="*/ 24 w 32"/>
                <a:gd name="T39" fmla="*/ 44 h 96"/>
                <a:gd name="T40" fmla="*/ 26 w 32"/>
                <a:gd name="T41" fmla="*/ 78 h 96"/>
                <a:gd name="T42" fmla="*/ 21 w 32"/>
                <a:gd name="T43" fmla="*/ 83 h 96"/>
                <a:gd name="T44" fmla="*/ 12 w 32"/>
                <a:gd name="T45" fmla="*/ 78 h 96"/>
                <a:gd name="T46" fmla="*/ 6 w 32"/>
                <a:gd name="T47" fmla="*/ 64 h 96"/>
                <a:gd name="T48" fmla="*/ 4 w 32"/>
                <a:gd name="T49" fmla="*/ 59 h 96"/>
                <a:gd name="T50" fmla="*/ 18 w 32"/>
                <a:gd name="T51" fmla="*/ 37 h 96"/>
                <a:gd name="T52" fmla="*/ 14 w 32"/>
                <a:gd name="T53" fmla="*/ 34 h 96"/>
                <a:gd name="T54" fmla="*/ 12 w 32"/>
                <a:gd name="T55" fmla="*/ 35 h 96"/>
                <a:gd name="T56" fmla="*/ 14 w 32"/>
                <a:gd name="T57" fmla="*/ 33 h 96"/>
                <a:gd name="T58" fmla="*/ 15 w 32"/>
                <a:gd name="T59" fmla="*/ 31 h 96"/>
                <a:gd name="T60" fmla="*/ 20 w 32"/>
                <a:gd name="T61" fmla="*/ 31 h 96"/>
                <a:gd name="T62" fmla="*/ 17 w 32"/>
                <a:gd name="T63" fmla="*/ 31 h 96"/>
                <a:gd name="T64" fmla="*/ 16 w 32"/>
                <a:gd name="T65" fmla="*/ 21 h 96"/>
                <a:gd name="T66" fmla="*/ 22 w 32"/>
                <a:gd name="T67" fmla="*/ 13 h 96"/>
                <a:gd name="T68" fmla="*/ 14 w 32"/>
                <a:gd name="T69" fmla="*/ 19 h 96"/>
                <a:gd name="T70" fmla="*/ 18 w 32"/>
                <a:gd name="T71" fmla="*/ 17 h 96"/>
                <a:gd name="T72" fmla="*/ 11 w 32"/>
                <a:gd name="T73" fmla="*/ 31 h 96"/>
                <a:gd name="T74" fmla="*/ 8 w 32"/>
                <a:gd name="T75" fmla="*/ 6 h 96"/>
                <a:gd name="T76" fmla="*/ 24 w 32"/>
                <a:gd name="T77" fmla="*/ 29 h 96"/>
                <a:gd name="T78" fmla="*/ 24 w 32"/>
                <a:gd name="T79" fmla="*/ 11 h 96"/>
                <a:gd name="T80" fmla="*/ 20 w 32"/>
                <a:gd name="T81" fmla="*/ 13 h 96"/>
                <a:gd name="T82" fmla="*/ 16 w 32"/>
                <a:gd name="T83" fmla="*/ 20 h 96"/>
                <a:gd name="T84" fmla="*/ 15 w 32"/>
                <a:gd name="T85" fmla="*/ 21 h 96"/>
                <a:gd name="T86" fmla="*/ 7 w 32"/>
                <a:gd name="T87" fmla="*/ 23 h 96"/>
                <a:gd name="T88" fmla="*/ 11 w 32"/>
                <a:gd name="T89" fmla="*/ 34 h 96"/>
                <a:gd name="T90" fmla="*/ 6 w 32"/>
                <a:gd name="T91" fmla="*/ 38 h 96"/>
                <a:gd name="T92" fmla="*/ 4 w 32"/>
                <a:gd name="T93" fmla="*/ 61 h 96"/>
                <a:gd name="T94" fmla="*/ 9 w 32"/>
                <a:gd name="T95" fmla="*/ 80 h 96"/>
                <a:gd name="T96" fmla="*/ 8 w 32"/>
                <a:gd name="T97" fmla="*/ 93 h 96"/>
                <a:gd name="T98" fmla="*/ 21 w 32"/>
                <a:gd name="T99" fmla="*/ 87 h 96"/>
                <a:gd name="T100" fmla="*/ 24 w 32"/>
                <a:gd name="T101" fmla="*/ 86 h 96"/>
                <a:gd name="T102" fmla="*/ 29 w 32"/>
                <a:gd name="T103" fmla="*/ 84 h 96"/>
                <a:gd name="T104" fmla="*/ 24 w 32"/>
                <a:gd name="T105" fmla="*/ 91 h 96"/>
                <a:gd name="T106" fmla="*/ 29 w 32"/>
                <a:gd name="T107" fmla="*/ 94 h 96"/>
                <a:gd name="T108" fmla="*/ 29 w 32"/>
                <a:gd name="T109" fmla="*/ 80 h 96"/>
                <a:gd name="T110" fmla="*/ 26 w 32"/>
                <a:gd name="T111" fmla="*/ 54 h 96"/>
                <a:gd name="T112" fmla="*/ 23 w 32"/>
                <a:gd name="T113" fmla="*/ 38 h 96"/>
                <a:gd name="T114" fmla="*/ 23 w 32"/>
                <a:gd name="T115" fmla="*/ 36 h 96"/>
                <a:gd name="T116" fmla="*/ 25 w 32"/>
                <a:gd name="T117" fmla="*/ 2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" h="96">
                  <a:moveTo>
                    <a:pt x="9" y="84"/>
                  </a:moveTo>
                  <a:cubicBezTo>
                    <a:pt x="9" y="84"/>
                    <a:pt x="9" y="84"/>
                    <a:pt x="9" y="84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moveTo>
                    <a:pt x="29" y="83"/>
                  </a:move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3"/>
                  </a:cubicBezTo>
                  <a:moveTo>
                    <a:pt x="17" y="86"/>
                  </a:moveTo>
                  <a:cubicBezTo>
                    <a:pt x="15" y="86"/>
                    <a:pt x="12" y="85"/>
                    <a:pt x="10" y="85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1" y="82"/>
                    <a:pt x="13" y="83"/>
                    <a:pt x="17" y="83"/>
                  </a:cubicBezTo>
                  <a:cubicBezTo>
                    <a:pt x="18" y="83"/>
                    <a:pt x="20" y="84"/>
                    <a:pt x="21" y="84"/>
                  </a:cubicBezTo>
                  <a:cubicBezTo>
                    <a:pt x="22" y="84"/>
                    <a:pt x="22" y="83"/>
                    <a:pt x="23" y="83"/>
                  </a:cubicBezTo>
                  <a:cubicBezTo>
                    <a:pt x="23" y="83"/>
                    <a:pt x="26" y="83"/>
                    <a:pt x="28" y="82"/>
                  </a:cubicBezTo>
                  <a:cubicBezTo>
                    <a:pt x="28" y="82"/>
                    <a:pt x="28" y="83"/>
                    <a:pt x="28" y="84"/>
                  </a:cubicBezTo>
                  <a:cubicBezTo>
                    <a:pt x="26" y="85"/>
                    <a:pt x="23" y="85"/>
                    <a:pt x="21" y="86"/>
                  </a:cubicBezTo>
                  <a:cubicBezTo>
                    <a:pt x="19" y="86"/>
                    <a:pt x="18" y="86"/>
                    <a:pt x="17" y="86"/>
                  </a:cubicBezTo>
                  <a:moveTo>
                    <a:pt x="14" y="58"/>
                  </a:move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4" y="58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8"/>
                    <a:pt x="14" y="58"/>
                    <a:pt x="14" y="58"/>
                  </a:cubicBezTo>
                  <a:moveTo>
                    <a:pt x="16" y="58"/>
                  </a:moveTo>
                  <a:cubicBezTo>
                    <a:pt x="16" y="58"/>
                    <a:pt x="16" y="58"/>
                    <a:pt x="16" y="58"/>
                  </a:cubicBezTo>
                  <a:cubicBezTo>
                    <a:pt x="16" y="58"/>
                    <a:pt x="16" y="57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4"/>
                    <a:pt x="17" y="53"/>
                    <a:pt x="18" y="52"/>
                  </a:cubicBezTo>
                  <a:cubicBezTo>
                    <a:pt x="19" y="53"/>
                    <a:pt x="19" y="53"/>
                    <a:pt x="19" y="54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moveTo>
                    <a:pt x="17" y="52"/>
                  </a:moveTo>
                  <a:cubicBezTo>
                    <a:pt x="18" y="51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7" y="52"/>
                    <a:pt x="17" y="52"/>
                    <a:pt x="17" y="52"/>
                  </a:cubicBezTo>
                  <a:moveTo>
                    <a:pt x="13" y="57"/>
                  </a:moveTo>
                  <a:cubicBezTo>
                    <a:pt x="13" y="56"/>
                    <a:pt x="12" y="55"/>
                    <a:pt x="12" y="55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13" y="51"/>
                    <a:pt x="14" y="50"/>
                    <a:pt x="14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2"/>
                    <a:pt x="15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4"/>
                    <a:pt x="14" y="55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3" y="57"/>
                    <a:pt x="13" y="57"/>
                    <a:pt x="13" y="57"/>
                  </a:cubicBezTo>
                  <a:moveTo>
                    <a:pt x="16" y="52"/>
                  </a:moveTo>
                  <a:cubicBezTo>
                    <a:pt x="16" y="51"/>
                    <a:pt x="17" y="50"/>
                    <a:pt x="17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0"/>
                    <a:pt x="17" y="51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6" y="52"/>
                    <a:pt x="16" y="52"/>
                    <a:pt x="16" y="52"/>
                  </a:cubicBezTo>
                  <a:moveTo>
                    <a:pt x="18" y="41"/>
                  </a:moveTo>
                  <a:cubicBezTo>
                    <a:pt x="19" y="41"/>
                    <a:pt x="21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1"/>
                    <a:pt x="21" y="42"/>
                    <a:pt x="20" y="42"/>
                  </a:cubicBezTo>
                  <a:cubicBezTo>
                    <a:pt x="19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6" y="43"/>
                    <a:pt x="15" y="43"/>
                    <a:pt x="14" y="42"/>
                  </a:cubicBezTo>
                  <a:cubicBezTo>
                    <a:pt x="14" y="41"/>
                    <a:pt x="13" y="41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1"/>
                    <a:pt x="16" y="41"/>
                    <a:pt x="18" y="41"/>
                  </a:cubicBezTo>
                  <a:moveTo>
                    <a:pt x="9" y="50"/>
                  </a:moveTo>
                  <a:cubicBezTo>
                    <a:pt x="8" y="49"/>
                    <a:pt x="8" y="49"/>
                    <a:pt x="8" y="49"/>
                  </a:cubicBezTo>
                  <a:cubicBezTo>
                    <a:pt x="10" y="47"/>
                    <a:pt x="11" y="42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2" y="42"/>
                    <a:pt x="14" y="43"/>
                  </a:cubicBezTo>
                  <a:cubicBezTo>
                    <a:pt x="15" y="43"/>
                    <a:pt x="16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19" y="44"/>
                    <a:pt x="19" y="45"/>
                    <a:pt x="18" y="46"/>
                  </a:cubicBezTo>
                  <a:cubicBezTo>
                    <a:pt x="18" y="47"/>
                    <a:pt x="18" y="47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1"/>
                    <a:pt x="11" y="53"/>
                    <a:pt x="11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0"/>
                    <a:pt x="10" y="49"/>
                  </a:cubicBezTo>
                  <a:cubicBezTo>
                    <a:pt x="10" y="49"/>
                    <a:pt x="10" y="48"/>
                    <a:pt x="10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2" y="47"/>
                    <a:pt x="12" y="46"/>
                    <a:pt x="13" y="46"/>
                  </a:cubicBezTo>
                  <a:cubicBezTo>
                    <a:pt x="14" y="46"/>
                    <a:pt x="15" y="45"/>
                    <a:pt x="16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3" y="45"/>
                    <a:pt x="13" y="45"/>
                  </a:cubicBezTo>
                  <a:cubicBezTo>
                    <a:pt x="12" y="46"/>
                    <a:pt x="11" y="46"/>
                    <a:pt x="10" y="46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8"/>
                    <a:pt x="9" y="48"/>
                    <a:pt x="9" y="49"/>
                  </a:cubicBezTo>
                  <a:cubicBezTo>
                    <a:pt x="9" y="50"/>
                    <a:pt x="9" y="50"/>
                    <a:pt x="9" y="50"/>
                  </a:cubicBezTo>
                  <a:moveTo>
                    <a:pt x="18" y="40"/>
                  </a:moveTo>
                  <a:cubicBezTo>
                    <a:pt x="17" y="40"/>
                    <a:pt x="17" y="40"/>
                    <a:pt x="17" y="40"/>
                  </a:cubicBezTo>
                  <a:cubicBezTo>
                    <a:pt x="19" y="40"/>
                    <a:pt x="20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0" y="40"/>
                    <a:pt x="19" y="40"/>
                    <a:pt x="18" y="40"/>
                  </a:cubicBezTo>
                  <a:moveTo>
                    <a:pt x="15" y="38"/>
                  </a:moveTo>
                  <a:cubicBezTo>
                    <a:pt x="16" y="38"/>
                    <a:pt x="17" y="38"/>
                    <a:pt x="18" y="38"/>
                  </a:cubicBezTo>
                  <a:cubicBezTo>
                    <a:pt x="20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17" y="39"/>
                    <a:pt x="15" y="39"/>
                  </a:cubicBezTo>
                  <a:cubicBezTo>
                    <a:pt x="14" y="39"/>
                    <a:pt x="13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4" y="38"/>
                    <a:pt x="15" y="38"/>
                  </a:cubicBezTo>
                  <a:moveTo>
                    <a:pt x="4" y="59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2" y="55"/>
                    <a:pt x="2" y="53"/>
                    <a:pt x="2" y="52"/>
                  </a:cubicBezTo>
                  <a:cubicBezTo>
                    <a:pt x="1" y="52"/>
                    <a:pt x="1" y="51"/>
                    <a:pt x="1" y="50"/>
                  </a:cubicBezTo>
                  <a:cubicBezTo>
                    <a:pt x="1" y="50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47"/>
                    <a:pt x="4" y="45"/>
                    <a:pt x="5" y="43"/>
                  </a:cubicBezTo>
                  <a:cubicBezTo>
                    <a:pt x="5" y="42"/>
                    <a:pt x="6" y="40"/>
                    <a:pt x="7" y="38"/>
                  </a:cubicBezTo>
                  <a:cubicBezTo>
                    <a:pt x="7" y="37"/>
                    <a:pt x="8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8"/>
                    <a:pt x="11" y="39"/>
                  </a:cubicBezTo>
                  <a:cubicBezTo>
                    <a:pt x="11" y="40"/>
                    <a:pt x="9" y="47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8" y="50"/>
                    <a:pt x="8" y="51"/>
                    <a:pt x="8" y="52"/>
                  </a:cubicBezTo>
                  <a:cubicBezTo>
                    <a:pt x="8" y="53"/>
                    <a:pt x="8" y="53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10" y="55"/>
                    <a:pt x="10" y="56"/>
                  </a:cubicBezTo>
                  <a:cubicBezTo>
                    <a:pt x="12" y="56"/>
                    <a:pt x="13" y="57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5" y="59"/>
                    <a:pt x="15" y="59"/>
                  </a:cubicBezTo>
                  <a:cubicBezTo>
                    <a:pt x="16" y="59"/>
                    <a:pt x="17" y="59"/>
                    <a:pt x="18" y="59"/>
                  </a:cubicBezTo>
                  <a:cubicBezTo>
                    <a:pt x="19" y="59"/>
                    <a:pt x="19" y="59"/>
                    <a:pt x="20" y="58"/>
                  </a:cubicBezTo>
                  <a:cubicBezTo>
                    <a:pt x="21" y="57"/>
                    <a:pt x="20" y="55"/>
                    <a:pt x="20" y="5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1"/>
                    <a:pt x="19" y="49"/>
                    <a:pt x="19" y="47"/>
                  </a:cubicBezTo>
                  <a:cubicBezTo>
                    <a:pt x="20" y="44"/>
                    <a:pt x="21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4"/>
                    <a:pt x="24" y="44"/>
                    <a:pt x="24" y="44"/>
                  </a:cubicBezTo>
                  <a:cubicBezTo>
                    <a:pt x="23" y="48"/>
                    <a:pt x="24" y="51"/>
                    <a:pt x="25" y="54"/>
                  </a:cubicBezTo>
                  <a:cubicBezTo>
                    <a:pt x="25" y="56"/>
                    <a:pt x="26" y="57"/>
                    <a:pt x="26" y="58"/>
                  </a:cubicBezTo>
                  <a:cubicBezTo>
                    <a:pt x="27" y="60"/>
                    <a:pt x="28" y="62"/>
                    <a:pt x="28" y="65"/>
                  </a:cubicBezTo>
                  <a:cubicBezTo>
                    <a:pt x="29" y="69"/>
                    <a:pt x="28" y="70"/>
                    <a:pt x="27" y="72"/>
                  </a:cubicBezTo>
                  <a:cubicBezTo>
                    <a:pt x="27" y="73"/>
                    <a:pt x="26" y="74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6"/>
                    <a:pt x="26" y="77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9"/>
                    <a:pt x="26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80"/>
                    <a:pt x="27" y="79"/>
                    <a:pt x="27" y="78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7" y="81"/>
                    <a:pt x="25" y="82"/>
                    <a:pt x="23" y="82"/>
                  </a:cubicBezTo>
                  <a:cubicBezTo>
                    <a:pt x="22" y="82"/>
                    <a:pt x="22" y="83"/>
                    <a:pt x="21" y="83"/>
                  </a:cubicBezTo>
                  <a:cubicBezTo>
                    <a:pt x="20" y="83"/>
                    <a:pt x="18" y="82"/>
                    <a:pt x="17" y="82"/>
                  </a:cubicBezTo>
                  <a:cubicBezTo>
                    <a:pt x="12" y="82"/>
                    <a:pt x="10" y="81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0" y="79"/>
                    <a:pt x="11" y="79"/>
                    <a:pt x="11" y="79"/>
                  </a:cubicBezTo>
                  <a:cubicBezTo>
                    <a:pt x="11" y="79"/>
                    <a:pt x="11" y="80"/>
                    <a:pt x="11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0"/>
                    <a:pt x="12" y="79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6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2"/>
                    <a:pt x="9" y="69"/>
                    <a:pt x="8" y="68"/>
                  </a:cubicBezTo>
                  <a:cubicBezTo>
                    <a:pt x="7" y="67"/>
                    <a:pt x="7" y="66"/>
                    <a:pt x="6" y="66"/>
                  </a:cubicBezTo>
                  <a:cubicBezTo>
                    <a:pt x="6" y="65"/>
                    <a:pt x="6" y="65"/>
                    <a:pt x="6" y="64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12" y="37"/>
                  </a:moveTo>
                  <a:cubicBezTo>
                    <a:pt x="13" y="37"/>
                    <a:pt x="13" y="37"/>
                    <a:pt x="13" y="37"/>
                  </a:cubicBezTo>
                  <a:cubicBezTo>
                    <a:pt x="16" y="36"/>
                    <a:pt x="19" y="36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8" y="37"/>
                  </a:cubicBezTo>
                  <a:cubicBezTo>
                    <a:pt x="17" y="37"/>
                    <a:pt x="16" y="37"/>
                    <a:pt x="15" y="37"/>
                  </a:cubicBezTo>
                  <a:cubicBezTo>
                    <a:pt x="14" y="37"/>
                    <a:pt x="13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moveTo>
                    <a:pt x="13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9" y="35"/>
                    <a:pt x="16" y="35"/>
                    <a:pt x="13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4"/>
                    <a:pt x="13" y="34"/>
                    <a:pt x="13" y="34"/>
                  </a:cubicBezTo>
                  <a:moveTo>
                    <a:pt x="18" y="33"/>
                  </a:moveTo>
                  <a:cubicBezTo>
                    <a:pt x="18" y="33"/>
                    <a:pt x="19" y="32"/>
                    <a:pt x="20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3" y="33"/>
                    <a:pt x="12" y="33"/>
                    <a:pt x="12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4" y="32"/>
                    <a:pt x="16" y="33"/>
                    <a:pt x="18" y="33"/>
                  </a:cubicBezTo>
                  <a:moveTo>
                    <a:pt x="15" y="31"/>
                  </a:moveTo>
                  <a:cubicBezTo>
                    <a:pt x="15" y="31"/>
                    <a:pt x="15" y="31"/>
                    <a:pt x="14" y="31"/>
                  </a:cubicBezTo>
                  <a:cubicBezTo>
                    <a:pt x="15" y="31"/>
                    <a:pt x="15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5" y="31"/>
                    <a:pt x="15" y="31"/>
                    <a:pt x="15" y="31"/>
                  </a:cubicBezTo>
                  <a:moveTo>
                    <a:pt x="20" y="31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1" y="31"/>
                    <a:pt x="21" y="31"/>
                  </a:cubicBezTo>
                  <a:cubicBezTo>
                    <a:pt x="21" y="31"/>
                    <a:pt x="21" y="31"/>
                    <a:pt x="20" y="31"/>
                  </a:cubicBezTo>
                  <a:moveTo>
                    <a:pt x="18" y="31"/>
                  </a:moveTo>
                  <a:cubicBezTo>
                    <a:pt x="18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8" y="31"/>
                    <a:pt x="18" y="31"/>
                  </a:cubicBezTo>
                  <a:cubicBezTo>
                    <a:pt x="18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8" y="31"/>
                    <a:pt x="18" y="31"/>
                  </a:cubicBezTo>
                  <a:moveTo>
                    <a:pt x="17" y="30"/>
                  </a:moveTo>
                  <a:cubicBezTo>
                    <a:pt x="17" y="27"/>
                    <a:pt x="17" y="24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8" y="20"/>
                    <a:pt x="19" y="20"/>
                    <a:pt x="19" y="20"/>
                  </a:cubicBezTo>
                  <a:cubicBezTo>
                    <a:pt x="19" y="24"/>
                    <a:pt x="19" y="27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1" y="19"/>
                  </a:moveTo>
                  <a:cubicBezTo>
                    <a:pt x="21" y="17"/>
                    <a:pt x="22" y="15"/>
                    <a:pt x="22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6"/>
                    <a:pt x="22" y="18"/>
                  </a:cubicBezTo>
                  <a:cubicBezTo>
                    <a:pt x="21" y="18"/>
                    <a:pt x="21" y="19"/>
                    <a:pt x="21" y="19"/>
                  </a:cubicBezTo>
                  <a:moveTo>
                    <a:pt x="15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2" y="16"/>
                    <a:pt x="11" y="14"/>
                  </a:cubicBezTo>
                  <a:cubicBezTo>
                    <a:pt x="11" y="14"/>
                    <a:pt x="10" y="13"/>
                    <a:pt x="10" y="13"/>
                  </a:cubicBezTo>
                  <a:cubicBezTo>
                    <a:pt x="10" y="12"/>
                    <a:pt x="11" y="12"/>
                    <a:pt x="11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4" y="15"/>
                    <a:pt x="15" y="17"/>
                    <a:pt x="15" y="19"/>
                  </a:cubicBezTo>
                  <a:moveTo>
                    <a:pt x="18" y="17"/>
                  </a:move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6"/>
                    <a:pt x="18" y="17"/>
                  </a:cubicBezTo>
                  <a:moveTo>
                    <a:pt x="12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4"/>
                    <a:pt x="9" y="23"/>
                  </a:cubicBezTo>
                  <a:cubicBezTo>
                    <a:pt x="8" y="23"/>
                    <a:pt x="8" y="23"/>
                    <a:pt x="8" y="22"/>
                  </a:cubicBezTo>
                  <a:cubicBezTo>
                    <a:pt x="7" y="21"/>
                    <a:pt x="7" y="21"/>
                    <a:pt x="7" y="20"/>
                  </a:cubicBezTo>
                  <a:cubicBezTo>
                    <a:pt x="4" y="15"/>
                    <a:pt x="5" y="10"/>
                    <a:pt x="8" y="6"/>
                  </a:cubicBezTo>
                  <a:cubicBezTo>
                    <a:pt x="10" y="2"/>
                    <a:pt x="13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3" y="1"/>
                    <a:pt x="26" y="3"/>
                    <a:pt x="28" y="7"/>
                  </a:cubicBezTo>
                  <a:cubicBezTo>
                    <a:pt x="31" y="12"/>
                    <a:pt x="29" y="18"/>
                    <a:pt x="27" y="21"/>
                  </a:cubicBezTo>
                  <a:cubicBezTo>
                    <a:pt x="26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30"/>
                    <a:pt x="23" y="30"/>
                    <a:pt x="23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1" y="30"/>
                    <a:pt x="20" y="30"/>
                  </a:cubicBezTo>
                  <a:cubicBezTo>
                    <a:pt x="20" y="27"/>
                    <a:pt x="20" y="23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3" y="18"/>
                  </a:cubicBezTo>
                  <a:cubicBezTo>
                    <a:pt x="24" y="16"/>
                    <a:pt x="24" y="14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1"/>
                    <a:pt x="22" y="11"/>
                  </a:cubicBezTo>
                  <a:cubicBezTo>
                    <a:pt x="22" y="11"/>
                    <a:pt x="22" y="12"/>
                    <a:pt x="21" y="12"/>
                  </a:cubicBezTo>
                  <a:cubicBezTo>
                    <a:pt x="21" y="15"/>
                    <a:pt x="20" y="17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7"/>
                    <a:pt x="20" y="15"/>
                    <a:pt x="20" y="13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4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8"/>
                    <a:pt x="15" y="15"/>
                    <a:pt x="14" y="13"/>
                  </a:cubicBezTo>
                  <a:cubicBezTo>
                    <a:pt x="14" y="12"/>
                    <a:pt x="14" y="11"/>
                    <a:pt x="13" y="11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11" y="10"/>
                    <a:pt x="11" y="10"/>
                    <a:pt x="10" y="11"/>
                  </a:cubicBezTo>
                  <a:cubicBezTo>
                    <a:pt x="10" y="11"/>
                    <a:pt x="9" y="12"/>
                    <a:pt x="9" y="13"/>
                  </a:cubicBezTo>
                  <a:cubicBezTo>
                    <a:pt x="9" y="14"/>
                    <a:pt x="10" y="14"/>
                    <a:pt x="10" y="15"/>
                  </a:cubicBezTo>
                  <a:cubicBezTo>
                    <a:pt x="11" y="17"/>
                    <a:pt x="12" y="18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4"/>
                    <a:pt x="16" y="27"/>
                    <a:pt x="16" y="30"/>
                  </a:cubicBezTo>
                  <a:cubicBezTo>
                    <a:pt x="14" y="30"/>
                    <a:pt x="13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moveTo>
                    <a:pt x="17" y="0"/>
                  </a:moveTo>
                  <a:cubicBezTo>
                    <a:pt x="13" y="0"/>
                    <a:pt x="9" y="2"/>
                    <a:pt x="7" y="5"/>
                  </a:cubicBezTo>
                  <a:cubicBezTo>
                    <a:pt x="4" y="10"/>
                    <a:pt x="3" y="16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8" y="25"/>
                    <a:pt x="9" y="26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0"/>
                    <a:pt x="10" y="30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3"/>
                  </a:cubicBezTo>
                  <a:cubicBezTo>
                    <a:pt x="11" y="33"/>
                    <a:pt x="11" y="34"/>
                    <a:pt x="11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0" y="36"/>
                    <a:pt x="10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6"/>
                    <a:pt x="7" y="37"/>
                    <a:pt x="6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3" y="45"/>
                    <a:pt x="2" y="46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1"/>
                    <a:pt x="0" y="52"/>
                    <a:pt x="1" y="53"/>
                  </a:cubicBezTo>
                  <a:cubicBezTo>
                    <a:pt x="1" y="54"/>
                    <a:pt x="2" y="55"/>
                    <a:pt x="2" y="56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0"/>
                    <a:pt x="4" y="61"/>
                    <a:pt x="4" y="61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6"/>
                    <a:pt x="6" y="67"/>
                  </a:cubicBezTo>
                  <a:cubicBezTo>
                    <a:pt x="6" y="67"/>
                    <a:pt x="6" y="67"/>
                    <a:pt x="7" y="68"/>
                  </a:cubicBezTo>
                  <a:cubicBezTo>
                    <a:pt x="8" y="70"/>
                    <a:pt x="9" y="73"/>
                    <a:pt x="11" y="75"/>
                  </a:cubicBezTo>
                  <a:cubicBezTo>
                    <a:pt x="11" y="76"/>
                    <a:pt x="11" y="77"/>
                    <a:pt x="11" y="78"/>
                  </a:cubicBezTo>
                  <a:cubicBezTo>
                    <a:pt x="10" y="78"/>
                    <a:pt x="9" y="79"/>
                    <a:pt x="9" y="79"/>
                  </a:cubicBezTo>
                  <a:cubicBezTo>
                    <a:pt x="9" y="79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9" y="82"/>
                    <a:pt x="8" y="82"/>
                    <a:pt x="8" y="83"/>
                  </a:cubicBezTo>
                  <a:cubicBezTo>
                    <a:pt x="7" y="83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6"/>
                    <a:pt x="7" y="87"/>
                  </a:cubicBezTo>
                  <a:cubicBezTo>
                    <a:pt x="7" y="89"/>
                    <a:pt x="7" y="91"/>
                    <a:pt x="7" y="93"/>
                  </a:cubicBezTo>
                  <a:cubicBezTo>
                    <a:pt x="7" y="94"/>
                    <a:pt x="7" y="94"/>
                    <a:pt x="7" y="94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8" y="91"/>
                    <a:pt x="8" y="89"/>
                    <a:pt x="8" y="87"/>
                  </a:cubicBezTo>
                  <a:cubicBezTo>
                    <a:pt x="8" y="86"/>
                    <a:pt x="8" y="86"/>
                    <a:pt x="8" y="85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6"/>
                    <a:pt x="15" y="87"/>
                    <a:pt x="17" y="87"/>
                  </a:cubicBezTo>
                  <a:cubicBezTo>
                    <a:pt x="18" y="87"/>
                    <a:pt x="19" y="87"/>
                    <a:pt x="21" y="87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3" y="86"/>
                    <a:pt x="23" y="86"/>
                    <a:pt x="24" y="86"/>
                  </a:cubicBezTo>
                  <a:cubicBezTo>
                    <a:pt x="23" y="87"/>
                    <a:pt x="23" y="87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4" y="87"/>
                    <a:pt x="24" y="86"/>
                  </a:cubicBezTo>
                  <a:cubicBezTo>
                    <a:pt x="25" y="86"/>
                    <a:pt x="26" y="86"/>
                    <a:pt x="27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5" y="89"/>
                    <a:pt x="26" y="87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9" y="90"/>
                    <a:pt x="29" y="92"/>
                    <a:pt x="29" y="9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8" y="94"/>
                    <a:pt x="27" y="95"/>
                    <a:pt x="27" y="96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5"/>
                    <a:pt x="28" y="94"/>
                    <a:pt x="29" y="94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93"/>
                    <a:pt x="30" y="91"/>
                    <a:pt x="30" y="89"/>
                  </a:cubicBezTo>
                  <a:cubicBezTo>
                    <a:pt x="30" y="87"/>
                    <a:pt x="30" y="85"/>
                    <a:pt x="30" y="83"/>
                  </a:cubicBezTo>
                  <a:cubicBezTo>
                    <a:pt x="30" y="83"/>
                    <a:pt x="30" y="83"/>
                    <a:pt x="30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81"/>
                    <a:pt x="29" y="81"/>
                    <a:pt x="29" y="8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79"/>
                    <a:pt x="29" y="79"/>
                    <a:pt x="28" y="78"/>
                  </a:cubicBezTo>
                  <a:cubicBezTo>
                    <a:pt x="28" y="78"/>
                    <a:pt x="27" y="77"/>
                    <a:pt x="27" y="77"/>
                  </a:cubicBezTo>
                  <a:cubicBezTo>
                    <a:pt x="27" y="77"/>
                    <a:pt x="27" y="76"/>
                    <a:pt x="27" y="75"/>
                  </a:cubicBezTo>
                  <a:cubicBezTo>
                    <a:pt x="27" y="74"/>
                    <a:pt x="27" y="74"/>
                    <a:pt x="28" y="73"/>
                  </a:cubicBezTo>
                  <a:cubicBezTo>
                    <a:pt x="29" y="71"/>
                    <a:pt x="30" y="69"/>
                    <a:pt x="29" y="65"/>
                  </a:cubicBezTo>
                  <a:cubicBezTo>
                    <a:pt x="29" y="62"/>
                    <a:pt x="28" y="60"/>
                    <a:pt x="27" y="58"/>
                  </a:cubicBezTo>
                  <a:cubicBezTo>
                    <a:pt x="27" y="57"/>
                    <a:pt x="26" y="56"/>
                    <a:pt x="26" y="54"/>
                  </a:cubicBezTo>
                  <a:cubicBezTo>
                    <a:pt x="25" y="51"/>
                    <a:pt x="24" y="48"/>
                    <a:pt x="25" y="45"/>
                  </a:cubicBezTo>
                  <a:cubicBezTo>
                    <a:pt x="25" y="44"/>
                    <a:pt x="24" y="43"/>
                    <a:pt x="23" y="42"/>
                  </a:cubicBezTo>
                  <a:cubicBezTo>
                    <a:pt x="23" y="42"/>
                    <a:pt x="22" y="42"/>
                    <a:pt x="22" y="42"/>
                  </a:cubicBezTo>
                  <a:cubicBezTo>
                    <a:pt x="22" y="42"/>
                    <a:pt x="22" y="42"/>
                    <a:pt x="21" y="42"/>
                  </a:cubicBezTo>
                  <a:cubicBezTo>
                    <a:pt x="22" y="42"/>
                    <a:pt x="23" y="40"/>
                    <a:pt x="23" y="40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8"/>
                    <a:pt x="25" y="27"/>
                    <a:pt x="25" y="2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4"/>
                    <a:pt x="28" y="22"/>
                  </a:cubicBezTo>
                  <a:cubicBezTo>
                    <a:pt x="30" y="19"/>
                    <a:pt x="32" y="12"/>
                    <a:pt x="29" y="6"/>
                  </a:cubicBezTo>
                  <a:cubicBezTo>
                    <a:pt x="28" y="3"/>
                    <a:pt x="25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7" name="Freeform 103"/>
            <p:cNvSpPr>
              <a:spLocks/>
            </p:cNvSpPr>
            <p:nvPr/>
          </p:nvSpPr>
          <p:spPr bwMode="auto">
            <a:xfrm>
              <a:off x="3958" y="1687"/>
              <a:ext cx="5" cy="26"/>
            </a:xfrm>
            <a:custGeom>
              <a:avLst/>
              <a:gdLst>
                <a:gd name="T0" fmla="*/ 1 w 2"/>
                <a:gd name="T1" fmla="*/ 0 h 11"/>
                <a:gd name="T2" fmla="*/ 0 w 2"/>
                <a:gd name="T3" fmla="*/ 0 h 11"/>
                <a:gd name="T4" fmla="*/ 1 w 2"/>
                <a:gd name="T5" fmla="*/ 10 h 11"/>
                <a:gd name="T6" fmla="*/ 2 w 2"/>
                <a:gd name="T7" fmla="*/ 11 h 11"/>
                <a:gd name="T8" fmla="*/ 2 w 2"/>
                <a:gd name="T9" fmla="*/ 11 h 11"/>
                <a:gd name="T10" fmla="*/ 2 w 2"/>
                <a:gd name="T11" fmla="*/ 10 h 11"/>
                <a:gd name="T12" fmla="*/ 1 w 2"/>
                <a:gd name="T13" fmla="*/ 0 h 11"/>
                <a:gd name="T14" fmla="*/ 1 w 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8" name="Freeform 104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9" name="Freeform 105"/>
            <p:cNvSpPr>
              <a:spLocks/>
            </p:cNvSpPr>
            <p:nvPr/>
          </p:nvSpPr>
          <p:spPr bwMode="auto">
            <a:xfrm>
              <a:off x="3991" y="1703"/>
              <a:ext cx="19" cy="15"/>
            </a:xfrm>
            <a:custGeom>
              <a:avLst/>
              <a:gdLst>
                <a:gd name="T0" fmla="*/ 17 w 19"/>
                <a:gd name="T1" fmla="*/ 0 h 15"/>
                <a:gd name="T2" fmla="*/ 2 w 19"/>
                <a:gd name="T3" fmla="*/ 12 h 15"/>
                <a:gd name="T4" fmla="*/ 0 w 19"/>
                <a:gd name="T5" fmla="*/ 15 h 15"/>
                <a:gd name="T6" fmla="*/ 2 w 19"/>
                <a:gd name="T7" fmla="*/ 15 h 15"/>
                <a:gd name="T8" fmla="*/ 2 w 19"/>
                <a:gd name="T9" fmla="*/ 15 h 15"/>
                <a:gd name="T10" fmla="*/ 17 w 19"/>
                <a:gd name="T11" fmla="*/ 3 h 15"/>
                <a:gd name="T12" fmla="*/ 19 w 19"/>
                <a:gd name="T13" fmla="*/ 0 h 15"/>
                <a:gd name="T14" fmla="*/ 17 w 19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7" y="0"/>
                  </a:moveTo>
                  <a:lnTo>
                    <a:pt x="2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17" y="3"/>
                  </a:lnTo>
                  <a:lnTo>
                    <a:pt x="19" y="0"/>
                  </a:lnTo>
                  <a:lnTo>
                    <a:pt x="1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0" name="Freeform 106"/>
            <p:cNvSpPr>
              <a:spLocks/>
            </p:cNvSpPr>
            <p:nvPr/>
          </p:nvSpPr>
          <p:spPr bwMode="auto">
            <a:xfrm>
              <a:off x="4003" y="1739"/>
              <a:ext cx="19" cy="7"/>
            </a:xfrm>
            <a:custGeom>
              <a:avLst/>
              <a:gdLst>
                <a:gd name="T0" fmla="*/ 7 w 8"/>
                <a:gd name="T1" fmla="*/ 0 h 3"/>
                <a:gd name="T2" fmla="*/ 0 w 8"/>
                <a:gd name="T3" fmla="*/ 2 h 3"/>
                <a:gd name="T4" fmla="*/ 0 w 8"/>
                <a:gd name="T5" fmla="*/ 2 h 3"/>
                <a:gd name="T6" fmla="*/ 1 w 8"/>
                <a:gd name="T7" fmla="*/ 3 h 3"/>
                <a:gd name="T8" fmla="*/ 8 w 8"/>
                <a:gd name="T9" fmla="*/ 1 h 3"/>
                <a:gd name="T10" fmla="*/ 8 w 8"/>
                <a:gd name="T11" fmla="*/ 0 h 3"/>
                <a:gd name="T12" fmla="*/ 7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5" y="2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1" name="Freeform 107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2" name="Freeform 108"/>
            <p:cNvSpPr>
              <a:spLocks/>
            </p:cNvSpPr>
            <p:nvPr/>
          </p:nvSpPr>
          <p:spPr bwMode="auto">
            <a:xfrm>
              <a:off x="4001" y="1768"/>
              <a:ext cx="14" cy="14"/>
            </a:xfrm>
            <a:custGeom>
              <a:avLst/>
              <a:gdLst>
                <a:gd name="T0" fmla="*/ 2 w 14"/>
                <a:gd name="T1" fmla="*/ 0 h 14"/>
                <a:gd name="T2" fmla="*/ 0 w 14"/>
                <a:gd name="T3" fmla="*/ 0 h 14"/>
                <a:gd name="T4" fmla="*/ 0 w 14"/>
                <a:gd name="T5" fmla="*/ 2 h 14"/>
                <a:gd name="T6" fmla="*/ 11 w 14"/>
                <a:gd name="T7" fmla="*/ 12 h 14"/>
                <a:gd name="T8" fmla="*/ 14 w 14"/>
                <a:gd name="T9" fmla="*/ 14 h 14"/>
                <a:gd name="T10" fmla="*/ 14 w 14"/>
                <a:gd name="T11" fmla="*/ 12 h 14"/>
                <a:gd name="T12" fmla="*/ 14 w 14"/>
                <a:gd name="T13" fmla="*/ 12 h 14"/>
                <a:gd name="T14" fmla="*/ 2 w 14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1" y="12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3" name="Freeform 109"/>
            <p:cNvSpPr>
              <a:spLocks/>
            </p:cNvSpPr>
            <p:nvPr/>
          </p:nvSpPr>
          <p:spPr bwMode="auto">
            <a:xfrm>
              <a:off x="3917" y="1703"/>
              <a:ext cx="15" cy="15"/>
            </a:xfrm>
            <a:custGeom>
              <a:avLst/>
              <a:gdLst>
                <a:gd name="T0" fmla="*/ 1 w 6"/>
                <a:gd name="T1" fmla="*/ 0 h 6"/>
                <a:gd name="T2" fmla="*/ 0 w 6"/>
                <a:gd name="T3" fmla="*/ 0 h 6"/>
                <a:gd name="T4" fmla="*/ 1 w 6"/>
                <a:gd name="T5" fmla="*/ 1 h 6"/>
                <a:gd name="T6" fmla="*/ 5 w 6"/>
                <a:gd name="T7" fmla="*/ 6 h 6"/>
                <a:gd name="T8" fmla="*/ 6 w 6"/>
                <a:gd name="T9" fmla="*/ 6 h 6"/>
                <a:gd name="T10" fmla="*/ 6 w 6"/>
                <a:gd name="T11" fmla="*/ 6 h 6"/>
                <a:gd name="T12" fmla="*/ 6 w 6"/>
                <a:gd name="T13" fmla="*/ 5 h 6"/>
                <a:gd name="T14" fmla="*/ 1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4" y="4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3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Freeform 110"/>
            <p:cNvSpPr>
              <a:spLocks/>
            </p:cNvSpPr>
            <p:nvPr/>
          </p:nvSpPr>
          <p:spPr bwMode="auto">
            <a:xfrm>
              <a:off x="3908" y="1739"/>
              <a:ext cx="16" cy="7"/>
            </a:xfrm>
            <a:custGeom>
              <a:avLst/>
              <a:gdLst>
                <a:gd name="T0" fmla="*/ 0 w 7"/>
                <a:gd name="T1" fmla="*/ 0 h 3"/>
                <a:gd name="T2" fmla="*/ 0 w 7"/>
                <a:gd name="T3" fmla="*/ 1 h 3"/>
                <a:gd name="T4" fmla="*/ 0 w 7"/>
                <a:gd name="T5" fmla="*/ 1 h 3"/>
                <a:gd name="T6" fmla="*/ 6 w 7"/>
                <a:gd name="T7" fmla="*/ 3 h 3"/>
                <a:gd name="T8" fmla="*/ 6 w 7"/>
                <a:gd name="T9" fmla="*/ 3 h 3"/>
                <a:gd name="T10" fmla="*/ 7 w 7"/>
                <a:gd name="T11" fmla="*/ 3 h 3"/>
                <a:gd name="T12" fmla="*/ 7 w 7"/>
                <a:gd name="T13" fmla="*/ 2 h 3"/>
                <a:gd name="T14" fmla="*/ 0 w 7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4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5" name="Freeform 111"/>
            <p:cNvSpPr>
              <a:spLocks/>
            </p:cNvSpPr>
            <p:nvPr/>
          </p:nvSpPr>
          <p:spPr bwMode="auto">
            <a:xfrm>
              <a:off x="3913" y="1772"/>
              <a:ext cx="14" cy="15"/>
            </a:xfrm>
            <a:custGeom>
              <a:avLst/>
              <a:gdLst>
                <a:gd name="T0" fmla="*/ 6 w 6"/>
                <a:gd name="T1" fmla="*/ 0 h 6"/>
                <a:gd name="T2" fmla="*/ 6 w 6"/>
                <a:gd name="T3" fmla="*/ 0 h 6"/>
                <a:gd name="T4" fmla="*/ 3 w 6"/>
                <a:gd name="T5" fmla="*/ 3 h 6"/>
                <a:gd name="T6" fmla="*/ 0 w 6"/>
                <a:gd name="T7" fmla="*/ 5 h 6"/>
                <a:gd name="T8" fmla="*/ 0 w 6"/>
                <a:gd name="T9" fmla="*/ 6 h 6"/>
                <a:gd name="T10" fmla="*/ 0 w 6"/>
                <a:gd name="T11" fmla="*/ 6 h 6"/>
                <a:gd name="T12" fmla="*/ 1 w 6"/>
                <a:gd name="T13" fmla="*/ 6 h 6"/>
                <a:gd name="T14" fmla="*/ 4 w 6"/>
                <a:gd name="T15" fmla="*/ 4 h 6"/>
                <a:gd name="T16" fmla="*/ 6 w 6"/>
                <a:gd name="T17" fmla="*/ 1 h 6"/>
                <a:gd name="T18" fmla="*/ 6 w 6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4" y="2"/>
                    <a:pt x="3" y="3"/>
                  </a:cubicBezTo>
                  <a:cubicBezTo>
                    <a:pt x="2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3" y="4"/>
                    <a:pt x="4" y="4"/>
                  </a:cubicBezTo>
                  <a:cubicBezTo>
                    <a:pt x="4" y="3"/>
                    <a:pt x="5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6" name="Freeform 112"/>
            <p:cNvSpPr>
              <a:spLocks noEditPoints="1"/>
            </p:cNvSpPr>
            <p:nvPr/>
          </p:nvSpPr>
          <p:spPr bwMode="auto">
            <a:xfrm>
              <a:off x="4234" y="2227"/>
              <a:ext cx="54" cy="85"/>
            </a:xfrm>
            <a:custGeom>
              <a:avLst/>
              <a:gdLst>
                <a:gd name="T0" fmla="*/ 14 w 23"/>
                <a:gd name="T1" fmla="*/ 35 h 36"/>
                <a:gd name="T2" fmla="*/ 11 w 23"/>
                <a:gd name="T3" fmla="*/ 33 h 36"/>
                <a:gd name="T4" fmla="*/ 18 w 23"/>
                <a:gd name="T5" fmla="*/ 31 h 36"/>
                <a:gd name="T6" fmla="*/ 13 w 23"/>
                <a:gd name="T7" fmla="*/ 32 h 36"/>
                <a:gd name="T8" fmla="*/ 17 w 23"/>
                <a:gd name="T9" fmla="*/ 30 h 36"/>
                <a:gd name="T10" fmla="*/ 10 w 23"/>
                <a:gd name="T11" fmla="*/ 31 h 36"/>
                <a:gd name="T12" fmla="*/ 17 w 23"/>
                <a:gd name="T13" fmla="*/ 28 h 36"/>
                <a:gd name="T14" fmla="*/ 14 w 23"/>
                <a:gd name="T15" fmla="*/ 30 h 36"/>
                <a:gd name="T16" fmla="*/ 9 w 23"/>
                <a:gd name="T17" fmla="*/ 30 h 36"/>
                <a:gd name="T18" fmla="*/ 17 w 23"/>
                <a:gd name="T19" fmla="*/ 27 h 36"/>
                <a:gd name="T20" fmla="*/ 10 w 23"/>
                <a:gd name="T21" fmla="*/ 29 h 36"/>
                <a:gd name="T22" fmla="*/ 9 w 23"/>
                <a:gd name="T23" fmla="*/ 28 h 36"/>
                <a:gd name="T24" fmla="*/ 17 w 23"/>
                <a:gd name="T25" fmla="*/ 26 h 36"/>
                <a:gd name="T26" fmla="*/ 10 w 23"/>
                <a:gd name="T27" fmla="*/ 27 h 36"/>
                <a:gd name="T28" fmla="*/ 9 w 23"/>
                <a:gd name="T29" fmla="*/ 26 h 36"/>
                <a:gd name="T30" fmla="*/ 12 w 23"/>
                <a:gd name="T31" fmla="*/ 25 h 36"/>
                <a:gd name="T32" fmla="*/ 13 w 23"/>
                <a:gd name="T33" fmla="*/ 26 h 36"/>
                <a:gd name="T34" fmla="*/ 14 w 23"/>
                <a:gd name="T35" fmla="*/ 25 h 36"/>
                <a:gd name="T36" fmla="*/ 15 w 23"/>
                <a:gd name="T37" fmla="*/ 25 h 36"/>
                <a:gd name="T38" fmla="*/ 15 w 23"/>
                <a:gd name="T39" fmla="*/ 25 h 36"/>
                <a:gd name="T40" fmla="*/ 11 w 23"/>
                <a:gd name="T41" fmla="*/ 17 h 36"/>
                <a:gd name="T42" fmla="*/ 14 w 23"/>
                <a:gd name="T43" fmla="*/ 24 h 36"/>
                <a:gd name="T44" fmla="*/ 6 w 23"/>
                <a:gd name="T45" fmla="*/ 12 h 36"/>
                <a:gd name="T46" fmla="*/ 7 w 23"/>
                <a:gd name="T47" fmla="*/ 10 h 36"/>
                <a:gd name="T48" fmla="*/ 16 w 23"/>
                <a:gd name="T49" fmla="*/ 10 h 36"/>
                <a:gd name="T50" fmla="*/ 16 w 23"/>
                <a:gd name="T51" fmla="*/ 9 h 36"/>
                <a:gd name="T52" fmla="*/ 12 w 23"/>
                <a:gd name="T53" fmla="*/ 9 h 36"/>
                <a:gd name="T54" fmla="*/ 13 w 23"/>
                <a:gd name="T55" fmla="*/ 10 h 36"/>
                <a:gd name="T56" fmla="*/ 8 w 23"/>
                <a:gd name="T57" fmla="*/ 25 h 36"/>
                <a:gd name="T58" fmla="*/ 5 w 23"/>
                <a:gd name="T59" fmla="*/ 20 h 36"/>
                <a:gd name="T60" fmla="*/ 11 w 23"/>
                <a:gd name="T61" fmla="*/ 0 h 36"/>
                <a:gd name="T62" fmla="*/ 19 w 23"/>
                <a:gd name="T63" fmla="*/ 20 h 36"/>
                <a:gd name="T64" fmla="*/ 18 w 23"/>
                <a:gd name="T65" fmla="*/ 24 h 36"/>
                <a:gd name="T66" fmla="*/ 15 w 23"/>
                <a:gd name="T67" fmla="*/ 16 h 36"/>
                <a:gd name="T68" fmla="*/ 17 w 23"/>
                <a:gd name="T69" fmla="*/ 9 h 36"/>
                <a:gd name="T70" fmla="*/ 14 w 23"/>
                <a:gd name="T71" fmla="*/ 15 h 36"/>
                <a:gd name="T72" fmla="*/ 14 w 23"/>
                <a:gd name="T73" fmla="*/ 8 h 36"/>
                <a:gd name="T74" fmla="*/ 12 w 23"/>
                <a:gd name="T75" fmla="*/ 15 h 36"/>
                <a:gd name="T76" fmla="*/ 9 w 23"/>
                <a:gd name="T77" fmla="*/ 11 h 36"/>
                <a:gd name="T78" fmla="*/ 5 w 23"/>
                <a:gd name="T79" fmla="*/ 11 h 36"/>
                <a:gd name="T80" fmla="*/ 12 w 23"/>
                <a:gd name="T81" fmla="*/ 25 h 36"/>
                <a:gd name="T82" fmla="*/ 12 w 23"/>
                <a:gd name="T83" fmla="*/ 0 h 36"/>
                <a:gd name="T84" fmla="*/ 4 w 23"/>
                <a:gd name="T85" fmla="*/ 19 h 36"/>
                <a:gd name="T86" fmla="*/ 6 w 23"/>
                <a:gd name="T87" fmla="*/ 24 h 36"/>
                <a:gd name="T88" fmla="*/ 8 w 23"/>
                <a:gd name="T89" fmla="*/ 28 h 36"/>
                <a:gd name="T90" fmla="*/ 9 w 23"/>
                <a:gd name="T91" fmla="*/ 31 h 36"/>
                <a:gd name="T92" fmla="*/ 11 w 23"/>
                <a:gd name="T93" fmla="*/ 35 h 36"/>
                <a:gd name="T94" fmla="*/ 19 w 23"/>
                <a:gd name="T95" fmla="*/ 31 h 36"/>
                <a:gd name="T96" fmla="*/ 18 w 23"/>
                <a:gd name="T97" fmla="*/ 30 h 36"/>
                <a:gd name="T98" fmla="*/ 18 w 23"/>
                <a:gd name="T99" fmla="*/ 29 h 36"/>
                <a:gd name="T100" fmla="*/ 18 w 23"/>
                <a:gd name="T101" fmla="*/ 28 h 36"/>
                <a:gd name="T102" fmla="*/ 18 w 23"/>
                <a:gd name="T103" fmla="*/ 26 h 36"/>
                <a:gd name="T104" fmla="*/ 19 w 23"/>
                <a:gd name="T105" fmla="*/ 21 h 36"/>
                <a:gd name="T106" fmla="*/ 12 w 23"/>
                <a:gd name="T10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" h="36">
                  <a:moveTo>
                    <a:pt x="12" y="33"/>
                  </a:moveTo>
                  <a:cubicBezTo>
                    <a:pt x="14" y="33"/>
                    <a:pt x="16" y="33"/>
                    <a:pt x="18" y="32"/>
                  </a:cubicBezTo>
                  <a:cubicBezTo>
                    <a:pt x="17" y="33"/>
                    <a:pt x="17" y="34"/>
                    <a:pt x="16" y="34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5"/>
                    <a:pt x="11" y="34"/>
                  </a:cubicBezTo>
                  <a:cubicBezTo>
                    <a:pt x="11" y="34"/>
                    <a:pt x="10" y="33"/>
                    <a:pt x="1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3"/>
                    <a:pt x="12" y="33"/>
                  </a:cubicBezTo>
                  <a:moveTo>
                    <a:pt x="13" y="32"/>
                  </a:moveTo>
                  <a:cubicBezTo>
                    <a:pt x="15" y="32"/>
                    <a:pt x="16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5" y="32"/>
                    <a:pt x="13" y="32"/>
                  </a:cubicBezTo>
                  <a:moveTo>
                    <a:pt x="10" y="31"/>
                  </a:moveTo>
                  <a:cubicBezTo>
                    <a:pt x="12" y="31"/>
                    <a:pt x="13" y="31"/>
                    <a:pt x="15" y="31"/>
                  </a:cubicBezTo>
                  <a:cubicBezTo>
                    <a:pt x="16" y="31"/>
                    <a:pt x="17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1"/>
                    <a:pt x="13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moveTo>
                    <a:pt x="9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2" y="30"/>
                    <a:pt x="15" y="29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6" y="30"/>
                    <a:pt x="15" y="30"/>
                    <a:pt x="14" y="30"/>
                  </a:cubicBezTo>
                  <a:cubicBezTo>
                    <a:pt x="13" y="30"/>
                    <a:pt x="12" y="31"/>
                    <a:pt x="10" y="31"/>
                  </a:cubicBezTo>
                  <a:cubicBezTo>
                    <a:pt x="10" y="31"/>
                    <a:pt x="10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0" y="28"/>
                  </a:moveTo>
                  <a:cubicBezTo>
                    <a:pt x="10" y="28"/>
                    <a:pt x="10" y="28"/>
                    <a:pt x="11" y="28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8"/>
                    <a:pt x="12" y="29"/>
                    <a:pt x="1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moveTo>
                    <a:pt x="10" y="27"/>
                  </a:moveTo>
                  <a:cubicBezTo>
                    <a:pt x="12" y="27"/>
                    <a:pt x="14" y="26"/>
                    <a:pt x="16" y="26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moveTo>
                    <a:pt x="11" y="26"/>
                  </a:moveTo>
                  <a:cubicBezTo>
                    <a:pt x="11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1" y="26"/>
                    <a:pt x="11" y="26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3" y="25"/>
                    <a:pt x="13" y="26"/>
                  </a:cubicBezTo>
                  <a:moveTo>
                    <a:pt x="15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moveTo>
                    <a:pt x="13" y="24"/>
                  </a:moveTo>
                  <a:cubicBezTo>
                    <a:pt x="12" y="22"/>
                    <a:pt x="12" y="19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6"/>
                    <a:pt x="13" y="16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9"/>
                    <a:pt x="14" y="22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moveTo>
                    <a:pt x="10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8" y="15"/>
                    <a:pt x="7" y="14"/>
                    <a:pt x="6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9" y="13"/>
                    <a:pt x="10" y="14"/>
                    <a:pt x="10" y="16"/>
                  </a:cubicBezTo>
                  <a:moveTo>
                    <a:pt x="15" y="15"/>
                  </a:moveTo>
                  <a:cubicBezTo>
                    <a:pt x="15" y="13"/>
                    <a:pt x="15" y="12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1"/>
                    <a:pt x="16" y="12"/>
                    <a:pt x="16" y="14"/>
                  </a:cubicBezTo>
                  <a:cubicBezTo>
                    <a:pt x="15" y="14"/>
                    <a:pt x="15" y="15"/>
                    <a:pt x="15" y="15"/>
                  </a:cubicBezTo>
                  <a:moveTo>
                    <a:pt x="12" y="14"/>
                  </a:moveTo>
                  <a:cubicBezTo>
                    <a:pt x="12" y="12"/>
                    <a:pt x="12" y="11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3"/>
                    <a:pt x="12" y="14"/>
                  </a:cubicBezTo>
                  <a:moveTo>
                    <a:pt x="8" y="26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7" y="24"/>
                    <a:pt x="7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1"/>
                    <a:pt x="6" y="20"/>
                    <a:pt x="5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8"/>
                    <a:pt x="4" y="18"/>
                    <a:pt x="3" y="17"/>
                  </a:cubicBezTo>
                  <a:cubicBezTo>
                    <a:pt x="1" y="14"/>
                    <a:pt x="1" y="9"/>
                    <a:pt x="3" y="5"/>
                  </a:cubicBezTo>
                  <a:cubicBezTo>
                    <a:pt x="5" y="2"/>
                    <a:pt x="7" y="1"/>
                    <a:pt x="11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5" y="0"/>
                    <a:pt x="18" y="2"/>
                    <a:pt x="20" y="5"/>
                  </a:cubicBezTo>
                  <a:cubicBezTo>
                    <a:pt x="22" y="8"/>
                    <a:pt x="21" y="14"/>
                    <a:pt x="20" y="16"/>
                  </a:cubicBezTo>
                  <a:cubicBezTo>
                    <a:pt x="19" y="18"/>
                    <a:pt x="19" y="19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16" y="24"/>
                    <a:pt x="16" y="24"/>
                  </a:cubicBezTo>
                  <a:cubicBezTo>
                    <a:pt x="16" y="24"/>
                    <a:pt x="15" y="24"/>
                    <a:pt x="15" y="24"/>
                  </a:cubicBezTo>
                  <a:cubicBezTo>
                    <a:pt x="15" y="22"/>
                    <a:pt x="14" y="19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3"/>
                    <a:pt x="17" y="11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8"/>
                    <a:pt x="16" y="8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2"/>
                    <a:pt x="14" y="13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4" y="12"/>
                    <a:pt x="14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11"/>
                    <a:pt x="11" y="13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4"/>
                    <a:pt x="10" y="12"/>
                    <a:pt x="9" y="11"/>
                  </a:cubicBezTo>
                  <a:cubicBezTo>
                    <a:pt x="9" y="10"/>
                    <a:pt x="9" y="9"/>
                    <a:pt x="8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5" y="10"/>
                    <a:pt x="5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7" y="14"/>
                    <a:pt x="8" y="15"/>
                    <a:pt x="9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9"/>
                    <a:pt x="12" y="22"/>
                    <a:pt x="12" y="25"/>
                  </a:cubicBezTo>
                  <a:cubicBezTo>
                    <a:pt x="11" y="25"/>
                    <a:pt x="10" y="25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moveTo>
                    <a:pt x="12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4" y="2"/>
                    <a:pt x="2" y="5"/>
                  </a:cubicBezTo>
                  <a:cubicBezTo>
                    <a:pt x="0" y="9"/>
                    <a:pt x="0" y="14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6" y="22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0"/>
                    <a:pt x="8" y="30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10" y="34"/>
                    <a:pt x="11" y="35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7" y="34"/>
                    <a:pt x="19" y="32"/>
                    <a:pt x="18" y="32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9" y="24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8"/>
                    <a:pt x="21" y="17"/>
                  </a:cubicBezTo>
                  <a:cubicBezTo>
                    <a:pt x="22" y="14"/>
                    <a:pt x="23" y="8"/>
                    <a:pt x="21" y="4"/>
                  </a:cubicBezTo>
                  <a:cubicBezTo>
                    <a:pt x="19" y="2"/>
                    <a:pt x="17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Freeform 113"/>
            <p:cNvSpPr>
              <a:spLocks/>
            </p:cNvSpPr>
            <p:nvPr/>
          </p:nvSpPr>
          <p:spPr bwMode="auto">
            <a:xfrm>
              <a:off x="4253" y="2198"/>
              <a:ext cx="5" cy="22"/>
            </a:xfrm>
            <a:custGeom>
              <a:avLst/>
              <a:gdLst>
                <a:gd name="T0" fmla="*/ 0 w 2"/>
                <a:gd name="T1" fmla="*/ 0 h 9"/>
                <a:gd name="T2" fmla="*/ 0 w 2"/>
                <a:gd name="T3" fmla="*/ 1 h 9"/>
                <a:gd name="T4" fmla="*/ 1 w 2"/>
                <a:gd name="T5" fmla="*/ 9 h 9"/>
                <a:gd name="T6" fmla="*/ 2 w 2"/>
                <a:gd name="T7" fmla="*/ 9 h 9"/>
                <a:gd name="T8" fmla="*/ 2 w 2"/>
                <a:gd name="T9" fmla="*/ 9 h 9"/>
                <a:gd name="T10" fmla="*/ 2 w 2"/>
                <a:gd name="T11" fmla="*/ 9 h 9"/>
                <a:gd name="T12" fmla="*/ 1 w 2"/>
                <a:gd name="T13" fmla="*/ 1 h 9"/>
                <a:gd name="T14" fmla="*/ 0 w 2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1" y="6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6"/>
                    <a:pt x="1" y="3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8" name="Freeform 114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9" name="Freeform 115"/>
            <p:cNvSpPr>
              <a:spLocks/>
            </p:cNvSpPr>
            <p:nvPr/>
          </p:nvSpPr>
          <p:spPr bwMode="auto">
            <a:xfrm>
              <a:off x="4281" y="2210"/>
              <a:ext cx="15" cy="12"/>
            </a:xfrm>
            <a:custGeom>
              <a:avLst/>
              <a:gdLst>
                <a:gd name="T0" fmla="*/ 12 w 15"/>
                <a:gd name="T1" fmla="*/ 0 h 12"/>
                <a:gd name="T2" fmla="*/ 0 w 15"/>
                <a:gd name="T3" fmla="*/ 10 h 12"/>
                <a:gd name="T4" fmla="*/ 0 w 15"/>
                <a:gd name="T5" fmla="*/ 12 h 12"/>
                <a:gd name="T6" fmla="*/ 3 w 15"/>
                <a:gd name="T7" fmla="*/ 12 h 12"/>
                <a:gd name="T8" fmla="*/ 3 w 15"/>
                <a:gd name="T9" fmla="*/ 12 h 12"/>
                <a:gd name="T10" fmla="*/ 15 w 15"/>
                <a:gd name="T11" fmla="*/ 3 h 12"/>
                <a:gd name="T12" fmla="*/ 15 w 15"/>
                <a:gd name="T13" fmla="*/ 0 h 12"/>
                <a:gd name="T14" fmla="*/ 12 w 15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2" y="0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4293" y="2239"/>
              <a:ext cx="14" cy="4"/>
            </a:xfrm>
            <a:custGeom>
              <a:avLst/>
              <a:gdLst>
                <a:gd name="T0" fmla="*/ 6 w 6"/>
                <a:gd name="T1" fmla="*/ 0 h 2"/>
                <a:gd name="T2" fmla="*/ 0 w 6"/>
                <a:gd name="T3" fmla="*/ 1 h 2"/>
                <a:gd name="T4" fmla="*/ 0 w 6"/>
                <a:gd name="T5" fmla="*/ 2 h 2"/>
                <a:gd name="T6" fmla="*/ 0 w 6"/>
                <a:gd name="T7" fmla="*/ 2 h 2"/>
                <a:gd name="T8" fmla="*/ 6 w 6"/>
                <a:gd name="T9" fmla="*/ 0 h 2"/>
                <a:gd name="T10" fmla="*/ 6 w 6"/>
                <a:gd name="T11" fmla="*/ 0 h 2"/>
                <a:gd name="T12" fmla="*/ 6 w 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4" y="1"/>
                    <a:pt x="2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4293" y="2262"/>
              <a:ext cx="12" cy="10"/>
            </a:xfrm>
            <a:custGeom>
              <a:avLst/>
              <a:gdLst>
                <a:gd name="T0" fmla="*/ 3 w 12"/>
                <a:gd name="T1" fmla="*/ 0 h 10"/>
                <a:gd name="T2" fmla="*/ 0 w 12"/>
                <a:gd name="T3" fmla="*/ 0 h 10"/>
                <a:gd name="T4" fmla="*/ 0 w 12"/>
                <a:gd name="T5" fmla="*/ 3 h 10"/>
                <a:gd name="T6" fmla="*/ 12 w 12"/>
                <a:gd name="T7" fmla="*/ 10 h 10"/>
                <a:gd name="T8" fmla="*/ 12 w 12"/>
                <a:gd name="T9" fmla="*/ 10 h 10"/>
                <a:gd name="T10" fmla="*/ 12 w 12"/>
                <a:gd name="T11" fmla="*/ 10 h 10"/>
                <a:gd name="T12" fmla="*/ 12 w 12"/>
                <a:gd name="T13" fmla="*/ 8 h 10"/>
                <a:gd name="T14" fmla="*/ 3 w 12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4222" y="2217"/>
              <a:ext cx="12" cy="10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0 h 4"/>
                <a:gd name="T4" fmla="*/ 0 w 5"/>
                <a:gd name="T5" fmla="*/ 1 h 4"/>
                <a:gd name="T6" fmla="*/ 4 w 5"/>
                <a:gd name="T7" fmla="*/ 4 h 4"/>
                <a:gd name="T8" fmla="*/ 4 w 5"/>
                <a:gd name="T9" fmla="*/ 4 h 4"/>
                <a:gd name="T10" fmla="*/ 5 w 5"/>
                <a:gd name="T11" fmla="*/ 4 h 4"/>
                <a:gd name="T12" fmla="*/ 5 w 5"/>
                <a:gd name="T13" fmla="*/ 4 h 4"/>
                <a:gd name="T14" fmla="*/ 0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4" name="Freeform 120"/>
            <p:cNvSpPr>
              <a:spLocks/>
            </p:cNvSpPr>
            <p:nvPr/>
          </p:nvSpPr>
          <p:spPr bwMode="auto">
            <a:xfrm>
              <a:off x="4215" y="2248"/>
              <a:ext cx="14" cy="3"/>
            </a:xfrm>
            <a:custGeom>
              <a:avLst/>
              <a:gdLst>
                <a:gd name="T0" fmla="*/ 0 w 6"/>
                <a:gd name="T1" fmla="*/ 0 h 1"/>
                <a:gd name="T2" fmla="*/ 0 w 6"/>
                <a:gd name="T3" fmla="*/ 0 h 1"/>
                <a:gd name="T4" fmla="*/ 0 w 6"/>
                <a:gd name="T5" fmla="*/ 0 h 1"/>
                <a:gd name="T6" fmla="*/ 6 w 6"/>
                <a:gd name="T7" fmla="*/ 1 h 1"/>
                <a:gd name="T8" fmla="*/ 6 w 6"/>
                <a:gd name="T9" fmla="*/ 1 h 1"/>
                <a:gd name="T10" fmla="*/ 6 w 6"/>
                <a:gd name="T11" fmla="*/ 1 h 1"/>
                <a:gd name="T12" fmla="*/ 6 w 6"/>
                <a:gd name="T13" fmla="*/ 0 h 1"/>
                <a:gd name="T14" fmla="*/ 0 w 6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5" name="Freeform 121"/>
            <p:cNvSpPr>
              <a:spLocks/>
            </p:cNvSpPr>
            <p:nvPr/>
          </p:nvSpPr>
          <p:spPr bwMode="auto">
            <a:xfrm>
              <a:off x="4224" y="2272"/>
              <a:ext cx="10" cy="14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3 h 6"/>
                <a:gd name="T6" fmla="*/ 0 w 4"/>
                <a:gd name="T7" fmla="*/ 5 h 6"/>
                <a:gd name="T8" fmla="*/ 0 w 4"/>
                <a:gd name="T9" fmla="*/ 5 h 6"/>
                <a:gd name="T10" fmla="*/ 0 w 4"/>
                <a:gd name="T11" fmla="*/ 6 h 6"/>
                <a:gd name="T12" fmla="*/ 0 w 4"/>
                <a:gd name="T13" fmla="*/ 5 h 6"/>
                <a:gd name="T14" fmla="*/ 2 w 4"/>
                <a:gd name="T15" fmla="*/ 3 h 6"/>
                <a:gd name="T16" fmla="*/ 4 w 4"/>
                <a:gd name="T17" fmla="*/ 1 h 6"/>
                <a:gd name="T18" fmla="*/ 4 w 4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3825" y="2082"/>
              <a:ext cx="107" cy="85"/>
            </a:xfrm>
            <a:custGeom>
              <a:avLst/>
              <a:gdLst>
                <a:gd name="T0" fmla="*/ 9 w 107"/>
                <a:gd name="T1" fmla="*/ 0 h 85"/>
                <a:gd name="T2" fmla="*/ 7 w 107"/>
                <a:gd name="T3" fmla="*/ 0 h 85"/>
                <a:gd name="T4" fmla="*/ 7 w 107"/>
                <a:gd name="T5" fmla="*/ 9 h 85"/>
                <a:gd name="T6" fmla="*/ 4 w 107"/>
                <a:gd name="T7" fmla="*/ 9 h 85"/>
                <a:gd name="T8" fmla="*/ 4 w 107"/>
                <a:gd name="T9" fmla="*/ 9 h 85"/>
                <a:gd name="T10" fmla="*/ 4 w 107"/>
                <a:gd name="T11" fmla="*/ 12 h 85"/>
                <a:gd name="T12" fmla="*/ 7 w 107"/>
                <a:gd name="T13" fmla="*/ 12 h 85"/>
                <a:gd name="T14" fmla="*/ 7 w 107"/>
                <a:gd name="T15" fmla="*/ 19 h 85"/>
                <a:gd name="T16" fmla="*/ 4 w 107"/>
                <a:gd name="T17" fmla="*/ 19 h 85"/>
                <a:gd name="T18" fmla="*/ 4 w 107"/>
                <a:gd name="T19" fmla="*/ 19 h 85"/>
                <a:gd name="T20" fmla="*/ 4 w 107"/>
                <a:gd name="T21" fmla="*/ 21 h 85"/>
                <a:gd name="T22" fmla="*/ 7 w 107"/>
                <a:gd name="T23" fmla="*/ 21 h 85"/>
                <a:gd name="T24" fmla="*/ 7 w 107"/>
                <a:gd name="T25" fmla="*/ 28 h 85"/>
                <a:gd name="T26" fmla="*/ 4 w 107"/>
                <a:gd name="T27" fmla="*/ 28 h 85"/>
                <a:gd name="T28" fmla="*/ 4 w 107"/>
                <a:gd name="T29" fmla="*/ 31 h 85"/>
                <a:gd name="T30" fmla="*/ 4 w 107"/>
                <a:gd name="T31" fmla="*/ 31 h 85"/>
                <a:gd name="T32" fmla="*/ 7 w 107"/>
                <a:gd name="T33" fmla="*/ 31 h 85"/>
                <a:gd name="T34" fmla="*/ 7 w 107"/>
                <a:gd name="T35" fmla="*/ 40 h 85"/>
                <a:gd name="T36" fmla="*/ 4 w 107"/>
                <a:gd name="T37" fmla="*/ 40 h 85"/>
                <a:gd name="T38" fmla="*/ 4 w 107"/>
                <a:gd name="T39" fmla="*/ 43 h 85"/>
                <a:gd name="T40" fmla="*/ 4 w 107"/>
                <a:gd name="T41" fmla="*/ 43 h 85"/>
                <a:gd name="T42" fmla="*/ 7 w 107"/>
                <a:gd name="T43" fmla="*/ 43 h 85"/>
                <a:gd name="T44" fmla="*/ 7 w 107"/>
                <a:gd name="T45" fmla="*/ 52 h 85"/>
                <a:gd name="T46" fmla="*/ 4 w 107"/>
                <a:gd name="T47" fmla="*/ 52 h 85"/>
                <a:gd name="T48" fmla="*/ 4 w 107"/>
                <a:gd name="T49" fmla="*/ 52 h 85"/>
                <a:gd name="T50" fmla="*/ 4 w 107"/>
                <a:gd name="T51" fmla="*/ 54 h 85"/>
                <a:gd name="T52" fmla="*/ 7 w 107"/>
                <a:gd name="T53" fmla="*/ 54 h 85"/>
                <a:gd name="T54" fmla="*/ 7 w 107"/>
                <a:gd name="T55" fmla="*/ 64 h 85"/>
                <a:gd name="T56" fmla="*/ 4 w 107"/>
                <a:gd name="T57" fmla="*/ 64 h 85"/>
                <a:gd name="T58" fmla="*/ 4 w 107"/>
                <a:gd name="T59" fmla="*/ 64 h 85"/>
                <a:gd name="T60" fmla="*/ 4 w 107"/>
                <a:gd name="T61" fmla="*/ 66 h 85"/>
                <a:gd name="T62" fmla="*/ 7 w 107"/>
                <a:gd name="T63" fmla="*/ 66 h 85"/>
                <a:gd name="T64" fmla="*/ 7 w 107"/>
                <a:gd name="T65" fmla="*/ 73 h 85"/>
                <a:gd name="T66" fmla="*/ 0 w 107"/>
                <a:gd name="T67" fmla="*/ 73 h 85"/>
                <a:gd name="T68" fmla="*/ 0 w 107"/>
                <a:gd name="T69" fmla="*/ 76 h 85"/>
                <a:gd name="T70" fmla="*/ 0 w 107"/>
                <a:gd name="T71" fmla="*/ 76 h 85"/>
                <a:gd name="T72" fmla="*/ 7 w 107"/>
                <a:gd name="T73" fmla="*/ 76 h 85"/>
                <a:gd name="T74" fmla="*/ 7 w 107"/>
                <a:gd name="T75" fmla="*/ 85 h 85"/>
                <a:gd name="T76" fmla="*/ 9 w 107"/>
                <a:gd name="T77" fmla="*/ 85 h 85"/>
                <a:gd name="T78" fmla="*/ 9 w 107"/>
                <a:gd name="T79" fmla="*/ 85 h 85"/>
                <a:gd name="T80" fmla="*/ 9 w 107"/>
                <a:gd name="T81" fmla="*/ 76 h 85"/>
                <a:gd name="T82" fmla="*/ 107 w 107"/>
                <a:gd name="T83" fmla="*/ 76 h 85"/>
                <a:gd name="T84" fmla="*/ 107 w 107"/>
                <a:gd name="T85" fmla="*/ 76 h 85"/>
                <a:gd name="T86" fmla="*/ 107 w 107"/>
                <a:gd name="T87" fmla="*/ 73 h 85"/>
                <a:gd name="T88" fmla="*/ 9 w 107"/>
                <a:gd name="T89" fmla="*/ 73 h 85"/>
                <a:gd name="T90" fmla="*/ 9 w 107"/>
                <a:gd name="T91" fmla="*/ 0 h 85"/>
                <a:gd name="T92" fmla="*/ 9 w 107"/>
                <a:gd name="T9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85">
                  <a:moveTo>
                    <a:pt x="9" y="0"/>
                  </a:moveTo>
                  <a:lnTo>
                    <a:pt x="7" y="0"/>
                  </a:lnTo>
                  <a:lnTo>
                    <a:pt x="7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4" y="28"/>
                  </a:lnTo>
                  <a:lnTo>
                    <a:pt x="4" y="31"/>
                  </a:lnTo>
                  <a:lnTo>
                    <a:pt x="4" y="31"/>
                  </a:lnTo>
                  <a:lnTo>
                    <a:pt x="7" y="31"/>
                  </a:lnTo>
                  <a:lnTo>
                    <a:pt x="7" y="40"/>
                  </a:lnTo>
                  <a:lnTo>
                    <a:pt x="4" y="40"/>
                  </a:lnTo>
                  <a:lnTo>
                    <a:pt x="4" y="43"/>
                  </a:lnTo>
                  <a:lnTo>
                    <a:pt x="4" y="43"/>
                  </a:lnTo>
                  <a:lnTo>
                    <a:pt x="7" y="43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7" y="66"/>
                  </a:lnTo>
                  <a:lnTo>
                    <a:pt x="7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85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76"/>
                  </a:lnTo>
                  <a:lnTo>
                    <a:pt x="107" y="76"/>
                  </a:lnTo>
                  <a:lnTo>
                    <a:pt x="107" y="76"/>
                  </a:lnTo>
                  <a:lnTo>
                    <a:pt x="107" y="73"/>
                  </a:lnTo>
                  <a:lnTo>
                    <a:pt x="9" y="73"/>
                  </a:lnTo>
                  <a:lnTo>
                    <a:pt x="9" y="0"/>
                  </a:lnTo>
                  <a:lnTo>
                    <a:pt x="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8" name="Freeform 124"/>
            <p:cNvSpPr>
              <a:spLocks noEditPoints="1"/>
            </p:cNvSpPr>
            <p:nvPr/>
          </p:nvSpPr>
          <p:spPr bwMode="auto">
            <a:xfrm>
              <a:off x="3863" y="2089"/>
              <a:ext cx="21" cy="64"/>
            </a:xfrm>
            <a:custGeom>
              <a:avLst/>
              <a:gdLst>
                <a:gd name="T0" fmla="*/ 8 w 9"/>
                <a:gd name="T1" fmla="*/ 24 h 27"/>
                <a:gd name="T2" fmla="*/ 8 w 9"/>
                <a:gd name="T3" fmla="*/ 24 h 27"/>
                <a:gd name="T4" fmla="*/ 6 w 9"/>
                <a:gd name="T5" fmla="*/ 24 h 27"/>
                <a:gd name="T6" fmla="*/ 8 w 9"/>
                <a:gd name="T7" fmla="*/ 23 h 27"/>
                <a:gd name="T8" fmla="*/ 7 w 9"/>
                <a:gd name="T9" fmla="*/ 25 h 27"/>
                <a:gd name="T10" fmla="*/ 6 w 9"/>
                <a:gd name="T11" fmla="*/ 23 h 27"/>
                <a:gd name="T12" fmla="*/ 6 w 9"/>
                <a:gd name="T13" fmla="*/ 22 h 27"/>
                <a:gd name="T14" fmla="*/ 8 w 9"/>
                <a:gd name="T15" fmla="*/ 21 h 27"/>
                <a:gd name="T16" fmla="*/ 6 w 9"/>
                <a:gd name="T17" fmla="*/ 21 h 27"/>
                <a:gd name="T18" fmla="*/ 8 w 9"/>
                <a:gd name="T19" fmla="*/ 17 h 27"/>
                <a:gd name="T20" fmla="*/ 8 w 9"/>
                <a:gd name="T21" fmla="*/ 19 h 27"/>
                <a:gd name="T22" fmla="*/ 6 w 9"/>
                <a:gd name="T23" fmla="*/ 19 h 27"/>
                <a:gd name="T24" fmla="*/ 6 w 9"/>
                <a:gd name="T25" fmla="*/ 18 h 27"/>
                <a:gd name="T26" fmla="*/ 8 w 9"/>
                <a:gd name="T27" fmla="*/ 16 h 27"/>
                <a:gd name="T28" fmla="*/ 6 w 9"/>
                <a:gd name="T29" fmla="*/ 19 h 27"/>
                <a:gd name="T30" fmla="*/ 6 w 9"/>
                <a:gd name="T31" fmla="*/ 15 h 27"/>
                <a:gd name="T32" fmla="*/ 8 w 9"/>
                <a:gd name="T33" fmla="*/ 14 h 27"/>
                <a:gd name="T34" fmla="*/ 6 w 9"/>
                <a:gd name="T35" fmla="*/ 14 h 27"/>
                <a:gd name="T36" fmla="*/ 8 w 9"/>
                <a:gd name="T37" fmla="*/ 9 h 27"/>
                <a:gd name="T38" fmla="*/ 8 w 9"/>
                <a:gd name="T39" fmla="*/ 11 h 27"/>
                <a:gd name="T40" fmla="*/ 6 w 9"/>
                <a:gd name="T41" fmla="*/ 11 h 27"/>
                <a:gd name="T42" fmla="*/ 6 w 9"/>
                <a:gd name="T43" fmla="*/ 10 h 27"/>
                <a:gd name="T44" fmla="*/ 6 w 9"/>
                <a:gd name="T45" fmla="*/ 10 h 27"/>
                <a:gd name="T46" fmla="*/ 8 w 9"/>
                <a:gd name="T47" fmla="*/ 9 h 27"/>
                <a:gd name="T48" fmla="*/ 6 w 9"/>
                <a:gd name="T49" fmla="*/ 11 h 27"/>
                <a:gd name="T50" fmla="*/ 3 w 9"/>
                <a:gd name="T51" fmla="*/ 25 h 27"/>
                <a:gd name="T52" fmla="*/ 1 w 9"/>
                <a:gd name="T53" fmla="*/ 4 h 27"/>
                <a:gd name="T54" fmla="*/ 5 w 9"/>
                <a:gd name="T55" fmla="*/ 25 h 27"/>
                <a:gd name="T56" fmla="*/ 6 w 9"/>
                <a:gd name="T57" fmla="*/ 7 h 27"/>
                <a:gd name="T58" fmla="*/ 8 w 9"/>
                <a:gd name="T59" fmla="*/ 6 h 27"/>
                <a:gd name="T60" fmla="*/ 6 w 9"/>
                <a:gd name="T61" fmla="*/ 6 h 27"/>
                <a:gd name="T62" fmla="*/ 7 w 9"/>
                <a:gd name="T63" fmla="*/ 2 h 27"/>
                <a:gd name="T64" fmla="*/ 8 w 9"/>
                <a:gd name="T65" fmla="*/ 3 h 27"/>
                <a:gd name="T66" fmla="*/ 6 w 9"/>
                <a:gd name="T67" fmla="*/ 6 h 27"/>
                <a:gd name="T68" fmla="*/ 2 w 9"/>
                <a:gd name="T69" fmla="*/ 3 h 27"/>
                <a:gd name="T70" fmla="*/ 7 w 9"/>
                <a:gd name="T71" fmla="*/ 1 h 27"/>
                <a:gd name="T72" fmla="*/ 7 w 9"/>
                <a:gd name="T73" fmla="*/ 2 h 27"/>
                <a:gd name="T74" fmla="*/ 7 w 9"/>
                <a:gd name="T75" fmla="*/ 0 h 27"/>
                <a:gd name="T76" fmla="*/ 4 w 9"/>
                <a:gd name="T77" fmla="*/ 0 h 27"/>
                <a:gd name="T78" fmla="*/ 1 w 9"/>
                <a:gd name="T79" fmla="*/ 3 h 27"/>
                <a:gd name="T80" fmla="*/ 1 w 9"/>
                <a:gd name="T81" fmla="*/ 3 h 27"/>
                <a:gd name="T82" fmla="*/ 0 w 9"/>
                <a:gd name="T83" fmla="*/ 3 h 27"/>
                <a:gd name="T84" fmla="*/ 1 w 9"/>
                <a:gd name="T85" fmla="*/ 26 h 27"/>
                <a:gd name="T86" fmla="*/ 3 w 9"/>
                <a:gd name="T87" fmla="*/ 26 h 27"/>
                <a:gd name="T88" fmla="*/ 6 w 9"/>
                <a:gd name="T89" fmla="*/ 27 h 27"/>
                <a:gd name="T90" fmla="*/ 9 w 9"/>
                <a:gd name="T91" fmla="*/ 25 h 27"/>
                <a:gd name="T92" fmla="*/ 9 w 9"/>
                <a:gd name="T93" fmla="*/ 24 h 27"/>
                <a:gd name="T94" fmla="*/ 9 w 9"/>
                <a:gd name="T95" fmla="*/ 24 h 27"/>
                <a:gd name="T96" fmla="*/ 9 w 9"/>
                <a:gd name="T97" fmla="*/ 0 h 27"/>
                <a:gd name="T98" fmla="*/ 9 w 9"/>
                <a:gd name="T99" fmla="*/ 0 h 27"/>
                <a:gd name="T100" fmla="*/ 8 w 9"/>
                <a:gd name="T101" fmla="*/ 0 h 27"/>
                <a:gd name="T102" fmla="*/ 7 w 9"/>
                <a:gd name="T10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" h="27"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7" y="23"/>
                    <a:pt x="7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6" y="23"/>
                  </a:moveTo>
                  <a:cubicBezTo>
                    <a:pt x="6" y="23"/>
                    <a:pt x="6" y="23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20"/>
                    <a:pt x="8" y="21"/>
                    <a:pt x="8" y="21"/>
                  </a:cubicBezTo>
                  <a:cubicBezTo>
                    <a:pt x="7" y="22"/>
                    <a:pt x="7" y="23"/>
                    <a:pt x="6" y="23"/>
                  </a:cubicBezTo>
                  <a:moveTo>
                    <a:pt x="6" y="21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8"/>
                    <a:pt x="8" y="18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1"/>
                    <a:pt x="6" y="21"/>
                  </a:cubicBezTo>
                  <a:moveTo>
                    <a:pt x="6" y="19"/>
                  </a:moveTo>
                  <a:cubicBezTo>
                    <a:pt x="6" y="19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7"/>
                    <a:pt x="7" y="16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7"/>
                    <a:pt x="7" y="18"/>
                    <a:pt x="6" y="19"/>
                  </a:cubicBezTo>
                  <a:moveTo>
                    <a:pt x="6" y="17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2"/>
                    <a:pt x="8" y="13"/>
                    <a:pt x="8" y="14"/>
                  </a:cubicBezTo>
                  <a:cubicBezTo>
                    <a:pt x="7" y="15"/>
                    <a:pt x="7" y="16"/>
                    <a:pt x="6" y="17"/>
                  </a:cubicBezTo>
                  <a:moveTo>
                    <a:pt x="6" y="14"/>
                  </a:moveTo>
                  <a:cubicBezTo>
                    <a:pt x="6" y="13"/>
                    <a:pt x="6" y="12"/>
                    <a:pt x="6" y="12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1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7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10"/>
                    <a:pt x="7" y="10"/>
                    <a:pt x="6" y="11"/>
                  </a:cubicBezTo>
                  <a:moveTo>
                    <a:pt x="5" y="25"/>
                  </a:moveTo>
                  <a:cubicBezTo>
                    <a:pt x="4" y="25"/>
                    <a:pt x="4" y="25"/>
                    <a:pt x="3" y="25"/>
                  </a:cubicBezTo>
                  <a:cubicBezTo>
                    <a:pt x="3" y="25"/>
                    <a:pt x="2" y="25"/>
                    <a:pt x="1" y="25"/>
                  </a:cubicBezTo>
                  <a:cubicBezTo>
                    <a:pt x="1" y="20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21"/>
                    <a:pt x="5" y="25"/>
                  </a:cubicBezTo>
                  <a:moveTo>
                    <a:pt x="6" y="9"/>
                  </a:moveTo>
                  <a:cubicBezTo>
                    <a:pt x="6" y="8"/>
                    <a:pt x="6" y="8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6"/>
                  </a:cubicBezTo>
                  <a:cubicBezTo>
                    <a:pt x="7" y="7"/>
                    <a:pt x="7" y="8"/>
                    <a:pt x="6" y="9"/>
                  </a:cubicBezTo>
                  <a:moveTo>
                    <a:pt x="6" y="6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6"/>
                    <a:pt x="6" y="6"/>
                    <a:pt x="6" y="6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7"/>
                    <a:pt x="1" y="21"/>
                    <a:pt x="0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7" y="26"/>
                    <a:pt x="8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19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Freeform 125"/>
            <p:cNvSpPr>
              <a:spLocks noEditPoints="1"/>
            </p:cNvSpPr>
            <p:nvPr/>
          </p:nvSpPr>
          <p:spPr bwMode="auto">
            <a:xfrm>
              <a:off x="3886" y="2070"/>
              <a:ext cx="19" cy="83"/>
            </a:xfrm>
            <a:custGeom>
              <a:avLst/>
              <a:gdLst>
                <a:gd name="T0" fmla="*/ 7 w 8"/>
                <a:gd name="T1" fmla="*/ 31 h 35"/>
                <a:gd name="T2" fmla="*/ 6 w 8"/>
                <a:gd name="T3" fmla="*/ 33 h 35"/>
                <a:gd name="T4" fmla="*/ 6 w 8"/>
                <a:gd name="T5" fmla="*/ 31 h 35"/>
                <a:gd name="T6" fmla="*/ 7 w 8"/>
                <a:gd name="T7" fmla="*/ 29 h 35"/>
                <a:gd name="T8" fmla="*/ 6 w 8"/>
                <a:gd name="T9" fmla="*/ 33 h 35"/>
                <a:gd name="T10" fmla="*/ 6 w 8"/>
                <a:gd name="T11" fmla="*/ 29 h 35"/>
                <a:gd name="T12" fmla="*/ 7 w 8"/>
                <a:gd name="T13" fmla="*/ 28 h 35"/>
                <a:gd name="T14" fmla="*/ 6 w 8"/>
                <a:gd name="T15" fmla="*/ 28 h 35"/>
                <a:gd name="T16" fmla="*/ 7 w 8"/>
                <a:gd name="T17" fmla="*/ 24 h 35"/>
                <a:gd name="T18" fmla="*/ 6 w 8"/>
                <a:gd name="T19" fmla="*/ 28 h 35"/>
                <a:gd name="T20" fmla="*/ 6 w 8"/>
                <a:gd name="T21" fmla="*/ 25 h 35"/>
                <a:gd name="T22" fmla="*/ 7 w 8"/>
                <a:gd name="T23" fmla="*/ 24 h 35"/>
                <a:gd name="T24" fmla="*/ 6 w 8"/>
                <a:gd name="T25" fmla="*/ 26 h 35"/>
                <a:gd name="T26" fmla="*/ 6 w 8"/>
                <a:gd name="T27" fmla="*/ 23 h 35"/>
                <a:gd name="T28" fmla="*/ 7 w 8"/>
                <a:gd name="T29" fmla="*/ 21 h 35"/>
                <a:gd name="T30" fmla="*/ 6 w 8"/>
                <a:gd name="T31" fmla="*/ 24 h 35"/>
                <a:gd name="T32" fmla="*/ 6 w 8"/>
                <a:gd name="T33" fmla="*/ 20 h 35"/>
                <a:gd name="T34" fmla="*/ 7 w 8"/>
                <a:gd name="T35" fmla="*/ 19 h 35"/>
                <a:gd name="T36" fmla="*/ 6 w 8"/>
                <a:gd name="T37" fmla="*/ 19 h 35"/>
                <a:gd name="T38" fmla="*/ 6 w 8"/>
                <a:gd name="T39" fmla="*/ 17 h 35"/>
                <a:gd name="T40" fmla="*/ 7 w 8"/>
                <a:gd name="T41" fmla="*/ 14 h 35"/>
                <a:gd name="T42" fmla="*/ 6 w 8"/>
                <a:gd name="T43" fmla="*/ 19 h 35"/>
                <a:gd name="T44" fmla="*/ 5 w 8"/>
                <a:gd name="T45" fmla="*/ 15 h 35"/>
                <a:gd name="T46" fmla="*/ 7 w 8"/>
                <a:gd name="T47" fmla="*/ 13 h 35"/>
                <a:gd name="T48" fmla="*/ 5 w 8"/>
                <a:gd name="T49" fmla="*/ 13 h 35"/>
                <a:gd name="T50" fmla="*/ 6 w 8"/>
                <a:gd name="T51" fmla="*/ 10 h 35"/>
                <a:gd name="T52" fmla="*/ 7 w 8"/>
                <a:gd name="T53" fmla="*/ 10 h 35"/>
                <a:gd name="T54" fmla="*/ 5 w 8"/>
                <a:gd name="T55" fmla="*/ 10 h 35"/>
                <a:gd name="T56" fmla="*/ 7 w 8"/>
                <a:gd name="T57" fmla="*/ 4 h 35"/>
                <a:gd name="T58" fmla="*/ 7 w 8"/>
                <a:gd name="T59" fmla="*/ 7 h 35"/>
                <a:gd name="T60" fmla="*/ 5 w 8"/>
                <a:gd name="T61" fmla="*/ 10 h 35"/>
                <a:gd name="T62" fmla="*/ 3 w 8"/>
                <a:gd name="T63" fmla="*/ 33 h 35"/>
                <a:gd name="T64" fmla="*/ 1 w 8"/>
                <a:gd name="T65" fmla="*/ 4 h 35"/>
                <a:gd name="T66" fmla="*/ 5 w 8"/>
                <a:gd name="T67" fmla="*/ 33 h 35"/>
                <a:gd name="T68" fmla="*/ 5 w 8"/>
                <a:gd name="T69" fmla="*/ 4 h 35"/>
                <a:gd name="T70" fmla="*/ 7 w 8"/>
                <a:gd name="T71" fmla="*/ 3 h 35"/>
                <a:gd name="T72" fmla="*/ 7 w 8"/>
                <a:gd name="T73" fmla="*/ 4 h 35"/>
                <a:gd name="T74" fmla="*/ 5 w 8"/>
                <a:gd name="T75" fmla="*/ 3 h 35"/>
                <a:gd name="T76" fmla="*/ 4 w 8"/>
                <a:gd name="T77" fmla="*/ 1 h 35"/>
                <a:gd name="T78" fmla="*/ 7 w 8"/>
                <a:gd name="T79" fmla="*/ 1 h 35"/>
                <a:gd name="T80" fmla="*/ 5 w 8"/>
                <a:gd name="T81" fmla="*/ 3 h 35"/>
                <a:gd name="T82" fmla="*/ 8 w 8"/>
                <a:gd name="T83" fmla="*/ 0 h 35"/>
                <a:gd name="T84" fmla="*/ 3 w 8"/>
                <a:gd name="T85" fmla="*/ 0 h 35"/>
                <a:gd name="T86" fmla="*/ 0 w 8"/>
                <a:gd name="T87" fmla="*/ 3 h 35"/>
                <a:gd name="T88" fmla="*/ 0 w 8"/>
                <a:gd name="T89" fmla="*/ 3 h 35"/>
                <a:gd name="T90" fmla="*/ 0 w 8"/>
                <a:gd name="T91" fmla="*/ 4 h 35"/>
                <a:gd name="T92" fmla="*/ 0 w 8"/>
                <a:gd name="T93" fmla="*/ 34 h 35"/>
                <a:gd name="T94" fmla="*/ 0 w 8"/>
                <a:gd name="T95" fmla="*/ 34 h 35"/>
                <a:gd name="T96" fmla="*/ 5 w 8"/>
                <a:gd name="T97" fmla="*/ 34 h 35"/>
                <a:gd name="T98" fmla="*/ 5 w 8"/>
                <a:gd name="T99" fmla="*/ 34 h 35"/>
                <a:gd name="T100" fmla="*/ 8 w 8"/>
                <a:gd name="T101" fmla="*/ 33 h 35"/>
                <a:gd name="T102" fmla="*/ 8 w 8"/>
                <a:gd name="T103" fmla="*/ 32 h 35"/>
                <a:gd name="T104" fmla="*/ 8 w 8"/>
                <a:gd name="T105" fmla="*/ 5 h 35"/>
                <a:gd name="T106" fmla="*/ 8 w 8"/>
                <a:gd name="T107" fmla="*/ 1 h 35"/>
                <a:gd name="T108" fmla="*/ 8 w 8"/>
                <a:gd name="T109" fmla="*/ 1 h 35"/>
                <a:gd name="T110" fmla="*/ 8 w 8"/>
                <a:gd name="T1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" h="35">
                  <a:moveTo>
                    <a:pt x="6" y="33"/>
                  </a:moveTo>
                  <a:cubicBezTo>
                    <a:pt x="6" y="32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6" y="33"/>
                  </a:cubicBezTo>
                  <a:moveTo>
                    <a:pt x="6" y="33"/>
                  </a:moveTo>
                  <a:cubicBezTo>
                    <a:pt x="6" y="32"/>
                    <a:pt x="6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30"/>
                  </a:cubicBezTo>
                  <a:cubicBezTo>
                    <a:pt x="7" y="31"/>
                    <a:pt x="6" y="32"/>
                    <a:pt x="6" y="33"/>
                  </a:cubicBezTo>
                  <a:moveTo>
                    <a:pt x="6" y="30"/>
                  </a:moveTo>
                  <a:cubicBezTo>
                    <a:pt x="6" y="30"/>
                    <a:pt x="6" y="30"/>
                    <a:pt x="6" y="29"/>
                  </a:cubicBezTo>
                  <a:cubicBezTo>
                    <a:pt x="6" y="28"/>
                    <a:pt x="7" y="28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30"/>
                    <a:pt x="6" y="30"/>
                    <a:pt x="6" y="30"/>
                  </a:cubicBezTo>
                  <a:moveTo>
                    <a:pt x="6" y="28"/>
                  </a:moveTo>
                  <a:cubicBezTo>
                    <a:pt x="6" y="28"/>
                    <a:pt x="6" y="28"/>
                    <a:pt x="6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6"/>
                  </a:cubicBezTo>
                  <a:cubicBezTo>
                    <a:pt x="7" y="27"/>
                    <a:pt x="6" y="28"/>
                    <a:pt x="6" y="28"/>
                  </a:cubicBezTo>
                  <a:moveTo>
                    <a:pt x="6" y="26"/>
                  </a:moveTo>
                  <a:cubicBezTo>
                    <a:pt x="6" y="26"/>
                    <a:pt x="6" y="25"/>
                    <a:pt x="6" y="2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6"/>
                    <a:pt x="6" y="26"/>
                    <a:pt x="6" y="26"/>
                  </a:cubicBezTo>
                  <a:moveTo>
                    <a:pt x="6" y="24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4"/>
                    <a:pt x="6" y="24"/>
                    <a:pt x="6" y="24"/>
                  </a:cubicBezTo>
                  <a:moveTo>
                    <a:pt x="6" y="22"/>
                  </a:moveTo>
                  <a:cubicBezTo>
                    <a:pt x="6" y="21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7" y="20"/>
                    <a:pt x="6" y="21"/>
                    <a:pt x="6" y="22"/>
                  </a:cubicBezTo>
                  <a:moveTo>
                    <a:pt x="6" y="19"/>
                  </a:moveTo>
                  <a:cubicBezTo>
                    <a:pt x="6" y="18"/>
                    <a:pt x="6" y="18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7" y="15"/>
                    <a:pt x="7" y="14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7"/>
                    <a:pt x="6" y="18"/>
                    <a:pt x="6" y="19"/>
                  </a:cubicBezTo>
                  <a:moveTo>
                    <a:pt x="6" y="16"/>
                  </a:moveTo>
                  <a:cubicBezTo>
                    <a:pt x="6" y="16"/>
                    <a:pt x="5" y="15"/>
                    <a:pt x="5" y="15"/>
                  </a:cubicBezTo>
                  <a:cubicBezTo>
                    <a:pt x="6" y="13"/>
                    <a:pt x="7" y="12"/>
                    <a:pt x="7" y="11"/>
                  </a:cubicBezTo>
                  <a:cubicBezTo>
                    <a:pt x="7" y="12"/>
                    <a:pt x="7" y="12"/>
                    <a:pt x="7" y="13"/>
                  </a:cubicBezTo>
                  <a:cubicBezTo>
                    <a:pt x="7" y="14"/>
                    <a:pt x="6" y="15"/>
                    <a:pt x="6" y="16"/>
                  </a:cubicBezTo>
                  <a:moveTo>
                    <a:pt x="5" y="13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10"/>
                  </a:cubicBezTo>
                  <a:cubicBezTo>
                    <a:pt x="7" y="11"/>
                    <a:pt x="6" y="12"/>
                    <a:pt x="5" y="13"/>
                  </a:cubicBezTo>
                  <a:moveTo>
                    <a:pt x="5" y="10"/>
                  </a:moveTo>
                  <a:cubicBezTo>
                    <a:pt x="5" y="9"/>
                    <a:pt x="5" y="8"/>
                    <a:pt x="5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10"/>
                    <a:pt x="5" y="10"/>
                    <a:pt x="5" y="10"/>
                  </a:cubicBezTo>
                  <a:moveTo>
                    <a:pt x="5" y="33"/>
                  </a:moveTo>
                  <a:cubicBezTo>
                    <a:pt x="4" y="33"/>
                    <a:pt x="3" y="33"/>
                    <a:pt x="3" y="33"/>
                  </a:cubicBezTo>
                  <a:cubicBezTo>
                    <a:pt x="2" y="33"/>
                    <a:pt x="2" y="33"/>
                    <a:pt x="1" y="33"/>
                  </a:cubicBezTo>
                  <a:cubicBezTo>
                    <a:pt x="1" y="27"/>
                    <a:pt x="1" y="9"/>
                    <a:pt x="1" y="4"/>
                  </a:cubicBezTo>
                  <a:cubicBezTo>
                    <a:pt x="2" y="4"/>
                    <a:pt x="4" y="4"/>
                    <a:pt x="4" y="4"/>
                  </a:cubicBezTo>
                  <a:cubicBezTo>
                    <a:pt x="4" y="8"/>
                    <a:pt x="5" y="29"/>
                    <a:pt x="5" y="33"/>
                  </a:cubicBezTo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6"/>
                    <a:pt x="5" y="6"/>
                    <a:pt x="5" y="6"/>
                  </a:cubicBezTo>
                  <a:moveTo>
                    <a:pt x="5" y="3"/>
                  </a:moveTo>
                  <a:cubicBezTo>
                    <a:pt x="5" y="3"/>
                    <a:pt x="3" y="3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5" y="3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5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28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2" y="34"/>
                    <a:pt x="3" y="34"/>
                  </a:cubicBezTo>
                  <a:cubicBezTo>
                    <a:pt x="3" y="34"/>
                    <a:pt x="4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4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9"/>
                    <a:pt x="8" y="12"/>
                    <a:pt x="8" y="5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3841" y="2108"/>
              <a:ext cx="22" cy="45"/>
            </a:xfrm>
            <a:custGeom>
              <a:avLst/>
              <a:gdLst>
                <a:gd name="T0" fmla="*/ 6 w 9"/>
                <a:gd name="T1" fmla="*/ 17 h 19"/>
                <a:gd name="T2" fmla="*/ 8 w 9"/>
                <a:gd name="T3" fmla="*/ 15 h 19"/>
                <a:gd name="T4" fmla="*/ 6 w 9"/>
                <a:gd name="T5" fmla="*/ 17 h 19"/>
                <a:gd name="T6" fmla="*/ 6 w 9"/>
                <a:gd name="T7" fmla="*/ 15 h 19"/>
                <a:gd name="T8" fmla="*/ 8 w 9"/>
                <a:gd name="T9" fmla="*/ 13 h 19"/>
                <a:gd name="T10" fmla="*/ 6 w 9"/>
                <a:gd name="T11" fmla="*/ 16 h 19"/>
                <a:gd name="T12" fmla="*/ 6 w 9"/>
                <a:gd name="T13" fmla="*/ 12 h 19"/>
                <a:gd name="T14" fmla="*/ 8 w 9"/>
                <a:gd name="T15" fmla="*/ 11 h 19"/>
                <a:gd name="T16" fmla="*/ 8 w 9"/>
                <a:gd name="T17" fmla="*/ 11 h 19"/>
                <a:gd name="T18" fmla="*/ 6 w 9"/>
                <a:gd name="T19" fmla="*/ 11 h 19"/>
                <a:gd name="T20" fmla="*/ 8 w 9"/>
                <a:gd name="T21" fmla="*/ 6 h 19"/>
                <a:gd name="T22" fmla="*/ 7 w 9"/>
                <a:gd name="T23" fmla="*/ 9 h 19"/>
                <a:gd name="T24" fmla="*/ 6 w 9"/>
                <a:gd name="T25" fmla="*/ 8 h 19"/>
                <a:gd name="T26" fmla="*/ 8 w 9"/>
                <a:gd name="T27" fmla="*/ 4 h 19"/>
                <a:gd name="T28" fmla="*/ 8 w 9"/>
                <a:gd name="T29" fmla="*/ 5 h 19"/>
                <a:gd name="T30" fmla="*/ 5 w 9"/>
                <a:gd name="T31" fmla="*/ 17 h 19"/>
                <a:gd name="T32" fmla="*/ 1 w 9"/>
                <a:gd name="T33" fmla="*/ 17 h 19"/>
                <a:gd name="T34" fmla="*/ 5 w 9"/>
                <a:gd name="T35" fmla="*/ 3 h 19"/>
                <a:gd name="T36" fmla="*/ 6 w 9"/>
                <a:gd name="T37" fmla="*/ 6 h 19"/>
                <a:gd name="T38" fmla="*/ 8 w 9"/>
                <a:gd name="T39" fmla="*/ 2 h 19"/>
                <a:gd name="T40" fmla="*/ 8 w 9"/>
                <a:gd name="T41" fmla="*/ 3 h 19"/>
                <a:gd name="T42" fmla="*/ 6 w 9"/>
                <a:gd name="T43" fmla="*/ 4 h 19"/>
                <a:gd name="T44" fmla="*/ 7 w 9"/>
                <a:gd name="T45" fmla="*/ 2 h 19"/>
                <a:gd name="T46" fmla="*/ 8 w 9"/>
                <a:gd name="T47" fmla="*/ 2 h 19"/>
                <a:gd name="T48" fmla="*/ 5 w 9"/>
                <a:gd name="T49" fmla="*/ 2 h 19"/>
                <a:gd name="T50" fmla="*/ 4 w 9"/>
                <a:gd name="T51" fmla="*/ 1 h 19"/>
                <a:gd name="T52" fmla="*/ 7 w 9"/>
                <a:gd name="T53" fmla="*/ 1 h 19"/>
                <a:gd name="T54" fmla="*/ 5 w 9"/>
                <a:gd name="T55" fmla="*/ 2 h 19"/>
                <a:gd name="T56" fmla="*/ 4 w 9"/>
                <a:gd name="T57" fmla="*/ 0 h 19"/>
                <a:gd name="T58" fmla="*/ 1 w 9"/>
                <a:gd name="T59" fmla="*/ 2 h 19"/>
                <a:gd name="T60" fmla="*/ 0 w 9"/>
                <a:gd name="T61" fmla="*/ 2 h 19"/>
                <a:gd name="T62" fmla="*/ 0 w 9"/>
                <a:gd name="T63" fmla="*/ 3 h 19"/>
                <a:gd name="T64" fmla="*/ 0 w 9"/>
                <a:gd name="T65" fmla="*/ 18 h 19"/>
                <a:gd name="T66" fmla="*/ 1 w 9"/>
                <a:gd name="T67" fmla="*/ 18 h 19"/>
                <a:gd name="T68" fmla="*/ 5 w 9"/>
                <a:gd name="T69" fmla="*/ 18 h 19"/>
                <a:gd name="T70" fmla="*/ 6 w 9"/>
                <a:gd name="T71" fmla="*/ 18 h 19"/>
                <a:gd name="T72" fmla="*/ 7 w 9"/>
                <a:gd name="T73" fmla="*/ 18 h 19"/>
                <a:gd name="T74" fmla="*/ 7 w 9"/>
                <a:gd name="T75" fmla="*/ 18 h 19"/>
                <a:gd name="T76" fmla="*/ 9 w 9"/>
                <a:gd name="T77" fmla="*/ 17 h 19"/>
                <a:gd name="T78" fmla="*/ 9 w 9"/>
                <a:gd name="T79" fmla="*/ 16 h 19"/>
                <a:gd name="T80" fmla="*/ 9 w 9"/>
                <a:gd name="T81" fmla="*/ 0 h 19"/>
                <a:gd name="T82" fmla="*/ 9 w 9"/>
                <a:gd name="T83" fmla="*/ 0 h 19"/>
                <a:gd name="T84" fmla="*/ 8 w 9"/>
                <a:gd name="T85" fmla="*/ 0 h 19"/>
                <a:gd name="T86" fmla="*/ 8 w 9"/>
                <a:gd name="T8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" h="19">
                  <a:moveTo>
                    <a:pt x="6" y="17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5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moveTo>
                    <a:pt x="6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3"/>
                    <a:pt x="7" y="12"/>
                    <a:pt x="8" y="11"/>
                  </a:cubicBezTo>
                  <a:cubicBezTo>
                    <a:pt x="8" y="12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4"/>
                    <a:pt x="7" y="15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6" y="13"/>
                    <a:pt x="6" y="14"/>
                  </a:cubicBezTo>
                  <a:moveTo>
                    <a:pt x="6" y="11"/>
                  </a:moveTo>
                  <a:cubicBezTo>
                    <a:pt x="6" y="11"/>
                    <a:pt x="6" y="10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6" y="11"/>
                    <a:pt x="6" y="11"/>
                  </a:cubicBezTo>
                  <a:moveTo>
                    <a:pt x="6" y="8"/>
                  </a:moveTo>
                  <a:cubicBezTo>
                    <a:pt x="6" y="8"/>
                    <a:pt x="6" y="7"/>
                    <a:pt x="6" y="7"/>
                  </a:cubicBezTo>
                  <a:cubicBezTo>
                    <a:pt x="7" y="6"/>
                    <a:pt x="7" y="5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8"/>
                    <a:pt x="6" y="8"/>
                    <a:pt x="6" y="8"/>
                  </a:cubicBezTo>
                  <a:moveTo>
                    <a:pt x="5" y="17"/>
                  </a:move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2" y="17"/>
                    <a:pt x="1" y="17"/>
                  </a:cubicBezTo>
                  <a:cubicBezTo>
                    <a:pt x="1" y="11"/>
                    <a:pt x="1" y="7"/>
                    <a:pt x="1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5"/>
                    <a:pt x="5" y="13"/>
                    <a:pt x="5" y="17"/>
                  </a:cubicBezTo>
                  <a:moveTo>
                    <a:pt x="6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moveTo>
                    <a:pt x="6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moveTo>
                    <a:pt x="5" y="2"/>
                  </a:moveTo>
                  <a:cubicBezTo>
                    <a:pt x="5" y="2"/>
                    <a:pt x="4" y="2"/>
                    <a:pt x="2" y="2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0" y="11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3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9"/>
                    <a:pt x="9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1" name="Freeform 127"/>
            <p:cNvSpPr>
              <a:spLocks noEditPoints="1"/>
            </p:cNvSpPr>
            <p:nvPr/>
          </p:nvSpPr>
          <p:spPr bwMode="auto">
            <a:xfrm>
              <a:off x="3908" y="2098"/>
              <a:ext cx="21" cy="55"/>
            </a:xfrm>
            <a:custGeom>
              <a:avLst/>
              <a:gdLst>
                <a:gd name="T0" fmla="*/ 8 w 9"/>
                <a:gd name="T1" fmla="*/ 19 h 23"/>
                <a:gd name="T2" fmla="*/ 7 w 9"/>
                <a:gd name="T3" fmla="*/ 21 h 23"/>
                <a:gd name="T4" fmla="*/ 6 w 9"/>
                <a:gd name="T5" fmla="*/ 19 h 23"/>
                <a:gd name="T6" fmla="*/ 8 w 9"/>
                <a:gd name="T7" fmla="*/ 17 h 23"/>
                <a:gd name="T8" fmla="*/ 6 w 9"/>
                <a:gd name="T9" fmla="*/ 21 h 23"/>
                <a:gd name="T10" fmla="*/ 6 w 9"/>
                <a:gd name="T11" fmla="*/ 17 h 23"/>
                <a:gd name="T12" fmla="*/ 8 w 9"/>
                <a:gd name="T13" fmla="*/ 14 h 23"/>
                <a:gd name="T14" fmla="*/ 8 w 9"/>
                <a:gd name="T15" fmla="*/ 16 h 23"/>
                <a:gd name="T16" fmla="*/ 6 w 9"/>
                <a:gd name="T17" fmla="*/ 16 h 23"/>
                <a:gd name="T18" fmla="*/ 6 w 9"/>
                <a:gd name="T19" fmla="*/ 14 h 23"/>
                <a:gd name="T20" fmla="*/ 8 w 9"/>
                <a:gd name="T21" fmla="*/ 14 h 23"/>
                <a:gd name="T22" fmla="*/ 6 w 9"/>
                <a:gd name="T23" fmla="*/ 16 h 23"/>
                <a:gd name="T24" fmla="*/ 6 w 9"/>
                <a:gd name="T25" fmla="*/ 12 h 23"/>
                <a:gd name="T26" fmla="*/ 8 w 9"/>
                <a:gd name="T27" fmla="*/ 12 h 23"/>
                <a:gd name="T28" fmla="*/ 6 w 9"/>
                <a:gd name="T29" fmla="*/ 14 h 23"/>
                <a:gd name="T30" fmla="*/ 6 w 9"/>
                <a:gd name="T31" fmla="*/ 10 h 23"/>
                <a:gd name="T32" fmla="*/ 8 w 9"/>
                <a:gd name="T33" fmla="*/ 9 h 23"/>
                <a:gd name="T34" fmla="*/ 6 w 9"/>
                <a:gd name="T35" fmla="*/ 11 h 23"/>
                <a:gd name="T36" fmla="*/ 6 w 9"/>
                <a:gd name="T37" fmla="*/ 10 h 23"/>
                <a:gd name="T38" fmla="*/ 6 w 9"/>
                <a:gd name="T39" fmla="*/ 8 h 23"/>
                <a:gd name="T40" fmla="*/ 7 w 9"/>
                <a:gd name="T41" fmla="*/ 8 h 23"/>
                <a:gd name="T42" fmla="*/ 8 w 9"/>
                <a:gd name="T43" fmla="*/ 6 h 23"/>
                <a:gd name="T44" fmla="*/ 8 w 9"/>
                <a:gd name="T45" fmla="*/ 7 h 23"/>
                <a:gd name="T46" fmla="*/ 6 w 9"/>
                <a:gd name="T47" fmla="*/ 9 h 23"/>
                <a:gd name="T48" fmla="*/ 3 w 9"/>
                <a:gd name="T49" fmla="*/ 21 h 23"/>
                <a:gd name="T50" fmla="*/ 1 w 9"/>
                <a:gd name="T51" fmla="*/ 4 h 23"/>
                <a:gd name="T52" fmla="*/ 5 w 9"/>
                <a:gd name="T53" fmla="*/ 21 h 23"/>
                <a:gd name="T54" fmla="*/ 6 w 9"/>
                <a:gd name="T55" fmla="*/ 6 h 23"/>
                <a:gd name="T56" fmla="*/ 8 w 9"/>
                <a:gd name="T57" fmla="*/ 5 h 23"/>
                <a:gd name="T58" fmla="*/ 6 w 9"/>
                <a:gd name="T59" fmla="*/ 7 h 23"/>
                <a:gd name="T60" fmla="*/ 6 w 9"/>
                <a:gd name="T61" fmla="*/ 4 h 23"/>
                <a:gd name="T62" fmla="*/ 8 w 9"/>
                <a:gd name="T63" fmla="*/ 2 h 23"/>
                <a:gd name="T64" fmla="*/ 8 w 9"/>
                <a:gd name="T65" fmla="*/ 3 h 23"/>
                <a:gd name="T66" fmla="*/ 5 w 9"/>
                <a:gd name="T67" fmla="*/ 3 h 23"/>
                <a:gd name="T68" fmla="*/ 4 w 9"/>
                <a:gd name="T69" fmla="*/ 1 h 23"/>
                <a:gd name="T70" fmla="*/ 7 w 9"/>
                <a:gd name="T71" fmla="*/ 1 h 23"/>
                <a:gd name="T72" fmla="*/ 5 w 9"/>
                <a:gd name="T73" fmla="*/ 3 h 23"/>
                <a:gd name="T74" fmla="*/ 4 w 9"/>
                <a:gd name="T75" fmla="*/ 0 h 23"/>
                <a:gd name="T76" fmla="*/ 1 w 9"/>
                <a:gd name="T77" fmla="*/ 3 h 23"/>
                <a:gd name="T78" fmla="*/ 1 w 9"/>
                <a:gd name="T79" fmla="*/ 3 h 23"/>
                <a:gd name="T80" fmla="*/ 0 w 9"/>
                <a:gd name="T81" fmla="*/ 4 h 23"/>
                <a:gd name="T82" fmla="*/ 0 w 9"/>
                <a:gd name="T83" fmla="*/ 22 h 23"/>
                <a:gd name="T84" fmla="*/ 1 w 9"/>
                <a:gd name="T85" fmla="*/ 22 h 23"/>
                <a:gd name="T86" fmla="*/ 6 w 9"/>
                <a:gd name="T87" fmla="*/ 22 h 23"/>
                <a:gd name="T88" fmla="*/ 6 w 9"/>
                <a:gd name="T89" fmla="*/ 22 h 23"/>
                <a:gd name="T90" fmla="*/ 9 w 9"/>
                <a:gd name="T91" fmla="*/ 21 h 23"/>
                <a:gd name="T92" fmla="*/ 9 w 9"/>
                <a:gd name="T93" fmla="*/ 20 h 23"/>
                <a:gd name="T94" fmla="*/ 9 w 9"/>
                <a:gd name="T95" fmla="*/ 1 h 23"/>
                <a:gd name="T96" fmla="*/ 9 w 9"/>
                <a:gd name="T97" fmla="*/ 1 h 23"/>
                <a:gd name="T98" fmla="*/ 9 w 9"/>
                <a:gd name="T99" fmla="*/ 0 h 23"/>
                <a:gd name="T100" fmla="*/ 8 w 9"/>
                <a:gd name="T10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" h="23">
                  <a:moveTo>
                    <a:pt x="7" y="21"/>
                  </a:moveTo>
                  <a:cubicBezTo>
                    <a:pt x="7" y="20"/>
                    <a:pt x="8" y="20"/>
                    <a:pt x="8" y="19"/>
                  </a:cubicBezTo>
                  <a:cubicBezTo>
                    <a:pt x="8" y="19"/>
                    <a:pt x="8" y="20"/>
                    <a:pt x="8" y="20"/>
                  </a:cubicBezTo>
                  <a:cubicBezTo>
                    <a:pt x="8" y="20"/>
                    <a:pt x="7" y="20"/>
                    <a:pt x="7" y="21"/>
                  </a:cubicBezTo>
                  <a:moveTo>
                    <a:pt x="6" y="21"/>
                  </a:moveTo>
                  <a:cubicBezTo>
                    <a:pt x="6" y="20"/>
                    <a:pt x="6" y="20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8"/>
                    <a:pt x="8" y="18"/>
                  </a:cubicBezTo>
                  <a:cubicBezTo>
                    <a:pt x="7" y="19"/>
                    <a:pt x="7" y="20"/>
                    <a:pt x="6" y="21"/>
                  </a:cubicBezTo>
                  <a:moveTo>
                    <a:pt x="6" y="18"/>
                  </a:moveTo>
                  <a:cubicBezTo>
                    <a:pt x="6" y="18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6" y="16"/>
                  </a:moveTo>
                  <a:cubicBezTo>
                    <a:pt x="6" y="16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3"/>
                    <a:pt x="8" y="12"/>
                  </a:cubicBezTo>
                  <a:cubicBezTo>
                    <a:pt x="8" y="13"/>
                    <a:pt x="8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6" y="16"/>
                    <a:pt x="6" y="16"/>
                    <a:pt x="6" y="16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2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7" y="13"/>
                    <a:pt x="6" y="14"/>
                  </a:cubicBezTo>
                  <a:moveTo>
                    <a:pt x="6" y="10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moveTo>
                    <a:pt x="6" y="9"/>
                  </a:moveTo>
                  <a:cubicBezTo>
                    <a:pt x="6" y="9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9"/>
                    <a:pt x="6" y="9"/>
                  </a:cubicBezTo>
                  <a:moveTo>
                    <a:pt x="5" y="21"/>
                  </a:moveTo>
                  <a:cubicBezTo>
                    <a:pt x="4" y="21"/>
                    <a:pt x="4" y="21"/>
                    <a:pt x="3" y="21"/>
                  </a:cubicBezTo>
                  <a:cubicBezTo>
                    <a:pt x="3" y="21"/>
                    <a:pt x="2" y="21"/>
                    <a:pt x="2" y="21"/>
                  </a:cubicBezTo>
                  <a:cubicBezTo>
                    <a:pt x="2" y="16"/>
                    <a:pt x="2" y="8"/>
                    <a:pt x="1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5" y="7"/>
                    <a:pt x="5" y="17"/>
                    <a:pt x="5" y="21"/>
                  </a:cubicBezTo>
                  <a:moveTo>
                    <a:pt x="6" y="7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6" y="7"/>
                    <a:pt x="6" y="7"/>
                  </a:cubicBezTo>
                  <a:moveTo>
                    <a:pt x="6" y="5"/>
                  </a:moveTo>
                  <a:cubicBezTo>
                    <a:pt x="6" y="5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moveTo>
                    <a:pt x="5" y="3"/>
                  </a:moveTo>
                  <a:cubicBezTo>
                    <a:pt x="5" y="3"/>
                    <a:pt x="4" y="3"/>
                    <a:pt x="2" y="3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moveTo>
                    <a:pt x="7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8"/>
                    <a:pt x="1" y="16"/>
                    <a:pt x="0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3" y="22"/>
                    <a:pt x="3" y="22"/>
                  </a:cubicBezTo>
                  <a:cubicBezTo>
                    <a:pt x="4" y="22"/>
                    <a:pt x="5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8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5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Freeform 128"/>
            <p:cNvSpPr>
              <a:spLocks noEditPoints="1"/>
            </p:cNvSpPr>
            <p:nvPr/>
          </p:nvSpPr>
          <p:spPr bwMode="auto">
            <a:xfrm>
              <a:off x="3444" y="2408"/>
              <a:ext cx="138" cy="147"/>
            </a:xfrm>
            <a:custGeom>
              <a:avLst/>
              <a:gdLst>
                <a:gd name="T0" fmla="*/ 15 w 58"/>
                <a:gd name="T1" fmla="*/ 50 h 62"/>
                <a:gd name="T2" fmla="*/ 20 w 58"/>
                <a:gd name="T3" fmla="*/ 50 h 62"/>
                <a:gd name="T4" fmla="*/ 34 w 58"/>
                <a:gd name="T5" fmla="*/ 58 h 62"/>
                <a:gd name="T6" fmla="*/ 19 w 58"/>
                <a:gd name="T7" fmla="*/ 11 h 62"/>
                <a:gd name="T8" fmla="*/ 20 w 58"/>
                <a:gd name="T9" fmla="*/ 8 h 62"/>
                <a:gd name="T10" fmla="*/ 24 w 58"/>
                <a:gd name="T11" fmla="*/ 2 h 62"/>
                <a:gd name="T12" fmla="*/ 22 w 58"/>
                <a:gd name="T13" fmla="*/ 9 h 62"/>
                <a:gd name="T14" fmla="*/ 23 w 58"/>
                <a:gd name="T15" fmla="*/ 10 h 62"/>
                <a:gd name="T16" fmla="*/ 20 w 58"/>
                <a:gd name="T17" fmla="*/ 12 h 62"/>
                <a:gd name="T18" fmla="*/ 19 w 58"/>
                <a:gd name="T19" fmla="*/ 15 h 62"/>
                <a:gd name="T20" fmla="*/ 18 w 58"/>
                <a:gd name="T21" fmla="*/ 17 h 62"/>
                <a:gd name="T22" fmla="*/ 15 w 58"/>
                <a:gd name="T23" fmla="*/ 22 h 62"/>
                <a:gd name="T24" fmla="*/ 15 w 58"/>
                <a:gd name="T25" fmla="*/ 24 h 62"/>
                <a:gd name="T26" fmla="*/ 11 w 58"/>
                <a:gd name="T27" fmla="*/ 28 h 62"/>
                <a:gd name="T28" fmla="*/ 13 w 58"/>
                <a:gd name="T29" fmla="*/ 31 h 62"/>
                <a:gd name="T30" fmla="*/ 10 w 58"/>
                <a:gd name="T31" fmla="*/ 31 h 62"/>
                <a:gd name="T32" fmla="*/ 5 w 58"/>
                <a:gd name="T33" fmla="*/ 38 h 62"/>
                <a:gd name="T34" fmla="*/ 35 w 58"/>
                <a:gd name="T35" fmla="*/ 54 h 62"/>
                <a:gd name="T36" fmla="*/ 14 w 58"/>
                <a:gd name="T37" fmla="*/ 46 h 62"/>
                <a:gd name="T38" fmla="*/ 7 w 58"/>
                <a:gd name="T39" fmla="*/ 32 h 62"/>
                <a:gd name="T40" fmla="*/ 9 w 58"/>
                <a:gd name="T41" fmla="*/ 26 h 62"/>
                <a:gd name="T42" fmla="*/ 13 w 58"/>
                <a:gd name="T43" fmla="*/ 24 h 62"/>
                <a:gd name="T44" fmla="*/ 15 w 58"/>
                <a:gd name="T45" fmla="*/ 19 h 62"/>
                <a:gd name="T46" fmla="*/ 17 w 58"/>
                <a:gd name="T47" fmla="*/ 13 h 62"/>
                <a:gd name="T48" fmla="*/ 25 w 58"/>
                <a:gd name="T49" fmla="*/ 10 h 62"/>
                <a:gd name="T50" fmla="*/ 26 w 58"/>
                <a:gd name="T51" fmla="*/ 3 h 62"/>
                <a:gd name="T52" fmla="*/ 57 w 58"/>
                <a:gd name="T53" fmla="*/ 16 h 62"/>
                <a:gd name="T54" fmla="*/ 30 w 58"/>
                <a:gd name="T55" fmla="*/ 51 h 62"/>
                <a:gd name="T56" fmla="*/ 10 w 58"/>
                <a:gd name="T57" fmla="*/ 32 h 62"/>
                <a:gd name="T58" fmla="*/ 13 w 58"/>
                <a:gd name="T59" fmla="*/ 29 h 62"/>
                <a:gd name="T60" fmla="*/ 15 w 58"/>
                <a:gd name="T61" fmla="*/ 25 h 62"/>
                <a:gd name="T62" fmla="*/ 18 w 58"/>
                <a:gd name="T63" fmla="*/ 18 h 62"/>
                <a:gd name="T64" fmla="*/ 20 w 58"/>
                <a:gd name="T65" fmla="*/ 14 h 62"/>
                <a:gd name="T66" fmla="*/ 27 w 58"/>
                <a:gd name="T67" fmla="*/ 0 h 62"/>
                <a:gd name="T68" fmla="*/ 23 w 58"/>
                <a:gd name="T69" fmla="*/ 1 h 62"/>
                <a:gd name="T70" fmla="*/ 19 w 58"/>
                <a:gd name="T71" fmla="*/ 9 h 62"/>
                <a:gd name="T72" fmla="*/ 20 w 58"/>
                <a:gd name="T73" fmla="*/ 11 h 62"/>
                <a:gd name="T74" fmla="*/ 18 w 58"/>
                <a:gd name="T75" fmla="*/ 10 h 62"/>
                <a:gd name="T76" fmla="*/ 15 w 58"/>
                <a:gd name="T77" fmla="*/ 15 h 62"/>
                <a:gd name="T78" fmla="*/ 15 w 58"/>
                <a:gd name="T79" fmla="*/ 18 h 62"/>
                <a:gd name="T80" fmla="*/ 11 w 58"/>
                <a:gd name="T81" fmla="*/ 22 h 62"/>
                <a:gd name="T82" fmla="*/ 12 w 58"/>
                <a:gd name="T83" fmla="*/ 23 h 62"/>
                <a:gd name="T84" fmla="*/ 10 w 58"/>
                <a:gd name="T85" fmla="*/ 24 h 62"/>
                <a:gd name="T86" fmla="*/ 7 w 58"/>
                <a:gd name="T87" fmla="*/ 28 h 62"/>
                <a:gd name="T88" fmla="*/ 7 w 58"/>
                <a:gd name="T89" fmla="*/ 31 h 62"/>
                <a:gd name="T90" fmla="*/ 4 w 58"/>
                <a:gd name="T91" fmla="*/ 32 h 62"/>
                <a:gd name="T92" fmla="*/ 3 w 58"/>
                <a:gd name="T93" fmla="*/ 40 h 62"/>
                <a:gd name="T94" fmla="*/ 15 w 58"/>
                <a:gd name="T95" fmla="*/ 51 h 62"/>
                <a:gd name="T96" fmla="*/ 34 w 58"/>
                <a:gd name="T97" fmla="*/ 62 h 62"/>
                <a:gd name="T98" fmla="*/ 39 w 58"/>
                <a:gd name="T99" fmla="*/ 57 h 62"/>
                <a:gd name="T100" fmla="*/ 56 w 58"/>
                <a:gd name="T101" fmla="*/ 21 h 62"/>
                <a:gd name="T102" fmla="*/ 27 w 58"/>
                <a:gd name="T10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" h="62">
                  <a:moveTo>
                    <a:pt x="34" y="61"/>
                  </a:moveTo>
                  <a:cubicBezTo>
                    <a:pt x="32" y="59"/>
                    <a:pt x="28" y="57"/>
                    <a:pt x="25" y="56"/>
                  </a:cubicBezTo>
                  <a:cubicBezTo>
                    <a:pt x="24" y="55"/>
                    <a:pt x="22" y="54"/>
                    <a:pt x="21" y="54"/>
                  </a:cubicBezTo>
                  <a:cubicBezTo>
                    <a:pt x="19" y="53"/>
                    <a:pt x="17" y="52"/>
                    <a:pt x="15" y="5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3" y="41"/>
                    <a:pt x="3" y="40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6" y="48"/>
                    <a:pt x="18" y="49"/>
                    <a:pt x="20" y="50"/>
                  </a:cubicBezTo>
                  <a:cubicBezTo>
                    <a:pt x="21" y="51"/>
                    <a:pt x="22" y="52"/>
                    <a:pt x="24" y="52"/>
                  </a:cubicBezTo>
                  <a:cubicBezTo>
                    <a:pt x="27" y="54"/>
                    <a:pt x="30" y="55"/>
                    <a:pt x="33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4" y="57"/>
                    <a:pt x="35" y="55"/>
                    <a:pt x="36" y="54"/>
                  </a:cubicBezTo>
                  <a:cubicBezTo>
                    <a:pt x="36" y="55"/>
                    <a:pt x="37" y="55"/>
                    <a:pt x="37" y="55"/>
                  </a:cubicBezTo>
                  <a:cubicBezTo>
                    <a:pt x="36" y="57"/>
                    <a:pt x="35" y="59"/>
                    <a:pt x="34" y="61"/>
                  </a:cubicBezTo>
                  <a:moveTo>
                    <a:pt x="19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7"/>
                    <a:pt x="21" y="6"/>
                    <a:pt x="22" y="5"/>
                  </a:cubicBezTo>
                  <a:cubicBezTo>
                    <a:pt x="22" y="4"/>
                    <a:pt x="22" y="4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4" y="4"/>
                    <a:pt x="24" y="4"/>
                  </a:cubicBezTo>
                  <a:cubicBezTo>
                    <a:pt x="24" y="5"/>
                    <a:pt x="23" y="6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3" y="10"/>
                    <a:pt x="23" y="10"/>
                  </a:cubicBezTo>
                  <a:cubicBezTo>
                    <a:pt x="23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1"/>
                    <a:pt x="21" y="11"/>
                    <a:pt x="20" y="12"/>
                  </a:cubicBezTo>
                  <a:cubicBezTo>
                    <a:pt x="20" y="13"/>
                    <a:pt x="19" y="14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0" y="16"/>
                  </a:cubicBezTo>
                  <a:cubicBezTo>
                    <a:pt x="21" y="16"/>
                    <a:pt x="21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5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5"/>
                    <a:pt x="13" y="25"/>
                    <a:pt x="13" y="26"/>
                  </a:cubicBezTo>
                  <a:cubicBezTo>
                    <a:pt x="12" y="27"/>
                    <a:pt x="12" y="27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2" y="31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5"/>
                    <a:pt x="8" y="35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3" y="49"/>
                    <a:pt x="25" y="50"/>
                  </a:cubicBezTo>
                  <a:cubicBezTo>
                    <a:pt x="27" y="50"/>
                    <a:pt x="28" y="51"/>
                    <a:pt x="29" y="51"/>
                  </a:cubicBezTo>
                  <a:cubicBezTo>
                    <a:pt x="31" y="52"/>
                    <a:pt x="33" y="53"/>
                    <a:pt x="35" y="54"/>
                  </a:cubicBezTo>
                  <a:cubicBezTo>
                    <a:pt x="34" y="55"/>
                    <a:pt x="34" y="56"/>
                    <a:pt x="33" y="57"/>
                  </a:cubicBezTo>
                  <a:cubicBezTo>
                    <a:pt x="31" y="55"/>
                    <a:pt x="27" y="53"/>
                    <a:pt x="24" y="52"/>
                  </a:cubicBezTo>
                  <a:cubicBezTo>
                    <a:pt x="23" y="51"/>
                    <a:pt x="21" y="50"/>
                    <a:pt x="20" y="50"/>
                  </a:cubicBezTo>
                  <a:cubicBezTo>
                    <a:pt x="18" y="49"/>
                    <a:pt x="16" y="47"/>
                    <a:pt x="14" y="46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3" y="35"/>
                    <a:pt x="3" y="35"/>
                    <a:pt x="5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2"/>
                    <a:pt x="6" y="32"/>
                    <a:pt x="7" y="32"/>
                  </a:cubicBezTo>
                  <a:cubicBezTo>
                    <a:pt x="7" y="32"/>
                    <a:pt x="8" y="32"/>
                    <a:pt x="9" y="31"/>
                  </a:cubicBezTo>
                  <a:cubicBezTo>
                    <a:pt x="9" y="31"/>
                    <a:pt x="9" y="30"/>
                    <a:pt x="9" y="29"/>
                  </a:cubicBezTo>
                  <a:cubicBezTo>
                    <a:pt x="9" y="29"/>
                    <a:pt x="8" y="28"/>
                    <a:pt x="8" y="28"/>
                  </a:cubicBezTo>
                  <a:cubicBezTo>
                    <a:pt x="8" y="27"/>
                    <a:pt x="9" y="27"/>
                    <a:pt x="9" y="26"/>
                  </a:cubicBezTo>
                  <a:cubicBezTo>
                    <a:pt x="9" y="26"/>
                    <a:pt x="10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ubicBezTo>
                    <a:pt x="11" y="25"/>
                    <a:pt x="11" y="25"/>
                    <a:pt x="12" y="25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1"/>
                    <a:pt x="14" y="19"/>
                    <a:pt x="14" y="18"/>
                  </a:cubicBezTo>
                  <a:cubicBezTo>
                    <a:pt x="14" y="18"/>
                    <a:pt x="15" y="19"/>
                    <a:pt x="15" y="19"/>
                  </a:cubicBezTo>
                  <a:cubicBezTo>
                    <a:pt x="16" y="19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1"/>
                    <a:pt x="19" y="11"/>
                    <a:pt x="19" y="11"/>
                  </a:cubicBezTo>
                  <a:moveTo>
                    <a:pt x="23" y="11"/>
                  </a:moveTo>
                  <a:cubicBezTo>
                    <a:pt x="24" y="11"/>
                    <a:pt x="24" y="11"/>
                    <a:pt x="25" y="10"/>
                  </a:cubicBezTo>
                  <a:cubicBezTo>
                    <a:pt x="25" y="10"/>
                    <a:pt x="25" y="9"/>
                    <a:pt x="24" y="9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4" y="6"/>
                    <a:pt x="25" y="5"/>
                    <a:pt x="25" y="5"/>
                  </a:cubicBezTo>
                  <a:cubicBezTo>
                    <a:pt x="25" y="4"/>
                    <a:pt x="25" y="4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6" y="2"/>
                    <a:pt x="27" y="1"/>
                  </a:cubicBezTo>
                  <a:cubicBezTo>
                    <a:pt x="37" y="5"/>
                    <a:pt x="47" y="11"/>
                    <a:pt x="57" y="16"/>
                  </a:cubicBezTo>
                  <a:cubicBezTo>
                    <a:pt x="56" y="18"/>
                    <a:pt x="56" y="19"/>
                    <a:pt x="55" y="21"/>
                  </a:cubicBezTo>
                  <a:cubicBezTo>
                    <a:pt x="55" y="22"/>
                    <a:pt x="55" y="22"/>
                    <a:pt x="54" y="24"/>
                  </a:cubicBezTo>
                  <a:cubicBezTo>
                    <a:pt x="49" y="37"/>
                    <a:pt x="45" y="44"/>
                    <a:pt x="39" y="56"/>
                  </a:cubicBezTo>
                  <a:cubicBezTo>
                    <a:pt x="36" y="53"/>
                    <a:pt x="33" y="52"/>
                    <a:pt x="30" y="51"/>
                  </a:cubicBezTo>
                  <a:cubicBezTo>
                    <a:pt x="28" y="50"/>
                    <a:pt x="27" y="50"/>
                    <a:pt x="26" y="49"/>
                  </a:cubicBezTo>
                  <a:cubicBezTo>
                    <a:pt x="24" y="48"/>
                    <a:pt x="22" y="47"/>
                    <a:pt x="20" y="46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5"/>
                    <a:pt x="8" y="35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3" y="32"/>
                    <a:pt x="13" y="31"/>
                  </a:cubicBezTo>
                  <a:cubicBezTo>
                    <a:pt x="14" y="31"/>
                    <a:pt x="14" y="30"/>
                    <a:pt x="13" y="29"/>
                  </a:cubicBezTo>
                  <a:cubicBezTo>
                    <a:pt x="13" y="29"/>
                    <a:pt x="13" y="28"/>
                    <a:pt x="12" y="28"/>
                  </a:cubicBezTo>
                  <a:cubicBezTo>
                    <a:pt x="13" y="27"/>
                    <a:pt x="13" y="27"/>
                    <a:pt x="13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5"/>
                    <a:pt x="17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7" y="22"/>
                    <a:pt x="16" y="21"/>
                    <a:pt x="16" y="21"/>
                  </a:cubicBezTo>
                  <a:cubicBezTo>
                    <a:pt x="17" y="20"/>
                    <a:pt x="18" y="19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1" y="17"/>
                  </a:cubicBezTo>
                  <a:cubicBezTo>
                    <a:pt x="21" y="17"/>
                    <a:pt x="21" y="16"/>
                    <a:pt x="21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3"/>
                    <a:pt x="21" y="13"/>
                  </a:cubicBezTo>
                  <a:cubicBezTo>
                    <a:pt x="21" y="12"/>
                    <a:pt x="22" y="11"/>
                    <a:pt x="22" y="11"/>
                  </a:cubicBezTo>
                  <a:cubicBezTo>
                    <a:pt x="22" y="11"/>
                    <a:pt x="23" y="11"/>
                    <a:pt x="23" y="11"/>
                  </a:cubicBezTo>
                  <a:moveTo>
                    <a:pt x="27" y="0"/>
                  </a:move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0" y="6"/>
                    <a:pt x="20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7" y="12"/>
                    <a:pt x="16" y="13"/>
                  </a:cubicBezTo>
                  <a:cubicBezTo>
                    <a:pt x="16" y="14"/>
                    <a:pt x="15" y="14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6"/>
                    <a:pt x="16" y="16"/>
                  </a:cubicBezTo>
                  <a:cubicBezTo>
                    <a:pt x="17" y="16"/>
                    <a:pt x="17" y="17"/>
                    <a:pt x="16" y="17"/>
                  </a:cubicBezTo>
                  <a:cubicBezTo>
                    <a:pt x="16" y="18"/>
                    <a:pt x="16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9"/>
                    <a:pt x="12" y="21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8" y="26"/>
                  </a:cubicBezTo>
                  <a:cubicBezTo>
                    <a:pt x="8" y="27"/>
                    <a:pt x="7" y="27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8" y="30"/>
                    <a:pt x="8" y="30"/>
                    <a:pt x="8" y="31"/>
                  </a:cubicBezTo>
                  <a:cubicBezTo>
                    <a:pt x="8" y="31"/>
                    <a:pt x="7" y="31"/>
                    <a:pt x="7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5"/>
                    <a:pt x="3" y="35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2" y="41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7" y="52"/>
                    <a:pt x="19" y="53"/>
                    <a:pt x="21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28" y="58"/>
                    <a:pt x="31" y="59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6" y="60"/>
                    <a:pt x="37" y="58"/>
                    <a:pt x="38" y="56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6" y="45"/>
                    <a:pt x="49" y="37"/>
                    <a:pt x="55" y="24"/>
                  </a:cubicBezTo>
                  <a:cubicBezTo>
                    <a:pt x="55" y="23"/>
                    <a:pt x="56" y="22"/>
                    <a:pt x="56" y="21"/>
                  </a:cubicBezTo>
                  <a:cubicBezTo>
                    <a:pt x="56" y="20"/>
                    <a:pt x="57" y="19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48" y="10"/>
                    <a:pt x="37" y="5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3510" y="2436"/>
              <a:ext cx="50" cy="29"/>
            </a:xfrm>
            <a:custGeom>
              <a:avLst/>
              <a:gdLst>
                <a:gd name="T0" fmla="*/ 1 w 21"/>
                <a:gd name="T1" fmla="*/ 0 h 12"/>
                <a:gd name="T2" fmla="*/ 0 w 21"/>
                <a:gd name="T3" fmla="*/ 0 h 12"/>
                <a:gd name="T4" fmla="*/ 1 w 21"/>
                <a:gd name="T5" fmla="*/ 1 h 12"/>
                <a:gd name="T6" fmla="*/ 6 w 21"/>
                <a:gd name="T7" fmla="*/ 4 h 12"/>
                <a:gd name="T8" fmla="*/ 21 w 21"/>
                <a:gd name="T9" fmla="*/ 12 h 12"/>
                <a:gd name="T10" fmla="*/ 21 w 21"/>
                <a:gd name="T11" fmla="*/ 12 h 12"/>
                <a:gd name="T12" fmla="*/ 21 w 21"/>
                <a:gd name="T13" fmla="*/ 12 h 12"/>
                <a:gd name="T14" fmla="*/ 21 w 21"/>
                <a:gd name="T15" fmla="*/ 12 h 12"/>
                <a:gd name="T16" fmla="*/ 7 w 21"/>
                <a:gd name="T17" fmla="*/ 3 h 12"/>
                <a:gd name="T18" fmla="*/ 1 w 21"/>
                <a:gd name="T1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6"/>
                    <a:pt x="16" y="9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7" y="8"/>
                    <a:pt x="12" y="6"/>
                    <a:pt x="7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3506" y="2448"/>
              <a:ext cx="47" cy="26"/>
            </a:xfrm>
            <a:custGeom>
              <a:avLst/>
              <a:gdLst>
                <a:gd name="T0" fmla="*/ 1 w 20"/>
                <a:gd name="T1" fmla="*/ 0 h 11"/>
                <a:gd name="T2" fmla="*/ 0 w 20"/>
                <a:gd name="T3" fmla="*/ 0 h 11"/>
                <a:gd name="T4" fmla="*/ 1 w 20"/>
                <a:gd name="T5" fmla="*/ 1 h 11"/>
                <a:gd name="T6" fmla="*/ 19 w 20"/>
                <a:gd name="T7" fmla="*/ 11 h 11"/>
                <a:gd name="T8" fmla="*/ 19 w 20"/>
                <a:gd name="T9" fmla="*/ 11 h 11"/>
                <a:gd name="T10" fmla="*/ 20 w 20"/>
                <a:gd name="T11" fmla="*/ 11 h 11"/>
                <a:gd name="T12" fmla="*/ 19 w 20"/>
                <a:gd name="T13" fmla="*/ 11 h 11"/>
                <a:gd name="T14" fmla="*/ 1 w 20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7" y="4"/>
                    <a:pt x="13" y="8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3" y="7"/>
                    <a:pt x="7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3501" y="2460"/>
              <a:ext cx="50" cy="26"/>
            </a:xfrm>
            <a:custGeom>
              <a:avLst/>
              <a:gdLst>
                <a:gd name="T0" fmla="*/ 0 w 21"/>
                <a:gd name="T1" fmla="*/ 0 h 11"/>
                <a:gd name="T2" fmla="*/ 0 w 21"/>
                <a:gd name="T3" fmla="*/ 0 h 11"/>
                <a:gd name="T4" fmla="*/ 0 w 21"/>
                <a:gd name="T5" fmla="*/ 0 h 11"/>
                <a:gd name="T6" fmla="*/ 13 w 21"/>
                <a:gd name="T7" fmla="*/ 8 h 11"/>
                <a:gd name="T8" fmla="*/ 20 w 21"/>
                <a:gd name="T9" fmla="*/ 11 h 11"/>
                <a:gd name="T10" fmla="*/ 20 w 21"/>
                <a:gd name="T11" fmla="*/ 11 h 11"/>
                <a:gd name="T12" fmla="*/ 21 w 21"/>
                <a:gd name="T13" fmla="*/ 11 h 11"/>
                <a:gd name="T14" fmla="*/ 20 w 21"/>
                <a:gd name="T15" fmla="*/ 10 h 11"/>
                <a:gd name="T16" fmla="*/ 14 w 21"/>
                <a:gd name="T17" fmla="*/ 7 h 11"/>
                <a:gd name="T18" fmla="*/ 0 w 2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9" y="6"/>
                    <a:pt x="13" y="8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3491" y="2474"/>
              <a:ext cx="50" cy="24"/>
            </a:xfrm>
            <a:custGeom>
              <a:avLst/>
              <a:gdLst>
                <a:gd name="T0" fmla="*/ 3 w 50"/>
                <a:gd name="T1" fmla="*/ 0 h 24"/>
                <a:gd name="T2" fmla="*/ 0 w 50"/>
                <a:gd name="T3" fmla="*/ 0 h 24"/>
                <a:gd name="T4" fmla="*/ 3 w 50"/>
                <a:gd name="T5" fmla="*/ 3 h 24"/>
                <a:gd name="T6" fmla="*/ 50 w 50"/>
                <a:gd name="T7" fmla="*/ 24 h 24"/>
                <a:gd name="T8" fmla="*/ 50 w 50"/>
                <a:gd name="T9" fmla="*/ 24 h 24"/>
                <a:gd name="T10" fmla="*/ 50 w 50"/>
                <a:gd name="T11" fmla="*/ 24 h 24"/>
                <a:gd name="T12" fmla="*/ 50 w 50"/>
                <a:gd name="T13" fmla="*/ 22 h 24"/>
                <a:gd name="T14" fmla="*/ 3 w 50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4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3487" y="2484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2 h 26"/>
                <a:gd name="T4" fmla="*/ 0 w 50"/>
                <a:gd name="T5" fmla="*/ 2 h 26"/>
                <a:gd name="T6" fmla="*/ 50 w 50"/>
                <a:gd name="T7" fmla="*/ 26 h 26"/>
                <a:gd name="T8" fmla="*/ 50 w 50"/>
                <a:gd name="T9" fmla="*/ 26 h 26"/>
                <a:gd name="T10" fmla="*/ 50 w 50"/>
                <a:gd name="T11" fmla="*/ 26 h 26"/>
                <a:gd name="T12" fmla="*/ 50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3482" y="2496"/>
              <a:ext cx="50" cy="26"/>
            </a:xfrm>
            <a:custGeom>
              <a:avLst/>
              <a:gdLst>
                <a:gd name="T0" fmla="*/ 0 w 50"/>
                <a:gd name="T1" fmla="*/ 0 h 26"/>
                <a:gd name="T2" fmla="*/ 0 w 50"/>
                <a:gd name="T3" fmla="*/ 0 h 26"/>
                <a:gd name="T4" fmla="*/ 0 w 50"/>
                <a:gd name="T5" fmla="*/ 2 h 26"/>
                <a:gd name="T6" fmla="*/ 48 w 50"/>
                <a:gd name="T7" fmla="*/ 23 h 26"/>
                <a:gd name="T8" fmla="*/ 48 w 50"/>
                <a:gd name="T9" fmla="*/ 26 h 26"/>
                <a:gd name="T10" fmla="*/ 50 w 50"/>
                <a:gd name="T11" fmla="*/ 23 h 26"/>
                <a:gd name="T12" fmla="*/ 48 w 50"/>
                <a:gd name="T13" fmla="*/ 23 h 26"/>
                <a:gd name="T14" fmla="*/ 0 w 50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6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8" y="23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48" y="2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3584" y="2022"/>
              <a:ext cx="53" cy="53"/>
            </a:xfrm>
            <a:custGeom>
              <a:avLst/>
              <a:gdLst>
                <a:gd name="T0" fmla="*/ 2 w 22"/>
                <a:gd name="T1" fmla="*/ 19 h 22"/>
                <a:gd name="T2" fmla="*/ 6 w 22"/>
                <a:gd name="T3" fmla="*/ 5 h 22"/>
                <a:gd name="T4" fmla="*/ 6 w 22"/>
                <a:gd name="T5" fmla="*/ 3 h 22"/>
                <a:gd name="T6" fmla="*/ 11 w 22"/>
                <a:gd name="T7" fmla="*/ 4 h 22"/>
                <a:gd name="T8" fmla="*/ 10 w 22"/>
                <a:gd name="T9" fmla="*/ 6 h 22"/>
                <a:gd name="T10" fmla="*/ 10 w 22"/>
                <a:gd name="T11" fmla="*/ 7 h 22"/>
                <a:gd name="T12" fmla="*/ 10 w 22"/>
                <a:gd name="T13" fmla="*/ 7 h 22"/>
                <a:gd name="T14" fmla="*/ 13 w 22"/>
                <a:gd name="T15" fmla="*/ 7 h 22"/>
                <a:gd name="T16" fmla="*/ 14 w 22"/>
                <a:gd name="T17" fmla="*/ 7 h 22"/>
                <a:gd name="T18" fmla="*/ 14 w 22"/>
                <a:gd name="T19" fmla="*/ 7 h 22"/>
                <a:gd name="T20" fmla="*/ 15 w 22"/>
                <a:gd name="T21" fmla="*/ 7 h 22"/>
                <a:gd name="T22" fmla="*/ 16 w 22"/>
                <a:gd name="T23" fmla="*/ 4 h 22"/>
                <a:gd name="T24" fmla="*/ 21 w 22"/>
                <a:gd name="T25" fmla="*/ 5 h 22"/>
                <a:gd name="T26" fmla="*/ 21 w 22"/>
                <a:gd name="T27" fmla="*/ 9 h 22"/>
                <a:gd name="T28" fmla="*/ 17 w 22"/>
                <a:gd name="T29" fmla="*/ 20 h 22"/>
                <a:gd name="T30" fmla="*/ 17 w 22"/>
                <a:gd name="T31" fmla="*/ 20 h 22"/>
                <a:gd name="T32" fmla="*/ 17 w 22"/>
                <a:gd name="T33" fmla="*/ 21 h 22"/>
                <a:gd name="T34" fmla="*/ 17 w 22"/>
                <a:gd name="T35" fmla="*/ 21 h 22"/>
                <a:gd name="T36" fmla="*/ 7 w 22"/>
                <a:gd name="T37" fmla="*/ 19 h 22"/>
                <a:gd name="T38" fmla="*/ 2 w 22"/>
                <a:gd name="T39" fmla="*/ 19 h 22"/>
                <a:gd name="T40" fmla="*/ 2 w 22"/>
                <a:gd name="T41" fmla="*/ 19 h 22"/>
                <a:gd name="T42" fmla="*/ 14 w 22"/>
                <a:gd name="T43" fmla="*/ 6 h 22"/>
                <a:gd name="T44" fmla="*/ 14 w 22"/>
                <a:gd name="T45" fmla="*/ 6 h 22"/>
                <a:gd name="T46" fmla="*/ 11 w 22"/>
                <a:gd name="T47" fmla="*/ 6 h 22"/>
                <a:gd name="T48" fmla="*/ 13 w 22"/>
                <a:gd name="T49" fmla="*/ 1 h 22"/>
                <a:gd name="T50" fmla="*/ 16 w 22"/>
                <a:gd name="T51" fmla="*/ 1 h 22"/>
                <a:gd name="T52" fmla="*/ 14 w 22"/>
                <a:gd name="T53" fmla="*/ 6 h 22"/>
                <a:gd name="T54" fmla="*/ 14 w 22"/>
                <a:gd name="T55" fmla="*/ 6 h 22"/>
                <a:gd name="T56" fmla="*/ 13 w 22"/>
                <a:gd name="T57" fmla="*/ 0 h 22"/>
                <a:gd name="T58" fmla="*/ 13 w 22"/>
                <a:gd name="T59" fmla="*/ 0 h 22"/>
                <a:gd name="T60" fmla="*/ 11 w 22"/>
                <a:gd name="T61" fmla="*/ 3 h 22"/>
                <a:gd name="T62" fmla="*/ 6 w 22"/>
                <a:gd name="T63" fmla="*/ 2 h 22"/>
                <a:gd name="T64" fmla="*/ 5 w 22"/>
                <a:gd name="T65" fmla="*/ 2 h 22"/>
                <a:gd name="T66" fmla="*/ 5 w 22"/>
                <a:gd name="T67" fmla="*/ 3 h 22"/>
                <a:gd name="T68" fmla="*/ 5 w 22"/>
                <a:gd name="T69" fmla="*/ 5 h 22"/>
                <a:gd name="T70" fmla="*/ 0 w 22"/>
                <a:gd name="T71" fmla="*/ 19 h 22"/>
                <a:gd name="T72" fmla="*/ 0 w 22"/>
                <a:gd name="T73" fmla="*/ 20 h 22"/>
                <a:gd name="T74" fmla="*/ 1 w 22"/>
                <a:gd name="T75" fmla="*/ 20 h 22"/>
                <a:gd name="T76" fmla="*/ 2 w 22"/>
                <a:gd name="T77" fmla="*/ 20 h 22"/>
                <a:gd name="T78" fmla="*/ 7 w 22"/>
                <a:gd name="T79" fmla="*/ 20 h 22"/>
                <a:gd name="T80" fmla="*/ 17 w 22"/>
                <a:gd name="T81" fmla="*/ 22 h 22"/>
                <a:gd name="T82" fmla="*/ 17 w 22"/>
                <a:gd name="T83" fmla="*/ 22 h 22"/>
                <a:gd name="T84" fmla="*/ 17 w 22"/>
                <a:gd name="T85" fmla="*/ 22 h 22"/>
                <a:gd name="T86" fmla="*/ 18 w 22"/>
                <a:gd name="T87" fmla="*/ 21 h 22"/>
                <a:gd name="T88" fmla="*/ 18 w 22"/>
                <a:gd name="T89" fmla="*/ 20 h 22"/>
                <a:gd name="T90" fmla="*/ 22 w 22"/>
                <a:gd name="T91" fmla="*/ 9 h 22"/>
                <a:gd name="T92" fmla="*/ 22 w 22"/>
                <a:gd name="T93" fmla="*/ 4 h 22"/>
                <a:gd name="T94" fmla="*/ 22 w 22"/>
                <a:gd name="T95" fmla="*/ 4 h 22"/>
                <a:gd name="T96" fmla="*/ 22 w 22"/>
                <a:gd name="T97" fmla="*/ 4 h 22"/>
                <a:gd name="T98" fmla="*/ 16 w 22"/>
                <a:gd name="T99" fmla="*/ 3 h 22"/>
                <a:gd name="T100" fmla="*/ 17 w 22"/>
                <a:gd name="T101" fmla="*/ 1 h 22"/>
                <a:gd name="T102" fmla="*/ 17 w 22"/>
                <a:gd name="T103" fmla="*/ 1 h 22"/>
                <a:gd name="T104" fmla="*/ 17 w 22"/>
                <a:gd name="T105" fmla="*/ 0 h 22"/>
                <a:gd name="T106" fmla="*/ 13 w 22"/>
                <a:gd name="T10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" h="22">
                  <a:moveTo>
                    <a:pt x="2" y="19"/>
                  </a:moveTo>
                  <a:cubicBezTo>
                    <a:pt x="4" y="15"/>
                    <a:pt x="5" y="9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7" y="4"/>
                    <a:pt x="9" y="4"/>
                    <a:pt x="11" y="4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8" y="4"/>
                    <a:pt x="19" y="4"/>
                    <a:pt x="21" y="5"/>
                  </a:cubicBezTo>
                  <a:cubicBezTo>
                    <a:pt x="21" y="6"/>
                    <a:pt x="21" y="7"/>
                    <a:pt x="21" y="9"/>
                  </a:cubicBezTo>
                  <a:cubicBezTo>
                    <a:pt x="20" y="13"/>
                    <a:pt x="19" y="17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9"/>
                    <a:pt x="4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4"/>
                    <a:pt x="13" y="2"/>
                    <a:pt x="13" y="1"/>
                  </a:cubicBezTo>
                  <a:cubicBezTo>
                    <a:pt x="14" y="1"/>
                    <a:pt x="15" y="1"/>
                    <a:pt x="16" y="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2"/>
                    <a:pt x="11" y="3"/>
                  </a:cubicBezTo>
                  <a:cubicBezTo>
                    <a:pt x="9" y="3"/>
                    <a:pt x="7" y="3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9"/>
                    <a:pt x="3" y="15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4" y="20"/>
                    <a:pt x="5" y="20"/>
                    <a:pt x="7" y="20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17"/>
                    <a:pt x="21" y="13"/>
                    <a:pt x="22" y="9"/>
                  </a:cubicBezTo>
                  <a:cubicBezTo>
                    <a:pt x="22" y="7"/>
                    <a:pt x="22" y="6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0" y="3"/>
                    <a:pt x="18" y="3"/>
                    <a:pt x="16" y="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3" name="Freeform 139"/>
            <p:cNvSpPr>
              <a:spLocks/>
            </p:cNvSpPr>
            <p:nvPr/>
          </p:nvSpPr>
          <p:spPr bwMode="auto">
            <a:xfrm>
              <a:off x="3601" y="2044"/>
              <a:ext cx="26" cy="4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1 w 11"/>
                <a:gd name="T5" fmla="*/ 1 h 2"/>
                <a:gd name="T6" fmla="*/ 10 w 11"/>
                <a:gd name="T7" fmla="*/ 2 h 2"/>
                <a:gd name="T8" fmla="*/ 11 w 11"/>
                <a:gd name="T9" fmla="*/ 1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Freeform 140"/>
            <p:cNvSpPr>
              <a:spLocks/>
            </p:cNvSpPr>
            <p:nvPr/>
          </p:nvSpPr>
          <p:spPr bwMode="auto">
            <a:xfrm>
              <a:off x="3599" y="2051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0 h 2"/>
                <a:gd name="T4" fmla="*/ 0 w 11"/>
                <a:gd name="T5" fmla="*/ 1 h 2"/>
                <a:gd name="T6" fmla="*/ 10 w 11"/>
                <a:gd name="T7" fmla="*/ 2 h 2"/>
                <a:gd name="T8" fmla="*/ 11 w 11"/>
                <a:gd name="T9" fmla="*/ 2 h 2"/>
                <a:gd name="T10" fmla="*/ 10 w 11"/>
                <a:gd name="T11" fmla="*/ 1 h 2"/>
                <a:gd name="T12" fmla="*/ 1 w 11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1"/>
                    <a:pt x="4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5" name="Freeform 141"/>
            <p:cNvSpPr>
              <a:spLocks/>
            </p:cNvSpPr>
            <p:nvPr/>
          </p:nvSpPr>
          <p:spPr bwMode="auto">
            <a:xfrm>
              <a:off x="3599" y="2058"/>
              <a:ext cx="7" cy="2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0 w 3"/>
                <a:gd name="T7" fmla="*/ 1 h 1"/>
                <a:gd name="T8" fmla="*/ 1 w 3"/>
                <a:gd name="T9" fmla="*/ 1 h 1"/>
                <a:gd name="T10" fmla="*/ 3 w 3"/>
                <a:gd name="T11" fmla="*/ 1 h 1"/>
                <a:gd name="T12" fmla="*/ 3 w 3"/>
                <a:gd name="T13" fmla="*/ 1 h 1"/>
                <a:gd name="T14" fmla="*/ 3 w 3"/>
                <a:gd name="T15" fmla="*/ 1 h 1"/>
                <a:gd name="T16" fmla="*/ 3 w 3"/>
                <a:gd name="T17" fmla="*/ 0 h 1"/>
                <a:gd name="T18" fmla="*/ 1 w 3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6" name="Freeform 142"/>
            <p:cNvSpPr>
              <a:spLocks/>
            </p:cNvSpPr>
            <p:nvPr/>
          </p:nvSpPr>
          <p:spPr bwMode="auto">
            <a:xfrm>
              <a:off x="3520" y="2044"/>
              <a:ext cx="33" cy="12"/>
            </a:xfrm>
            <a:custGeom>
              <a:avLst/>
              <a:gdLst>
                <a:gd name="T0" fmla="*/ 13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 w 14"/>
                <a:gd name="T7" fmla="*/ 5 h 5"/>
                <a:gd name="T8" fmla="*/ 13 w 14"/>
                <a:gd name="T9" fmla="*/ 1 h 5"/>
                <a:gd name="T10" fmla="*/ 14 w 14"/>
                <a:gd name="T11" fmla="*/ 0 h 5"/>
                <a:gd name="T12" fmla="*/ 13 w 1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">
                  <a:moveTo>
                    <a:pt x="13" y="0"/>
                  </a:moveTo>
                  <a:cubicBezTo>
                    <a:pt x="12" y="1"/>
                    <a:pt x="3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5"/>
                    <a:pt x="13" y="1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Freeform 143"/>
            <p:cNvSpPr>
              <a:spLocks/>
            </p:cNvSpPr>
            <p:nvPr/>
          </p:nvSpPr>
          <p:spPr bwMode="auto">
            <a:xfrm>
              <a:off x="3522" y="2053"/>
              <a:ext cx="31" cy="10"/>
            </a:xfrm>
            <a:custGeom>
              <a:avLst/>
              <a:gdLst>
                <a:gd name="T0" fmla="*/ 12 w 13"/>
                <a:gd name="T1" fmla="*/ 0 h 4"/>
                <a:gd name="T2" fmla="*/ 5 w 13"/>
                <a:gd name="T3" fmla="*/ 2 h 4"/>
                <a:gd name="T4" fmla="*/ 0 w 13"/>
                <a:gd name="T5" fmla="*/ 3 h 4"/>
                <a:gd name="T6" fmla="*/ 0 w 13"/>
                <a:gd name="T7" fmla="*/ 4 h 4"/>
                <a:gd name="T8" fmla="*/ 0 w 13"/>
                <a:gd name="T9" fmla="*/ 4 h 4"/>
                <a:gd name="T10" fmla="*/ 1 w 13"/>
                <a:gd name="T11" fmla="*/ 4 h 4"/>
                <a:gd name="T12" fmla="*/ 6 w 13"/>
                <a:gd name="T13" fmla="*/ 3 h 4"/>
                <a:gd name="T14" fmla="*/ 12 w 13"/>
                <a:gd name="T15" fmla="*/ 1 h 4"/>
                <a:gd name="T16" fmla="*/ 13 w 13"/>
                <a:gd name="T17" fmla="*/ 0 h 4"/>
                <a:gd name="T18" fmla="*/ 12 w 13"/>
                <a:gd name="T19" fmla="*/ 0 h 4"/>
                <a:gd name="T20" fmla="*/ 12 w 13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11" y="0"/>
                    <a:pt x="10" y="0"/>
                    <a:pt x="5" y="2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3"/>
                    <a:pt x="6" y="3"/>
                  </a:cubicBezTo>
                  <a:cubicBezTo>
                    <a:pt x="8" y="2"/>
                    <a:pt x="12" y="1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8" name="Freeform 144"/>
            <p:cNvSpPr>
              <a:spLocks/>
            </p:cNvSpPr>
            <p:nvPr/>
          </p:nvSpPr>
          <p:spPr bwMode="auto">
            <a:xfrm>
              <a:off x="3522" y="2065"/>
              <a:ext cx="10" cy="5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1 h 2"/>
                <a:gd name="T4" fmla="*/ 1 w 4"/>
                <a:gd name="T5" fmla="*/ 1 h 2"/>
                <a:gd name="T6" fmla="*/ 1 w 4"/>
                <a:gd name="T7" fmla="*/ 1 h 2"/>
                <a:gd name="T8" fmla="*/ 0 w 4"/>
                <a:gd name="T9" fmla="*/ 1 h 2"/>
                <a:gd name="T10" fmla="*/ 1 w 4"/>
                <a:gd name="T11" fmla="*/ 2 h 2"/>
                <a:gd name="T12" fmla="*/ 1 w 4"/>
                <a:gd name="T13" fmla="*/ 2 h 2"/>
                <a:gd name="T14" fmla="*/ 2 w 4"/>
                <a:gd name="T15" fmla="*/ 1 h 2"/>
                <a:gd name="T16" fmla="*/ 3 w 4"/>
                <a:gd name="T17" fmla="*/ 1 h 2"/>
                <a:gd name="T18" fmla="*/ 3 w 4"/>
                <a:gd name="T19" fmla="*/ 1 h 2"/>
                <a:gd name="T20" fmla="*/ 4 w 4"/>
                <a:gd name="T21" fmla="*/ 1 h 2"/>
                <a:gd name="T22" fmla="*/ 4 w 4"/>
                <a:gd name="T23" fmla="*/ 0 h 2"/>
                <a:gd name="T24" fmla="*/ 3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9" name="Freeform 145"/>
            <p:cNvSpPr>
              <a:spLocks noEditPoints="1"/>
            </p:cNvSpPr>
            <p:nvPr/>
          </p:nvSpPr>
          <p:spPr bwMode="auto">
            <a:xfrm>
              <a:off x="3510" y="2017"/>
              <a:ext cx="62" cy="74"/>
            </a:xfrm>
            <a:custGeom>
              <a:avLst/>
              <a:gdLst>
                <a:gd name="T0" fmla="*/ 7 w 26"/>
                <a:gd name="T1" fmla="*/ 27 h 31"/>
                <a:gd name="T2" fmla="*/ 25 w 26"/>
                <a:gd name="T3" fmla="*/ 25 h 31"/>
                <a:gd name="T4" fmla="*/ 24 w 26"/>
                <a:gd name="T5" fmla="*/ 25 h 31"/>
                <a:gd name="T6" fmla="*/ 24 w 26"/>
                <a:gd name="T7" fmla="*/ 25 h 31"/>
                <a:gd name="T8" fmla="*/ 23 w 26"/>
                <a:gd name="T9" fmla="*/ 26 h 31"/>
                <a:gd name="T10" fmla="*/ 7 w 26"/>
                <a:gd name="T11" fmla="*/ 29 h 31"/>
                <a:gd name="T12" fmla="*/ 21 w 26"/>
                <a:gd name="T13" fmla="*/ 4 h 31"/>
                <a:gd name="T14" fmla="*/ 23 w 26"/>
                <a:gd name="T15" fmla="*/ 10 h 31"/>
                <a:gd name="T16" fmla="*/ 8 w 26"/>
                <a:gd name="T17" fmla="*/ 9 h 31"/>
                <a:gd name="T18" fmla="*/ 7 w 26"/>
                <a:gd name="T19" fmla="*/ 3 h 31"/>
                <a:gd name="T20" fmla="*/ 10 w 26"/>
                <a:gd name="T21" fmla="*/ 1 h 31"/>
                <a:gd name="T22" fmla="*/ 12 w 26"/>
                <a:gd name="T23" fmla="*/ 7 h 31"/>
                <a:gd name="T24" fmla="*/ 8 w 26"/>
                <a:gd name="T25" fmla="*/ 10 h 31"/>
                <a:gd name="T26" fmla="*/ 12 w 26"/>
                <a:gd name="T27" fmla="*/ 4 h 31"/>
                <a:gd name="T28" fmla="*/ 19 w 26"/>
                <a:gd name="T29" fmla="*/ 1 h 31"/>
                <a:gd name="T30" fmla="*/ 7 w 26"/>
                <a:gd name="T31" fmla="*/ 26 h 31"/>
                <a:gd name="T32" fmla="*/ 6 w 26"/>
                <a:gd name="T33" fmla="*/ 26 h 31"/>
                <a:gd name="T34" fmla="*/ 1 w 26"/>
                <a:gd name="T35" fmla="*/ 8 h 31"/>
                <a:gd name="T36" fmla="*/ 6 w 26"/>
                <a:gd name="T37" fmla="*/ 6 h 31"/>
                <a:gd name="T38" fmla="*/ 7 w 26"/>
                <a:gd name="T39" fmla="*/ 10 h 31"/>
                <a:gd name="T40" fmla="*/ 20 w 26"/>
                <a:gd name="T41" fmla="*/ 0 h 31"/>
                <a:gd name="T42" fmla="*/ 19 w 26"/>
                <a:gd name="T43" fmla="*/ 0 h 31"/>
                <a:gd name="T44" fmla="*/ 18 w 26"/>
                <a:gd name="T45" fmla="*/ 0 h 31"/>
                <a:gd name="T46" fmla="*/ 11 w 26"/>
                <a:gd name="T47" fmla="*/ 0 h 31"/>
                <a:gd name="T48" fmla="*/ 10 w 26"/>
                <a:gd name="T49" fmla="*/ 0 h 31"/>
                <a:gd name="T50" fmla="*/ 6 w 26"/>
                <a:gd name="T51" fmla="*/ 2 h 31"/>
                <a:gd name="T52" fmla="*/ 6 w 26"/>
                <a:gd name="T53" fmla="*/ 5 h 31"/>
                <a:gd name="T54" fmla="*/ 1 w 26"/>
                <a:gd name="T55" fmla="*/ 7 h 31"/>
                <a:gd name="T56" fmla="*/ 0 w 26"/>
                <a:gd name="T57" fmla="*/ 7 h 31"/>
                <a:gd name="T58" fmla="*/ 2 w 26"/>
                <a:gd name="T59" fmla="*/ 29 h 31"/>
                <a:gd name="T60" fmla="*/ 2 w 26"/>
                <a:gd name="T61" fmla="*/ 29 h 31"/>
                <a:gd name="T62" fmla="*/ 6 w 26"/>
                <a:gd name="T63" fmla="*/ 30 h 31"/>
                <a:gd name="T64" fmla="*/ 6 w 26"/>
                <a:gd name="T65" fmla="*/ 31 h 31"/>
                <a:gd name="T66" fmla="*/ 11 w 26"/>
                <a:gd name="T67" fmla="*/ 29 h 31"/>
                <a:gd name="T68" fmla="*/ 24 w 26"/>
                <a:gd name="T69" fmla="*/ 27 h 31"/>
                <a:gd name="T70" fmla="*/ 26 w 26"/>
                <a:gd name="T71" fmla="*/ 26 h 31"/>
                <a:gd name="T72" fmla="*/ 24 w 26"/>
                <a:gd name="T73" fmla="*/ 3 h 31"/>
                <a:gd name="T74" fmla="*/ 23 w 26"/>
                <a:gd name="T75" fmla="*/ 2 h 31"/>
                <a:gd name="T76" fmla="*/ 20 w 26"/>
                <a:gd name="T77" fmla="*/ 1 h 31"/>
                <a:gd name="T78" fmla="*/ 20 w 26"/>
                <a:gd name="T7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31">
                  <a:moveTo>
                    <a:pt x="7" y="29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13" y="25"/>
                    <a:pt x="19" y="24"/>
                    <a:pt x="25" y="23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8" y="29"/>
                    <a:pt x="7" y="29"/>
                  </a:cubicBezTo>
                  <a:moveTo>
                    <a:pt x="24" y="19"/>
                  </a:moveTo>
                  <a:cubicBezTo>
                    <a:pt x="23" y="14"/>
                    <a:pt x="21" y="9"/>
                    <a:pt x="21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3" y="5"/>
                    <a:pt x="23" y="8"/>
                    <a:pt x="23" y="10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8" y="9"/>
                  </a:moveTo>
                  <a:cubicBezTo>
                    <a:pt x="8" y="7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5"/>
                    <a:pt x="12" y="7"/>
                    <a:pt x="12" y="7"/>
                  </a:cubicBezTo>
                  <a:cubicBezTo>
                    <a:pt x="12" y="8"/>
                    <a:pt x="9" y="9"/>
                    <a:pt x="8" y="9"/>
                  </a:cubicBezTo>
                  <a:moveTo>
                    <a:pt x="8" y="10"/>
                  </a:moveTo>
                  <a:cubicBezTo>
                    <a:pt x="9" y="10"/>
                    <a:pt x="13" y="9"/>
                    <a:pt x="13" y="7"/>
                  </a:cubicBezTo>
                  <a:cubicBezTo>
                    <a:pt x="13" y="7"/>
                    <a:pt x="13" y="6"/>
                    <a:pt x="12" y="4"/>
                  </a:cubicBezTo>
                  <a:cubicBezTo>
                    <a:pt x="14" y="3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0" y="8"/>
                    <a:pt x="22" y="15"/>
                    <a:pt x="24" y="22"/>
                  </a:cubicBezTo>
                  <a:cubicBezTo>
                    <a:pt x="18" y="23"/>
                    <a:pt x="12" y="24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4" y="27"/>
                    <a:pt x="2" y="28"/>
                  </a:cubicBezTo>
                  <a:cubicBezTo>
                    <a:pt x="3" y="21"/>
                    <a:pt x="2" y="14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7"/>
                    <a:pt x="5" y="7"/>
                    <a:pt x="6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1"/>
                    <a:pt x="14" y="2"/>
                    <a:pt x="12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5" y="6"/>
                    <a:pt x="3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4"/>
                    <a:pt x="2" y="21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8"/>
                    <a:pt x="5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0"/>
                    <a:pt x="9" y="29"/>
                    <a:pt x="11" y="29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7"/>
                    <a:pt x="24" y="5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1" y="3"/>
                    <a:pt x="20" y="3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Freeform 146"/>
            <p:cNvSpPr>
              <a:spLocks noEditPoints="1"/>
            </p:cNvSpPr>
            <p:nvPr/>
          </p:nvSpPr>
          <p:spPr bwMode="auto">
            <a:xfrm>
              <a:off x="4191" y="1922"/>
              <a:ext cx="83" cy="76"/>
            </a:xfrm>
            <a:custGeom>
              <a:avLst/>
              <a:gdLst>
                <a:gd name="T0" fmla="*/ 7 w 35"/>
                <a:gd name="T1" fmla="*/ 22 h 32"/>
                <a:gd name="T2" fmla="*/ 5 w 35"/>
                <a:gd name="T3" fmla="*/ 19 h 32"/>
                <a:gd name="T4" fmla="*/ 19 w 35"/>
                <a:gd name="T5" fmla="*/ 31 h 32"/>
                <a:gd name="T6" fmla="*/ 18 w 35"/>
                <a:gd name="T7" fmla="*/ 30 h 32"/>
                <a:gd name="T8" fmla="*/ 18 w 35"/>
                <a:gd name="T9" fmla="*/ 30 h 32"/>
                <a:gd name="T10" fmla="*/ 17 w 35"/>
                <a:gd name="T11" fmla="*/ 30 h 32"/>
                <a:gd name="T12" fmla="*/ 32 w 35"/>
                <a:gd name="T13" fmla="*/ 13 h 32"/>
                <a:gd name="T14" fmla="*/ 29 w 35"/>
                <a:gd name="T15" fmla="*/ 19 h 32"/>
                <a:gd name="T16" fmla="*/ 23 w 35"/>
                <a:gd name="T17" fmla="*/ 9 h 32"/>
                <a:gd name="T18" fmla="*/ 23 w 35"/>
                <a:gd name="T19" fmla="*/ 2 h 32"/>
                <a:gd name="T20" fmla="*/ 24 w 35"/>
                <a:gd name="T21" fmla="*/ 2 h 32"/>
                <a:gd name="T22" fmla="*/ 25 w 35"/>
                <a:gd name="T23" fmla="*/ 6 h 32"/>
                <a:gd name="T24" fmla="*/ 23 w 35"/>
                <a:gd name="T25" fmla="*/ 9 h 32"/>
                <a:gd name="T26" fmla="*/ 6 w 35"/>
                <a:gd name="T27" fmla="*/ 18 h 32"/>
                <a:gd name="T28" fmla="*/ 5 w 35"/>
                <a:gd name="T29" fmla="*/ 18 h 32"/>
                <a:gd name="T30" fmla="*/ 15 w 35"/>
                <a:gd name="T31" fmla="*/ 2 h 32"/>
                <a:gd name="T32" fmla="*/ 20 w 35"/>
                <a:gd name="T33" fmla="*/ 4 h 32"/>
                <a:gd name="T34" fmla="*/ 18 w 35"/>
                <a:gd name="T35" fmla="*/ 7 h 32"/>
                <a:gd name="T36" fmla="*/ 24 w 35"/>
                <a:gd name="T37" fmla="*/ 10 h 32"/>
                <a:gd name="T38" fmla="*/ 32 w 35"/>
                <a:gd name="T39" fmla="*/ 10 h 32"/>
                <a:gd name="T40" fmla="*/ 21 w 35"/>
                <a:gd name="T41" fmla="*/ 28 h 32"/>
                <a:gd name="T42" fmla="*/ 15 w 35"/>
                <a:gd name="T43" fmla="*/ 0 h 32"/>
                <a:gd name="T44" fmla="*/ 0 w 35"/>
                <a:gd name="T45" fmla="*/ 16 h 32"/>
                <a:gd name="T46" fmla="*/ 4 w 35"/>
                <a:gd name="T47" fmla="*/ 18 h 32"/>
                <a:gd name="T48" fmla="*/ 2 w 35"/>
                <a:gd name="T49" fmla="*/ 21 h 32"/>
                <a:gd name="T50" fmla="*/ 6 w 35"/>
                <a:gd name="T51" fmla="*/ 23 h 32"/>
                <a:gd name="T52" fmla="*/ 19 w 35"/>
                <a:gd name="T53" fmla="*/ 32 h 32"/>
                <a:gd name="T54" fmla="*/ 19 w 35"/>
                <a:gd name="T55" fmla="*/ 32 h 32"/>
                <a:gd name="T56" fmla="*/ 35 w 35"/>
                <a:gd name="T57" fmla="*/ 15 h 32"/>
                <a:gd name="T58" fmla="*/ 35 w 35"/>
                <a:gd name="T59" fmla="*/ 14 h 32"/>
                <a:gd name="T60" fmla="*/ 33 w 35"/>
                <a:gd name="T61" fmla="*/ 11 h 32"/>
                <a:gd name="T62" fmla="*/ 34 w 35"/>
                <a:gd name="T63" fmla="*/ 10 h 32"/>
                <a:gd name="T64" fmla="*/ 34 w 35"/>
                <a:gd name="T65" fmla="*/ 10 h 32"/>
                <a:gd name="T66" fmla="*/ 33 w 35"/>
                <a:gd name="T67" fmla="*/ 9 h 32"/>
                <a:gd name="T68" fmla="*/ 33 w 35"/>
                <a:gd name="T69" fmla="*/ 9 h 32"/>
                <a:gd name="T70" fmla="*/ 27 w 35"/>
                <a:gd name="T71" fmla="*/ 4 h 32"/>
                <a:gd name="T72" fmla="*/ 27 w 35"/>
                <a:gd name="T73" fmla="*/ 3 h 32"/>
                <a:gd name="T74" fmla="*/ 23 w 35"/>
                <a:gd name="T75" fmla="*/ 1 h 32"/>
                <a:gd name="T76" fmla="*/ 22 w 35"/>
                <a:gd name="T77" fmla="*/ 2 h 32"/>
                <a:gd name="T78" fmla="*/ 16 w 35"/>
                <a:gd name="T79" fmla="*/ 1 h 32"/>
                <a:gd name="T80" fmla="*/ 16 w 35"/>
                <a:gd name="T8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32">
                  <a:moveTo>
                    <a:pt x="17" y="3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6" y="21"/>
                    <a:pt x="5" y="21"/>
                    <a:pt x="3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22"/>
                    <a:pt x="16" y="25"/>
                    <a:pt x="20" y="29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moveTo>
                    <a:pt x="23" y="26"/>
                  </a:moveTo>
                  <a:cubicBezTo>
                    <a:pt x="25" y="22"/>
                    <a:pt x="28" y="17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2" y="16"/>
                    <a:pt x="30" y="17"/>
                    <a:pt x="29" y="19"/>
                  </a:cubicBezTo>
                  <a:cubicBezTo>
                    <a:pt x="23" y="26"/>
                    <a:pt x="23" y="26"/>
                    <a:pt x="23" y="26"/>
                  </a:cubicBezTo>
                  <a:moveTo>
                    <a:pt x="23" y="9"/>
                  </a:moveTo>
                  <a:cubicBezTo>
                    <a:pt x="22" y="9"/>
                    <a:pt x="20" y="8"/>
                    <a:pt x="19" y="7"/>
                  </a:cubicBezTo>
                  <a:cubicBezTo>
                    <a:pt x="21" y="6"/>
                    <a:pt x="22" y="4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4"/>
                    <a:pt x="25" y="5"/>
                    <a:pt x="25" y="6"/>
                  </a:cubicBezTo>
                  <a:cubicBezTo>
                    <a:pt x="24" y="7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moveTo>
                    <a:pt x="21" y="28"/>
                  </a:moveTo>
                  <a:cubicBezTo>
                    <a:pt x="16" y="24"/>
                    <a:pt x="11" y="21"/>
                    <a:pt x="6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7"/>
                    <a:pt x="3" y="16"/>
                    <a:pt x="2" y="16"/>
                  </a:cubicBezTo>
                  <a:cubicBezTo>
                    <a:pt x="7" y="12"/>
                    <a:pt x="11" y="7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7" y="3"/>
                    <a:pt x="18" y="4"/>
                    <a:pt x="20" y="4"/>
                  </a:cubicBezTo>
                  <a:cubicBezTo>
                    <a:pt x="19" y="5"/>
                    <a:pt x="19" y="6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21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5" y="8"/>
                    <a:pt x="25" y="7"/>
                  </a:cubicBezTo>
                  <a:cubicBezTo>
                    <a:pt x="28" y="8"/>
                    <a:pt x="30" y="9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8" y="15"/>
                    <a:pt x="24" y="22"/>
                    <a:pt x="21" y="28"/>
                  </a:cubicBezTo>
                  <a:moveTo>
                    <a:pt x="1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4" y="21"/>
                    <a:pt x="5" y="22"/>
                    <a:pt x="6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8"/>
                    <a:pt x="33" y="16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4" y="13"/>
                    <a:pt x="33" y="13"/>
                    <a:pt x="32" y="12"/>
                  </a:cubicBezTo>
                  <a:cubicBezTo>
                    <a:pt x="33" y="12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8"/>
                    <a:pt x="28" y="7"/>
                    <a:pt x="26" y="6"/>
                  </a:cubicBezTo>
                  <a:cubicBezTo>
                    <a:pt x="26" y="5"/>
                    <a:pt x="27" y="4"/>
                    <a:pt x="27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2"/>
                  </a:cubicBezTo>
                  <a:cubicBezTo>
                    <a:pt x="21" y="2"/>
                    <a:pt x="21" y="3"/>
                    <a:pt x="21" y="4"/>
                  </a:cubicBezTo>
                  <a:cubicBezTo>
                    <a:pt x="19" y="3"/>
                    <a:pt x="18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1" name="Freeform 147"/>
            <p:cNvSpPr>
              <a:spLocks/>
            </p:cNvSpPr>
            <p:nvPr/>
          </p:nvSpPr>
          <p:spPr bwMode="auto">
            <a:xfrm>
              <a:off x="4217" y="1944"/>
              <a:ext cx="31" cy="16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1 h 7"/>
                <a:gd name="T4" fmla="*/ 12 w 13"/>
                <a:gd name="T5" fmla="*/ 7 h 7"/>
                <a:gd name="T6" fmla="*/ 13 w 13"/>
                <a:gd name="T7" fmla="*/ 7 h 7"/>
                <a:gd name="T8" fmla="*/ 13 w 13"/>
                <a:gd name="T9" fmla="*/ 7 h 7"/>
                <a:gd name="T10" fmla="*/ 13 w 13"/>
                <a:gd name="T11" fmla="*/ 6 h 7"/>
                <a:gd name="T12" fmla="*/ 1 w 13"/>
                <a:gd name="T13" fmla="*/ 0 h 7"/>
                <a:gd name="T14" fmla="*/ 0 w 13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3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2" name="Freeform 148"/>
            <p:cNvSpPr>
              <a:spLocks/>
            </p:cNvSpPr>
            <p:nvPr/>
          </p:nvSpPr>
          <p:spPr bwMode="auto">
            <a:xfrm>
              <a:off x="4215" y="1951"/>
              <a:ext cx="26" cy="17"/>
            </a:xfrm>
            <a:custGeom>
              <a:avLst/>
              <a:gdLst>
                <a:gd name="T0" fmla="*/ 1 w 11"/>
                <a:gd name="T1" fmla="*/ 0 h 7"/>
                <a:gd name="T2" fmla="*/ 0 w 11"/>
                <a:gd name="T3" fmla="*/ 0 h 7"/>
                <a:gd name="T4" fmla="*/ 0 w 11"/>
                <a:gd name="T5" fmla="*/ 0 h 7"/>
                <a:gd name="T6" fmla="*/ 5 w 11"/>
                <a:gd name="T7" fmla="*/ 3 h 7"/>
                <a:gd name="T8" fmla="*/ 10 w 11"/>
                <a:gd name="T9" fmla="*/ 6 h 7"/>
                <a:gd name="T10" fmla="*/ 11 w 11"/>
                <a:gd name="T11" fmla="*/ 7 h 7"/>
                <a:gd name="T12" fmla="*/ 11 w 11"/>
                <a:gd name="T13" fmla="*/ 7 h 7"/>
                <a:gd name="T14" fmla="*/ 11 w 11"/>
                <a:gd name="T15" fmla="*/ 6 h 7"/>
                <a:gd name="T16" fmla="*/ 5 w 11"/>
                <a:gd name="T17" fmla="*/ 2 h 7"/>
                <a:gd name="T18" fmla="*/ 1 w 11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7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ubicBezTo>
                    <a:pt x="7" y="4"/>
                    <a:pt x="10" y="6"/>
                    <a:pt x="10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0" y="5"/>
                    <a:pt x="5" y="2"/>
                  </a:cubicBezTo>
                  <a:cubicBezTo>
                    <a:pt x="3" y="1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Freeform 149"/>
            <p:cNvSpPr>
              <a:spLocks/>
            </p:cNvSpPr>
            <p:nvPr/>
          </p:nvSpPr>
          <p:spPr bwMode="auto">
            <a:xfrm>
              <a:off x="4210" y="1956"/>
              <a:ext cx="7" cy="4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0 h 2"/>
                <a:gd name="T4" fmla="*/ 2 w 3"/>
                <a:gd name="T5" fmla="*/ 1 h 2"/>
                <a:gd name="T6" fmla="*/ 2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3 w 3"/>
                <a:gd name="T13" fmla="*/ 2 h 2"/>
                <a:gd name="T14" fmla="*/ 2 w 3"/>
                <a:gd name="T15" fmla="*/ 0 h 2"/>
                <a:gd name="T16" fmla="*/ 1 w 3"/>
                <a:gd name="T17" fmla="*/ 0 h 2"/>
                <a:gd name="T18" fmla="*/ 1 w 3"/>
                <a:gd name="T1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4" name="Freeform 150"/>
            <p:cNvSpPr>
              <a:spLocks/>
            </p:cNvSpPr>
            <p:nvPr/>
          </p:nvSpPr>
          <p:spPr bwMode="auto">
            <a:xfrm>
              <a:off x="4153" y="2491"/>
              <a:ext cx="40" cy="9"/>
            </a:xfrm>
            <a:custGeom>
              <a:avLst/>
              <a:gdLst>
                <a:gd name="T0" fmla="*/ 1 w 17"/>
                <a:gd name="T1" fmla="*/ 0 h 4"/>
                <a:gd name="T2" fmla="*/ 0 w 17"/>
                <a:gd name="T3" fmla="*/ 1 h 4"/>
                <a:gd name="T4" fmla="*/ 1 w 17"/>
                <a:gd name="T5" fmla="*/ 1 h 4"/>
                <a:gd name="T6" fmla="*/ 16 w 17"/>
                <a:gd name="T7" fmla="*/ 4 h 4"/>
                <a:gd name="T8" fmla="*/ 17 w 17"/>
                <a:gd name="T9" fmla="*/ 4 h 4"/>
                <a:gd name="T10" fmla="*/ 16 w 17"/>
                <a:gd name="T11" fmla="*/ 3 h 4"/>
                <a:gd name="T12" fmla="*/ 16 w 17"/>
                <a:gd name="T13" fmla="*/ 3 h 4"/>
                <a:gd name="T14" fmla="*/ 1 w 17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15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3"/>
                    <a:pt x="4" y="2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5" name="Freeform 151"/>
            <p:cNvSpPr>
              <a:spLocks/>
            </p:cNvSpPr>
            <p:nvPr/>
          </p:nvSpPr>
          <p:spPr bwMode="auto">
            <a:xfrm>
              <a:off x="4153" y="2500"/>
              <a:ext cx="33" cy="10"/>
            </a:xfrm>
            <a:custGeom>
              <a:avLst/>
              <a:gdLst>
                <a:gd name="T0" fmla="*/ 1 w 14"/>
                <a:gd name="T1" fmla="*/ 0 h 4"/>
                <a:gd name="T2" fmla="*/ 0 w 14"/>
                <a:gd name="T3" fmla="*/ 0 h 4"/>
                <a:gd name="T4" fmla="*/ 0 w 14"/>
                <a:gd name="T5" fmla="*/ 1 h 4"/>
                <a:gd name="T6" fmla="*/ 6 w 14"/>
                <a:gd name="T7" fmla="*/ 2 h 4"/>
                <a:gd name="T8" fmla="*/ 13 w 14"/>
                <a:gd name="T9" fmla="*/ 4 h 4"/>
                <a:gd name="T10" fmla="*/ 14 w 14"/>
                <a:gd name="T11" fmla="*/ 4 h 4"/>
                <a:gd name="T12" fmla="*/ 14 w 14"/>
                <a:gd name="T13" fmla="*/ 4 h 4"/>
                <a:gd name="T14" fmla="*/ 14 w 14"/>
                <a:gd name="T15" fmla="*/ 3 h 4"/>
                <a:gd name="T16" fmla="*/ 6 w 14"/>
                <a:gd name="T17" fmla="*/ 1 h 4"/>
                <a:gd name="T18" fmla="*/ 1 w 1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9" y="3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3" y="2"/>
                    <a:pt x="6" y="1"/>
                  </a:cubicBezTo>
                  <a:cubicBezTo>
                    <a:pt x="4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6" name="Freeform 152"/>
            <p:cNvSpPr>
              <a:spLocks/>
            </p:cNvSpPr>
            <p:nvPr/>
          </p:nvSpPr>
          <p:spPr bwMode="auto">
            <a:xfrm>
              <a:off x="4150" y="2505"/>
              <a:ext cx="10" cy="7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1 h 3"/>
                <a:gd name="T4" fmla="*/ 2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3 w 4"/>
                <a:gd name="T11" fmla="*/ 2 h 3"/>
                <a:gd name="T12" fmla="*/ 4 w 4"/>
                <a:gd name="T13" fmla="*/ 2 h 3"/>
                <a:gd name="T14" fmla="*/ 2 w 4"/>
                <a:gd name="T15" fmla="*/ 1 h 3"/>
                <a:gd name="T16" fmla="*/ 1 w 4"/>
                <a:gd name="T17" fmla="*/ 1 h 3"/>
                <a:gd name="T18" fmla="*/ 0 w 4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Freeform 153"/>
            <p:cNvSpPr>
              <a:spLocks noEditPoints="1"/>
            </p:cNvSpPr>
            <p:nvPr/>
          </p:nvSpPr>
          <p:spPr bwMode="auto">
            <a:xfrm>
              <a:off x="4131" y="2462"/>
              <a:ext cx="88" cy="86"/>
            </a:xfrm>
            <a:custGeom>
              <a:avLst/>
              <a:gdLst>
                <a:gd name="T0" fmla="*/ 9 w 37"/>
                <a:gd name="T1" fmla="*/ 28 h 36"/>
                <a:gd name="T2" fmla="*/ 6 w 37"/>
                <a:gd name="T3" fmla="*/ 25 h 36"/>
                <a:gd name="T4" fmla="*/ 25 w 37"/>
                <a:gd name="T5" fmla="*/ 34 h 36"/>
                <a:gd name="T6" fmla="*/ 24 w 37"/>
                <a:gd name="T7" fmla="*/ 34 h 36"/>
                <a:gd name="T8" fmla="*/ 24 w 37"/>
                <a:gd name="T9" fmla="*/ 34 h 36"/>
                <a:gd name="T10" fmla="*/ 23 w 37"/>
                <a:gd name="T11" fmla="*/ 33 h 36"/>
                <a:gd name="T12" fmla="*/ 33 w 37"/>
                <a:gd name="T13" fmla="*/ 10 h 36"/>
                <a:gd name="T14" fmla="*/ 32 w 37"/>
                <a:gd name="T15" fmla="*/ 18 h 36"/>
                <a:gd name="T16" fmla="*/ 5 w 37"/>
                <a:gd name="T17" fmla="*/ 24 h 36"/>
                <a:gd name="T18" fmla="*/ 11 w 37"/>
                <a:gd name="T19" fmla="*/ 3 h 36"/>
                <a:gd name="T20" fmla="*/ 17 w 37"/>
                <a:gd name="T21" fmla="*/ 5 h 36"/>
                <a:gd name="T22" fmla="*/ 16 w 37"/>
                <a:gd name="T23" fmla="*/ 9 h 36"/>
                <a:gd name="T24" fmla="*/ 23 w 37"/>
                <a:gd name="T25" fmla="*/ 9 h 36"/>
                <a:gd name="T26" fmla="*/ 33 w 37"/>
                <a:gd name="T27" fmla="*/ 7 h 36"/>
                <a:gd name="T28" fmla="*/ 26 w 37"/>
                <a:gd name="T29" fmla="*/ 30 h 36"/>
                <a:gd name="T30" fmla="*/ 6 w 37"/>
                <a:gd name="T31" fmla="*/ 24 h 36"/>
                <a:gd name="T32" fmla="*/ 21 w 37"/>
                <a:gd name="T33" fmla="*/ 9 h 36"/>
                <a:gd name="T34" fmla="*/ 19 w 37"/>
                <a:gd name="T35" fmla="*/ 1 h 36"/>
                <a:gd name="T36" fmla="*/ 21 w 37"/>
                <a:gd name="T37" fmla="*/ 1 h 36"/>
                <a:gd name="T38" fmla="*/ 23 w 37"/>
                <a:gd name="T39" fmla="*/ 5 h 36"/>
                <a:gd name="T40" fmla="*/ 21 w 37"/>
                <a:gd name="T41" fmla="*/ 9 h 36"/>
                <a:gd name="T42" fmla="*/ 19 w 37"/>
                <a:gd name="T43" fmla="*/ 0 h 36"/>
                <a:gd name="T44" fmla="*/ 18 w 37"/>
                <a:gd name="T45" fmla="*/ 4 h 36"/>
                <a:gd name="T46" fmla="*/ 12 w 37"/>
                <a:gd name="T47" fmla="*/ 2 h 36"/>
                <a:gd name="T48" fmla="*/ 11 w 37"/>
                <a:gd name="T49" fmla="*/ 2 h 36"/>
                <a:gd name="T50" fmla="*/ 0 w 37"/>
                <a:gd name="T51" fmla="*/ 24 h 36"/>
                <a:gd name="T52" fmla="*/ 5 w 37"/>
                <a:gd name="T53" fmla="*/ 25 h 36"/>
                <a:gd name="T54" fmla="*/ 3 w 37"/>
                <a:gd name="T55" fmla="*/ 28 h 36"/>
                <a:gd name="T56" fmla="*/ 5 w 37"/>
                <a:gd name="T57" fmla="*/ 29 h 36"/>
                <a:gd name="T58" fmla="*/ 23 w 37"/>
                <a:gd name="T59" fmla="*/ 35 h 36"/>
                <a:gd name="T60" fmla="*/ 25 w 37"/>
                <a:gd name="T61" fmla="*/ 36 h 36"/>
                <a:gd name="T62" fmla="*/ 33 w 37"/>
                <a:gd name="T63" fmla="*/ 18 h 36"/>
                <a:gd name="T64" fmla="*/ 37 w 37"/>
                <a:gd name="T65" fmla="*/ 11 h 36"/>
                <a:gd name="T66" fmla="*/ 33 w 37"/>
                <a:gd name="T67" fmla="*/ 9 h 36"/>
                <a:gd name="T68" fmla="*/ 34 w 37"/>
                <a:gd name="T69" fmla="*/ 7 h 36"/>
                <a:gd name="T70" fmla="*/ 35 w 37"/>
                <a:gd name="T71" fmla="*/ 6 h 36"/>
                <a:gd name="T72" fmla="*/ 34 w 37"/>
                <a:gd name="T73" fmla="*/ 6 h 36"/>
                <a:gd name="T74" fmla="*/ 33 w 37"/>
                <a:gd name="T75" fmla="*/ 5 h 36"/>
                <a:gd name="T76" fmla="*/ 25 w 37"/>
                <a:gd name="T77" fmla="*/ 1 h 36"/>
                <a:gd name="T78" fmla="*/ 25 w 37"/>
                <a:gd name="T79" fmla="*/ 1 h 36"/>
                <a:gd name="T80" fmla="*/ 20 w 37"/>
                <a:gd name="T8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" h="36">
                  <a:moveTo>
                    <a:pt x="23" y="33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6" y="27"/>
                    <a:pt x="4" y="27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3" y="27"/>
                    <a:pt x="19" y="29"/>
                    <a:pt x="26" y="32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28" y="28"/>
                  </a:moveTo>
                  <a:cubicBezTo>
                    <a:pt x="29" y="22"/>
                    <a:pt x="31" y="16"/>
                    <a:pt x="33" y="10"/>
                  </a:cubicBezTo>
                  <a:cubicBezTo>
                    <a:pt x="34" y="11"/>
                    <a:pt x="35" y="11"/>
                    <a:pt x="35" y="11"/>
                  </a:cubicBezTo>
                  <a:cubicBezTo>
                    <a:pt x="34" y="13"/>
                    <a:pt x="33" y="15"/>
                    <a:pt x="32" y="18"/>
                  </a:cubicBezTo>
                  <a:cubicBezTo>
                    <a:pt x="28" y="28"/>
                    <a:pt x="28" y="28"/>
                    <a:pt x="28" y="28"/>
                  </a:cubicBezTo>
                  <a:moveTo>
                    <a:pt x="5" y="24"/>
                  </a:moveTo>
                  <a:cubicBezTo>
                    <a:pt x="4" y="24"/>
                    <a:pt x="2" y="24"/>
                    <a:pt x="1" y="23"/>
                  </a:cubicBezTo>
                  <a:cubicBezTo>
                    <a:pt x="5" y="17"/>
                    <a:pt x="9" y="10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4" y="4"/>
                    <a:pt x="16" y="4"/>
                    <a:pt x="17" y="5"/>
                  </a:cubicBezTo>
                  <a:cubicBezTo>
                    <a:pt x="17" y="6"/>
                    <a:pt x="17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20" y="10"/>
                    <a:pt x="21" y="10"/>
                  </a:cubicBezTo>
                  <a:cubicBezTo>
                    <a:pt x="22" y="10"/>
                    <a:pt x="23" y="10"/>
                    <a:pt x="23" y="9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27" y="6"/>
                    <a:pt x="30" y="6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0" y="14"/>
                    <a:pt x="27" y="22"/>
                    <a:pt x="26" y="30"/>
                  </a:cubicBezTo>
                  <a:cubicBezTo>
                    <a:pt x="20" y="28"/>
                    <a:pt x="13" y="26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5" y="24"/>
                    <a:pt x="5" y="24"/>
                  </a:cubicBezTo>
                  <a:moveTo>
                    <a:pt x="21" y="9"/>
                  </a:moveTo>
                  <a:cubicBezTo>
                    <a:pt x="20" y="9"/>
                    <a:pt x="18" y="8"/>
                    <a:pt x="17" y="8"/>
                  </a:cubicBezTo>
                  <a:cubicBezTo>
                    <a:pt x="18" y="6"/>
                    <a:pt x="19" y="3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3" y="4"/>
                    <a:pt x="23" y="5"/>
                  </a:cubicBezTo>
                  <a:cubicBezTo>
                    <a:pt x="23" y="6"/>
                    <a:pt x="23" y="8"/>
                    <a:pt x="22" y="9"/>
                  </a:cubicBezTo>
                  <a:cubicBezTo>
                    <a:pt x="22" y="9"/>
                    <a:pt x="22" y="9"/>
                    <a:pt x="21" y="9"/>
                  </a:cubicBezTo>
                  <a:moveTo>
                    <a:pt x="20" y="0"/>
                  </a:move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1"/>
                    <a:pt x="18" y="1"/>
                  </a:cubicBezTo>
                  <a:cubicBezTo>
                    <a:pt x="18" y="2"/>
                    <a:pt x="18" y="3"/>
                    <a:pt x="18" y="4"/>
                  </a:cubicBezTo>
                  <a:cubicBezTo>
                    <a:pt x="16" y="3"/>
                    <a:pt x="14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0"/>
                    <a:pt x="4" y="17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5"/>
                    <a:pt x="3" y="25"/>
                    <a:pt x="5" y="2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5" y="29"/>
                  </a:cubicBezTo>
                  <a:cubicBezTo>
                    <a:pt x="6" y="29"/>
                    <a:pt x="7" y="29"/>
                    <a:pt x="9" y="29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5" y="35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4" y="16"/>
                    <a:pt x="35" y="13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0" y="5"/>
                    <a:pt x="27" y="5"/>
                    <a:pt x="24" y="5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8" name="Freeform 154"/>
            <p:cNvSpPr>
              <a:spLocks noEditPoints="1"/>
            </p:cNvSpPr>
            <p:nvPr/>
          </p:nvSpPr>
          <p:spPr bwMode="auto">
            <a:xfrm>
              <a:off x="3917" y="2320"/>
              <a:ext cx="115" cy="104"/>
            </a:xfrm>
            <a:custGeom>
              <a:avLst/>
              <a:gdLst>
                <a:gd name="T0" fmla="*/ 47 w 48"/>
                <a:gd name="T1" fmla="*/ 29 h 44"/>
                <a:gd name="T2" fmla="*/ 42 w 48"/>
                <a:gd name="T3" fmla="*/ 42 h 44"/>
                <a:gd name="T4" fmla="*/ 41 w 48"/>
                <a:gd name="T5" fmla="*/ 32 h 44"/>
                <a:gd name="T6" fmla="*/ 39 w 48"/>
                <a:gd name="T7" fmla="*/ 28 h 44"/>
                <a:gd name="T8" fmla="*/ 34 w 48"/>
                <a:gd name="T9" fmla="*/ 32 h 44"/>
                <a:gd name="T10" fmla="*/ 39 w 48"/>
                <a:gd name="T11" fmla="*/ 22 h 44"/>
                <a:gd name="T12" fmla="*/ 39 w 48"/>
                <a:gd name="T13" fmla="*/ 28 h 44"/>
                <a:gd name="T14" fmla="*/ 30 w 48"/>
                <a:gd name="T15" fmla="*/ 23 h 44"/>
                <a:gd name="T16" fmla="*/ 35 w 48"/>
                <a:gd name="T17" fmla="*/ 24 h 44"/>
                <a:gd name="T18" fmla="*/ 26 w 48"/>
                <a:gd name="T19" fmla="*/ 25 h 44"/>
                <a:gd name="T20" fmla="*/ 31 w 48"/>
                <a:gd name="T21" fmla="*/ 14 h 44"/>
                <a:gd name="T22" fmla="*/ 26 w 48"/>
                <a:gd name="T23" fmla="*/ 25 h 44"/>
                <a:gd name="T24" fmla="*/ 28 w 48"/>
                <a:gd name="T25" fmla="*/ 14 h 44"/>
                <a:gd name="T26" fmla="*/ 22 w 48"/>
                <a:gd name="T27" fmla="*/ 18 h 44"/>
                <a:gd name="T28" fmla="*/ 18 w 48"/>
                <a:gd name="T29" fmla="*/ 13 h 44"/>
                <a:gd name="T30" fmla="*/ 23 w 48"/>
                <a:gd name="T31" fmla="*/ 14 h 44"/>
                <a:gd name="T32" fmla="*/ 22 w 48"/>
                <a:gd name="T33" fmla="*/ 8 h 44"/>
                <a:gd name="T34" fmla="*/ 17 w 48"/>
                <a:gd name="T35" fmla="*/ 12 h 44"/>
                <a:gd name="T36" fmla="*/ 16 w 48"/>
                <a:gd name="T37" fmla="*/ 8 h 44"/>
                <a:gd name="T38" fmla="*/ 2 w 48"/>
                <a:gd name="T39" fmla="*/ 6 h 44"/>
                <a:gd name="T40" fmla="*/ 9 w 48"/>
                <a:gd name="T41" fmla="*/ 8 h 44"/>
                <a:gd name="T42" fmla="*/ 10 w 48"/>
                <a:gd name="T43" fmla="*/ 13 h 44"/>
                <a:gd name="T44" fmla="*/ 17 w 48"/>
                <a:gd name="T45" fmla="*/ 18 h 44"/>
                <a:gd name="T46" fmla="*/ 17 w 48"/>
                <a:gd name="T47" fmla="*/ 19 h 44"/>
                <a:gd name="T48" fmla="*/ 18 w 48"/>
                <a:gd name="T49" fmla="*/ 19 h 44"/>
                <a:gd name="T50" fmla="*/ 25 w 48"/>
                <a:gd name="T51" fmla="*/ 22 h 44"/>
                <a:gd name="T52" fmla="*/ 30 w 48"/>
                <a:gd name="T53" fmla="*/ 26 h 44"/>
                <a:gd name="T54" fmla="*/ 33 w 48"/>
                <a:gd name="T55" fmla="*/ 33 h 44"/>
                <a:gd name="T56" fmla="*/ 41 w 48"/>
                <a:gd name="T57" fmla="*/ 33 h 44"/>
                <a:gd name="T58" fmla="*/ 10 w 48"/>
                <a:gd name="T59" fmla="*/ 11 h 44"/>
                <a:gd name="T60" fmla="*/ 16 w 48"/>
                <a:gd name="T61" fmla="*/ 4 h 44"/>
                <a:gd name="T62" fmla="*/ 2 w 48"/>
                <a:gd name="T63" fmla="*/ 5 h 44"/>
                <a:gd name="T64" fmla="*/ 14 w 48"/>
                <a:gd name="T65" fmla="*/ 1 h 44"/>
                <a:gd name="T66" fmla="*/ 2 w 48"/>
                <a:gd name="T67" fmla="*/ 5 h 44"/>
                <a:gd name="T68" fmla="*/ 13 w 48"/>
                <a:gd name="T69" fmla="*/ 0 h 44"/>
                <a:gd name="T70" fmla="*/ 1 w 48"/>
                <a:gd name="T71" fmla="*/ 5 h 44"/>
                <a:gd name="T72" fmla="*/ 1 w 48"/>
                <a:gd name="T73" fmla="*/ 24 h 44"/>
                <a:gd name="T74" fmla="*/ 23 w 48"/>
                <a:gd name="T75" fmla="*/ 43 h 44"/>
                <a:gd name="T76" fmla="*/ 42 w 48"/>
                <a:gd name="T77" fmla="*/ 44 h 44"/>
                <a:gd name="T78" fmla="*/ 43 w 48"/>
                <a:gd name="T79" fmla="*/ 43 h 44"/>
                <a:gd name="T80" fmla="*/ 48 w 48"/>
                <a:gd name="T81" fmla="*/ 36 h 44"/>
                <a:gd name="T82" fmla="*/ 48 w 48"/>
                <a:gd name="T83" fmla="*/ 27 h 44"/>
                <a:gd name="T84" fmla="*/ 47 w 48"/>
                <a:gd name="T85" fmla="*/ 27 h 44"/>
                <a:gd name="T86" fmla="*/ 40 w 48"/>
                <a:gd name="T87" fmla="*/ 27 h 44"/>
                <a:gd name="T88" fmla="*/ 40 w 48"/>
                <a:gd name="T89" fmla="*/ 20 h 44"/>
                <a:gd name="T90" fmla="*/ 39 w 48"/>
                <a:gd name="T91" fmla="*/ 20 h 44"/>
                <a:gd name="T92" fmla="*/ 32 w 48"/>
                <a:gd name="T93" fmla="*/ 13 h 44"/>
                <a:gd name="T94" fmla="*/ 31 w 48"/>
                <a:gd name="T95" fmla="*/ 13 h 44"/>
                <a:gd name="T96" fmla="*/ 24 w 48"/>
                <a:gd name="T97" fmla="*/ 13 h 44"/>
                <a:gd name="T98" fmla="*/ 24 w 48"/>
                <a:gd name="T99" fmla="*/ 7 h 44"/>
                <a:gd name="T100" fmla="*/ 24 w 48"/>
                <a:gd name="T101" fmla="*/ 7 h 44"/>
                <a:gd name="T102" fmla="*/ 17 w 48"/>
                <a:gd name="T103" fmla="*/ 7 h 44"/>
                <a:gd name="T104" fmla="*/ 17 w 48"/>
                <a:gd name="T10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44">
                  <a:moveTo>
                    <a:pt x="42" y="42"/>
                  </a:moveTo>
                  <a:cubicBezTo>
                    <a:pt x="42" y="33"/>
                    <a:pt x="42" y="33"/>
                    <a:pt x="42" y="33"/>
                  </a:cubicBezTo>
                  <a:cubicBezTo>
                    <a:pt x="42" y="32"/>
                    <a:pt x="43" y="32"/>
                    <a:pt x="43" y="31"/>
                  </a:cubicBezTo>
                  <a:cubicBezTo>
                    <a:pt x="44" y="30"/>
                    <a:pt x="45" y="29"/>
                    <a:pt x="47" y="29"/>
                  </a:cubicBezTo>
                  <a:cubicBezTo>
                    <a:pt x="47" y="30"/>
                    <a:pt x="47" y="31"/>
                    <a:pt x="47" y="32"/>
                  </a:cubicBezTo>
                  <a:cubicBezTo>
                    <a:pt x="47" y="34"/>
                    <a:pt x="47" y="35"/>
                    <a:pt x="47" y="36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5" y="39"/>
                    <a:pt x="44" y="41"/>
                    <a:pt x="42" y="42"/>
                  </a:cubicBezTo>
                  <a:moveTo>
                    <a:pt x="42" y="28"/>
                  </a:moveTo>
                  <a:cubicBezTo>
                    <a:pt x="43" y="28"/>
                    <a:pt x="44" y="28"/>
                    <a:pt x="45" y="28"/>
                  </a:cubicBezTo>
                  <a:cubicBezTo>
                    <a:pt x="44" y="29"/>
                    <a:pt x="44" y="30"/>
                    <a:pt x="43" y="31"/>
                  </a:cubicBezTo>
                  <a:cubicBezTo>
                    <a:pt x="42" y="31"/>
                    <a:pt x="42" y="32"/>
                    <a:pt x="41" y="32"/>
                  </a:cubicBezTo>
                  <a:cubicBezTo>
                    <a:pt x="39" y="33"/>
                    <a:pt x="38" y="33"/>
                    <a:pt x="36" y="33"/>
                  </a:cubicBezTo>
                  <a:cubicBezTo>
                    <a:pt x="36" y="33"/>
                    <a:pt x="36" y="33"/>
                    <a:pt x="35" y="33"/>
                  </a:cubicBezTo>
                  <a:cubicBezTo>
                    <a:pt x="36" y="32"/>
                    <a:pt x="38" y="30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2" y="28"/>
                    <a:pt x="42" y="28"/>
                  </a:cubicBezTo>
                  <a:moveTo>
                    <a:pt x="34" y="32"/>
                  </a:moveTo>
                  <a:cubicBezTo>
                    <a:pt x="34" y="30"/>
                    <a:pt x="34" y="30"/>
                    <a:pt x="34" y="28"/>
                  </a:cubicBezTo>
                  <a:cubicBezTo>
                    <a:pt x="34" y="28"/>
                    <a:pt x="34" y="27"/>
                    <a:pt x="34" y="26"/>
                  </a:cubicBezTo>
                  <a:cubicBezTo>
                    <a:pt x="35" y="26"/>
                    <a:pt x="35" y="25"/>
                    <a:pt x="36" y="24"/>
                  </a:cubicBezTo>
                  <a:cubicBezTo>
                    <a:pt x="37" y="23"/>
                    <a:pt x="38" y="23"/>
                    <a:pt x="39" y="22"/>
                  </a:cubicBezTo>
                  <a:cubicBezTo>
                    <a:pt x="39" y="23"/>
                    <a:pt x="39" y="23"/>
                    <a:pt x="39" y="24"/>
                  </a:cubicBezTo>
                  <a:cubicBezTo>
                    <a:pt x="39" y="25"/>
                    <a:pt x="39" y="26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30"/>
                    <a:pt x="36" y="31"/>
                    <a:pt x="34" y="32"/>
                  </a:cubicBezTo>
                  <a:moveTo>
                    <a:pt x="27" y="25"/>
                  </a:moveTo>
                  <a:cubicBezTo>
                    <a:pt x="28" y="25"/>
                    <a:pt x="29" y="24"/>
                    <a:pt x="30" y="23"/>
                  </a:cubicBezTo>
                  <a:cubicBezTo>
                    <a:pt x="31" y="22"/>
                    <a:pt x="32" y="22"/>
                    <a:pt x="32" y="21"/>
                  </a:cubicBezTo>
                  <a:cubicBezTo>
                    <a:pt x="33" y="21"/>
                    <a:pt x="34" y="21"/>
                    <a:pt x="36" y="21"/>
                  </a:cubicBezTo>
                  <a:cubicBezTo>
                    <a:pt x="36" y="21"/>
                    <a:pt x="37" y="21"/>
                    <a:pt x="38" y="21"/>
                  </a:cubicBezTo>
                  <a:cubicBezTo>
                    <a:pt x="37" y="22"/>
                    <a:pt x="36" y="23"/>
                    <a:pt x="35" y="24"/>
                  </a:cubicBezTo>
                  <a:cubicBezTo>
                    <a:pt x="34" y="24"/>
                    <a:pt x="34" y="25"/>
                    <a:pt x="33" y="25"/>
                  </a:cubicBezTo>
                  <a:cubicBezTo>
                    <a:pt x="32" y="25"/>
                    <a:pt x="31" y="25"/>
                    <a:pt x="30" y="25"/>
                  </a:cubicBezTo>
                  <a:cubicBezTo>
                    <a:pt x="29" y="25"/>
                    <a:pt x="28" y="25"/>
                    <a:pt x="27" y="25"/>
                  </a:cubicBezTo>
                  <a:moveTo>
                    <a:pt x="26" y="25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6" y="20"/>
                    <a:pt x="26" y="19"/>
                  </a:cubicBezTo>
                  <a:cubicBezTo>
                    <a:pt x="26" y="18"/>
                    <a:pt x="27" y="18"/>
                    <a:pt x="27" y="17"/>
                  </a:cubicBezTo>
                  <a:cubicBezTo>
                    <a:pt x="28" y="16"/>
                    <a:pt x="29" y="15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0" y="21"/>
                    <a:pt x="30" y="22"/>
                    <a:pt x="29" y="22"/>
                  </a:cubicBezTo>
                  <a:cubicBezTo>
                    <a:pt x="28" y="23"/>
                    <a:pt x="27" y="24"/>
                    <a:pt x="26" y="25"/>
                  </a:cubicBezTo>
                  <a:moveTo>
                    <a:pt x="20" y="18"/>
                  </a:moveTo>
                  <a:cubicBezTo>
                    <a:pt x="21" y="17"/>
                    <a:pt x="23" y="15"/>
                    <a:pt x="23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5" y="14"/>
                    <a:pt x="27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5"/>
                    <a:pt x="28" y="16"/>
                    <a:pt x="27" y="16"/>
                  </a:cubicBezTo>
                  <a:cubicBezTo>
                    <a:pt x="26" y="17"/>
                    <a:pt x="25" y="18"/>
                    <a:pt x="25" y="18"/>
                  </a:cubicBezTo>
                  <a:cubicBezTo>
                    <a:pt x="24" y="18"/>
                    <a:pt x="23" y="18"/>
                    <a:pt x="22" y="18"/>
                  </a:cubicBezTo>
                  <a:cubicBezTo>
                    <a:pt x="21" y="18"/>
                    <a:pt x="21" y="18"/>
                    <a:pt x="20" y="18"/>
                  </a:cubicBezTo>
                  <a:moveTo>
                    <a:pt x="18" y="18"/>
                  </a:moveTo>
                  <a:cubicBezTo>
                    <a:pt x="18" y="16"/>
                    <a:pt x="18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1" y="10"/>
                    <a:pt x="22" y="9"/>
                    <a:pt x="23" y="8"/>
                  </a:cubicBezTo>
                  <a:cubicBezTo>
                    <a:pt x="23" y="9"/>
                    <a:pt x="23" y="10"/>
                    <a:pt x="23" y="11"/>
                  </a:cubicBezTo>
                  <a:cubicBezTo>
                    <a:pt x="23" y="12"/>
                    <a:pt x="23" y="13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5"/>
                    <a:pt x="20" y="17"/>
                    <a:pt x="18" y="18"/>
                  </a:cubicBezTo>
                  <a:moveTo>
                    <a:pt x="17" y="8"/>
                  </a:moveTo>
                  <a:cubicBezTo>
                    <a:pt x="18" y="8"/>
                    <a:pt x="20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9"/>
                    <a:pt x="20" y="9"/>
                    <a:pt x="19" y="10"/>
                  </a:cubicBezTo>
                  <a:cubicBezTo>
                    <a:pt x="19" y="11"/>
                    <a:pt x="18" y="11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4" y="11"/>
                    <a:pt x="13" y="11"/>
                  </a:cubicBezTo>
                  <a:cubicBezTo>
                    <a:pt x="12" y="11"/>
                    <a:pt x="12" y="11"/>
                    <a:pt x="11" y="12"/>
                  </a:cubicBezTo>
                  <a:cubicBezTo>
                    <a:pt x="12" y="11"/>
                    <a:pt x="14" y="10"/>
                    <a:pt x="15" y="9"/>
                  </a:cubicBezTo>
                  <a:cubicBezTo>
                    <a:pt x="15" y="9"/>
                    <a:pt x="16" y="8"/>
                    <a:pt x="16" y="8"/>
                  </a:cubicBezTo>
                  <a:cubicBezTo>
                    <a:pt x="16" y="8"/>
                    <a:pt x="17" y="8"/>
                    <a:pt x="17" y="8"/>
                  </a:cubicBezTo>
                  <a:moveTo>
                    <a:pt x="2" y="43"/>
                  </a:moveTo>
                  <a:cubicBezTo>
                    <a:pt x="2" y="35"/>
                    <a:pt x="2" y="30"/>
                    <a:pt x="2" y="24"/>
                  </a:cubicBezTo>
                  <a:cubicBezTo>
                    <a:pt x="1" y="19"/>
                    <a:pt x="1" y="14"/>
                    <a:pt x="2" y="6"/>
                  </a:cubicBezTo>
                  <a:cubicBezTo>
                    <a:pt x="2" y="6"/>
                    <a:pt x="3" y="6"/>
                    <a:pt x="4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9" y="9"/>
                    <a:pt x="9" y="10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4" y="12"/>
                    <a:pt x="15" y="13"/>
                    <a:pt x="17" y="13"/>
                  </a:cubicBezTo>
                  <a:cubicBezTo>
                    <a:pt x="17" y="15"/>
                    <a:pt x="17" y="16"/>
                    <a:pt x="17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9" y="19"/>
                    <a:pt x="21" y="19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5" y="20"/>
                    <a:pt x="25" y="21"/>
                    <a:pt x="25" y="22"/>
                  </a:cubicBezTo>
                  <a:cubicBezTo>
                    <a:pt x="25" y="23"/>
                    <a:pt x="25" y="24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8" y="26"/>
                    <a:pt x="30" y="26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3" y="30"/>
                    <a:pt x="33" y="31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4"/>
                    <a:pt x="36" y="34"/>
                    <a:pt x="36" y="34"/>
                  </a:cubicBezTo>
                  <a:cubicBezTo>
                    <a:pt x="38" y="34"/>
                    <a:pt x="39" y="34"/>
                    <a:pt x="41" y="3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5" y="42"/>
                    <a:pt x="29" y="42"/>
                    <a:pt x="23" y="42"/>
                  </a:cubicBezTo>
                  <a:cubicBezTo>
                    <a:pt x="17" y="42"/>
                    <a:pt x="10" y="42"/>
                    <a:pt x="2" y="43"/>
                  </a:cubicBezTo>
                  <a:moveTo>
                    <a:pt x="10" y="11"/>
                  </a:move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ubicBezTo>
                    <a:pt x="11" y="5"/>
                    <a:pt x="13" y="3"/>
                    <a:pt x="16" y="1"/>
                  </a:cubicBezTo>
                  <a:cubicBezTo>
                    <a:pt x="16" y="2"/>
                    <a:pt x="16" y="3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5" y="8"/>
                    <a:pt x="14" y="8"/>
                  </a:cubicBezTo>
                  <a:cubicBezTo>
                    <a:pt x="13" y="9"/>
                    <a:pt x="12" y="10"/>
                    <a:pt x="10" y="11"/>
                  </a:cubicBezTo>
                  <a:moveTo>
                    <a:pt x="2" y="5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9" y="1"/>
                    <a:pt x="11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6" y="5"/>
                    <a:pt x="5" y="5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7" y="1"/>
                    <a:pt x="7" y="1"/>
                    <a:pt x="6" y="2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14"/>
                    <a:pt x="0" y="19"/>
                    <a:pt x="1" y="24"/>
                  </a:cubicBezTo>
                  <a:cubicBezTo>
                    <a:pt x="1" y="30"/>
                    <a:pt x="1" y="35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9" y="43"/>
                    <a:pt x="16" y="43"/>
                    <a:pt x="23" y="43"/>
                  </a:cubicBezTo>
                  <a:cubicBezTo>
                    <a:pt x="29" y="43"/>
                    <a:pt x="35" y="43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1"/>
                    <a:pt x="46" y="39"/>
                    <a:pt x="48" y="3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5"/>
                    <a:pt x="48" y="34"/>
                    <a:pt x="48" y="32"/>
                  </a:cubicBezTo>
                  <a:cubicBezTo>
                    <a:pt x="48" y="31"/>
                    <a:pt x="48" y="29"/>
                    <a:pt x="48" y="28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4" y="27"/>
                    <a:pt x="42" y="27"/>
                  </a:cubicBezTo>
                  <a:cubicBezTo>
                    <a:pt x="42" y="27"/>
                    <a:pt x="41" y="27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5"/>
                    <a:pt x="40" y="24"/>
                  </a:cubicBezTo>
                  <a:cubicBezTo>
                    <a:pt x="40" y="23"/>
                    <a:pt x="4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7" y="20"/>
                    <a:pt x="36" y="20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2" y="19"/>
                    <a:pt x="32" y="18"/>
                    <a:pt x="32" y="17"/>
                  </a:cubicBezTo>
                  <a:cubicBezTo>
                    <a:pt x="32" y="16"/>
                    <a:pt x="32" y="14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3"/>
                    <a:pt x="29" y="13"/>
                    <a:pt x="28" y="13"/>
                  </a:cubicBezTo>
                  <a:cubicBezTo>
                    <a:pt x="27" y="13"/>
                    <a:pt x="25" y="13"/>
                    <a:pt x="24" y="13"/>
                  </a:cubicBezTo>
                  <a:cubicBezTo>
                    <a:pt x="24" y="13"/>
                    <a:pt x="24" y="12"/>
                    <a:pt x="24" y="11"/>
                  </a:cubicBezTo>
                  <a:cubicBezTo>
                    <a:pt x="24" y="10"/>
                    <a:pt x="24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5"/>
                    <a:pt x="17" y="4"/>
                  </a:cubicBezTo>
                  <a:cubicBezTo>
                    <a:pt x="17" y="3"/>
                    <a:pt x="17" y="2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9" name="Freeform 155"/>
            <p:cNvSpPr>
              <a:spLocks noEditPoints="1"/>
            </p:cNvSpPr>
            <p:nvPr/>
          </p:nvSpPr>
          <p:spPr bwMode="auto">
            <a:xfrm>
              <a:off x="3998" y="2400"/>
              <a:ext cx="14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1 h 8"/>
                <a:gd name="T4" fmla="*/ 3 w 6"/>
                <a:gd name="T5" fmla="*/ 1 h 8"/>
                <a:gd name="T6" fmla="*/ 4 w 6"/>
                <a:gd name="T7" fmla="*/ 1 h 8"/>
                <a:gd name="T8" fmla="*/ 5 w 6"/>
                <a:gd name="T9" fmla="*/ 1 h 8"/>
                <a:gd name="T10" fmla="*/ 5 w 6"/>
                <a:gd name="T11" fmla="*/ 1 h 8"/>
                <a:gd name="T12" fmla="*/ 5 w 6"/>
                <a:gd name="T13" fmla="*/ 2 h 8"/>
                <a:gd name="T14" fmla="*/ 3 w 6"/>
                <a:gd name="T15" fmla="*/ 2 h 8"/>
                <a:gd name="T16" fmla="*/ 3 w 6"/>
                <a:gd name="T17" fmla="*/ 3 h 8"/>
                <a:gd name="T18" fmla="*/ 3 w 6"/>
                <a:gd name="T19" fmla="*/ 3 h 8"/>
                <a:gd name="T20" fmla="*/ 4 w 6"/>
                <a:gd name="T21" fmla="*/ 7 h 8"/>
                <a:gd name="T22" fmla="*/ 3 w 6"/>
                <a:gd name="T23" fmla="*/ 7 h 8"/>
                <a:gd name="T24" fmla="*/ 1 w 6"/>
                <a:gd name="T25" fmla="*/ 7 h 8"/>
                <a:gd name="T26" fmla="*/ 1 w 6"/>
                <a:gd name="T27" fmla="*/ 6 h 8"/>
                <a:gd name="T28" fmla="*/ 2 w 6"/>
                <a:gd name="T29" fmla="*/ 6 h 8"/>
                <a:gd name="T30" fmla="*/ 3 w 6"/>
                <a:gd name="T31" fmla="*/ 6 h 8"/>
                <a:gd name="T32" fmla="*/ 4 w 6"/>
                <a:gd name="T33" fmla="*/ 4 h 8"/>
                <a:gd name="T34" fmla="*/ 2 w 6"/>
                <a:gd name="T35" fmla="*/ 4 h 8"/>
                <a:gd name="T36" fmla="*/ 2 w 6"/>
                <a:gd name="T37" fmla="*/ 4 h 8"/>
                <a:gd name="T38" fmla="*/ 3 w 6"/>
                <a:gd name="T39" fmla="*/ 0 h 8"/>
                <a:gd name="T40" fmla="*/ 1 w 6"/>
                <a:gd name="T41" fmla="*/ 1 h 8"/>
                <a:gd name="T42" fmla="*/ 1 w 6"/>
                <a:gd name="T43" fmla="*/ 4 h 8"/>
                <a:gd name="T44" fmla="*/ 1 w 6"/>
                <a:gd name="T45" fmla="*/ 5 h 8"/>
                <a:gd name="T46" fmla="*/ 2 w 6"/>
                <a:gd name="T47" fmla="*/ 5 h 8"/>
                <a:gd name="T48" fmla="*/ 2 w 6"/>
                <a:gd name="T49" fmla="*/ 5 h 8"/>
                <a:gd name="T50" fmla="*/ 3 w 6"/>
                <a:gd name="T51" fmla="*/ 5 h 8"/>
                <a:gd name="T52" fmla="*/ 3 w 6"/>
                <a:gd name="T53" fmla="*/ 5 h 8"/>
                <a:gd name="T54" fmla="*/ 2 w 6"/>
                <a:gd name="T55" fmla="*/ 5 h 8"/>
                <a:gd name="T56" fmla="*/ 2 w 6"/>
                <a:gd name="T57" fmla="*/ 5 h 8"/>
                <a:gd name="T58" fmla="*/ 1 w 6"/>
                <a:gd name="T59" fmla="*/ 6 h 8"/>
                <a:gd name="T60" fmla="*/ 1 w 6"/>
                <a:gd name="T61" fmla="*/ 6 h 8"/>
                <a:gd name="T62" fmla="*/ 0 w 6"/>
                <a:gd name="T63" fmla="*/ 7 h 8"/>
                <a:gd name="T64" fmla="*/ 1 w 6"/>
                <a:gd name="T65" fmla="*/ 7 h 8"/>
                <a:gd name="T66" fmla="*/ 3 w 6"/>
                <a:gd name="T67" fmla="*/ 8 h 8"/>
                <a:gd name="T68" fmla="*/ 4 w 6"/>
                <a:gd name="T69" fmla="*/ 7 h 8"/>
                <a:gd name="T70" fmla="*/ 6 w 6"/>
                <a:gd name="T71" fmla="*/ 4 h 8"/>
                <a:gd name="T72" fmla="*/ 5 w 6"/>
                <a:gd name="T73" fmla="*/ 3 h 8"/>
                <a:gd name="T74" fmla="*/ 6 w 6"/>
                <a:gd name="T75" fmla="*/ 2 h 8"/>
                <a:gd name="T76" fmla="*/ 6 w 6"/>
                <a:gd name="T77" fmla="*/ 2 h 8"/>
                <a:gd name="T78" fmla="*/ 6 w 6"/>
                <a:gd name="T79" fmla="*/ 1 h 8"/>
                <a:gd name="T80" fmla="*/ 5 w 6"/>
                <a:gd name="T81" fmla="*/ 0 h 8"/>
                <a:gd name="T82" fmla="*/ 5 w 6"/>
                <a:gd name="T83" fmla="*/ 0 h 8"/>
                <a:gd name="T84" fmla="*/ 4 w 6"/>
                <a:gd name="T85" fmla="*/ 0 h 8"/>
                <a:gd name="T86" fmla="*/ 4 w 6"/>
                <a:gd name="T87" fmla="*/ 0 h 8"/>
                <a:gd name="T88" fmla="*/ 3 w 6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6"/>
                    <a:pt x="4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5" y="5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6" y="7"/>
                    <a:pt x="6" y="6"/>
                    <a:pt x="6" y="4"/>
                  </a:cubicBezTo>
                  <a:cubicBezTo>
                    <a:pt x="6" y="4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Freeform 156"/>
            <p:cNvSpPr>
              <a:spLocks noEditPoints="1"/>
            </p:cNvSpPr>
            <p:nvPr/>
          </p:nvSpPr>
          <p:spPr bwMode="auto">
            <a:xfrm>
              <a:off x="3924" y="2343"/>
              <a:ext cx="17" cy="19"/>
            </a:xfrm>
            <a:custGeom>
              <a:avLst/>
              <a:gdLst>
                <a:gd name="T0" fmla="*/ 1 w 7"/>
                <a:gd name="T1" fmla="*/ 3 h 8"/>
                <a:gd name="T2" fmla="*/ 1 w 7"/>
                <a:gd name="T3" fmla="*/ 3 h 8"/>
                <a:gd name="T4" fmla="*/ 1 w 7"/>
                <a:gd name="T5" fmla="*/ 2 h 8"/>
                <a:gd name="T6" fmla="*/ 4 w 7"/>
                <a:gd name="T7" fmla="*/ 0 h 8"/>
                <a:gd name="T8" fmla="*/ 4 w 7"/>
                <a:gd name="T9" fmla="*/ 0 h 8"/>
                <a:gd name="T10" fmla="*/ 4 w 7"/>
                <a:gd name="T11" fmla="*/ 1 h 8"/>
                <a:gd name="T12" fmla="*/ 4 w 7"/>
                <a:gd name="T13" fmla="*/ 6 h 8"/>
                <a:gd name="T14" fmla="*/ 5 w 7"/>
                <a:gd name="T15" fmla="*/ 6 h 8"/>
                <a:gd name="T16" fmla="*/ 6 w 7"/>
                <a:gd name="T17" fmla="*/ 6 h 8"/>
                <a:gd name="T18" fmla="*/ 6 w 7"/>
                <a:gd name="T19" fmla="*/ 7 h 8"/>
                <a:gd name="T20" fmla="*/ 6 w 7"/>
                <a:gd name="T21" fmla="*/ 7 h 8"/>
                <a:gd name="T22" fmla="*/ 6 w 7"/>
                <a:gd name="T23" fmla="*/ 8 h 8"/>
                <a:gd name="T24" fmla="*/ 1 w 7"/>
                <a:gd name="T25" fmla="*/ 7 h 8"/>
                <a:gd name="T26" fmla="*/ 1 w 7"/>
                <a:gd name="T27" fmla="*/ 6 h 8"/>
                <a:gd name="T28" fmla="*/ 1 w 7"/>
                <a:gd name="T29" fmla="*/ 6 h 8"/>
                <a:gd name="T30" fmla="*/ 3 w 7"/>
                <a:gd name="T31" fmla="*/ 6 h 8"/>
                <a:gd name="T32" fmla="*/ 3 w 7"/>
                <a:gd name="T33" fmla="*/ 2 h 8"/>
                <a:gd name="T34" fmla="*/ 1 w 7"/>
                <a:gd name="T35" fmla="*/ 3 h 8"/>
                <a:gd name="T36" fmla="*/ 1 w 7"/>
                <a:gd name="T37" fmla="*/ 3 h 8"/>
                <a:gd name="T38" fmla="*/ 4 w 7"/>
                <a:gd name="T39" fmla="*/ 0 h 8"/>
                <a:gd name="T40" fmla="*/ 3 w 7"/>
                <a:gd name="T41" fmla="*/ 0 h 8"/>
                <a:gd name="T42" fmla="*/ 0 w 7"/>
                <a:gd name="T43" fmla="*/ 1 h 8"/>
                <a:gd name="T44" fmla="*/ 0 w 7"/>
                <a:gd name="T45" fmla="*/ 2 h 8"/>
                <a:gd name="T46" fmla="*/ 0 w 7"/>
                <a:gd name="T47" fmla="*/ 2 h 8"/>
                <a:gd name="T48" fmla="*/ 1 w 7"/>
                <a:gd name="T49" fmla="*/ 4 h 8"/>
                <a:gd name="T50" fmla="*/ 1 w 7"/>
                <a:gd name="T51" fmla="*/ 4 h 8"/>
                <a:gd name="T52" fmla="*/ 1 w 7"/>
                <a:gd name="T53" fmla="*/ 4 h 8"/>
                <a:gd name="T54" fmla="*/ 2 w 7"/>
                <a:gd name="T55" fmla="*/ 4 h 8"/>
                <a:gd name="T56" fmla="*/ 2 w 7"/>
                <a:gd name="T57" fmla="*/ 4 h 8"/>
                <a:gd name="T58" fmla="*/ 2 w 7"/>
                <a:gd name="T59" fmla="*/ 4 h 8"/>
                <a:gd name="T60" fmla="*/ 2 w 7"/>
                <a:gd name="T61" fmla="*/ 5 h 8"/>
                <a:gd name="T62" fmla="*/ 1 w 7"/>
                <a:gd name="T63" fmla="*/ 5 h 8"/>
                <a:gd name="T64" fmla="*/ 1 w 7"/>
                <a:gd name="T65" fmla="*/ 5 h 8"/>
                <a:gd name="T66" fmla="*/ 0 w 7"/>
                <a:gd name="T67" fmla="*/ 6 h 8"/>
                <a:gd name="T68" fmla="*/ 0 w 7"/>
                <a:gd name="T69" fmla="*/ 7 h 8"/>
                <a:gd name="T70" fmla="*/ 1 w 7"/>
                <a:gd name="T71" fmla="*/ 8 h 8"/>
                <a:gd name="T72" fmla="*/ 3 w 7"/>
                <a:gd name="T73" fmla="*/ 8 h 8"/>
                <a:gd name="T74" fmla="*/ 6 w 7"/>
                <a:gd name="T75" fmla="*/ 8 h 8"/>
                <a:gd name="T76" fmla="*/ 6 w 7"/>
                <a:gd name="T77" fmla="*/ 8 h 8"/>
                <a:gd name="T78" fmla="*/ 7 w 7"/>
                <a:gd name="T79" fmla="*/ 7 h 8"/>
                <a:gd name="T80" fmla="*/ 7 w 7"/>
                <a:gd name="T81" fmla="*/ 7 h 8"/>
                <a:gd name="T82" fmla="*/ 7 w 7"/>
                <a:gd name="T83" fmla="*/ 6 h 8"/>
                <a:gd name="T84" fmla="*/ 6 w 7"/>
                <a:gd name="T85" fmla="*/ 5 h 8"/>
                <a:gd name="T86" fmla="*/ 5 w 7"/>
                <a:gd name="T87" fmla="*/ 5 h 8"/>
                <a:gd name="T88" fmla="*/ 5 w 7"/>
                <a:gd name="T89" fmla="*/ 1 h 8"/>
                <a:gd name="T90" fmla="*/ 5 w 7"/>
                <a:gd name="T91" fmla="*/ 0 h 8"/>
                <a:gd name="T92" fmla="*/ 4 w 7"/>
                <a:gd name="T93" fmla="*/ 0 h 8"/>
                <a:gd name="T94" fmla="*/ 4 w 7"/>
                <a:gd name="T95" fmla="*/ 0 h 8"/>
                <a:gd name="T96" fmla="*/ 4 w 7"/>
                <a:gd name="T97" fmla="*/ 0 h 8"/>
                <a:gd name="T98" fmla="*/ 4 w 7"/>
                <a:gd name="T9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" h="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2" y="2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4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4" y="8"/>
                    <a:pt x="3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5"/>
                    <a:pt x="3" y="4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1" name="Freeform 157"/>
            <p:cNvSpPr>
              <a:spLocks noEditPoints="1"/>
            </p:cNvSpPr>
            <p:nvPr/>
          </p:nvSpPr>
          <p:spPr bwMode="auto">
            <a:xfrm>
              <a:off x="3941" y="2355"/>
              <a:ext cx="17" cy="19"/>
            </a:xfrm>
            <a:custGeom>
              <a:avLst/>
              <a:gdLst>
                <a:gd name="T0" fmla="*/ 1 w 7"/>
                <a:gd name="T1" fmla="*/ 2 h 8"/>
                <a:gd name="T2" fmla="*/ 1 w 7"/>
                <a:gd name="T3" fmla="*/ 1 h 8"/>
                <a:gd name="T4" fmla="*/ 3 w 7"/>
                <a:gd name="T5" fmla="*/ 1 h 8"/>
                <a:gd name="T6" fmla="*/ 5 w 7"/>
                <a:gd name="T7" fmla="*/ 2 h 8"/>
                <a:gd name="T8" fmla="*/ 3 w 7"/>
                <a:gd name="T9" fmla="*/ 6 h 8"/>
                <a:gd name="T10" fmla="*/ 3 w 7"/>
                <a:gd name="T11" fmla="*/ 6 h 8"/>
                <a:gd name="T12" fmla="*/ 4 w 7"/>
                <a:gd name="T13" fmla="*/ 7 h 8"/>
                <a:gd name="T14" fmla="*/ 6 w 7"/>
                <a:gd name="T15" fmla="*/ 7 h 8"/>
                <a:gd name="T16" fmla="*/ 6 w 7"/>
                <a:gd name="T17" fmla="*/ 8 h 8"/>
                <a:gd name="T18" fmla="*/ 3 w 7"/>
                <a:gd name="T19" fmla="*/ 8 h 8"/>
                <a:gd name="T20" fmla="*/ 2 w 7"/>
                <a:gd name="T21" fmla="*/ 8 h 8"/>
                <a:gd name="T22" fmla="*/ 2 w 7"/>
                <a:gd name="T23" fmla="*/ 7 h 8"/>
                <a:gd name="T24" fmla="*/ 2 w 7"/>
                <a:gd name="T25" fmla="*/ 7 h 8"/>
                <a:gd name="T26" fmla="*/ 2 w 7"/>
                <a:gd name="T27" fmla="*/ 6 h 8"/>
                <a:gd name="T28" fmla="*/ 4 w 7"/>
                <a:gd name="T29" fmla="*/ 4 h 8"/>
                <a:gd name="T30" fmla="*/ 4 w 7"/>
                <a:gd name="T31" fmla="*/ 3 h 8"/>
                <a:gd name="T32" fmla="*/ 3 w 7"/>
                <a:gd name="T33" fmla="*/ 2 h 8"/>
                <a:gd name="T34" fmla="*/ 3 w 7"/>
                <a:gd name="T35" fmla="*/ 2 h 8"/>
                <a:gd name="T36" fmla="*/ 1 w 7"/>
                <a:gd name="T37" fmla="*/ 2 h 8"/>
                <a:gd name="T38" fmla="*/ 3 w 7"/>
                <a:gd name="T39" fmla="*/ 0 h 8"/>
                <a:gd name="T40" fmla="*/ 1 w 7"/>
                <a:gd name="T41" fmla="*/ 1 h 8"/>
                <a:gd name="T42" fmla="*/ 0 w 7"/>
                <a:gd name="T43" fmla="*/ 1 h 8"/>
                <a:gd name="T44" fmla="*/ 1 w 7"/>
                <a:gd name="T45" fmla="*/ 3 h 8"/>
                <a:gd name="T46" fmla="*/ 1 w 7"/>
                <a:gd name="T47" fmla="*/ 3 h 8"/>
                <a:gd name="T48" fmla="*/ 1 w 7"/>
                <a:gd name="T49" fmla="*/ 3 h 8"/>
                <a:gd name="T50" fmla="*/ 3 w 7"/>
                <a:gd name="T51" fmla="*/ 3 h 8"/>
                <a:gd name="T52" fmla="*/ 3 w 7"/>
                <a:gd name="T53" fmla="*/ 3 h 8"/>
                <a:gd name="T54" fmla="*/ 3 w 7"/>
                <a:gd name="T55" fmla="*/ 3 h 8"/>
                <a:gd name="T56" fmla="*/ 3 w 7"/>
                <a:gd name="T57" fmla="*/ 4 h 8"/>
                <a:gd name="T58" fmla="*/ 1 w 7"/>
                <a:gd name="T59" fmla="*/ 6 h 8"/>
                <a:gd name="T60" fmla="*/ 1 w 7"/>
                <a:gd name="T61" fmla="*/ 6 h 8"/>
                <a:gd name="T62" fmla="*/ 1 w 7"/>
                <a:gd name="T63" fmla="*/ 7 h 8"/>
                <a:gd name="T64" fmla="*/ 1 w 7"/>
                <a:gd name="T65" fmla="*/ 8 h 8"/>
                <a:gd name="T66" fmla="*/ 1 w 7"/>
                <a:gd name="T67" fmla="*/ 8 h 8"/>
                <a:gd name="T68" fmla="*/ 1 w 7"/>
                <a:gd name="T69" fmla="*/ 8 h 8"/>
                <a:gd name="T70" fmla="*/ 3 w 7"/>
                <a:gd name="T71" fmla="*/ 8 h 8"/>
                <a:gd name="T72" fmla="*/ 6 w 7"/>
                <a:gd name="T73" fmla="*/ 8 h 8"/>
                <a:gd name="T74" fmla="*/ 7 w 7"/>
                <a:gd name="T75" fmla="*/ 8 h 8"/>
                <a:gd name="T76" fmla="*/ 7 w 7"/>
                <a:gd name="T77" fmla="*/ 8 h 8"/>
                <a:gd name="T78" fmla="*/ 7 w 7"/>
                <a:gd name="T79" fmla="*/ 6 h 8"/>
                <a:gd name="T80" fmla="*/ 6 w 7"/>
                <a:gd name="T81" fmla="*/ 6 h 8"/>
                <a:gd name="T82" fmla="*/ 6 w 7"/>
                <a:gd name="T83" fmla="*/ 6 h 8"/>
                <a:gd name="T84" fmla="*/ 4 w 7"/>
                <a:gd name="T85" fmla="*/ 6 h 8"/>
                <a:gd name="T86" fmla="*/ 6 w 7"/>
                <a:gd name="T87" fmla="*/ 1 h 8"/>
                <a:gd name="T88" fmla="*/ 3 w 7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8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ubicBezTo>
                    <a:pt x="6" y="3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4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3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2" name="Freeform 158"/>
            <p:cNvSpPr>
              <a:spLocks noEditPoints="1"/>
            </p:cNvSpPr>
            <p:nvPr/>
          </p:nvSpPr>
          <p:spPr bwMode="auto">
            <a:xfrm>
              <a:off x="3960" y="2370"/>
              <a:ext cx="14" cy="21"/>
            </a:xfrm>
            <a:custGeom>
              <a:avLst/>
              <a:gdLst>
                <a:gd name="T0" fmla="*/ 1 w 6"/>
                <a:gd name="T1" fmla="*/ 2 h 9"/>
                <a:gd name="T2" fmla="*/ 1 w 6"/>
                <a:gd name="T3" fmla="*/ 1 h 9"/>
                <a:gd name="T4" fmla="*/ 2 w 6"/>
                <a:gd name="T5" fmla="*/ 1 h 9"/>
                <a:gd name="T6" fmla="*/ 3 w 6"/>
                <a:gd name="T7" fmla="*/ 1 h 9"/>
                <a:gd name="T8" fmla="*/ 5 w 6"/>
                <a:gd name="T9" fmla="*/ 1 h 9"/>
                <a:gd name="T10" fmla="*/ 5 w 6"/>
                <a:gd name="T11" fmla="*/ 2 h 9"/>
                <a:gd name="T12" fmla="*/ 4 w 6"/>
                <a:gd name="T13" fmla="*/ 4 h 9"/>
                <a:gd name="T14" fmla="*/ 4 w 6"/>
                <a:gd name="T15" fmla="*/ 4 h 9"/>
                <a:gd name="T16" fmla="*/ 4 w 6"/>
                <a:gd name="T17" fmla="*/ 4 h 9"/>
                <a:gd name="T18" fmla="*/ 6 w 6"/>
                <a:gd name="T19" fmla="*/ 6 h 9"/>
                <a:gd name="T20" fmla="*/ 4 w 6"/>
                <a:gd name="T21" fmla="*/ 8 h 9"/>
                <a:gd name="T22" fmla="*/ 3 w 6"/>
                <a:gd name="T23" fmla="*/ 8 h 9"/>
                <a:gd name="T24" fmla="*/ 1 w 6"/>
                <a:gd name="T25" fmla="*/ 8 h 9"/>
                <a:gd name="T26" fmla="*/ 1 w 6"/>
                <a:gd name="T27" fmla="*/ 7 h 9"/>
                <a:gd name="T28" fmla="*/ 3 w 6"/>
                <a:gd name="T29" fmla="*/ 7 h 9"/>
                <a:gd name="T30" fmla="*/ 3 w 6"/>
                <a:gd name="T31" fmla="*/ 7 h 9"/>
                <a:gd name="T32" fmla="*/ 4 w 6"/>
                <a:gd name="T33" fmla="*/ 7 h 9"/>
                <a:gd name="T34" fmla="*/ 4 w 6"/>
                <a:gd name="T35" fmla="*/ 6 h 9"/>
                <a:gd name="T36" fmla="*/ 4 w 6"/>
                <a:gd name="T37" fmla="*/ 5 h 9"/>
                <a:gd name="T38" fmla="*/ 3 w 6"/>
                <a:gd name="T39" fmla="*/ 5 h 9"/>
                <a:gd name="T40" fmla="*/ 2 w 6"/>
                <a:gd name="T41" fmla="*/ 5 h 9"/>
                <a:gd name="T42" fmla="*/ 2 w 6"/>
                <a:gd name="T43" fmla="*/ 4 h 9"/>
                <a:gd name="T44" fmla="*/ 2 w 6"/>
                <a:gd name="T45" fmla="*/ 4 h 9"/>
                <a:gd name="T46" fmla="*/ 4 w 6"/>
                <a:gd name="T47" fmla="*/ 4 h 9"/>
                <a:gd name="T48" fmla="*/ 4 w 6"/>
                <a:gd name="T49" fmla="*/ 3 h 9"/>
                <a:gd name="T50" fmla="*/ 2 w 6"/>
                <a:gd name="T51" fmla="*/ 2 h 9"/>
                <a:gd name="T52" fmla="*/ 1 w 6"/>
                <a:gd name="T53" fmla="*/ 2 h 9"/>
                <a:gd name="T54" fmla="*/ 3 w 6"/>
                <a:gd name="T55" fmla="*/ 0 h 9"/>
                <a:gd name="T56" fmla="*/ 1 w 6"/>
                <a:gd name="T57" fmla="*/ 0 h 9"/>
                <a:gd name="T58" fmla="*/ 1 w 6"/>
                <a:gd name="T59" fmla="*/ 1 h 9"/>
                <a:gd name="T60" fmla="*/ 1 w 6"/>
                <a:gd name="T61" fmla="*/ 1 h 9"/>
                <a:gd name="T62" fmla="*/ 1 w 6"/>
                <a:gd name="T63" fmla="*/ 2 h 9"/>
                <a:gd name="T64" fmla="*/ 1 w 6"/>
                <a:gd name="T65" fmla="*/ 3 h 9"/>
                <a:gd name="T66" fmla="*/ 1 w 6"/>
                <a:gd name="T67" fmla="*/ 3 h 9"/>
                <a:gd name="T68" fmla="*/ 1 w 6"/>
                <a:gd name="T69" fmla="*/ 3 h 9"/>
                <a:gd name="T70" fmla="*/ 2 w 6"/>
                <a:gd name="T71" fmla="*/ 2 h 9"/>
                <a:gd name="T72" fmla="*/ 3 w 6"/>
                <a:gd name="T73" fmla="*/ 3 h 9"/>
                <a:gd name="T74" fmla="*/ 3 w 6"/>
                <a:gd name="T75" fmla="*/ 3 h 9"/>
                <a:gd name="T76" fmla="*/ 2 w 6"/>
                <a:gd name="T77" fmla="*/ 3 h 9"/>
                <a:gd name="T78" fmla="*/ 2 w 6"/>
                <a:gd name="T79" fmla="*/ 3 h 9"/>
                <a:gd name="T80" fmla="*/ 2 w 6"/>
                <a:gd name="T81" fmla="*/ 3 h 9"/>
                <a:gd name="T82" fmla="*/ 1 w 6"/>
                <a:gd name="T83" fmla="*/ 4 h 9"/>
                <a:gd name="T84" fmla="*/ 1 w 6"/>
                <a:gd name="T85" fmla="*/ 4 h 9"/>
                <a:gd name="T86" fmla="*/ 1 w 6"/>
                <a:gd name="T87" fmla="*/ 5 h 9"/>
                <a:gd name="T88" fmla="*/ 2 w 6"/>
                <a:gd name="T89" fmla="*/ 5 h 9"/>
                <a:gd name="T90" fmla="*/ 2 w 6"/>
                <a:gd name="T91" fmla="*/ 6 h 9"/>
                <a:gd name="T92" fmla="*/ 3 w 6"/>
                <a:gd name="T93" fmla="*/ 5 h 9"/>
                <a:gd name="T94" fmla="*/ 3 w 6"/>
                <a:gd name="T95" fmla="*/ 6 h 9"/>
                <a:gd name="T96" fmla="*/ 4 w 6"/>
                <a:gd name="T97" fmla="*/ 6 h 9"/>
                <a:gd name="T98" fmla="*/ 4 w 6"/>
                <a:gd name="T99" fmla="*/ 6 h 9"/>
                <a:gd name="T100" fmla="*/ 3 w 6"/>
                <a:gd name="T101" fmla="*/ 6 h 9"/>
                <a:gd name="T102" fmla="*/ 3 w 6"/>
                <a:gd name="T103" fmla="*/ 6 h 9"/>
                <a:gd name="T104" fmla="*/ 2 w 6"/>
                <a:gd name="T105" fmla="*/ 6 h 9"/>
                <a:gd name="T106" fmla="*/ 1 w 6"/>
                <a:gd name="T107" fmla="*/ 6 h 9"/>
                <a:gd name="T108" fmla="*/ 0 w 6"/>
                <a:gd name="T109" fmla="*/ 8 h 9"/>
                <a:gd name="T110" fmla="*/ 0 w 6"/>
                <a:gd name="T111" fmla="*/ 8 h 9"/>
                <a:gd name="T112" fmla="*/ 3 w 6"/>
                <a:gd name="T113" fmla="*/ 9 h 9"/>
                <a:gd name="T114" fmla="*/ 4 w 6"/>
                <a:gd name="T115" fmla="*/ 9 h 9"/>
                <a:gd name="T116" fmla="*/ 6 w 6"/>
                <a:gd name="T117" fmla="*/ 6 h 9"/>
                <a:gd name="T118" fmla="*/ 5 w 6"/>
                <a:gd name="T119" fmla="*/ 4 h 9"/>
                <a:gd name="T120" fmla="*/ 6 w 6"/>
                <a:gd name="T121" fmla="*/ 2 h 9"/>
                <a:gd name="T122" fmla="*/ 5 w 6"/>
                <a:gd name="T123" fmla="*/ 1 h 9"/>
                <a:gd name="T124" fmla="*/ 3 w 6"/>
                <a:gd name="T1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" h="9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6" y="6"/>
                    <a:pt x="6" y="6"/>
                  </a:cubicBezTo>
                  <a:cubicBezTo>
                    <a:pt x="6" y="7"/>
                    <a:pt x="5" y="8"/>
                    <a:pt x="4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6"/>
                    <a:pt x="6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Freeform 159"/>
            <p:cNvSpPr>
              <a:spLocks noEditPoints="1"/>
            </p:cNvSpPr>
            <p:nvPr/>
          </p:nvSpPr>
          <p:spPr bwMode="auto">
            <a:xfrm>
              <a:off x="3982" y="2389"/>
              <a:ext cx="7" cy="7"/>
            </a:xfrm>
            <a:custGeom>
              <a:avLst/>
              <a:gdLst>
                <a:gd name="T0" fmla="*/ 2 w 3"/>
                <a:gd name="T1" fmla="*/ 2 h 3"/>
                <a:gd name="T2" fmla="*/ 1 w 3"/>
                <a:gd name="T3" fmla="*/ 2 h 3"/>
                <a:gd name="T4" fmla="*/ 2 w 3"/>
                <a:gd name="T5" fmla="*/ 2 h 3"/>
                <a:gd name="T6" fmla="*/ 2 w 3"/>
                <a:gd name="T7" fmla="*/ 2 h 3"/>
                <a:gd name="T8" fmla="*/ 3 w 3"/>
                <a:gd name="T9" fmla="*/ 0 h 3"/>
                <a:gd name="T10" fmla="*/ 2 w 3"/>
                <a:gd name="T11" fmla="*/ 1 h 3"/>
                <a:gd name="T12" fmla="*/ 0 w 3"/>
                <a:gd name="T13" fmla="*/ 3 h 3"/>
                <a:gd name="T14" fmla="*/ 0 w 3"/>
                <a:gd name="T15" fmla="*/ 3 h 3"/>
                <a:gd name="T16" fmla="*/ 0 w 3"/>
                <a:gd name="T17" fmla="*/ 3 h 3"/>
                <a:gd name="T18" fmla="*/ 1 w 3"/>
                <a:gd name="T19" fmla="*/ 3 h 3"/>
                <a:gd name="T20" fmla="*/ 2 w 3"/>
                <a:gd name="T21" fmla="*/ 3 h 3"/>
                <a:gd name="T22" fmla="*/ 3 w 3"/>
                <a:gd name="T23" fmla="*/ 3 h 3"/>
                <a:gd name="T24" fmla="*/ 3 w 3"/>
                <a:gd name="T25" fmla="*/ 2 h 3"/>
                <a:gd name="T26" fmla="*/ 3 w 3"/>
                <a:gd name="T27" fmla="*/ 1 h 3"/>
                <a:gd name="T28" fmla="*/ 3 w 3"/>
                <a:gd name="T2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Freeform 160"/>
            <p:cNvSpPr>
              <a:spLocks noEditPoints="1"/>
            </p:cNvSpPr>
            <p:nvPr/>
          </p:nvSpPr>
          <p:spPr bwMode="auto">
            <a:xfrm>
              <a:off x="3977" y="2384"/>
              <a:ext cx="19" cy="21"/>
            </a:xfrm>
            <a:custGeom>
              <a:avLst/>
              <a:gdLst>
                <a:gd name="T0" fmla="*/ 5 w 8"/>
                <a:gd name="T1" fmla="*/ 1 h 9"/>
                <a:gd name="T2" fmla="*/ 6 w 8"/>
                <a:gd name="T3" fmla="*/ 1 h 9"/>
                <a:gd name="T4" fmla="*/ 5 w 8"/>
                <a:gd name="T5" fmla="*/ 2 h 9"/>
                <a:gd name="T6" fmla="*/ 5 w 8"/>
                <a:gd name="T7" fmla="*/ 5 h 9"/>
                <a:gd name="T8" fmla="*/ 6 w 8"/>
                <a:gd name="T9" fmla="*/ 5 h 9"/>
                <a:gd name="T10" fmla="*/ 6 w 8"/>
                <a:gd name="T11" fmla="*/ 5 h 9"/>
                <a:gd name="T12" fmla="*/ 7 w 8"/>
                <a:gd name="T13" fmla="*/ 5 h 9"/>
                <a:gd name="T14" fmla="*/ 7 w 8"/>
                <a:gd name="T15" fmla="*/ 6 h 9"/>
                <a:gd name="T16" fmla="*/ 7 w 8"/>
                <a:gd name="T17" fmla="*/ 6 h 9"/>
                <a:gd name="T18" fmla="*/ 6 w 8"/>
                <a:gd name="T19" fmla="*/ 6 h 9"/>
                <a:gd name="T20" fmla="*/ 5 w 8"/>
                <a:gd name="T21" fmla="*/ 6 h 9"/>
                <a:gd name="T22" fmla="*/ 5 w 8"/>
                <a:gd name="T23" fmla="*/ 6 h 9"/>
                <a:gd name="T24" fmla="*/ 5 w 8"/>
                <a:gd name="T25" fmla="*/ 8 h 9"/>
                <a:gd name="T26" fmla="*/ 5 w 8"/>
                <a:gd name="T27" fmla="*/ 9 h 9"/>
                <a:gd name="T28" fmla="*/ 5 w 8"/>
                <a:gd name="T29" fmla="*/ 9 h 9"/>
                <a:gd name="T30" fmla="*/ 5 w 8"/>
                <a:gd name="T31" fmla="*/ 7 h 9"/>
                <a:gd name="T32" fmla="*/ 5 w 8"/>
                <a:gd name="T33" fmla="*/ 7 h 9"/>
                <a:gd name="T34" fmla="*/ 5 w 8"/>
                <a:gd name="T35" fmla="*/ 6 h 9"/>
                <a:gd name="T36" fmla="*/ 4 w 8"/>
                <a:gd name="T37" fmla="*/ 6 h 9"/>
                <a:gd name="T38" fmla="*/ 4 w 8"/>
                <a:gd name="T39" fmla="*/ 6 h 9"/>
                <a:gd name="T40" fmla="*/ 4 w 8"/>
                <a:gd name="T41" fmla="*/ 6 h 9"/>
                <a:gd name="T42" fmla="*/ 3 w 8"/>
                <a:gd name="T43" fmla="*/ 6 h 9"/>
                <a:gd name="T44" fmla="*/ 2 w 8"/>
                <a:gd name="T45" fmla="*/ 6 h 9"/>
                <a:gd name="T46" fmla="*/ 1 w 8"/>
                <a:gd name="T47" fmla="*/ 6 h 9"/>
                <a:gd name="T48" fmla="*/ 1 w 8"/>
                <a:gd name="T49" fmla="*/ 5 h 9"/>
                <a:gd name="T50" fmla="*/ 4 w 8"/>
                <a:gd name="T51" fmla="*/ 1 h 9"/>
                <a:gd name="T52" fmla="*/ 4 w 8"/>
                <a:gd name="T53" fmla="*/ 1 h 9"/>
                <a:gd name="T54" fmla="*/ 5 w 8"/>
                <a:gd name="T55" fmla="*/ 1 h 9"/>
                <a:gd name="T56" fmla="*/ 6 w 8"/>
                <a:gd name="T57" fmla="*/ 0 h 9"/>
                <a:gd name="T58" fmla="*/ 5 w 8"/>
                <a:gd name="T59" fmla="*/ 1 h 9"/>
                <a:gd name="T60" fmla="*/ 4 w 8"/>
                <a:gd name="T61" fmla="*/ 1 h 9"/>
                <a:gd name="T62" fmla="*/ 4 w 8"/>
                <a:gd name="T63" fmla="*/ 1 h 9"/>
                <a:gd name="T64" fmla="*/ 0 w 8"/>
                <a:gd name="T65" fmla="*/ 5 h 9"/>
                <a:gd name="T66" fmla="*/ 0 w 8"/>
                <a:gd name="T67" fmla="*/ 7 h 9"/>
                <a:gd name="T68" fmla="*/ 1 w 8"/>
                <a:gd name="T69" fmla="*/ 7 h 9"/>
                <a:gd name="T70" fmla="*/ 2 w 8"/>
                <a:gd name="T71" fmla="*/ 7 h 9"/>
                <a:gd name="T72" fmla="*/ 3 w 8"/>
                <a:gd name="T73" fmla="*/ 7 h 9"/>
                <a:gd name="T74" fmla="*/ 4 w 8"/>
                <a:gd name="T75" fmla="*/ 7 h 9"/>
                <a:gd name="T76" fmla="*/ 4 w 8"/>
                <a:gd name="T77" fmla="*/ 7 h 9"/>
                <a:gd name="T78" fmla="*/ 4 w 8"/>
                <a:gd name="T79" fmla="*/ 9 h 9"/>
                <a:gd name="T80" fmla="*/ 4 w 8"/>
                <a:gd name="T81" fmla="*/ 9 h 9"/>
                <a:gd name="T82" fmla="*/ 4 w 8"/>
                <a:gd name="T83" fmla="*/ 9 h 9"/>
                <a:gd name="T84" fmla="*/ 6 w 8"/>
                <a:gd name="T85" fmla="*/ 9 h 9"/>
                <a:gd name="T86" fmla="*/ 6 w 8"/>
                <a:gd name="T87" fmla="*/ 9 h 9"/>
                <a:gd name="T88" fmla="*/ 6 w 8"/>
                <a:gd name="T89" fmla="*/ 8 h 9"/>
                <a:gd name="T90" fmla="*/ 6 w 8"/>
                <a:gd name="T91" fmla="*/ 7 h 9"/>
                <a:gd name="T92" fmla="*/ 7 w 8"/>
                <a:gd name="T93" fmla="*/ 7 h 9"/>
                <a:gd name="T94" fmla="*/ 7 w 8"/>
                <a:gd name="T95" fmla="*/ 7 h 9"/>
                <a:gd name="T96" fmla="*/ 8 w 8"/>
                <a:gd name="T97" fmla="*/ 6 h 9"/>
                <a:gd name="T98" fmla="*/ 8 w 8"/>
                <a:gd name="T99" fmla="*/ 5 h 9"/>
                <a:gd name="T100" fmla="*/ 8 w 8"/>
                <a:gd name="T101" fmla="*/ 5 h 9"/>
                <a:gd name="T102" fmla="*/ 7 w 8"/>
                <a:gd name="T103" fmla="*/ 5 h 9"/>
                <a:gd name="T104" fmla="*/ 7 w 8"/>
                <a:gd name="T105" fmla="*/ 5 h 9"/>
                <a:gd name="T106" fmla="*/ 6 w 8"/>
                <a:gd name="T107" fmla="*/ 5 h 9"/>
                <a:gd name="T108" fmla="*/ 6 w 8"/>
                <a:gd name="T109" fmla="*/ 2 h 9"/>
                <a:gd name="T110" fmla="*/ 6 w 8"/>
                <a:gd name="T111" fmla="*/ 1 h 9"/>
                <a:gd name="T112" fmla="*/ 6 w 8"/>
                <a:gd name="T113" fmla="*/ 1 h 9"/>
                <a:gd name="T114" fmla="*/ 6 w 8"/>
                <a:gd name="T1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9">
                  <a:moveTo>
                    <a:pt x="5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3" y="3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moveTo>
                    <a:pt x="6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1" y="5"/>
                    <a:pt x="0" y="5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7"/>
                  </a:cubicBezTo>
                  <a:cubicBezTo>
                    <a:pt x="6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3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5" name="Freeform 161"/>
            <p:cNvSpPr>
              <a:spLocks noEditPoints="1"/>
            </p:cNvSpPr>
            <p:nvPr/>
          </p:nvSpPr>
          <p:spPr bwMode="auto">
            <a:xfrm>
              <a:off x="4074" y="2067"/>
              <a:ext cx="141" cy="79"/>
            </a:xfrm>
            <a:custGeom>
              <a:avLst/>
              <a:gdLst>
                <a:gd name="T0" fmla="*/ 26 w 59"/>
                <a:gd name="T1" fmla="*/ 28 h 33"/>
                <a:gd name="T2" fmla="*/ 23 w 59"/>
                <a:gd name="T3" fmla="*/ 30 h 33"/>
                <a:gd name="T4" fmla="*/ 24 w 59"/>
                <a:gd name="T5" fmla="*/ 25 h 33"/>
                <a:gd name="T6" fmla="*/ 23 w 59"/>
                <a:gd name="T7" fmla="*/ 30 h 33"/>
                <a:gd name="T8" fmla="*/ 20 w 59"/>
                <a:gd name="T9" fmla="*/ 23 h 33"/>
                <a:gd name="T10" fmla="*/ 17 w 59"/>
                <a:gd name="T11" fmla="*/ 26 h 33"/>
                <a:gd name="T12" fmla="*/ 19 w 59"/>
                <a:gd name="T13" fmla="*/ 23 h 33"/>
                <a:gd name="T14" fmla="*/ 9 w 59"/>
                <a:gd name="T15" fmla="*/ 20 h 33"/>
                <a:gd name="T16" fmla="*/ 8 w 59"/>
                <a:gd name="T17" fmla="*/ 21 h 33"/>
                <a:gd name="T18" fmla="*/ 48 w 59"/>
                <a:gd name="T19" fmla="*/ 20 h 33"/>
                <a:gd name="T20" fmla="*/ 7 w 59"/>
                <a:gd name="T21" fmla="*/ 20 h 33"/>
                <a:gd name="T22" fmla="*/ 7 w 59"/>
                <a:gd name="T23" fmla="*/ 20 h 33"/>
                <a:gd name="T24" fmla="*/ 10 w 59"/>
                <a:gd name="T25" fmla="*/ 18 h 33"/>
                <a:gd name="T26" fmla="*/ 17 w 59"/>
                <a:gd name="T27" fmla="*/ 13 h 33"/>
                <a:gd name="T28" fmla="*/ 29 w 59"/>
                <a:gd name="T29" fmla="*/ 10 h 33"/>
                <a:gd name="T30" fmla="*/ 44 w 59"/>
                <a:gd name="T31" fmla="*/ 24 h 33"/>
                <a:gd name="T32" fmla="*/ 41 w 59"/>
                <a:gd name="T33" fmla="*/ 27 h 33"/>
                <a:gd name="T34" fmla="*/ 32 w 59"/>
                <a:gd name="T35" fmla="*/ 23 h 33"/>
                <a:gd name="T36" fmla="*/ 35 w 59"/>
                <a:gd name="T37" fmla="*/ 30 h 33"/>
                <a:gd name="T38" fmla="*/ 33 w 59"/>
                <a:gd name="T39" fmla="*/ 30 h 33"/>
                <a:gd name="T40" fmla="*/ 29 w 59"/>
                <a:gd name="T41" fmla="*/ 28 h 33"/>
                <a:gd name="T42" fmla="*/ 24 w 59"/>
                <a:gd name="T43" fmla="*/ 23 h 33"/>
                <a:gd name="T44" fmla="*/ 16 w 59"/>
                <a:gd name="T45" fmla="*/ 22 h 33"/>
                <a:gd name="T46" fmla="*/ 14 w 59"/>
                <a:gd name="T47" fmla="*/ 6 h 33"/>
                <a:gd name="T48" fmla="*/ 9 w 59"/>
                <a:gd name="T49" fmla="*/ 19 h 33"/>
                <a:gd name="T50" fmla="*/ 21 w 59"/>
                <a:gd name="T51" fmla="*/ 7 h 33"/>
                <a:gd name="T52" fmla="*/ 43 w 59"/>
                <a:gd name="T53" fmla="*/ 7 h 33"/>
                <a:gd name="T54" fmla="*/ 32 w 59"/>
                <a:gd name="T55" fmla="*/ 12 h 33"/>
                <a:gd name="T56" fmla="*/ 19 w 59"/>
                <a:gd name="T57" fmla="*/ 12 h 33"/>
                <a:gd name="T58" fmla="*/ 49 w 59"/>
                <a:gd name="T59" fmla="*/ 18 h 33"/>
                <a:gd name="T60" fmla="*/ 44 w 59"/>
                <a:gd name="T61" fmla="*/ 6 h 33"/>
                <a:gd name="T62" fmla="*/ 43 w 59"/>
                <a:gd name="T63" fmla="*/ 3 h 33"/>
                <a:gd name="T64" fmla="*/ 36 w 59"/>
                <a:gd name="T65" fmla="*/ 6 h 33"/>
                <a:gd name="T66" fmla="*/ 19 w 59"/>
                <a:gd name="T67" fmla="*/ 7 h 33"/>
                <a:gd name="T68" fmla="*/ 8 w 59"/>
                <a:gd name="T69" fmla="*/ 1 h 33"/>
                <a:gd name="T70" fmla="*/ 7 w 59"/>
                <a:gd name="T71" fmla="*/ 18 h 33"/>
                <a:gd name="T72" fmla="*/ 4 w 59"/>
                <a:gd name="T73" fmla="*/ 19 h 33"/>
                <a:gd name="T74" fmla="*/ 5 w 59"/>
                <a:gd name="T75" fmla="*/ 16 h 33"/>
                <a:gd name="T76" fmla="*/ 5 w 59"/>
                <a:gd name="T77" fmla="*/ 15 h 33"/>
                <a:gd name="T78" fmla="*/ 4 w 59"/>
                <a:gd name="T79" fmla="*/ 14 h 33"/>
                <a:gd name="T80" fmla="*/ 1 w 59"/>
                <a:gd name="T81" fmla="*/ 16 h 33"/>
                <a:gd name="T82" fmla="*/ 0 w 59"/>
                <a:gd name="T83" fmla="*/ 17 h 33"/>
                <a:gd name="T84" fmla="*/ 6 w 59"/>
                <a:gd name="T85" fmla="*/ 21 h 33"/>
                <a:gd name="T86" fmla="*/ 17 w 59"/>
                <a:gd name="T87" fmla="*/ 27 h 33"/>
                <a:gd name="T88" fmla="*/ 21 w 59"/>
                <a:gd name="T89" fmla="*/ 29 h 33"/>
                <a:gd name="T90" fmla="*/ 28 w 59"/>
                <a:gd name="T91" fmla="*/ 32 h 33"/>
                <a:gd name="T92" fmla="*/ 35 w 59"/>
                <a:gd name="T93" fmla="*/ 31 h 33"/>
                <a:gd name="T94" fmla="*/ 43 w 59"/>
                <a:gd name="T95" fmla="*/ 25 h 33"/>
                <a:gd name="T96" fmla="*/ 49 w 59"/>
                <a:gd name="T97" fmla="*/ 21 h 33"/>
                <a:gd name="T98" fmla="*/ 57 w 59"/>
                <a:gd name="T99" fmla="*/ 17 h 33"/>
                <a:gd name="T100" fmla="*/ 56 w 59"/>
                <a:gd name="T101" fmla="*/ 16 h 33"/>
                <a:gd name="T102" fmla="*/ 57 w 59"/>
                <a:gd name="T103" fmla="*/ 13 h 33"/>
                <a:gd name="T104" fmla="*/ 52 w 59"/>
                <a:gd name="T105" fmla="*/ 18 h 33"/>
                <a:gd name="T106" fmla="*/ 51 w 59"/>
                <a:gd name="T107" fmla="*/ 19 h 33"/>
                <a:gd name="T108" fmla="*/ 49 w 59"/>
                <a:gd name="T109" fmla="*/ 20 h 33"/>
                <a:gd name="T110" fmla="*/ 51 w 59"/>
                <a:gd name="T111" fmla="*/ 15 h 33"/>
                <a:gd name="T112" fmla="*/ 50 w 59"/>
                <a:gd name="T1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" h="33">
                  <a:moveTo>
                    <a:pt x="26" y="32"/>
                  </a:moveTo>
                  <a:cubicBezTo>
                    <a:pt x="26" y="32"/>
                    <a:pt x="26" y="32"/>
                    <a:pt x="26" y="32"/>
                  </a:cubicBezTo>
                  <a:cubicBezTo>
                    <a:pt x="25" y="31"/>
                    <a:pt x="25" y="31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30"/>
                    <a:pt x="27" y="31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moveTo>
                    <a:pt x="23" y="30"/>
                  </a:moveTo>
                  <a:cubicBezTo>
                    <a:pt x="23" y="30"/>
                    <a:pt x="23" y="30"/>
                    <a:pt x="22" y="30"/>
                  </a:cubicBezTo>
                  <a:cubicBezTo>
                    <a:pt x="22" y="29"/>
                    <a:pt x="22" y="29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7"/>
                    <a:pt x="23" y="27"/>
                    <a:pt x="23" y="26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6" y="24"/>
                    <a:pt x="26" y="25"/>
                  </a:cubicBezTo>
                  <a:cubicBezTo>
                    <a:pt x="26" y="25"/>
                    <a:pt x="26" y="26"/>
                    <a:pt x="25" y="26"/>
                  </a:cubicBezTo>
                  <a:cubicBezTo>
                    <a:pt x="25" y="27"/>
                    <a:pt x="25" y="28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3" y="30"/>
                  </a:cubicBezTo>
                  <a:moveTo>
                    <a:pt x="20" y="28"/>
                  </a:moveTo>
                  <a:cubicBezTo>
                    <a:pt x="20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5"/>
                    <a:pt x="19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3" y="23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1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moveTo>
                    <a:pt x="17" y="26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8" y="21"/>
                    <a:pt x="18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7" y="26"/>
                    <a:pt x="17" y="26"/>
                  </a:cubicBezTo>
                  <a:moveTo>
                    <a:pt x="9" y="21"/>
                  </a:move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moveTo>
                    <a:pt x="8" y="21"/>
                  </a:move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moveTo>
                    <a:pt x="47" y="20"/>
                  </a:move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20"/>
                    <a:pt x="47" y="20"/>
                    <a:pt x="47" y="20"/>
                  </a:cubicBezTo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moveTo>
                    <a:pt x="47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moveTo>
                    <a:pt x="16" y="22"/>
                  </a:moveTo>
                  <a:cubicBezTo>
                    <a:pt x="15" y="20"/>
                    <a:pt x="13" y="18"/>
                    <a:pt x="10" y="18"/>
                  </a:cubicBezTo>
                  <a:cubicBezTo>
                    <a:pt x="10" y="14"/>
                    <a:pt x="12" y="10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6" y="13"/>
                    <a:pt x="17" y="13"/>
                  </a:cubicBezTo>
                  <a:cubicBezTo>
                    <a:pt x="18" y="13"/>
                    <a:pt x="18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0"/>
                    <a:pt x="27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0" y="11"/>
                    <a:pt x="30" y="12"/>
                    <a:pt x="31" y="13"/>
                  </a:cubicBezTo>
                  <a:cubicBezTo>
                    <a:pt x="32" y="13"/>
                    <a:pt x="33" y="13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7" y="16"/>
                    <a:pt x="41" y="18"/>
                    <a:pt x="44" y="21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2"/>
                    <a:pt x="45" y="23"/>
                    <a:pt x="45" y="23"/>
                  </a:cubicBezTo>
                  <a:cubicBezTo>
                    <a:pt x="45" y="24"/>
                    <a:pt x="44" y="24"/>
                    <a:pt x="44" y="24"/>
                  </a:cubicBezTo>
                  <a:cubicBezTo>
                    <a:pt x="44" y="24"/>
                    <a:pt x="44" y="24"/>
                    <a:pt x="43" y="24"/>
                  </a:cubicBezTo>
                  <a:cubicBezTo>
                    <a:pt x="43" y="24"/>
                    <a:pt x="43" y="24"/>
                    <a:pt x="42" y="24"/>
                  </a:cubicBezTo>
                  <a:cubicBezTo>
                    <a:pt x="39" y="22"/>
                    <a:pt x="36" y="21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6" y="22"/>
                    <a:pt x="39" y="23"/>
                    <a:pt x="42" y="25"/>
                  </a:cubicBezTo>
                  <a:cubicBezTo>
                    <a:pt x="42" y="25"/>
                    <a:pt x="41" y="26"/>
                    <a:pt x="41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8" y="27"/>
                  </a:cubicBezTo>
                  <a:cubicBezTo>
                    <a:pt x="38" y="26"/>
                    <a:pt x="37" y="26"/>
                    <a:pt x="36" y="26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7"/>
                    <a:pt x="37" y="27"/>
                    <a:pt x="38" y="28"/>
                  </a:cubicBezTo>
                  <a:cubicBezTo>
                    <a:pt x="38" y="28"/>
                    <a:pt x="38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cubicBezTo>
                    <a:pt x="36" y="30"/>
                    <a:pt x="36" y="30"/>
                    <a:pt x="35" y="30"/>
                  </a:cubicBezTo>
                  <a:cubicBezTo>
                    <a:pt x="35" y="29"/>
                    <a:pt x="34" y="29"/>
                    <a:pt x="33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1"/>
                    <a:pt x="34" y="31"/>
                  </a:cubicBezTo>
                  <a:cubicBezTo>
                    <a:pt x="34" y="32"/>
                    <a:pt x="33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0" y="31"/>
                    <a:pt x="30" y="31"/>
                    <a:pt x="29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7"/>
                    <a:pt x="28" y="27"/>
                  </a:cubicBezTo>
                  <a:cubicBezTo>
                    <a:pt x="28" y="26"/>
                    <a:pt x="27" y="26"/>
                    <a:pt x="27" y="26"/>
                  </a:cubicBezTo>
                  <a:cubicBezTo>
                    <a:pt x="27" y="26"/>
                    <a:pt x="27" y="26"/>
                    <a:pt x="26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6" y="24"/>
                    <a:pt x="26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2" y="21"/>
                  </a:cubicBezTo>
                  <a:cubicBezTo>
                    <a:pt x="22" y="21"/>
                    <a:pt x="22" y="21"/>
                    <a:pt x="21" y="21"/>
                  </a:cubicBezTo>
                  <a:cubicBezTo>
                    <a:pt x="21" y="21"/>
                    <a:pt x="20" y="21"/>
                    <a:pt x="20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moveTo>
                    <a:pt x="9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8" y="15"/>
                    <a:pt x="10" y="10"/>
                    <a:pt x="12" y="6"/>
                  </a:cubicBezTo>
                  <a:cubicBezTo>
                    <a:pt x="12" y="6"/>
                    <a:pt x="13" y="6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7"/>
                    <a:pt x="13" y="7"/>
                  </a:cubicBezTo>
                  <a:cubicBezTo>
                    <a:pt x="10" y="10"/>
                    <a:pt x="9" y="14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9" y="12"/>
                  </a:moveTo>
                  <a:cubicBezTo>
                    <a:pt x="18" y="12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2" y="7"/>
                    <a:pt x="22" y="6"/>
                    <a:pt x="22" y="6"/>
                  </a:cubicBezTo>
                  <a:cubicBezTo>
                    <a:pt x="24" y="6"/>
                    <a:pt x="26" y="5"/>
                    <a:pt x="28" y="5"/>
                  </a:cubicBezTo>
                  <a:cubicBezTo>
                    <a:pt x="31" y="5"/>
                    <a:pt x="33" y="6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7"/>
                    <a:pt x="38" y="8"/>
                    <a:pt x="39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4" y="8"/>
                    <a:pt x="45" y="9"/>
                    <a:pt x="46" y="11"/>
                  </a:cubicBezTo>
                  <a:cubicBezTo>
                    <a:pt x="47" y="13"/>
                    <a:pt x="47" y="15"/>
                    <a:pt x="47" y="17"/>
                  </a:cubicBezTo>
                  <a:cubicBezTo>
                    <a:pt x="46" y="18"/>
                    <a:pt x="45" y="18"/>
                    <a:pt x="43" y="19"/>
                  </a:cubicBezTo>
                  <a:cubicBezTo>
                    <a:pt x="41" y="17"/>
                    <a:pt x="37" y="15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2" y="12"/>
                    <a:pt x="32" y="12"/>
                  </a:cubicBezTo>
                  <a:cubicBezTo>
                    <a:pt x="31" y="11"/>
                    <a:pt x="30" y="10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6" y="9"/>
                    <a:pt x="25" y="10"/>
                    <a:pt x="24" y="10"/>
                  </a:cubicBezTo>
                  <a:cubicBezTo>
                    <a:pt x="23" y="10"/>
                    <a:pt x="23" y="10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moveTo>
                    <a:pt x="43" y="6"/>
                  </a:move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4"/>
                    <a:pt x="47" y="6"/>
                    <a:pt x="49" y="15"/>
                  </a:cubicBezTo>
                  <a:cubicBezTo>
                    <a:pt x="50" y="16"/>
                    <a:pt x="50" y="17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15"/>
                    <a:pt x="48" y="13"/>
                    <a:pt x="47" y="11"/>
                  </a:cubicBezTo>
                  <a:cubicBezTo>
                    <a:pt x="46" y="8"/>
                    <a:pt x="45" y="7"/>
                    <a:pt x="44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moveTo>
                    <a:pt x="49" y="0"/>
                  </a:moveTo>
                  <a:cubicBezTo>
                    <a:pt x="48" y="1"/>
                    <a:pt x="44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5"/>
                  </a:cubicBezTo>
                  <a:cubicBezTo>
                    <a:pt x="42" y="5"/>
                    <a:pt x="42" y="6"/>
                    <a:pt x="42" y="6"/>
                  </a:cubicBezTo>
                  <a:cubicBezTo>
                    <a:pt x="41" y="7"/>
                    <a:pt x="41" y="7"/>
                    <a:pt x="40" y="7"/>
                  </a:cubicBezTo>
                  <a:cubicBezTo>
                    <a:pt x="40" y="7"/>
                    <a:pt x="40" y="7"/>
                    <a:pt x="39" y="7"/>
                  </a:cubicBezTo>
                  <a:cubicBezTo>
                    <a:pt x="39" y="7"/>
                    <a:pt x="38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3" y="5"/>
                    <a:pt x="31" y="4"/>
                    <a:pt x="28" y="4"/>
                  </a:cubicBezTo>
                  <a:cubicBezTo>
                    <a:pt x="26" y="4"/>
                    <a:pt x="24" y="5"/>
                    <a:pt x="22" y="5"/>
                  </a:cubicBezTo>
                  <a:cubicBezTo>
                    <a:pt x="22" y="5"/>
                    <a:pt x="21" y="6"/>
                    <a:pt x="21" y="6"/>
                  </a:cubicBezTo>
                  <a:cubicBezTo>
                    <a:pt x="20" y="6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6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3" y="3"/>
                  </a:cubicBezTo>
                  <a:cubicBezTo>
                    <a:pt x="12" y="3"/>
                    <a:pt x="10" y="2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3"/>
                    <a:pt x="11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1" y="6"/>
                  </a:cubicBezTo>
                  <a:cubicBezTo>
                    <a:pt x="9" y="9"/>
                    <a:pt x="7" y="1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20"/>
                    <a:pt x="5" y="20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2"/>
                    <a:pt x="8" y="22"/>
                  </a:cubicBezTo>
                  <a:cubicBezTo>
                    <a:pt x="9" y="22"/>
                    <a:pt x="10" y="21"/>
                    <a:pt x="12" y="19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1" y="30"/>
                  </a:cubicBezTo>
                  <a:cubicBezTo>
                    <a:pt x="22" y="31"/>
                    <a:pt x="23" y="31"/>
                    <a:pt x="2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5" y="32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3"/>
                    <a:pt x="27" y="33"/>
                    <a:pt x="28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5" y="32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7" y="31"/>
                    <a:pt x="38" y="30"/>
                    <a:pt x="38" y="30"/>
                  </a:cubicBezTo>
                  <a:cubicBezTo>
                    <a:pt x="39" y="29"/>
                    <a:pt x="39" y="29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1" y="28"/>
                    <a:pt x="41" y="27"/>
                  </a:cubicBezTo>
                  <a:cubicBezTo>
                    <a:pt x="42" y="27"/>
                    <a:pt x="43" y="26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5" y="25"/>
                    <a:pt x="45" y="25"/>
                    <a:pt x="46" y="24"/>
                  </a:cubicBezTo>
                  <a:cubicBezTo>
                    <a:pt x="47" y="23"/>
                    <a:pt x="47" y="22"/>
                    <a:pt x="46" y="21"/>
                  </a:cubicBezTo>
                  <a:cubicBezTo>
                    <a:pt x="46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20"/>
                    <a:pt x="47" y="21"/>
                    <a:pt x="49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21"/>
                    <a:pt x="49" y="21"/>
                    <a:pt x="51" y="21"/>
                  </a:cubicBezTo>
                  <a:cubicBezTo>
                    <a:pt x="52" y="20"/>
                    <a:pt x="53" y="19"/>
                    <a:pt x="54" y="19"/>
                  </a:cubicBezTo>
                  <a:cubicBezTo>
                    <a:pt x="55" y="18"/>
                    <a:pt x="56" y="18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6" y="16"/>
                    <a:pt x="55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6"/>
                    <a:pt x="56" y="14"/>
                    <a:pt x="5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4"/>
                    <a:pt x="55" y="16"/>
                    <a:pt x="54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6"/>
                    <a:pt x="55" y="15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5"/>
                    <a:pt x="54" y="17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3" y="17"/>
                    <a:pt x="54" y="15"/>
                    <a:pt x="54" y="14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15"/>
                    <a:pt x="52" y="17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2" y="16"/>
                    <a:pt x="53" y="15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6"/>
                    <a:pt x="51" y="17"/>
                  </a:cubicBezTo>
                  <a:cubicBezTo>
                    <a:pt x="51" y="18"/>
                    <a:pt x="50" y="19"/>
                    <a:pt x="5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6"/>
                    <a:pt x="51" y="15"/>
                    <a:pt x="51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7"/>
                    <a:pt x="46" y="5"/>
                    <a:pt x="45" y="4"/>
                  </a:cubicBezTo>
                  <a:cubicBezTo>
                    <a:pt x="45" y="3"/>
                    <a:pt x="46" y="3"/>
                    <a:pt x="46" y="3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6" name="Freeform 162"/>
            <p:cNvSpPr>
              <a:spLocks noEditPoints="1"/>
            </p:cNvSpPr>
            <p:nvPr/>
          </p:nvSpPr>
          <p:spPr bwMode="auto">
            <a:xfrm>
              <a:off x="4141" y="2291"/>
              <a:ext cx="109" cy="150"/>
            </a:xfrm>
            <a:custGeom>
              <a:avLst/>
              <a:gdLst>
                <a:gd name="T0" fmla="*/ 19 w 46"/>
                <a:gd name="T1" fmla="*/ 56 h 63"/>
                <a:gd name="T2" fmla="*/ 11 w 46"/>
                <a:gd name="T3" fmla="*/ 24 h 63"/>
                <a:gd name="T4" fmla="*/ 16 w 46"/>
                <a:gd name="T5" fmla="*/ 39 h 63"/>
                <a:gd name="T6" fmla="*/ 17 w 46"/>
                <a:gd name="T7" fmla="*/ 59 h 63"/>
                <a:gd name="T8" fmla="*/ 5 w 46"/>
                <a:gd name="T9" fmla="*/ 60 h 63"/>
                <a:gd name="T10" fmla="*/ 26 w 46"/>
                <a:gd name="T11" fmla="*/ 24 h 63"/>
                <a:gd name="T12" fmla="*/ 32 w 46"/>
                <a:gd name="T13" fmla="*/ 58 h 63"/>
                <a:gd name="T14" fmla="*/ 31 w 46"/>
                <a:gd name="T15" fmla="*/ 59 h 63"/>
                <a:gd name="T16" fmla="*/ 17 w 46"/>
                <a:gd name="T17" fmla="*/ 23 h 63"/>
                <a:gd name="T18" fmla="*/ 31 w 46"/>
                <a:gd name="T19" fmla="*/ 20 h 63"/>
                <a:gd name="T20" fmla="*/ 33 w 46"/>
                <a:gd name="T21" fmla="*/ 56 h 63"/>
                <a:gd name="T22" fmla="*/ 18 w 46"/>
                <a:gd name="T23" fmla="*/ 22 h 63"/>
                <a:gd name="T24" fmla="*/ 19 w 46"/>
                <a:gd name="T25" fmla="*/ 23 h 63"/>
                <a:gd name="T26" fmla="*/ 4 w 46"/>
                <a:gd name="T27" fmla="*/ 21 h 63"/>
                <a:gd name="T28" fmla="*/ 11 w 46"/>
                <a:gd name="T29" fmla="*/ 12 h 63"/>
                <a:gd name="T30" fmla="*/ 26 w 46"/>
                <a:gd name="T31" fmla="*/ 12 h 63"/>
                <a:gd name="T32" fmla="*/ 20 w 46"/>
                <a:gd name="T33" fmla="*/ 23 h 63"/>
                <a:gd name="T34" fmla="*/ 22 w 46"/>
                <a:gd name="T35" fmla="*/ 21 h 63"/>
                <a:gd name="T36" fmla="*/ 36 w 46"/>
                <a:gd name="T37" fmla="*/ 6 h 63"/>
                <a:gd name="T38" fmla="*/ 26 w 46"/>
                <a:gd name="T39" fmla="*/ 21 h 63"/>
                <a:gd name="T40" fmla="*/ 39 w 46"/>
                <a:gd name="T41" fmla="*/ 6 h 63"/>
                <a:gd name="T42" fmla="*/ 30 w 46"/>
                <a:gd name="T43" fmla="*/ 19 h 63"/>
                <a:gd name="T44" fmla="*/ 11 w 46"/>
                <a:gd name="T45" fmla="*/ 21 h 63"/>
                <a:gd name="T46" fmla="*/ 25 w 46"/>
                <a:gd name="T47" fmla="*/ 5 h 63"/>
                <a:gd name="T48" fmla="*/ 16 w 46"/>
                <a:gd name="T49" fmla="*/ 19 h 63"/>
                <a:gd name="T50" fmla="*/ 11 w 46"/>
                <a:gd name="T51" fmla="*/ 23 h 63"/>
                <a:gd name="T52" fmla="*/ 6 w 46"/>
                <a:gd name="T53" fmla="*/ 21 h 63"/>
                <a:gd name="T54" fmla="*/ 8 w 46"/>
                <a:gd name="T55" fmla="*/ 21 h 63"/>
                <a:gd name="T56" fmla="*/ 22 w 46"/>
                <a:gd name="T57" fmla="*/ 6 h 63"/>
                <a:gd name="T58" fmla="*/ 12 w 46"/>
                <a:gd name="T59" fmla="*/ 12 h 63"/>
                <a:gd name="T60" fmla="*/ 12 w 46"/>
                <a:gd name="T61" fmla="*/ 12 h 63"/>
                <a:gd name="T62" fmla="*/ 34 w 46"/>
                <a:gd name="T63" fmla="*/ 5 h 63"/>
                <a:gd name="T64" fmla="*/ 27 w 46"/>
                <a:gd name="T65" fmla="*/ 6 h 63"/>
                <a:gd name="T66" fmla="*/ 32 w 46"/>
                <a:gd name="T67" fmla="*/ 19 h 63"/>
                <a:gd name="T68" fmla="*/ 45 w 46"/>
                <a:gd name="T69" fmla="*/ 42 h 63"/>
                <a:gd name="T70" fmla="*/ 3 w 46"/>
                <a:gd name="T71" fmla="*/ 22 h 63"/>
                <a:gd name="T72" fmla="*/ 19 w 46"/>
                <a:gd name="T73" fmla="*/ 4 h 63"/>
                <a:gd name="T74" fmla="*/ 18 w 46"/>
                <a:gd name="T75" fmla="*/ 22 h 63"/>
                <a:gd name="T76" fmla="*/ 16 w 46"/>
                <a:gd name="T77" fmla="*/ 21 h 63"/>
                <a:gd name="T78" fmla="*/ 33 w 46"/>
                <a:gd name="T79" fmla="*/ 2 h 63"/>
                <a:gd name="T80" fmla="*/ 18 w 46"/>
                <a:gd name="T81" fmla="*/ 22 h 63"/>
                <a:gd name="T82" fmla="*/ 28 w 46"/>
                <a:gd name="T83" fmla="*/ 2 h 63"/>
                <a:gd name="T84" fmla="*/ 25 w 46"/>
                <a:gd name="T85" fmla="*/ 4 h 63"/>
                <a:gd name="T86" fmla="*/ 21 w 46"/>
                <a:gd name="T87" fmla="*/ 5 h 63"/>
                <a:gd name="T88" fmla="*/ 19 w 46"/>
                <a:gd name="T89" fmla="*/ 0 h 63"/>
                <a:gd name="T90" fmla="*/ 1 w 46"/>
                <a:gd name="T91" fmla="*/ 23 h 63"/>
                <a:gd name="T92" fmla="*/ 4 w 46"/>
                <a:gd name="T93" fmla="*/ 60 h 63"/>
                <a:gd name="T94" fmla="*/ 11 w 46"/>
                <a:gd name="T95" fmla="*/ 63 h 63"/>
                <a:gd name="T96" fmla="*/ 17 w 46"/>
                <a:gd name="T97" fmla="*/ 60 h 63"/>
                <a:gd name="T98" fmla="*/ 19 w 46"/>
                <a:gd name="T99" fmla="*/ 60 h 63"/>
                <a:gd name="T100" fmla="*/ 19 w 46"/>
                <a:gd name="T101" fmla="*/ 60 h 63"/>
                <a:gd name="T102" fmla="*/ 32 w 46"/>
                <a:gd name="T103" fmla="*/ 60 h 63"/>
                <a:gd name="T104" fmla="*/ 46 w 46"/>
                <a:gd name="T105" fmla="*/ 43 h 63"/>
                <a:gd name="T106" fmla="*/ 42 w 46"/>
                <a:gd name="T107" fmla="*/ 2 h 63"/>
                <a:gd name="T108" fmla="*/ 37 w 46"/>
                <a:gd name="T109" fmla="*/ 5 h 63"/>
                <a:gd name="T110" fmla="*/ 35 w 46"/>
                <a:gd name="T1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6" h="63">
                  <a:moveTo>
                    <a:pt x="18" y="57"/>
                  </a:moveTo>
                  <a:cubicBezTo>
                    <a:pt x="18" y="51"/>
                    <a:pt x="17" y="45"/>
                    <a:pt x="17" y="39"/>
                  </a:cubicBezTo>
                  <a:cubicBezTo>
                    <a:pt x="17" y="36"/>
                    <a:pt x="17" y="33"/>
                    <a:pt x="17" y="30"/>
                  </a:cubicBezTo>
                  <a:cubicBezTo>
                    <a:pt x="18" y="38"/>
                    <a:pt x="19" y="47"/>
                    <a:pt x="19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8" y="57"/>
                    <a:pt x="18" y="57"/>
                  </a:cubicBezTo>
                  <a:moveTo>
                    <a:pt x="6" y="24"/>
                  </a:moveTo>
                  <a:cubicBezTo>
                    <a:pt x="8" y="24"/>
                    <a:pt x="9" y="24"/>
                    <a:pt x="11" y="24"/>
                  </a:cubicBezTo>
                  <a:cubicBezTo>
                    <a:pt x="12" y="23"/>
                    <a:pt x="13" y="23"/>
                    <a:pt x="14" y="22"/>
                  </a:cubicBezTo>
                  <a:cubicBezTo>
                    <a:pt x="15" y="22"/>
                    <a:pt x="15" y="22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8"/>
                    <a:pt x="16" y="33"/>
                    <a:pt x="16" y="39"/>
                  </a:cubicBezTo>
                  <a:cubicBezTo>
                    <a:pt x="16" y="45"/>
                    <a:pt x="17" y="52"/>
                    <a:pt x="17" y="58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6" y="60"/>
                    <a:pt x="14" y="61"/>
                    <a:pt x="13" y="61"/>
                  </a:cubicBezTo>
                  <a:cubicBezTo>
                    <a:pt x="13" y="61"/>
                    <a:pt x="12" y="61"/>
                    <a:pt x="11" y="61"/>
                  </a:cubicBezTo>
                  <a:cubicBezTo>
                    <a:pt x="9" y="61"/>
                    <a:pt x="7" y="61"/>
                    <a:pt x="5" y="60"/>
                  </a:cubicBezTo>
                  <a:cubicBezTo>
                    <a:pt x="5" y="47"/>
                    <a:pt x="4" y="35"/>
                    <a:pt x="2" y="23"/>
                  </a:cubicBezTo>
                  <a:cubicBezTo>
                    <a:pt x="3" y="24"/>
                    <a:pt x="5" y="24"/>
                    <a:pt x="6" y="24"/>
                  </a:cubicBezTo>
                  <a:moveTo>
                    <a:pt x="21" y="24"/>
                  </a:moveTo>
                  <a:cubicBezTo>
                    <a:pt x="23" y="24"/>
                    <a:pt x="24" y="24"/>
                    <a:pt x="26" y="24"/>
                  </a:cubicBezTo>
                  <a:cubicBezTo>
                    <a:pt x="27" y="23"/>
                    <a:pt x="28" y="23"/>
                    <a:pt x="29" y="22"/>
                  </a:cubicBezTo>
                  <a:cubicBezTo>
                    <a:pt x="29" y="22"/>
                    <a:pt x="30" y="22"/>
                    <a:pt x="30" y="21"/>
                  </a:cubicBezTo>
                  <a:cubicBezTo>
                    <a:pt x="30" y="28"/>
                    <a:pt x="31" y="33"/>
                    <a:pt x="31" y="39"/>
                  </a:cubicBezTo>
                  <a:cubicBezTo>
                    <a:pt x="31" y="45"/>
                    <a:pt x="31" y="52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1" y="60"/>
                    <a:pt x="29" y="61"/>
                    <a:pt x="28" y="61"/>
                  </a:cubicBezTo>
                  <a:cubicBezTo>
                    <a:pt x="27" y="61"/>
                    <a:pt x="27" y="61"/>
                    <a:pt x="26" y="61"/>
                  </a:cubicBezTo>
                  <a:cubicBezTo>
                    <a:pt x="24" y="61"/>
                    <a:pt x="22" y="61"/>
                    <a:pt x="20" y="60"/>
                  </a:cubicBezTo>
                  <a:cubicBezTo>
                    <a:pt x="20" y="47"/>
                    <a:pt x="19" y="35"/>
                    <a:pt x="17" y="23"/>
                  </a:cubicBezTo>
                  <a:cubicBezTo>
                    <a:pt x="18" y="24"/>
                    <a:pt x="20" y="24"/>
                    <a:pt x="21" y="24"/>
                  </a:cubicBezTo>
                  <a:moveTo>
                    <a:pt x="33" y="57"/>
                  </a:moveTo>
                  <a:cubicBezTo>
                    <a:pt x="32" y="51"/>
                    <a:pt x="32" y="45"/>
                    <a:pt x="32" y="39"/>
                  </a:cubicBezTo>
                  <a:cubicBezTo>
                    <a:pt x="32" y="33"/>
                    <a:pt x="32" y="27"/>
                    <a:pt x="31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2" y="26"/>
                    <a:pt x="32" y="32"/>
                    <a:pt x="32" y="37"/>
                  </a:cubicBezTo>
                  <a:cubicBezTo>
                    <a:pt x="33" y="44"/>
                    <a:pt x="33" y="50"/>
                    <a:pt x="33" y="56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7"/>
                    <a:pt x="33" y="57"/>
                    <a:pt x="33" y="57"/>
                  </a:cubicBezTo>
                  <a:moveTo>
                    <a:pt x="19" y="23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2"/>
                    <a:pt x="18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18"/>
                    <a:pt x="24" y="15"/>
                    <a:pt x="26" y="13"/>
                  </a:cubicBezTo>
                  <a:cubicBezTo>
                    <a:pt x="24" y="15"/>
                    <a:pt x="22" y="17"/>
                    <a:pt x="20" y="20"/>
                  </a:cubicBezTo>
                  <a:cubicBezTo>
                    <a:pt x="19" y="21"/>
                    <a:pt x="19" y="22"/>
                    <a:pt x="19" y="23"/>
                  </a:cubicBezTo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18"/>
                    <a:pt x="9" y="15"/>
                    <a:pt x="11" y="12"/>
                  </a:cubicBezTo>
                  <a:cubicBezTo>
                    <a:pt x="9" y="15"/>
                    <a:pt x="7" y="17"/>
                    <a:pt x="5" y="20"/>
                  </a:cubicBezTo>
                  <a:cubicBezTo>
                    <a:pt x="4" y="21"/>
                    <a:pt x="4" y="22"/>
                    <a:pt x="4" y="23"/>
                  </a:cubicBezTo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2"/>
                    <a:pt x="20" y="21"/>
                    <a:pt x="21" y="21"/>
                  </a:cubicBezTo>
                  <a:cubicBezTo>
                    <a:pt x="25" y="15"/>
                    <a:pt x="30" y="10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1" y="10"/>
                    <a:pt x="26" y="15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7" y="16"/>
                    <a:pt x="32" y="11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10"/>
                    <a:pt x="35" y="13"/>
                    <a:pt x="32" y="17"/>
                  </a:cubicBezTo>
                  <a:cubicBezTo>
                    <a:pt x="32" y="18"/>
                    <a:pt x="31" y="18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29" y="21"/>
                    <a:pt x="28" y="22"/>
                  </a:cubicBezTo>
                  <a:cubicBezTo>
                    <a:pt x="27" y="22"/>
                    <a:pt x="26" y="22"/>
                    <a:pt x="25" y="23"/>
                  </a:cubicBezTo>
                  <a:cubicBezTo>
                    <a:pt x="24" y="23"/>
                    <a:pt x="23" y="23"/>
                    <a:pt x="21" y="23"/>
                  </a:cubicBezTo>
                  <a:moveTo>
                    <a:pt x="11" y="21"/>
                  </a:moveTo>
                  <a:cubicBezTo>
                    <a:pt x="12" y="21"/>
                    <a:pt x="12" y="21"/>
                    <a:pt x="12" y="2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4" y="8"/>
                    <a:pt x="22" y="11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6"/>
                    <a:pt x="18" y="18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9" y="23"/>
                    <a:pt x="8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10" y="15"/>
                    <a:pt x="15" y="10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6" y="10"/>
                    <a:pt x="11" y="15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2" y="16"/>
                    <a:pt x="17" y="11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moveTo>
                    <a:pt x="12" y="12"/>
                  </a:moveTo>
                  <a:cubicBezTo>
                    <a:pt x="14" y="9"/>
                    <a:pt x="17" y="7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7" y="7"/>
                    <a:pt x="14" y="9"/>
                    <a:pt x="12" y="12"/>
                  </a:cubicBezTo>
                  <a:moveTo>
                    <a:pt x="27" y="12"/>
                  </a:moveTo>
                  <a:cubicBezTo>
                    <a:pt x="29" y="9"/>
                    <a:pt x="31" y="7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7"/>
                    <a:pt x="29" y="9"/>
                    <a:pt x="27" y="12"/>
                  </a:cubicBezTo>
                  <a:moveTo>
                    <a:pt x="24" y="9"/>
                  </a:moveTo>
                  <a:cubicBezTo>
                    <a:pt x="25" y="7"/>
                    <a:pt x="26" y="6"/>
                    <a:pt x="27" y="4"/>
                  </a:cubicBezTo>
                  <a:cubicBezTo>
                    <a:pt x="27" y="5"/>
                    <a:pt x="27" y="5"/>
                    <a:pt x="27" y="6"/>
                  </a:cubicBezTo>
                  <a:cubicBezTo>
                    <a:pt x="26" y="7"/>
                    <a:pt x="25" y="8"/>
                    <a:pt x="24" y="9"/>
                  </a:cubicBezTo>
                  <a:moveTo>
                    <a:pt x="34" y="55"/>
                  </a:moveTo>
                  <a:cubicBezTo>
                    <a:pt x="34" y="49"/>
                    <a:pt x="34" y="43"/>
                    <a:pt x="33" y="37"/>
                  </a:cubicBezTo>
                  <a:cubicBezTo>
                    <a:pt x="33" y="31"/>
                    <a:pt x="33" y="25"/>
                    <a:pt x="32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6" y="13"/>
                    <a:pt x="39" y="9"/>
                    <a:pt x="41" y="4"/>
                  </a:cubicBezTo>
                  <a:cubicBezTo>
                    <a:pt x="43" y="15"/>
                    <a:pt x="45" y="28"/>
                    <a:pt x="45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1" y="46"/>
                    <a:pt x="38" y="50"/>
                    <a:pt x="34" y="55"/>
                  </a:cubicBezTo>
                  <a:moveTo>
                    <a:pt x="3" y="22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2" y="22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6" y="14"/>
                    <a:pt x="12" y="7"/>
                    <a:pt x="18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3" y="9"/>
                    <a:pt x="8" y="15"/>
                    <a:pt x="3" y="21"/>
                  </a:cubicBezTo>
                  <a:cubicBezTo>
                    <a:pt x="3" y="21"/>
                    <a:pt x="3" y="21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moveTo>
                    <a:pt x="18" y="22"/>
                  </a:move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2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16"/>
                    <a:pt x="24" y="11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0" y="5"/>
                    <a:pt x="31" y="3"/>
                    <a:pt x="33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28" y="9"/>
                    <a:pt x="23" y="15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moveTo>
                    <a:pt x="33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1" y="2"/>
                    <a:pt x="30" y="3"/>
                    <a:pt x="28" y="5"/>
                  </a:cubicBezTo>
                  <a:cubicBezTo>
                    <a:pt x="28" y="4"/>
                    <a:pt x="28" y="3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3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3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5"/>
                    <a:pt x="20" y="4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6"/>
                    <a:pt x="6" y="13"/>
                    <a:pt x="1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35"/>
                    <a:pt x="4" y="48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5" y="60"/>
                    <a:pt x="5" y="60"/>
                    <a:pt x="5" y="60"/>
                  </a:cubicBezTo>
                  <a:cubicBezTo>
                    <a:pt x="6" y="62"/>
                    <a:pt x="9" y="63"/>
                    <a:pt x="11" y="63"/>
                  </a:cubicBezTo>
                  <a:cubicBezTo>
                    <a:pt x="12" y="63"/>
                    <a:pt x="13" y="63"/>
                    <a:pt x="13" y="62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9" y="58"/>
                    <a:pt x="19" y="57"/>
                  </a:cubicBezTo>
                  <a:cubicBezTo>
                    <a:pt x="19" y="58"/>
                    <a:pt x="19" y="59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1" y="62"/>
                    <a:pt x="24" y="63"/>
                    <a:pt x="26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30" y="62"/>
                    <a:pt x="31" y="61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6" y="54"/>
                    <a:pt x="41" y="48"/>
                    <a:pt x="46" y="43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28"/>
                    <a:pt x="44" y="1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3"/>
                    <a:pt x="40" y="4"/>
                    <a:pt x="40" y="4"/>
                  </a:cubicBezTo>
                  <a:cubicBezTo>
                    <a:pt x="39" y="5"/>
                    <a:pt x="38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Freeform 163"/>
            <p:cNvSpPr>
              <a:spLocks noEditPoints="1"/>
            </p:cNvSpPr>
            <p:nvPr/>
          </p:nvSpPr>
          <p:spPr bwMode="auto">
            <a:xfrm>
              <a:off x="4222" y="2329"/>
              <a:ext cx="24" cy="45"/>
            </a:xfrm>
            <a:custGeom>
              <a:avLst/>
              <a:gdLst>
                <a:gd name="T0" fmla="*/ 2 w 10"/>
                <a:gd name="T1" fmla="*/ 17 h 19"/>
                <a:gd name="T2" fmla="*/ 1 w 10"/>
                <a:gd name="T3" fmla="*/ 10 h 19"/>
                <a:gd name="T4" fmla="*/ 2 w 10"/>
                <a:gd name="T5" fmla="*/ 8 h 19"/>
                <a:gd name="T6" fmla="*/ 3 w 10"/>
                <a:gd name="T7" fmla="*/ 7 h 19"/>
                <a:gd name="T8" fmla="*/ 8 w 10"/>
                <a:gd name="T9" fmla="*/ 2 h 19"/>
                <a:gd name="T10" fmla="*/ 9 w 10"/>
                <a:gd name="T11" fmla="*/ 9 h 19"/>
                <a:gd name="T12" fmla="*/ 2 w 10"/>
                <a:gd name="T13" fmla="*/ 17 h 19"/>
                <a:gd name="T14" fmla="*/ 8 w 10"/>
                <a:gd name="T15" fmla="*/ 0 h 19"/>
                <a:gd name="T16" fmla="*/ 8 w 10"/>
                <a:gd name="T17" fmla="*/ 0 h 19"/>
                <a:gd name="T18" fmla="*/ 2 w 10"/>
                <a:gd name="T19" fmla="*/ 6 h 19"/>
                <a:gd name="T20" fmla="*/ 1 w 10"/>
                <a:gd name="T21" fmla="*/ 8 h 19"/>
                <a:gd name="T22" fmla="*/ 0 w 10"/>
                <a:gd name="T23" fmla="*/ 10 h 19"/>
                <a:gd name="T24" fmla="*/ 1 w 10"/>
                <a:gd name="T25" fmla="*/ 18 h 19"/>
                <a:gd name="T26" fmla="*/ 1 w 10"/>
                <a:gd name="T27" fmla="*/ 19 h 19"/>
                <a:gd name="T28" fmla="*/ 1 w 10"/>
                <a:gd name="T29" fmla="*/ 19 h 19"/>
                <a:gd name="T30" fmla="*/ 2 w 10"/>
                <a:gd name="T31" fmla="*/ 19 h 19"/>
                <a:gd name="T32" fmla="*/ 10 w 10"/>
                <a:gd name="T33" fmla="*/ 10 h 19"/>
                <a:gd name="T34" fmla="*/ 10 w 10"/>
                <a:gd name="T35" fmla="*/ 10 h 19"/>
                <a:gd name="T36" fmla="*/ 9 w 10"/>
                <a:gd name="T37" fmla="*/ 1 h 19"/>
                <a:gd name="T38" fmla="*/ 8 w 10"/>
                <a:gd name="T3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" h="19">
                  <a:moveTo>
                    <a:pt x="2" y="17"/>
                  </a:moveTo>
                  <a:cubicBezTo>
                    <a:pt x="2" y="15"/>
                    <a:pt x="2" y="12"/>
                    <a:pt x="1" y="10"/>
                  </a:cubicBezTo>
                  <a:cubicBezTo>
                    <a:pt x="1" y="9"/>
                    <a:pt x="1" y="9"/>
                    <a:pt x="2" y="8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4" y="6"/>
                    <a:pt x="6" y="4"/>
                    <a:pt x="8" y="2"/>
                  </a:cubicBezTo>
                  <a:cubicBezTo>
                    <a:pt x="8" y="5"/>
                    <a:pt x="8" y="7"/>
                    <a:pt x="9" y="9"/>
                  </a:cubicBezTo>
                  <a:cubicBezTo>
                    <a:pt x="6" y="12"/>
                    <a:pt x="4" y="14"/>
                    <a:pt x="2" y="17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3"/>
                    <a:pt x="4" y="5"/>
                    <a:pt x="2" y="6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3"/>
                    <a:pt x="1" y="16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4" y="16"/>
                    <a:pt x="7" y="13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7"/>
                    <a:pt x="9" y="4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8" name="Freeform 164"/>
            <p:cNvSpPr>
              <a:spLocks/>
            </p:cNvSpPr>
            <p:nvPr/>
          </p:nvSpPr>
          <p:spPr bwMode="auto">
            <a:xfrm>
              <a:off x="4191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2 w 7"/>
                <a:gd name="T3" fmla="*/ 0 h 19"/>
                <a:gd name="T4" fmla="*/ 0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1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4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4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6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2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6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4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9" name="Freeform 165"/>
            <p:cNvSpPr>
              <a:spLocks/>
            </p:cNvSpPr>
            <p:nvPr/>
          </p:nvSpPr>
          <p:spPr bwMode="auto">
            <a:xfrm>
              <a:off x="4155" y="2384"/>
              <a:ext cx="17" cy="45"/>
            </a:xfrm>
            <a:custGeom>
              <a:avLst/>
              <a:gdLst>
                <a:gd name="T0" fmla="*/ 3 w 7"/>
                <a:gd name="T1" fmla="*/ 0 h 19"/>
                <a:gd name="T2" fmla="*/ 3 w 7"/>
                <a:gd name="T3" fmla="*/ 0 h 19"/>
                <a:gd name="T4" fmla="*/ 1 w 7"/>
                <a:gd name="T5" fmla="*/ 3 h 19"/>
                <a:gd name="T6" fmla="*/ 1 w 7"/>
                <a:gd name="T7" fmla="*/ 6 h 19"/>
                <a:gd name="T8" fmla="*/ 2 w 7"/>
                <a:gd name="T9" fmla="*/ 6 h 19"/>
                <a:gd name="T10" fmla="*/ 2 w 7"/>
                <a:gd name="T11" fmla="*/ 6 h 19"/>
                <a:gd name="T12" fmla="*/ 3 w 7"/>
                <a:gd name="T13" fmla="*/ 6 h 19"/>
                <a:gd name="T14" fmla="*/ 4 w 7"/>
                <a:gd name="T15" fmla="*/ 5 h 19"/>
                <a:gd name="T16" fmla="*/ 2 w 7"/>
                <a:gd name="T17" fmla="*/ 8 h 19"/>
                <a:gd name="T18" fmla="*/ 2 w 7"/>
                <a:gd name="T19" fmla="*/ 10 h 19"/>
                <a:gd name="T20" fmla="*/ 3 w 7"/>
                <a:gd name="T21" fmla="*/ 11 h 19"/>
                <a:gd name="T22" fmla="*/ 2 w 7"/>
                <a:gd name="T23" fmla="*/ 13 h 19"/>
                <a:gd name="T24" fmla="*/ 2 w 7"/>
                <a:gd name="T25" fmla="*/ 13 h 19"/>
                <a:gd name="T26" fmla="*/ 4 w 7"/>
                <a:gd name="T27" fmla="*/ 14 h 19"/>
                <a:gd name="T28" fmla="*/ 5 w 7"/>
                <a:gd name="T29" fmla="*/ 13 h 19"/>
                <a:gd name="T30" fmla="*/ 3 w 7"/>
                <a:gd name="T31" fmla="*/ 16 h 19"/>
                <a:gd name="T32" fmla="*/ 3 w 7"/>
                <a:gd name="T33" fmla="*/ 17 h 19"/>
                <a:gd name="T34" fmla="*/ 3 w 7"/>
                <a:gd name="T35" fmla="*/ 18 h 19"/>
                <a:gd name="T36" fmla="*/ 5 w 7"/>
                <a:gd name="T37" fmla="*/ 19 h 19"/>
                <a:gd name="T38" fmla="*/ 5 w 7"/>
                <a:gd name="T39" fmla="*/ 19 h 19"/>
                <a:gd name="T40" fmla="*/ 5 w 7"/>
                <a:gd name="T41" fmla="*/ 18 h 19"/>
                <a:gd name="T42" fmla="*/ 6 w 7"/>
                <a:gd name="T43" fmla="*/ 18 h 19"/>
                <a:gd name="T44" fmla="*/ 7 w 7"/>
                <a:gd name="T45" fmla="*/ 18 h 19"/>
                <a:gd name="T46" fmla="*/ 6 w 7"/>
                <a:gd name="T47" fmla="*/ 17 h 19"/>
                <a:gd name="T48" fmla="*/ 6 w 7"/>
                <a:gd name="T49" fmla="*/ 17 h 19"/>
                <a:gd name="T50" fmla="*/ 5 w 7"/>
                <a:gd name="T51" fmla="*/ 17 h 19"/>
                <a:gd name="T52" fmla="*/ 5 w 7"/>
                <a:gd name="T53" fmla="*/ 17 h 19"/>
                <a:gd name="T54" fmla="*/ 4 w 7"/>
                <a:gd name="T55" fmla="*/ 17 h 19"/>
                <a:gd name="T56" fmla="*/ 4 w 7"/>
                <a:gd name="T57" fmla="*/ 17 h 19"/>
                <a:gd name="T58" fmla="*/ 7 w 7"/>
                <a:gd name="T59" fmla="*/ 13 h 19"/>
                <a:gd name="T60" fmla="*/ 7 w 7"/>
                <a:gd name="T61" fmla="*/ 12 h 19"/>
                <a:gd name="T62" fmla="*/ 7 w 7"/>
                <a:gd name="T63" fmla="*/ 12 h 19"/>
                <a:gd name="T64" fmla="*/ 4 w 7"/>
                <a:gd name="T65" fmla="*/ 13 h 19"/>
                <a:gd name="T66" fmla="*/ 3 w 7"/>
                <a:gd name="T67" fmla="*/ 13 h 19"/>
                <a:gd name="T68" fmla="*/ 4 w 7"/>
                <a:gd name="T69" fmla="*/ 11 h 19"/>
                <a:gd name="T70" fmla="*/ 7 w 7"/>
                <a:gd name="T71" fmla="*/ 9 h 19"/>
                <a:gd name="T72" fmla="*/ 7 w 7"/>
                <a:gd name="T73" fmla="*/ 9 h 19"/>
                <a:gd name="T74" fmla="*/ 6 w 7"/>
                <a:gd name="T75" fmla="*/ 8 h 19"/>
                <a:gd name="T76" fmla="*/ 4 w 7"/>
                <a:gd name="T77" fmla="*/ 10 h 19"/>
                <a:gd name="T78" fmla="*/ 3 w 7"/>
                <a:gd name="T79" fmla="*/ 10 h 19"/>
                <a:gd name="T80" fmla="*/ 3 w 7"/>
                <a:gd name="T81" fmla="*/ 9 h 19"/>
                <a:gd name="T82" fmla="*/ 3 w 7"/>
                <a:gd name="T83" fmla="*/ 9 h 19"/>
                <a:gd name="T84" fmla="*/ 7 w 7"/>
                <a:gd name="T85" fmla="*/ 4 h 19"/>
                <a:gd name="T86" fmla="*/ 7 w 7"/>
                <a:gd name="T87" fmla="*/ 3 h 19"/>
                <a:gd name="T88" fmla="*/ 6 w 7"/>
                <a:gd name="T89" fmla="*/ 3 h 19"/>
                <a:gd name="T90" fmla="*/ 3 w 7"/>
                <a:gd name="T91" fmla="*/ 5 h 19"/>
                <a:gd name="T92" fmla="*/ 2 w 7"/>
                <a:gd name="T93" fmla="*/ 5 h 19"/>
                <a:gd name="T94" fmla="*/ 2 w 7"/>
                <a:gd name="T95" fmla="*/ 5 h 19"/>
                <a:gd name="T96" fmla="*/ 2 w 7"/>
                <a:gd name="T97" fmla="*/ 4 h 19"/>
                <a:gd name="T98" fmla="*/ 3 w 7"/>
                <a:gd name="T99" fmla="*/ 1 h 19"/>
                <a:gd name="T100" fmla="*/ 3 w 7"/>
                <a:gd name="T10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" h="19"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9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2" y="12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3" y="14"/>
                    <a:pt x="4" y="14"/>
                  </a:cubicBezTo>
                  <a:cubicBezTo>
                    <a:pt x="4" y="14"/>
                    <a:pt x="5" y="14"/>
                    <a:pt x="5" y="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4" y="13"/>
                  </a:cubicBezTo>
                  <a:cubicBezTo>
                    <a:pt x="4" y="13"/>
                    <a:pt x="3" y="13"/>
                    <a:pt x="3" y="13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Freeform 166"/>
            <p:cNvSpPr>
              <a:spLocks noEditPoints="1"/>
            </p:cNvSpPr>
            <p:nvPr/>
          </p:nvSpPr>
          <p:spPr bwMode="auto">
            <a:xfrm>
              <a:off x="3413" y="2298"/>
              <a:ext cx="59" cy="64"/>
            </a:xfrm>
            <a:custGeom>
              <a:avLst/>
              <a:gdLst>
                <a:gd name="T0" fmla="*/ 16 w 25"/>
                <a:gd name="T1" fmla="*/ 24 h 27"/>
                <a:gd name="T2" fmla="*/ 21 w 25"/>
                <a:gd name="T3" fmla="*/ 13 h 27"/>
                <a:gd name="T4" fmla="*/ 22 w 25"/>
                <a:gd name="T5" fmla="*/ 17 h 27"/>
                <a:gd name="T6" fmla="*/ 23 w 25"/>
                <a:gd name="T7" fmla="*/ 19 h 27"/>
                <a:gd name="T8" fmla="*/ 24 w 25"/>
                <a:gd name="T9" fmla="*/ 21 h 27"/>
                <a:gd name="T10" fmla="*/ 21 w 25"/>
                <a:gd name="T11" fmla="*/ 22 h 27"/>
                <a:gd name="T12" fmla="*/ 16 w 25"/>
                <a:gd name="T13" fmla="*/ 24 h 27"/>
                <a:gd name="T14" fmla="*/ 3 w 25"/>
                <a:gd name="T15" fmla="*/ 12 h 27"/>
                <a:gd name="T16" fmla="*/ 2 w 25"/>
                <a:gd name="T17" fmla="*/ 10 h 27"/>
                <a:gd name="T18" fmla="*/ 2 w 25"/>
                <a:gd name="T19" fmla="*/ 8 h 27"/>
                <a:gd name="T20" fmla="*/ 1 w 25"/>
                <a:gd name="T21" fmla="*/ 6 h 27"/>
                <a:gd name="T22" fmla="*/ 3 w 25"/>
                <a:gd name="T23" fmla="*/ 5 h 27"/>
                <a:gd name="T24" fmla="*/ 7 w 25"/>
                <a:gd name="T25" fmla="*/ 4 h 27"/>
                <a:gd name="T26" fmla="*/ 3 w 25"/>
                <a:gd name="T27" fmla="*/ 12 h 27"/>
                <a:gd name="T28" fmla="*/ 6 w 25"/>
                <a:gd name="T29" fmla="*/ 19 h 27"/>
                <a:gd name="T30" fmla="*/ 4 w 25"/>
                <a:gd name="T31" fmla="*/ 13 h 27"/>
                <a:gd name="T32" fmla="*/ 8 w 25"/>
                <a:gd name="T33" fmla="*/ 3 h 27"/>
                <a:gd name="T34" fmla="*/ 13 w 25"/>
                <a:gd name="T35" fmla="*/ 1 h 27"/>
                <a:gd name="T36" fmla="*/ 6 w 25"/>
                <a:gd name="T37" fmla="*/ 19 h 27"/>
                <a:gd name="T38" fmla="*/ 10 w 25"/>
                <a:gd name="T39" fmla="*/ 26 h 27"/>
                <a:gd name="T40" fmla="*/ 8 w 25"/>
                <a:gd name="T41" fmla="*/ 25 h 27"/>
                <a:gd name="T42" fmla="*/ 7 w 25"/>
                <a:gd name="T43" fmla="*/ 21 h 27"/>
                <a:gd name="T44" fmla="*/ 7 w 25"/>
                <a:gd name="T45" fmla="*/ 21 h 27"/>
                <a:gd name="T46" fmla="*/ 14 w 25"/>
                <a:gd name="T47" fmla="*/ 1 h 27"/>
                <a:gd name="T48" fmla="*/ 14 w 25"/>
                <a:gd name="T49" fmla="*/ 1 h 27"/>
                <a:gd name="T50" fmla="*/ 15 w 25"/>
                <a:gd name="T51" fmla="*/ 1 h 27"/>
                <a:gd name="T52" fmla="*/ 16 w 25"/>
                <a:gd name="T53" fmla="*/ 2 h 27"/>
                <a:gd name="T54" fmla="*/ 20 w 25"/>
                <a:gd name="T55" fmla="*/ 12 h 27"/>
                <a:gd name="T56" fmla="*/ 20 w 25"/>
                <a:gd name="T57" fmla="*/ 12 h 27"/>
                <a:gd name="T58" fmla="*/ 15 w 25"/>
                <a:gd name="T59" fmla="*/ 24 h 27"/>
                <a:gd name="T60" fmla="*/ 15 w 25"/>
                <a:gd name="T61" fmla="*/ 25 h 27"/>
                <a:gd name="T62" fmla="*/ 10 w 25"/>
                <a:gd name="T63" fmla="*/ 26 h 27"/>
                <a:gd name="T64" fmla="*/ 10 w 25"/>
                <a:gd name="T65" fmla="*/ 26 h 27"/>
                <a:gd name="T66" fmla="*/ 15 w 25"/>
                <a:gd name="T67" fmla="*/ 0 h 27"/>
                <a:gd name="T68" fmla="*/ 14 w 25"/>
                <a:gd name="T69" fmla="*/ 0 h 27"/>
                <a:gd name="T70" fmla="*/ 14 w 25"/>
                <a:gd name="T71" fmla="*/ 0 h 27"/>
                <a:gd name="T72" fmla="*/ 14 w 25"/>
                <a:gd name="T73" fmla="*/ 0 h 27"/>
                <a:gd name="T74" fmla="*/ 8 w 25"/>
                <a:gd name="T75" fmla="*/ 2 h 27"/>
                <a:gd name="T76" fmla="*/ 8 w 25"/>
                <a:gd name="T77" fmla="*/ 2 h 27"/>
                <a:gd name="T78" fmla="*/ 7 w 25"/>
                <a:gd name="T79" fmla="*/ 2 h 27"/>
                <a:gd name="T80" fmla="*/ 7 w 25"/>
                <a:gd name="T81" fmla="*/ 2 h 27"/>
                <a:gd name="T82" fmla="*/ 3 w 25"/>
                <a:gd name="T83" fmla="*/ 4 h 27"/>
                <a:gd name="T84" fmla="*/ 0 w 25"/>
                <a:gd name="T85" fmla="*/ 6 h 27"/>
                <a:gd name="T86" fmla="*/ 1 w 25"/>
                <a:gd name="T87" fmla="*/ 8 h 27"/>
                <a:gd name="T88" fmla="*/ 2 w 25"/>
                <a:gd name="T89" fmla="*/ 10 h 27"/>
                <a:gd name="T90" fmla="*/ 8 w 25"/>
                <a:gd name="T91" fmla="*/ 26 h 27"/>
                <a:gd name="T92" fmla="*/ 10 w 25"/>
                <a:gd name="T93" fmla="*/ 27 h 27"/>
                <a:gd name="T94" fmla="*/ 11 w 25"/>
                <a:gd name="T95" fmla="*/ 27 h 27"/>
                <a:gd name="T96" fmla="*/ 22 w 25"/>
                <a:gd name="T97" fmla="*/ 23 h 27"/>
                <a:gd name="T98" fmla="*/ 24 w 25"/>
                <a:gd name="T99" fmla="*/ 21 h 27"/>
                <a:gd name="T100" fmla="*/ 24 w 25"/>
                <a:gd name="T101" fmla="*/ 19 h 27"/>
                <a:gd name="T102" fmla="*/ 23 w 25"/>
                <a:gd name="T103" fmla="*/ 17 h 27"/>
                <a:gd name="T104" fmla="*/ 17 w 25"/>
                <a:gd name="T105" fmla="*/ 1 h 27"/>
                <a:gd name="T106" fmla="*/ 15 w 25"/>
                <a:gd name="T10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6" y="24"/>
                  </a:moveTo>
                  <a:cubicBezTo>
                    <a:pt x="18" y="20"/>
                    <a:pt x="19" y="17"/>
                    <a:pt x="21" y="13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9"/>
                  </a:cubicBezTo>
                  <a:cubicBezTo>
                    <a:pt x="24" y="20"/>
                    <a:pt x="24" y="20"/>
                    <a:pt x="24" y="21"/>
                  </a:cubicBezTo>
                  <a:cubicBezTo>
                    <a:pt x="23" y="21"/>
                    <a:pt x="23" y="21"/>
                    <a:pt x="21" y="22"/>
                  </a:cubicBezTo>
                  <a:cubicBezTo>
                    <a:pt x="16" y="24"/>
                    <a:pt x="16" y="24"/>
                    <a:pt x="16" y="24"/>
                  </a:cubicBezTo>
                  <a:moveTo>
                    <a:pt x="3" y="12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6"/>
                    <a:pt x="4" y="9"/>
                    <a:pt x="3" y="12"/>
                  </a:cubicBezTo>
                  <a:moveTo>
                    <a:pt x="6" y="1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5" y="10"/>
                    <a:pt x="7" y="6"/>
                    <a:pt x="8" y="3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7"/>
                    <a:pt x="8" y="13"/>
                    <a:pt x="6" y="19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8" y="25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9" y="14"/>
                    <a:pt x="11" y="7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6"/>
                    <a:pt x="17" y="20"/>
                    <a:pt x="15" y="24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15" y="0"/>
                  </a:move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2"/>
                    <a:pt x="24" y="22"/>
                    <a:pt x="24" y="21"/>
                  </a:cubicBezTo>
                  <a:cubicBezTo>
                    <a:pt x="25" y="20"/>
                    <a:pt x="24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1" name="Freeform 167"/>
            <p:cNvSpPr>
              <a:spLocks noEditPoints="1"/>
            </p:cNvSpPr>
            <p:nvPr/>
          </p:nvSpPr>
          <p:spPr bwMode="auto">
            <a:xfrm>
              <a:off x="3425" y="2293"/>
              <a:ext cx="14" cy="8"/>
            </a:xfrm>
            <a:custGeom>
              <a:avLst/>
              <a:gdLst>
                <a:gd name="T0" fmla="*/ 0 w 6"/>
                <a:gd name="T1" fmla="*/ 2 h 3"/>
                <a:gd name="T2" fmla="*/ 0 w 6"/>
                <a:gd name="T3" fmla="*/ 2 h 3"/>
                <a:gd name="T4" fmla="*/ 1 w 6"/>
                <a:gd name="T5" fmla="*/ 2 h 3"/>
                <a:gd name="T6" fmla="*/ 2 w 6"/>
                <a:gd name="T7" fmla="*/ 1 h 3"/>
                <a:gd name="T8" fmla="*/ 5 w 6"/>
                <a:gd name="T9" fmla="*/ 0 h 3"/>
                <a:gd name="T10" fmla="*/ 5 w 6"/>
                <a:gd name="T11" fmla="*/ 1 h 3"/>
                <a:gd name="T12" fmla="*/ 0 w 6"/>
                <a:gd name="T13" fmla="*/ 2 h 3"/>
                <a:gd name="T14" fmla="*/ 5 w 6"/>
                <a:gd name="T15" fmla="*/ 0 h 3"/>
                <a:gd name="T16" fmla="*/ 2 w 6"/>
                <a:gd name="T17" fmla="*/ 1 h 3"/>
                <a:gd name="T18" fmla="*/ 0 w 6"/>
                <a:gd name="T19" fmla="*/ 1 h 3"/>
                <a:gd name="T20" fmla="*/ 0 w 6"/>
                <a:gd name="T21" fmla="*/ 2 h 3"/>
                <a:gd name="T22" fmla="*/ 0 w 6"/>
                <a:gd name="T23" fmla="*/ 3 h 3"/>
                <a:gd name="T24" fmla="*/ 0 w 6"/>
                <a:gd name="T25" fmla="*/ 3 h 3"/>
                <a:gd name="T26" fmla="*/ 0 w 6"/>
                <a:gd name="T27" fmla="*/ 3 h 3"/>
                <a:gd name="T28" fmla="*/ 0 w 6"/>
                <a:gd name="T29" fmla="*/ 3 h 3"/>
                <a:gd name="T30" fmla="*/ 5 w 6"/>
                <a:gd name="T31" fmla="*/ 1 h 3"/>
                <a:gd name="T32" fmla="*/ 6 w 6"/>
                <a:gd name="T33" fmla="*/ 1 h 3"/>
                <a:gd name="T34" fmla="*/ 6 w 6"/>
                <a:gd name="T35" fmla="*/ 0 h 3"/>
                <a:gd name="T36" fmla="*/ 5 w 6"/>
                <a:gd name="T3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3" y="1"/>
                    <a:pt x="5" y="1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2"/>
                  </a:cubicBezTo>
                  <a:moveTo>
                    <a:pt x="5" y="0"/>
                  </a:moveTo>
                  <a:cubicBezTo>
                    <a:pt x="5" y="0"/>
                    <a:pt x="4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2" name="Freeform 168"/>
            <p:cNvSpPr>
              <a:spLocks noEditPoints="1"/>
            </p:cNvSpPr>
            <p:nvPr/>
          </p:nvSpPr>
          <p:spPr bwMode="auto">
            <a:xfrm>
              <a:off x="3451" y="2358"/>
              <a:ext cx="12" cy="12"/>
            </a:xfrm>
            <a:custGeom>
              <a:avLst/>
              <a:gdLst>
                <a:gd name="T0" fmla="*/ 2 w 5"/>
                <a:gd name="T1" fmla="*/ 4 h 5"/>
                <a:gd name="T2" fmla="*/ 1 w 5"/>
                <a:gd name="T3" fmla="*/ 4 h 5"/>
                <a:gd name="T4" fmla="*/ 1 w 5"/>
                <a:gd name="T5" fmla="*/ 3 h 5"/>
                <a:gd name="T6" fmla="*/ 1 w 5"/>
                <a:gd name="T7" fmla="*/ 2 h 5"/>
                <a:gd name="T8" fmla="*/ 2 w 5"/>
                <a:gd name="T9" fmla="*/ 1 h 5"/>
                <a:gd name="T10" fmla="*/ 3 w 5"/>
                <a:gd name="T11" fmla="*/ 1 h 5"/>
                <a:gd name="T12" fmla="*/ 3 w 5"/>
                <a:gd name="T13" fmla="*/ 1 h 5"/>
                <a:gd name="T14" fmla="*/ 4 w 5"/>
                <a:gd name="T15" fmla="*/ 2 h 5"/>
                <a:gd name="T16" fmla="*/ 4 w 5"/>
                <a:gd name="T17" fmla="*/ 3 h 5"/>
                <a:gd name="T18" fmla="*/ 2 w 5"/>
                <a:gd name="T19" fmla="*/ 4 h 5"/>
                <a:gd name="T20" fmla="*/ 2 w 5"/>
                <a:gd name="T21" fmla="*/ 4 h 5"/>
                <a:gd name="T22" fmla="*/ 3 w 5"/>
                <a:gd name="T23" fmla="*/ 0 h 5"/>
                <a:gd name="T24" fmla="*/ 2 w 5"/>
                <a:gd name="T25" fmla="*/ 0 h 5"/>
                <a:gd name="T26" fmla="*/ 0 w 5"/>
                <a:gd name="T27" fmla="*/ 2 h 5"/>
                <a:gd name="T28" fmla="*/ 0 w 5"/>
                <a:gd name="T29" fmla="*/ 3 h 5"/>
                <a:gd name="T30" fmla="*/ 1 w 5"/>
                <a:gd name="T31" fmla="*/ 4 h 5"/>
                <a:gd name="T32" fmla="*/ 2 w 5"/>
                <a:gd name="T33" fmla="*/ 5 h 5"/>
                <a:gd name="T34" fmla="*/ 2 w 5"/>
                <a:gd name="T35" fmla="*/ 5 h 5"/>
                <a:gd name="T36" fmla="*/ 4 w 5"/>
                <a:gd name="T37" fmla="*/ 4 h 5"/>
                <a:gd name="T38" fmla="*/ 4 w 5"/>
                <a:gd name="T39" fmla="*/ 1 h 5"/>
                <a:gd name="T40" fmla="*/ 4 w 5"/>
                <a:gd name="T41" fmla="*/ 1 h 5"/>
                <a:gd name="T42" fmla="*/ 3 w 5"/>
                <a:gd name="T4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5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" y="5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Freeform 169"/>
            <p:cNvSpPr>
              <a:spLocks noEditPoints="1"/>
            </p:cNvSpPr>
            <p:nvPr/>
          </p:nvSpPr>
          <p:spPr bwMode="auto">
            <a:xfrm>
              <a:off x="3403" y="2282"/>
              <a:ext cx="81" cy="102"/>
            </a:xfrm>
            <a:custGeom>
              <a:avLst/>
              <a:gdLst>
                <a:gd name="T0" fmla="*/ 14 w 34"/>
                <a:gd name="T1" fmla="*/ 42 h 43"/>
                <a:gd name="T2" fmla="*/ 15 w 34"/>
                <a:gd name="T3" fmla="*/ 42 h 43"/>
                <a:gd name="T4" fmla="*/ 15 w 34"/>
                <a:gd name="T5" fmla="*/ 42 h 43"/>
                <a:gd name="T6" fmla="*/ 16 w 34"/>
                <a:gd name="T7" fmla="*/ 42 h 43"/>
                <a:gd name="T8" fmla="*/ 18 w 34"/>
                <a:gd name="T9" fmla="*/ 41 h 43"/>
                <a:gd name="T10" fmla="*/ 17 w 34"/>
                <a:gd name="T11" fmla="*/ 42 h 43"/>
                <a:gd name="T12" fmla="*/ 18 w 34"/>
                <a:gd name="T13" fmla="*/ 42 h 43"/>
                <a:gd name="T14" fmla="*/ 19 w 34"/>
                <a:gd name="T15" fmla="*/ 40 h 43"/>
                <a:gd name="T16" fmla="*/ 19 w 34"/>
                <a:gd name="T17" fmla="*/ 41 h 43"/>
                <a:gd name="T18" fmla="*/ 20 w 34"/>
                <a:gd name="T19" fmla="*/ 41 h 43"/>
                <a:gd name="T20" fmla="*/ 20 w 34"/>
                <a:gd name="T21" fmla="*/ 40 h 43"/>
                <a:gd name="T22" fmla="*/ 21 w 34"/>
                <a:gd name="T23" fmla="*/ 39 h 43"/>
                <a:gd name="T24" fmla="*/ 20 w 34"/>
                <a:gd name="T25" fmla="*/ 41 h 43"/>
                <a:gd name="T26" fmla="*/ 22 w 34"/>
                <a:gd name="T27" fmla="*/ 39 h 43"/>
                <a:gd name="T28" fmla="*/ 24 w 34"/>
                <a:gd name="T29" fmla="*/ 38 h 43"/>
                <a:gd name="T30" fmla="*/ 21 w 34"/>
                <a:gd name="T31" fmla="*/ 40 h 43"/>
                <a:gd name="T32" fmla="*/ 25 w 34"/>
                <a:gd name="T33" fmla="*/ 38 h 43"/>
                <a:gd name="T34" fmla="*/ 27 w 34"/>
                <a:gd name="T35" fmla="*/ 38 h 43"/>
                <a:gd name="T36" fmla="*/ 28 w 34"/>
                <a:gd name="T37" fmla="*/ 38 h 43"/>
                <a:gd name="T38" fmla="*/ 30 w 34"/>
                <a:gd name="T39" fmla="*/ 36 h 43"/>
                <a:gd name="T40" fmla="*/ 28 w 34"/>
                <a:gd name="T41" fmla="*/ 38 h 43"/>
                <a:gd name="T42" fmla="*/ 30 w 34"/>
                <a:gd name="T43" fmla="*/ 36 h 43"/>
                <a:gd name="T44" fmla="*/ 31 w 34"/>
                <a:gd name="T45" fmla="*/ 36 h 43"/>
                <a:gd name="T46" fmla="*/ 30 w 34"/>
                <a:gd name="T47" fmla="*/ 37 h 43"/>
                <a:gd name="T48" fmla="*/ 32 w 34"/>
                <a:gd name="T49" fmla="*/ 35 h 43"/>
                <a:gd name="T50" fmla="*/ 32 w 34"/>
                <a:gd name="T51" fmla="*/ 35 h 43"/>
                <a:gd name="T52" fmla="*/ 33 w 34"/>
                <a:gd name="T53" fmla="*/ 35 h 43"/>
                <a:gd name="T54" fmla="*/ 15 w 34"/>
                <a:gd name="T55" fmla="*/ 41 h 43"/>
                <a:gd name="T56" fmla="*/ 11 w 34"/>
                <a:gd name="T57" fmla="*/ 36 h 43"/>
                <a:gd name="T58" fmla="*/ 2 w 34"/>
                <a:gd name="T59" fmla="*/ 13 h 43"/>
                <a:gd name="T60" fmla="*/ 4 w 34"/>
                <a:gd name="T61" fmla="*/ 7 h 43"/>
                <a:gd name="T62" fmla="*/ 19 w 34"/>
                <a:gd name="T63" fmla="*/ 1 h 43"/>
                <a:gd name="T64" fmla="*/ 31 w 34"/>
                <a:gd name="T65" fmla="*/ 28 h 43"/>
                <a:gd name="T66" fmla="*/ 32 w 34"/>
                <a:gd name="T67" fmla="*/ 31 h 43"/>
                <a:gd name="T68" fmla="*/ 32 w 34"/>
                <a:gd name="T69" fmla="*/ 31 h 43"/>
                <a:gd name="T70" fmla="*/ 29 w 34"/>
                <a:gd name="T71" fmla="*/ 35 h 43"/>
                <a:gd name="T72" fmla="*/ 15 w 34"/>
                <a:gd name="T73" fmla="*/ 41 h 43"/>
                <a:gd name="T74" fmla="*/ 19 w 34"/>
                <a:gd name="T75" fmla="*/ 0 h 43"/>
                <a:gd name="T76" fmla="*/ 4 w 34"/>
                <a:gd name="T77" fmla="*/ 6 h 43"/>
                <a:gd name="T78" fmla="*/ 2 w 34"/>
                <a:gd name="T79" fmla="*/ 14 h 43"/>
                <a:gd name="T80" fmla="*/ 11 w 34"/>
                <a:gd name="T81" fmla="*/ 37 h 43"/>
                <a:gd name="T82" fmla="*/ 14 w 34"/>
                <a:gd name="T83" fmla="*/ 43 h 43"/>
                <a:gd name="T84" fmla="*/ 15 w 34"/>
                <a:gd name="T85" fmla="*/ 43 h 43"/>
                <a:gd name="T86" fmla="*/ 15 w 34"/>
                <a:gd name="T87" fmla="*/ 43 h 43"/>
                <a:gd name="T88" fmla="*/ 31 w 34"/>
                <a:gd name="T89" fmla="*/ 37 h 43"/>
                <a:gd name="T90" fmla="*/ 33 w 34"/>
                <a:gd name="T91" fmla="*/ 32 h 43"/>
                <a:gd name="T92" fmla="*/ 32 w 34"/>
                <a:gd name="T93" fmla="*/ 28 h 43"/>
                <a:gd name="T94" fmla="*/ 19 w 34"/>
                <a:gd name="T9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43">
                  <a:moveTo>
                    <a:pt x="15" y="42"/>
                  </a:moveTo>
                  <a:cubicBezTo>
                    <a:pt x="15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1"/>
                  </a:cubicBezTo>
                  <a:cubicBezTo>
                    <a:pt x="14" y="42"/>
                    <a:pt x="14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moveTo>
                    <a:pt x="16" y="42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8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6" y="42"/>
                    <a:pt x="16" y="42"/>
                  </a:cubicBezTo>
                  <a:moveTo>
                    <a:pt x="18" y="42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8" y="42"/>
                    <a:pt x="18" y="42"/>
                  </a:cubicBezTo>
                  <a:moveTo>
                    <a:pt x="20" y="41"/>
                  </a:moveTo>
                  <a:cubicBezTo>
                    <a:pt x="20" y="41"/>
                    <a:pt x="20" y="41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1" y="40"/>
                    <a:pt x="21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0" y="41"/>
                    <a:pt x="20" y="41"/>
                    <a:pt x="20" y="41"/>
                  </a:cubicBezTo>
                  <a:moveTo>
                    <a:pt x="21" y="40"/>
                  </a:moveTo>
                  <a:cubicBezTo>
                    <a:pt x="22" y="40"/>
                    <a:pt x="22" y="40"/>
                    <a:pt x="22" y="39"/>
                  </a:cubicBezTo>
                  <a:cubicBezTo>
                    <a:pt x="23" y="39"/>
                    <a:pt x="23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0"/>
                    <a:pt x="22" y="40"/>
                    <a:pt x="21" y="40"/>
                  </a:cubicBezTo>
                  <a:moveTo>
                    <a:pt x="24" y="39"/>
                  </a:moveTo>
                  <a:cubicBezTo>
                    <a:pt x="25" y="39"/>
                    <a:pt x="25" y="38"/>
                    <a:pt x="25" y="38"/>
                  </a:cubicBezTo>
                  <a:cubicBezTo>
                    <a:pt x="26" y="38"/>
                    <a:pt x="27" y="37"/>
                    <a:pt x="27" y="37"/>
                  </a:cubicBezTo>
                  <a:cubicBezTo>
                    <a:pt x="27" y="37"/>
                    <a:pt x="27" y="38"/>
                    <a:pt x="27" y="38"/>
                  </a:cubicBezTo>
                  <a:cubicBezTo>
                    <a:pt x="26" y="39"/>
                    <a:pt x="25" y="39"/>
                    <a:pt x="24" y="39"/>
                  </a:cubicBezTo>
                  <a:moveTo>
                    <a:pt x="28" y="38"/>
                  </a:moveTo>
                  <a:cubicBezTo>
                    <a:pt x="28" y="38"/>
                    <a:pt x="28" y="37"/>
                    <a:pt x="28" y="37"/>
                  </a:cubicBezTo>
                  <a:cubicBezTo>
                    <a:pt x="28" y="37"/>
                    <a:pt x="29" y="36"/>
                    <a:pt x="30" y="36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8"/>
                    <a:pt x="28" y="38"/>
                  </a:cubicBezTo>
                  <a:moveTo>
                    <a:pt x="30" y="37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6"/>
                    <a:pt x="31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0" y="37"/>
                    <a:pt x="30" y="37"/>
                    <a:pt x="30" y="37"/>
                  </a:cubicBezTo>
                  <a:moveTo>
                    <a:pt x="32" y="36"/>
                  </a:moveTo>
                  <a:cubicBezTo>
                    <a:pt x="32" y="36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2" y="35"/>
                    <a:pt x="32" y="36"/>
                    <a:pt x="32" y="36"/>
                  </a:cubicBezTo>
                  <a:moveTo>
                    <a:pt x="15" y="41"/>
                  </a:moveTo>
                  <a:cubicBezTo>
                    <a:pt x="13" y="41"/>
                    <a:pt x="12" y="39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1" y="10"/>
                    <a:pt x="2" y="9"/>
                  </a:cubicBezTo>
                  <a:cubicBezTo>
                    <a:pt x="2" y="8"/>
                    <a:pt x="3" y="7"/>
                    <a:pt x="4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1"/>
                    <a:pt x="19" y="1"/>
                    <a:pt x="19" y="1"/>
                  </a:cubicBezTo>
                  <a:cubicBezTo>
                    <a:pt x="20" y="1"/>
                    <a:pt x="21" y="2"/>
                    <a:pt x="22" y="5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30"/>
                    <a:pt x="32" y="30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2" y="33"/>
                    <a:pt x="32" y="33"/>
                  </a:cubicBezTo>
                  <a:cubicBezTo>
                    <a:pt x="31" y="34"/>
                    <a:pt x="31" y="35"/>
                    <a:pt x="29" y="35"/>
                  </a:cubicBezTo>
                  <a:cubicBezTo>
                    <a:pt x="27" y="36"/>
                    <a:pt x="25" y="37"/>
                    <a:pt x="23" y="38"/>
                  </a:cubicBezTo>
                  <a:cubicBezTo>
                    <a:pt x="21" y="39"/>
                    <a:pt x="18" y="40"/>
                    <a:pt x="15" y="41"/>
                  </a:cubicBezTo>
                  <a:cubicBezTo>
                    <a:pt x="15" y="41"/>
                    <a:pt x="15" y="41"/>
                    <a:pt x="15" y="41"/>
                  </a:cubicBezTo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1" y="7"/>
                    <a:pt x="1" y="8"/>
                  </a:cubicBezTo>
                  <a:cubicBezTo>
                    <a:pt x="0" y="10"/>
                    <a:pt x="1" y="12"/>
                    <a:pt x="2" y="1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8"/>
                    <a:pt x="11" y="39"/>
                    <a:pt x="12" y="39"/>
                  </a:cubicBezTo>
                  <a:cubicBezTo>
                    <a:pt x="12" y="41"/>
                    <a:pt x="13" y="42"/>
                    <a:pt x="14" y="43"/>
                  </a:cubicBezTo>
                  <a:cubicBezTo>
                    <a:pt x="14" y="43"/>
                    <a:pt x="14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21" y="42"/>
                    <a:pt x="25" y="40"/>
                    <a:pt x="31" y="37"/>
                  </a:cubicBezTo>
                  <a:cubicBezTo>
                    <a:pt x="32" y="37"/>
                    <a:pt x="33" y="36"/>
                    <a:pt x="33" y="35"/>
                  </a:cubicBezTo>
                  <a:cubicBezTo>
                    <a:pt x="34" y="34"/>
                    <a:pt x="33" y="33"/>
                    <a:pt x="33" y="32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0"/>
                    <a:pt x="32" y="29"/>
                    <a:pt x="32" y="2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2"/>
                    <a:pt x="21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4" name="Freeform 170"/>
            <p:cNvSpPr>
              <a:spLocks noEditPoints="1"/>
            </p:cNvSpPr>
            <p:nvPr/>
          </p:nvSpPr>
          <p:spPr bwMode="auto">
            <a:xfrm>
              <a:off x="3411" y="2232"/>
              <a:ext cx="23" cy="33"/>
            </a:xfrm>
            <a:custGeom>
              <a:avLst/>
              <a:gdLst>
                <a:gd name="T0" fmla="*/ 7 w 10"/>
                <a:gd name="T1" fmla="*/ 11 h 14"/>
                <a:gd name="T2" fmla="*/ 6 w 10"/>
                <a:gd name="T3" fmla="*/ 8 h 14"/>
                <a:gd name="T4" fmla="*/ 7 w 10"/>
                <a:gd name="T5" fmla="*/ 9 h 14"/>
                <a:gd name="T6" fmla="*/ 8 w 10"/>
                <a:gd name="T7" fmla="*/ 10 h 14"/>
                <a:gd name="T8" fmla="*/ 8 w 10"/>
                <a:gd name="T9" fmla="*/ 11 h 14"/>
                <a:gd name="T10" fmla="*/ 7 w 10"/>
                <a:gd name="T11" fmla="*/ 11 h 14"/>
                <a:gd name="T12" fmla="*/ 4 w 10"/>
                <a:gd name="T13" fmla="*/ 6 h 14"/>
                <a:gd name="T14" fmla="*/ 3 w 10"/>
                <a:gd name="T15" fmla="*/ 6 h 14"/>
                <a:gd name="T16" fmla="*/ 2 w 10"/>
                <a:gd name="T17" fmla="*/ 5 h 14"/>
                <a:gd name="T18" fmla="*/ 3 w 10"/>
                <a:gd name="T19" fmla="*/ 3 h 14"/>
                <a:gd name="T20" fmla="*/ 4 w 10"/>
                <a:gd name="T21" fmla="*/ 6 h 14"/>
                <a:gd name="T22" fmla="*/ 3 w 10"/>
                <a:gd name="T23" fmla="*/ 0 h 14"/>
                <a:gd name="T24" fmla="*/ 2 w 10"/>
                <a:gd name="T25" fmla="*/ 1 h 14"/>
                <a:gd name="T26" fmla="*/ 2 w 10"/>
                <a:gd name="T27" fmla="*/ 2 h 14"/>
                <a:gd name="T28" fmla="*/ 1 w 10"/>
                <a:gd name="T29" fmla="*/ 4 h 14"/>
                <a:gd name="T30" fmla="*/ 4 w 10"/>
                <a:gd name="T31" fmla="*/ 8 h 14"/>
                <a:gd name="T32" fmla="*/ 6 w 10"/>
                <a:gd name="T33" fmla="*/ 11 h 14"/>
                <a:gd name="T34" fmla="*/ 5 w 10"/>
                <a:gd name="T35" fmla="*/ 12 h 14"/>
                <a:gd name="T36" fmla="*/ 2 w 10"/>
                <a:gd name="T37" fmla="*/ 11 h 14"/>
                <a:gd name="T38" fmla="*/ 2 w 10"/>
                <a:gd name="T39" fmla="*/ 13 h 14"/>
                <a:gd name="T40" fmla="*/ 4 w 10"/>
                <a:gd name="T41" fmla="*/ 13 h 14"/>
                <a:gd name="T42" fmla="*/ 6 w 10"/>
                <a:gd name="T43" fmla="*/ 13 h 14"/>
                <a:gd name="T44" fmla="*/ 7 w 10"/>
                <a:gd name="T45" fmla="*/ 14 h 14"/>
                <a:gd name="T46" fmla="*/ 8 w 10"/>
                <a:gd name="T47" fmla="*/ 14 h 14"/>
                <a:gd name="T48" fmla="*/ 8 w 10"/>
                <a:gd name="T49" fmla="*/ 13 h 14"/>
                <a:gd name="T50" fmla="*/ 8 w 10"/>
                <a:gd name="T51" fmla="*/ 12 h 14"/>
                <a:gd name="T52" fmla="*/ 10 w 10"/>
                <a:gd name="T53" fmla="*/ 10 h 14"/>
                <a:gd name="T54" fmla="*/ 10 w 10"/>
                <a:gd name="T55" fmla="*/ 8 h 14"/>
                <a:gd name="T56" fmla="*/ 8 w 10"/>
                <a:gd name="T57" fmla="*/ 7 h 14"/>
                <a:gd name="T58" fmla="*/ 6 w 10"/>
                <a:gd name="T59" fmla="*/ 6 h 14"/>
                <a:gd name="T60" fmla="*/ 5 w 10"/>
                <a:gd name="T61" fmla="*/ 6 h 14"/>
                <a:gd name="T62" fmla="*/ 4 w 10"/>
                <a:gd name="T63" fmla="*/ 3 h 14"/>
                <a:gd name="T64" fmla="*/ 4 w 10"/>
                <a:gd name="T65" fmla="*/ 3 h 14"/>
                <a:gd name="T66" fmla="*/ 7 w 10"/>
                <a:gd name="T67" fmla="*/ 4 h 14"/>
                <a:gd name="T68" fmla="*/ 7 w 10"/>
                <a:gd name="T69" fmla="*/ 4 h 14"/>
                <a:gd name="T70" fmla="*/ 7 w 10"/>
                <a:gd name="T71" fmla="*/ 3 h 14"/>
                <a:gd name="T72" fmla="*/ 8 w 10"/>
                <a:gd name="T73" fmla="*/ 2 h 14"/>
                <a:gd name="T74" fmla="*/ 8 w 10"/>
                <a:gd name="T75" fmla="*/ 2 h 14"/>
                <a:gd name="T76" fmla="*/ 5 w 10"/>
                <a:gd name="T77" fmla="*/ 1 h 14"/>
                <a:gd name="T78" fmla="*/ 4 w 10"/>
                <a:gd name="T79" fmla="*/ 1 h 14"/>
                <a:gd name="T80" fmla="*/ 3 w 10"/>
                <a:gd name="T8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14">
                  <a:moveTo>
                    <a:pt x="7" y="11"/>
                  </a:moveTo>
                  <a:cubicBezTo>
                    <a:pt x="7" y="10"/>
                    <a:pt x="6" y="9"/>
                    <a:pt x="6" y="8"/>
                  </a:cubicBezTo>
                  <a:cubicBezTo>
                    <a:pt x="7" y="8"/>
                    <a:pt x="7" y="8"/>
                    <a:pt x="7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2" y="4"/>
                    <a:pt x="3" y="3"/>
                  </a:cubicBezTo>
                  <a:cubicBezTo>
                    <a:pt x="3" y="4"/>
                    <a:pt x="3" y="5"/>
                    <a:pt x="4" y="6"/>
                  </a:cubicBezTo>
                  <a:moveTo>
                    <a:pt x="3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0" y="5"/>
                    <a:pt x="0" y="8"/>
                    <a:pt x="4" y="8"/>
                  </a:cubicBezTo>
                  <a:cubicBezTo>
                    <a:pt x="5" y="9"/>
                    <a:pt x="5" y="10"/>
                    <a:pt x="6" y="11"/>
                  </a:cubicBezTo>
                  <a:cubicBezTo>
                    <a:pt x="6" y="12"/>
                    <a:pt x="5" y="12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2" y="12"/>
                    <a:pt x="2" y="12"/>
                    <a:pt x="2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6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9" y="8"/>
                    <a:pt x="9" y="7"/>
                    <a:pt x="8" y="7"/>
                  </a:cubicBezTo>
                  <a:cubicBezTo>
                    <a:pt x="7" y="7"/>
                    <a:pt x="7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5" name="Freeform 171"/>
            <p:cNvSpPr>
              <a:spLocks noEditPoints="1"/>
            </p:cNvSpPr>
            <p:nvPr/>
          </p:nvSpPr>
          <p:spPr bwMode="auto">
            <a:xfrm>
              <a:off x="4127" y="2201"/>
              <a:ext cx="19" cy="12"/>
            </a:xfrm>
            <a:custGeom>
              <a:avLst/>
              <a:gdLst>
                <a:gd name="T0" fmla="*/ 3 w 8"/>
                <a:gd name="T1" fmla="*/ 4 h 5"/>
                <a:gd name="T2" fmla="*/ 2 w 8"/>
                <a:gd name="T3" fmla="*/ 3 h 5"/>
                <a:gd name="T4" fmla="*/ 3 w 8"/>
                <a:gd name="T5" fmla="*/ 3 h 5"/>
                <a:gd name="T6" fmla="*/ 4 w 8"/>
                <a:gd name="T7" fmla="*/ 4 h 5"/>
                <a:gd name="T8" fmla="*/ 5 w 8"/>
                <a:gd name="T9" fmla="*/ 4 h 5"/>
                <a:gd name="T10" fmla="*/ 5 w 8"/>
                <a:gd name="T11" fmla="*/ 4 h 5"/>
                <a:gd name="T12" fmla="*/ 6 w 8"/>
                <a:gd name="T13" fmla="*/ 3 h 5"/>
                <a:gd name="T14" fmla="*/ 5 w 8"/>
                <a:gd name="T15" fmla="*/ 4 h 5"/>
                <a:gd name="T16" fmla="*/ 7 w 8"/>
                <a:gd name="T17" fmla="*/ 2 h 5"/>
                <a:gd name="T18" fmla="*/ 7 w 8"/>
                <a:gd name="T19" fmla="*/ 4 h 5"/>
                <a:gd name="T20" fmla="*/ 6 w 8"/>
                <a:gd name="T21" fmla="*/ 4 h 5"/>
                <a:gd name="T22" fmla="*/ 7 w 8"/>
                <a:gd name="T23" fmla="*/ 2 h 5"/>
                <a:gd name="T24" fmla="*/ 8 w 8"/>
                <a:gd name="T25" fmla="*/ 3 h 5"/>
                <a:gd name="T26" fmla="*/ 7 w 8"/>
                <a:gd name="T27" fmla="*/ 0 h 5"/>
                <a:gd name="T28" fmla="*/ 7 w 8"/>
                <a:gd name="T29" fmla="*/ 0 h 5"/>
                <a:gd name="T30" fmla="*/ 6 w 8"/>
                <a:gd name="T31" fmla="*/ 2 h 5"/>
                <a:gd name="T32" fmla="*/ 4 w 8"/>
                <a:gd name="T33" fmla="*/ 3 h 5"/>
                <a:gd name="T34" fmla="*/ 2 w 8"/>
                <a:gd name="T35" fmla="*/ 2 h 5"/>
                <a:gd name="T36" fmla="*/ 1 w 8"/>
                <a:gd name="T37" fmla="*/ 2 h 5"/>
                <a:gd name="T38" fmla="*/ 1 w 8"/>
                <a:gd name="T39" fmla="*/ 3 h 5"/>
                <a:gd name="T40" fmla="*/ 1 w 8"/>
                <a:gd name="T41" fmla="*/ 4 h 5"/>
                <a:gd name="T42" fmla="*/ 1 w 8"/>
                <a:gd name="T43" fmla="*/ 4 h 5"/>
                <a:gd name="T44" fmla="*/ 1 w 8"/>
                <a:gd name="T45" fmla="*/ 4 h 5"/>
                <a:gd name="T46" fmla="*/ 1 w 8"/>
                <a:gd name="T47" fmla="*/ 4 h 5"/>
                <a:gd name="T48" fmla="*/ 2 w 8"/>
                <a:gd name="T49" fmla="*/ 3 h 5"/>
                <a:gd name="T50" fmla="*/ 3 w 8"/>
                <a:gd name="T51" fmla="*/ 4 h 5"/>
                <a:gd name="T52" fmla="*/ 5 w 8"/>
                <a:gd name="T53" fmla="*/ 4 h 5"/>
                <a:gd name="T54" fmla="*/ 5 w 8"/>
                <a:gd name="T55" fmla="*/ 4 h 5"/>
                <a:gd name="T56" fmla="*/ 6 w 8"/>
                <a:gd name="T57" fmla="*/ 4 h 5"/>
                <a:gd name="T58" fmla="*/ 6 w 8"/>
                <a:gd name="T59" fmla="*/ 4 h 5"/>
                <a:gd name="T60" fmla="*/ 6 w 8"/>
                <a:gd name="T61" fmla="*/ 4 h 5"/>
                <a:gd name="T62" fmla="*/ 7 w 8"/>
                <a:gd name="T63" fmla="*/ 4 h 5"/>
                <a:gd name="T64" fmla="*/ 7 w 8"/>
                <a:gd name="T65" fmla="*/ 4 h 5"/>
                <a:gd name="T66" fmla="*/ 7 w 8"/>
                <a:gd name="T67" fmla="*/ 4 h 5"/>
                <a:gd name="T68" fmla="*/ 8 w 8"/>
                <a:gd name="T69" fmla="*/ 3 h 5"/>
                <a:gd name="T70" fmla="*/ 8 w 8"/>
                <a:gd name="T71" fmla="*/ 3 h 5"/>
                <a:gd name="T72" fmla="*/ 8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5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5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moveTo>
                    <a:pt x="6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moveTo>
                    <a:pt x="7" y="3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8" y="1"/>
                    <a:pt x="8" y="2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6" name="Freeform 172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7" name="Freeform 173"/>
            <p:cNvSpPr>
              <a:spLocks/>
            </p:cNvSpPr>
            <p:nvPr/>
          </p:nvSpPr>
          <p:spPr bwMode="auto">
            <a:xfrm>
              <a:off x="4136" y="2210"/>
              <a:ext cx="0" cy="3"/>
            </a:xfrm>
            <a:custGeom>
              <a:avLst/>
              <a:gdLst>
                <a:gd name="T0" fmla="*/ 0 h 3"/>
                <a:gd name="T1" fmla="*/ 3 h 3"/>
                <a:gd name="T2" fmla="*/ 3 h 3"/>
                <a:gd name="T3" fmla="*/ 3 h 3"/>
                <a:gd name="T4" fmla="*/ 3 h 3"/>
                <a:gd name="T5" fmla="*/ 3 h 3"/>
                <a:gd name="T6" fmla="*/ 0 h 3"/>
                <a:gd name="T7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8" name="Freeform 174"/>
            <p:cNvSpPr>
              <a:spLocks noEditPoints="1"/>
            </p:cNvSpPr>
            <p:nvPr/>
          </p:nvSpPr>
          <p:spPr bwMode="auto">
            <a:xfrm>
              <a:off x="4160" y="2201"/>
              <a:ext cx="19" cy="12"/>
            </a:xfrm>
            <a:custGeom>
              <a:avLst/>
              <a:gdLst>
                <a:gd name="T0" fmla="*/ 2 w 8"/>
                <a:gd name="T1" fmla="*/ 4 h 5"/>
                <a:gd name="T2" fmla="*/ 3 w 8"/>
                <a:gd name="T3" fmla="*/ 3 h 5"/>
                <a:gd name="T4" fmla="*/ 4 w 8"/>
                <a:gd name="T5" fmla="*/ 4 h 5"/>
                <a:gd name="T6" fmla="*/ 5 w 8"/>
                <a:gd name="T7" fmla="*/ 3 h 5"/>
                <a:gd name="T8" fmla="*/ 6 w 8"/>
                <a:gd name="T9" fmla="*/ 3 h 5"/>
                <a:gd name="T10" fmla="*/ 5 w 8"/>
                <a:gd name="T11" fmla="*/ 4 h 5"/>
                <a:gd name="T12" fmla="*/ 3 w 8"/>
                <a:gd name="T13" fmla="*/ 4 h 5"/>
                <a:gd name="T14" fmla="*/ 4 w 8"/>
                <a:gd name="T15" fmla="*/ 4 h 5"/>
                <a:gd name="T16" fmla="*/ 2 w 8"/>
                <a:gd name="T17" fmla="*/ 4 h 5"/>
                <a:gd name="T18" fmla="*/ 2 w 8"/>
                <a:gd name="T19" fmla="*/ 2 h 5"/>
                <a:gd name="T20" fmla="*/ 2 w 8"/>
                <a:gd name="T21" fmla="*/ 4 h 5"/>
                <a:gd name="T22" fmla="*/ 1 w 8"/>
                <a:gd name="T23" fmla="*/ 3 h 5"/>
                <a:gd name="T24" fmla="*/ 1 w 8"/>
                <a:gd name="T25" fmla="*/ 2 h 5"/>
                <a:gd name="T26" fmla="*/ 1 w 8"/>
                <a:gd name="T27" fmla="*/ 0 h 5"/>
                <a:gd name="T28" fmla="*/ 0 w 8"/>
                <a:gd name="T29" fmla="*/ 3 h 5"/>
                <a:gd name="T30" fmla="*/ 0 w 8"/>
                <a:gd name="T31" fmla="*/ 3 h 5"/>
                <a:gd name="T32" fmla="*/ 1 w 8"/>
                <a:gd name="T33" fmla="*/ 3 h 5"/>
                <a:gd name="T34" fmla="*/ 1 w 8"/>
                <a:gd name="T35" fmla="*/ 4 h 5"/>
                <a:gd name="T36" fmla="*/ 2 w 8"/>
                <a:gd name="T37" fmla="*/ 4 h 5"/>
                <a:gd name="T38" fmla="*/ 2 w 8"/>
                <a:gd name="T39" fmla="*/ 4 h 5"/>
                <a:gd name="T40" fmla="*/ 2 w 8"/>
                <a:gd name="T41" fmla="*/ 4 h 5"/>
                <a:gd name="T42" fmla="*/ 2 w 8"/>
                <a:gd name="T43" fmla="*/ 4 h 5"/>
                <a:gd name="T44" fmla="*/ 3 w 8"/>
                <a:gd name="T45" fmla="*/ 4 h 5"/>
                <a:gd name="T46" fmla="*/ 3 w 8"/>
                <a:gd name="T47" fmla="*/ 5 h 5"/>
                <a:gd name="T48" fmla="*/ 4 w 8"/>
                <a:gd name="T49" fmla="*/ 4 h 5"/>
                <a:gd name="T50" fmla="*/ 6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8 w 8"/>
                <a:gd name="T57" fmla="*/ 4 h 5"/>
                <a:gd name="T58" fmla="*/ 8 w 8"/>
                <a:gd name="T59" fmla="*/ 4 h 5"/>
                <a:gd name="T60" fmla="*/ 8 w 8"/>
                <a:gd name="T61" fmla="*/ 3 h 5"/>
                <a:gd name="T62" fmla="*/ 7 w 8"/>
                <a:gd name="T63" fmla="*/ 3 h 5"/>
                <a:gd name="T64" fmla="*/ 6 w 8"/>
                <a:gd name="T65" fmla="*/ 2 h 5"/>
                <a:gd name="T66" fmla="*/ 5 w 8"/>
                <a:gd name="T67" fmla="*/ 2 h 5"/>
                <a:gd name="T68" fmla="*/ 4 w 8"/>
                <a:gd name="T69" fmla="*/ 3 h 5"/>
                <a:gd name="T70" fmla="*/ 2 w 8"/>
                <a:gd name="T71" fmla="*/ 0 h 5"/>
                <a:gd name="T72" fmla="*/ 1 w 8"/>
                <a:gd name="T7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5">
                  <a:moveTo>
                    <a:pt x="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4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4"/>
                    <a:pt x="4" y="4"/>
                  </a:cubicBezTo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9" name="Freeform 175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0" name="Freeform 176"/>
            <p:cNvSpPr>
              <a:spLocks/>
            </p:cNvSpPr>
            <p:nvPr/>
          </p:nvSpPr>
          <p:spPr bwMode="auto">
            <a:xfrm>
              <a:off x="4170" y="2210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1" name="Freeform 177"/>
            <p:cNvSpPr>
              <a:spLocks noEditPoints="1"/>
            </p:cNvSpPr>
            <p:nvPr/>
          </p:nvSpPr>
          <p:spPr bwMode="auto">
            <a:xfrm>
              <a:off x="4101" y="2163"/>
              <a:ext cx="104" cy="123"/>
            </a:xfrm>
            <a:custGeom>
              <a:avLst/>
              <a:gdLst>
                <a:gd name="T0" fmla="*/ 30 w 44"/>
                <a:gd name="T1" fmla="*/ 50 h 52"/>
                <a:gd name="T2" fmla="*/ 25 w 44"/>
                <a:gd name="T3" fmla="*/ 50 h 52"/>
                <a:gd name="T4" fmla="*/ 11 w 44"/>
                <a:gd name="T5" fmla="*/ 48 h 52"/>
                <a:gd name="T6" fmla="*/ 9 w 44"/>
                <a:gd name="T7" fmla="*/ 47 h 52"/>
                <a:gd name="T8" fmla="*/ 32 w 44"/>
                <a:gd name="T9" fmla="*/ 45 h 52"/>
                <a:gd name="T10" fmla="*/ 38 w 44"/>
                <a:gd name="T11" fmla="*/ 42 h 52"/>
                <a:gd name="T12" fmla="*/ 22 w 44"/>
                <a:gd name="T13" fmla="*/ 46 h 52"/>
                <a:gd name="T14" fmla="*/ 4 w 44"/>
                <a:gd name="T15" fmla="*/ 37 h 52"/>
                <a:gd name="T16" fmla="*/ 5 w 44"/>
                <a:gd name="T17" fmla="*/ 36 h 52"/>
                <a:gd name="T18" fmla="*/ 23 w 44"/>
                <a:gd name="T19" fmla="*/ 36 h 52"/>
                <a:gd name="T20" fmla="*/ 12 w 44"/>
                <a:gd name="T21" fmla="*/ 32 h 52"/>
                <a:gd name="T22" fmla="*/ 24 w 44"/>
                <a:gd name="T23" fmla="*/ 32 h 52"/>
                <a:gd name="T24" fmla="*/ 5 w 44"/>
                <a:gd name="T25" fmla="*/ 31 h 52"/>
                <a:gd name="T26" fmla="*/ 8 w 44"/>
                <a:gd name="T27" fmla="*/ 30 h 52"/>
                <a:gd name="T28" fmla="*/ 39 w 44"/>
                <a:gd name="T29" fmla="*/ 29 h 52"/>
                <a:gd name="T30" fmla="*/ 6 w 44"/>
                <a:gd name="T31" fmla="*/ 29 h 52"/>
                <a:gd name="T32" fmla="*/ 18 w 44"/>
                <a:gd name="T33" fmla="*/ 28 h 52"/>
                <a:gd name="T34" fmla="*/ 20 w 44"/>
                <a:gd name="T35" fmla="*/ 27 h 52"/>
                <a:gd name="T36" fmla="*/ 14 w 44"/>
                <a:gd name="T37" fmla="*/ 26 h 52"/>
                <a:gd name="T38" fmla="*/ 38 w 44"/>
                <a:gd name="T39" fmla="*/ 25 h 52"/>
                <a:gd name="T40" fmla="*/ 39 w 44"/>
                <a:gd name="T41" fmla="*/ 24 h 52"/>
                <a:gd name="T42" fmla="*/ 4 w 44"/>
                <a:gd name="T43" fmla="*/ 23 h 52"/>
                <a:gd name="T44" fmla="*/ 5 w 44"/>
                <a:gd name="T45" fmla="*/ 21 h 52"/>
                <a:gd name="T46" fmla="*/ 6 w 44"/>
                <a:gd name="T47" fmla="*/ 13 h 52"/>
                <a:gd name="T48" fmla="*/ 12 w 44"/>
                <a:gd name="T49" fmla="*/ 14 h 52"/>
                <a:gd name="T50" fmla="*/ 30 w 44"/>
                <a:gd name="T51" fmla="*/ 12 h 52"/>
                <a:gd name="T52" fmla="*/ 28 w 44"/>
                <a:gd name="T53" fmla="*/ 12 h 52"/>
                <a:gd name="T54" fmla="*/ 20 w 44"/>
                <a:gd name="T55" fmla="*/ 6 h 52"/>
                <a:gd name="T56" fmla="*/ 11 w 44"/>
                <a:gd name="T57" fmla="*/ 6 h 52"/>
                <a:gd name="T58" fmla="*/ 19 w 44"/>
                <a:gd name="T59" fmla="*/ 12 h 52"/>
                <a:gd name="T60" fmla="*/ 19 w 44"/>
                <a:gd name="T61" fmla="*/ 30 h 52"/>
                <a:gd name="T62" fmla="*/ 10 w 44"/>
                <a:gd name="T63" fmla="*/ 25 h 52"/>
                <a:gd name="T64" fmla="*/ 21 w 44"/>
                <a:gd name="T65" fmla="*/ 34 h 52"/>
                <a:gd name="T66" fmla="*/ 18 w 44"/>
                <a:gd name="T67" fmla="*/ 43 h 52"/>
                <a:gd name="T68" fmla="*/ 15 w 44"/>
                <a:gd name="T69" fmla="*/ 44 h 52"/>
                <a:gd name="T70" fmla="*/ 12 w 44"/>
                <a:gd name="T71" fmla="*/ 44 h 52"/>
                <a:gd name="T72" fmla="*/ 6 w 44"/>
                <a:gd name="T73" fmla="*/ 41 h 52"/>
                <a:gd name="T74" fmla="*/ 4 w 44"/>
                <a:gd name="T75" fmla="*/ 36 h 52"/>
                <a:gd name="T76" fmla="*/ 10 w 44"/>
                <a:gd name="T77" fmla="*/ 31 h 52"/>
                <a:gd name="T78" fmla="*/ 6 w 44"/>
                <a:gd name="T79" fmla="*/ 26 h 52"/>
                <a:gd name="T80" fmla="*/ 7 w 44"/>
                <a:gd name="T81" fmla="*/ 24 h 52"/>
                <a:gd name="T82" fmla="*/ 7 w 44"/>
                <a:gd name="T83" fmla="*/ 19 h 52"/>
                <a:gd name="T84" fmla="*/ 17 w 44"/>
                <a:gd name="T85" fmla="*/ 13 h 52"/>
                <a:gd name="T86" fmla="*/ 17 w 44"/>
                <a:gd name="T87" fmla="*/ 9 h 52"/>
                <a:gd name="T88" fmla="*/ 27 w 44"/>
                <a:gd name="T89" fmla="*/ 8 h 52"/>
                <a:gd name="T90" fmla="*/ 27 w 44"/>
                <a:gd name="T91" fmla="*/ 11 h 52"/>
                <a:gd name="T92" fmla="*/ 40 w 44"/>
                <a:gd name="T93" fmla="*/ 20 h 52"/>
                <a:gd name="T94" fmla="*/ 37 w 44"/>
                <a:gd name="T95" fmla="*/ 20 h 52"/>
                <a:gd name="T96" fmla="*/ 38 w 44"/>
                <a:gd name="T97" fmla="*/ 25 h 52"/>
                <a:gd name="T98" fmla="*/ 36 w 44"/>
                <a:gd name="T99" fmla="*/ 30 h 52"/>
                <a:gd name="T100" fmla="*/ 41 w 44"/>
                <a:gd name="T101" fmla="*/ 35 h 52"/>
                <a:gd name="T102" fmla="*/ 39 w 44"/>
                <a:gd name="T103" fmla="*/ 40 h 52"/>
                <a:gd name="T104" fmla="*/ 32 w 44"/>
                <a:gd name="T105" fmla="*/ 44 h 52"/>
                <a:gd name="T106" fmla="*/ 30 w 44"/>
                <a:gd name="T107" fmla="*/ 44 h 52"/>
                <a:gd name="T108" fmla="*/ 24 w 44"/>
                <a:gd name="T109" fmla="*/ 42 h 52"/>
                <a:gd name="T110" fmla="*/ 25 w 44"/>
                <a:gd name="T111" fmla="*/ 32 h 52"/>
                <a:gd name="T112" fmla="*/ 30 w 44"/>
                <a:gd name="T113" fmla="*/ 25 h 52"/>
                <a:gd name="T114" fmla="*/ 23 w 44"/>
                <a:gd name="T115" fmla="*/ 25 h 52"/>
                <a:gd name="T116" fmla="*/ 27 w 44"/>
                <a:gd name="T117" fmla="*/ 7 h 52"/>
                <a:gd name="T118" fmla="*/ 20 w 44"/>
                <a:gd name="T119" fmla="*/ 5 h 52"/>
                <a:gd name="T120" fmla="*/ 24 w 44"/>
                <a:gd name="T121" fmla="*/ 1 h 52"/>
                <a:gd name="T122" fmla="*/ 2 w 44"/>
                <a:gd name="T123" fmla="*/ 33 h 52"/>
                <a:gd name="T124" fmla="*/ 43 w 44"/>
                <a:gd name="T125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52">
                  <a:moveTo>
                    <a:pt x="28" y="51"/>
                  </a:moveTo>
                  <a:cubicBezTo>
                    <a:pt x="27" y="51"/>
                    <a:pt x="27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moveTo>
                    <a:pt x="29" y="51"/>
                  </a:move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moveTo>
                    <a:pt x="15" y="51"/>
                  </a:move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5" y="51"/>
                    <a:pt x="15" y="51"/>
                  </a:cubicBezTo>
                  <a:moveTo>
                    <a:pt x="30" y="51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moveTo>
                    <a:pt x="28" y="50"/>
                  </a:move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6" y="51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1"/>
                    <a:pt x="16" y="51"/>
                  </a:cubicBezTo>
                  <a:moveTo>
                    <a:pt x="14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30" y="50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moveTo>
                    <a:pt x="14" y="50"/>
                  </a:move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moveTo>
                    <a:pt x="13" y="50"/>
                  </a:moveTo>
                  <a:cubicBezTo>
                    <a:pt x="12" y="50"/>
                    <a:pt x="12" y="50"/>
                    <a:pt x="12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13" y="50"/>
                  </a:moveTo>
                  <a:cubicBezTo>
                    <a:pt x="13" y="49"/>
                    <a:pt x="13" y="49"/>
                    <a:pt x="13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50"/>
                    <a:pt x="13" y="50"/>
                    <a:pt x="13" y="50"/>
                  </a:cubicBezTo>
                  <a:moveTo>
                    <a:pt x="31" y="50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moveTo>
                    <a:pt x="32" y="50"/>
                  </a:move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moveTo>
                    <a:pt x="27" y="51"/>
                  </a:moveTo>
                  <a:cubicBezTo>
                    <a:pt x="26" y="51"/>
                    <a:pt x="25" y="50"/>
                    <a:pt x="24" y="5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moveTo>
                    <a:pt x="18" y="50"/>
                  </a:move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0" y="49"/>
                    <a:pt x="19" y="50"/>
                    <a:pt x="18" y="50"/>
                  </a:cubicBezTo>
                  <a:moveTo>
                    <a:pt x="12" y="49"/>
                  </a:moveTo>
                  <a:cubicBezTo>
                    <a:pt x="12" y="49"/>
                    <a:pt x="12" y="49"/>
                    <a:pt x="12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12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9"/>
                    <a:pt x="12" y="49"/>
                    <a:pt x="12" y="49"/>
                  </a:cubicBezTo>
                  <a:moveTo>
                    <a:pt x="32" y="49"/>
                  </a:move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2" y="49"/>
                    <a:pt x="32" y="49"/>
                  </a:cubicBezTo>
                  <a:moveTo>
                    <a:pt x="12" y="48"/>
                  </a:move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moveTo>
                    <a:pt x="24" y="49"/>
                  </a:move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9"/>
                    <a:pt x="24" y="49"/>
                  </a:cubicBezTo>
                  <a:moveTo>
                    <a:pt x="11" y="48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8"/>
                    <a:pt x="11" y="48"/>
                    <a:pt x="11" y="48"/>
                  </a:cubicBezTo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1" y="48"/>
                    <a:pt x="21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20" y="48"/>
                    <a:pt x="20" y="48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23" y="47"/>
                  </a:move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moveTo>
                    <a:pt x="21" y="48"/>
                  </a:moveTo>
                  <a:cubicBezTo>
                    <a:pt x="21" y="47"/>
                    <a:pt x="22" y="47"/>
                    <a:pt x="22" y="4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moveTo>
                    <a:pt x="9" y="47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11" y="46"/>
                  </a:move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moveTo>
                    <a:pt x="34" y="46"/>
                  </a:move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moveTo>
                    <a:pt x="8" y="46"/>
                  </a:move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moveTo>
                    <a:pt x="19" y="48"/>
                  </a:move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6"/>
                    <a:pt x="21" y="45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19" y="48"/>
                  </a:cubicBezTo>
                  <a:moveTo>
                    <a:pt x="24" y="47"/>
                  </a:moveTo>
                  <a:cubicBezTo>
                    <a:pt x="24" y="47"/>
                    <a:pt x="24" y="47"/>
                    <a:pt x="24" y="47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6"/>
                    <a:pt x="24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moveTo>
                    <a:pt x="12" y="45"/>
                  </a:moveTo>
                  <a:cubicBezTo>
                    <a:pt x="12" y="45"/>
                    <a:pt x="12" y="45"/>
                    <a:pt x="12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5"/>
                    <a:pt x="12" y="45"/>
                    <a:pt x="12" y="45"/>
                  </a:cubicBezTo>
                  <a:moveTo>
                    <a:pt x="32" y="45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44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7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4"/>
                    <a:pt x="7" y="44"/>
                    <a:pt x="7" y="44"/>
                  </a:cubicBezTo>
                  <a:moveTo>
                    <a:pt x="8" y="44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6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3"/>
                    <a:pt x="6" y="43"/>
                    <a:pt x="6" y="43"/>
                  </a:cubicBezTo>
                  <a:moveTo>
                    <a:pt x="7" y="42"/>
                  </a:move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6" y="42"/>
                    <a:pt x="6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moveTo>
                    <a:pt x="38" y="42"/>
                  </a:move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8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8" y="42"/>
                    <a:pt x="38" y="42"/>
                  </a:cubicBezTo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36" y="43"/>
                  </a:moveTo>
                  <a:cubicBezTo>
                    <a:pt x="36" y="42"/>
                    <a:pt x="36" y="42"/>
                    <a:pt x="36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36" y="43"/>
                  </a:move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moveTo>
                    <a:pt x="8" y="43"/>
                  </a:move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8" y="43"/>
                    <a:pt x="8" y="43"/>
                    <a:pt x="8" y="43"/>
                  </a:cubicBezTo>
                  <a:moveTo>
                    <a:pt x="22" y="46"/>
                  </a:moveTo>
                  <a:cubicBezTo>
                    <a:pt x="22" y="46"/>
                    <a:pt x="22" y="45"/>
                    <a:pt x="22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2" y="43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1"/>
                    <a:pt x="22" y="41"/>
                    <a:pt x="22" y="42"/>
                  </a:cubicBezTo>
                  <a:cubicBezTo>
                    <a:pt x="22" y="43"/>
                    <a:pt x="22" y="45"/>
                    <a:pt x="23" y="46"/>
                  </a:cubicBezTo>
                  <a:cubicBezTo>
                    <a:pt x="22" y="46"/>
                    <a:pt x="22" y="46"/>
                    <a:pt x="22" y="46"/>
                  </a:cubicBezTo>
                  <a:moveTo>
                    <a:pt x="5" y="42"/>
                  </a:moveTo>
                  <a:cubicBezTo>
                    <a:pt x="4" y="41"/>
                    <a:pt x="4" y="40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moveTo>
                    <a:pt x="33" y="4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4" y="47"/>
                    <a:pt x="35" y="46"/>
                    <a:pt x="35" y="46"/>
                  </a:cubicBezTo>
                  <a:cubicBezTo>
                    <a:pt x="36" y="45"/>
                    <a:pt x="36" y="45"/>
                    <a:pt x="36" y="44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8" y="43"/>
                    <a:pt x="40" y="42"/>
                    <a:pt x="40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39"/>
                    <a:pt x="40" y="39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2"/>
                    <a:pt x="40" y="43"/>
                  </a:cubicBezTo>
                  <a:cubicBezTo>
                    <a:pt x="40" y="43"/>
                    <a:pt x="39" y="43"/>
                    <a:pt x="39" y="44"/>
                  </a:cubicBezTo>
                  <a:cubicBezTo>
                    <a:pt x="38" y="44"/>
                    <a:pt x="38" y="44"/>
                    <a:pt x="37" y="45"/>
                  </a:cubicBezTo>
                  <a:cubicBezTo>
                    <a:pt x="37" y="45"/>
                    <a:pt x="37" y="45"/>
                    <a:pt x="36" y="46"/>
                  </a:cubicBezTo>
                  <a:cubicBezTo>
                    <a:pt x="36" y="46"/>
                    <a:pt x="36" y="47"/>
                    <a:pt x="35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3" y="47"/>
                    <a:pt x="33" y="47"/>
                    <a:pt x="33" y="47"/>
                  </a:cubicBezTo>
                  <a:moveTo>
                    <a:pt x="4" y="38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8"/>
                    <a:pt x="4" y="38"/>
                  </a:cubicBezTo>
                  <a:moveTo>
                    <a:pt x="40" y="38"/>
                  </a:moveTo>
                  <a:cubicBezTo>
                    <a:pt x="40" y="38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moveTo>
                    <a:pt x="10" y="37"/>
                  </a:moveTo>
                  <a:cubicBezTo>
                    <a:pt x="10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moveTo>
                    <a:pt x="35" y="37"/>
                  </a:move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7"/>
                    <a:pt x="35" y="37"/>
                    <a:pt x="35" y="37"/>
                  </a:cubicBezTo>
                  <a:moveTo>
                    <a:pt x="21" y="38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8"/>
                  </a:cubicBezTo>
                  <a:moveTo>
                    <a:pt x="23" y="38"/>
                  </a:moveTo>
                  <a:cubicBezTo>
                    <a:pt x="23" y="37"/>
                    <a:pt x="23" y="37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8"/>
                    <a:pt x="23" y="38"/>
                    <a:pt x="23" y="38"/>
                  </a:cubicBezTo>
                  <a:moveTo>
                    <a:pt x="5" y="36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moveTo>
                    <a:pt x="40" y="37"/>
                  </a:moveTo>
                  <a:cubicBezTo>
                    <a:pt x="40" y="37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6"/>
                    <a:pt x="3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moveTo>
                    <a:pt x="21" y="37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7"/>
                    <a:pt x="21" y="37"/>
                  </a:cubicBezTo>
                  <a:moveTo>
                    <a:pt x="24" y="37"/>
                  </a:move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4" y="36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4" y="37"/>
                    <a:pt x="24" y="37"/>
                  </a:cubicBezTo>
                  <a:moveTo>
                    <a:pt x="3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3" y="36"/>
                    <a:pt x="2" y="36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moveTo>
                    <a:pt x="41" y="37"/>
                  </a:moveTo>
                  <a:cubicBezTo>
                    <a:pt x="41" y="36"/>
                    <a:pt x="42" y="36"/>
                    <a:pt x="41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2" y="36"/>
                    <a:pt x="41" y="37"/>
                  </a:cubicBezTo>
                  <a:moveTo>
                    <a:pt x="14" y="34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4"/>
                    <a:pt x="14" y="34"/>
                    <a:pt x="14" y="3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moveTo>
                    <a:pt x="21" y="33"/>
                  </a:moveTo>
                  <a:cubicBezTo>
                    <a:pt x="21" y="33"/>
                    <a:pt x="21" y="33"/>
                    <a:pt x="21" y="33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moveTo>
                    <a:pt x="23" y="33"/>
                  </a:move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31" y="33"/>
                  </a:moveTo>
                  <a:cubicBezTo>
                    <a:pt x="32" y="33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3"/>
                    <a:pt x="31" y="33"/>
                  </a:cubicBezTo>
                  <a:moveTo>
                    <a:pt x="13" y="33"/>
                  </a:moveTo>
                  <a:cubicBezTo>
                    <a:pt x="13" y="33"/>
                    <a:pt x="12" y="33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3" y="33"/>
                    <a:pt x="13" y="33"/>
                  </a:cubicBezTo>
                  <a:moveTo>
                    <a:pt x="11" y="32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2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moveTo>
                    <a:pt x="11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2"/>
                    <a:pt x="11" y="32"/>
                    <a:pt x="11" y="32"/>
                  </a:cubicBezTo>
                  <a:moveTo>
                    <a:pt x="34" y="32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moveTo>
                    <a:pt x="21" y="32"/>
                  </a:moveTo>
                  <a:cubicBezTo>
                    <a:pt x="21" y="32"/>
                    <a:pt x="21" y="32"/>
                    <a:pt x="21" y="3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4" y="32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10" y="32"/>
                  </a:move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moveTo>
                    <a:pt x="35" y="32"/>
                  </a:move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moveTo>
                    <a:pt x="24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moveTo>
                    <a:pt x="3" y="32"/>
                  </a:moveTo>
                  <a:cubicBezTo>
                    <a:pt x="3" y="31"/>
                    <a:pt x="3" y="31"/>
                    <a:pt x="3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2"/>
                    <a:pt x="3" y="32"/>
                    <a:pt x="3" y="32"/>
                  </a:cubicBezTo>
                  <a:moveTo>
                    <a:pt x="41" y="32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1"/>
                    <a:pt x="41" y="31"/>
                    <a:pt x="41" y="32"/>
                  </a:cubicBezTo>
                  <a:moveTo>
                    <a:pt x="5" y="31"/>
                  </a:moveTo>
                  <a:cubicBezTo>
                    <a:pt x="5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5" y="31"/>
                    <a:pt x="5" y="31"/>
                    <a:pt x="5" y="31"/>
                  </a:cubicBezTo>
                  <a:moveTo>
                    <a:pt x="40" y="31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39" y="31"/>
                    <a:pt x="39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31"/>
                    <a:pt x="40" y="31"/>
                  </a:cubicBezTo>
                  <a:moveTo>
                    <a:pt x="20" y="32"/>
                  </a:move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0" y="32"/>
                  </a:cubicBezTo>
                  <a:moveTo>
                    <a:pt x="24" y="32"/>
                  </a:moveTo>
                  <a:cubicBezTo>
                    <a:pt x="24" y="31"/>
                    <a:pt x="23" y="31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moveTo>
                    <a:pt x="9" y="31"/>
                  </a:moveTo>
                  <a:cubicBezTo>
                    <a:pt x="8" y="31"/>
                    <a:pt x="8" y="31"/>
                    <a:pt x="8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moveTo>
                    <a:pt x="36" y="31"/>
                  </a:moveTo>
                  <a:cubicBezTo>
                    <a:pt x="35" y="31"/>
                    <a:pt x="35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31"/>
                    <a:pt x="36" y="31"/>
                    <a:pt x="36" y="31"/>
                  </a:cubicBezTo>
                  <a:moveTo>
                    <a:pt x="40" y="30"/>
                  </a:moveTo>
                  <a:cubicBezTo>
                    <a:pt x="39" y="30"/>
                    <a:pt x="39" y="29"/>
                    <a:pt x="39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5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4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4" y="30"/>
                  </a:cubicBezTo>
                  <a:moveTo>
                    <a:pt x="40" y="30"/>
                  </a:moveTo>
                  <a:cubicBezTo>
                    <a:pt x="40" y="29"/>
                    <a:pt x="40" y="29"/>
                    <a:pt x="40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30"/>
                    <a:pt x="40" y="30"/>
                    <a:pt x="40" y="30"/>
                  </a:cubicBezTo>
                  <a:moveTo>
                    <a:pt x="39" y="30"/>
                  </a:move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9" y="29"/>
                    <a:pt x="39" y="29"/>
                  </a:cubicBezTo>
                  <a:cubicBezTo>
                    <a:pt x="39" y="29"/>
                    <a:pt x="39" y="30"/>
                    <a:pt x="39" y="30"/>
                  </a:cubicBezTo>
                  <a:moveTo>
                    <a:pt x="5" y="30"/>
                  </a:moveTo>
                  <a:cubicBezTo>
                    <a:pt x="5" y="30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0"/>
                    <a:pt x="5" y="30"/>
                    <a:pt x="5" y="30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19" y="2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moveTo>
                    <a:pt x="42" y="29"/>
                  </a:move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moveTo>
                    <a:pt x="26" y="29"/>
                  </a:move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moveTo>
                    <a:pt x="6" y="29"/>
                  </a:moveTo>
                  <a:cubicBezTo>
                    <a:pt x="6" y="29"/>
                    <a:pt x="6" y="29"/>
                    <a:pt x="7" y="28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moveTo>
                    <a:pt x="37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8" y="28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moveTo>
                    <a:pt x="21" y="27"/>
                  </a:move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moveTo>
                    <a:pt x="23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moveTo>
                    <a:pt x="15" y="28"/>
                  </a:move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8"/>
                    <a:pt x="15" y="28"/>
                  </a:cubicBezTo>
                  <a:moveTo>
                    <a:pt x="29" y="28"/>
                  </a:moveTo>
                  <a:cubicBezTo>
                    <a:pt x="29" y="28"/>
                    <a:pt x="29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9" y="28"/>
                    <a:pt x="29" y="28"/>
                    <a:pt x="29" y="28"/>
                  </a:cubicBezTo>
                  <a:moveTo>
                    <a:pt x="16" y="28"/>
                  </a:moveTo>
                  <a:cubicBezTo>
                    <a:pt x="16" y="28"/>
                    <a:pt x="16" y="27"/>
                    <a:pt x="16" y="27"/>
                  </a:cubicBezTo>
                  <a:cubicBezTo>
                    <a:pt x="17" y="27"/>
                    <a:pt x="17" y="27"/>
                    <a:pt x="18" y="26"/>
                  </a:cubicBezTo>
                  <a:cubicBezTo>
                    <a:pt x="18" y="27"/>
                    <a:pt x="18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ubicBezTo>
                    <a:pt x="16" y="28"/>
                    <a:pt x="16" y="28"/>
                    <a:pt x="16" y="28"/>
                  </a:cubicBezTo>
                  <a:moveTo>
                    <a:pt x="27" y="28"/>
                  </a:moveTo>
                  <a:cubicBezTo>
                    <a:pt x="27" y="28"/>
                    <a:pt x="27" y="28"/>
                    <a:pt x="27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7" y="27"/>
                    <a:pt x="27" y="27"/>
                    <a:pt x="27" y="26"/>
                  </a:cubicBezTo>
                  <a:cubicBezTo>
                    <a:pt x="27" y="27"/>
                    <a:pt x="28" y="27"/>
                    <a:pt x="28" y="27"/>
                  </a:cubicBezTo>
                  <a:cubicBezTo>
                    <a:pt x="28" y="27"/>
                    <a:pt x="28" y="28"/>
                    <a:pt x="2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moveTo>
                    <a:pt x="14" y="28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8"/>
                    <a:pt x="14" y="28"/>
                    <a:pt x="14" y="28"/>
                  </a:cubicBezTo>
                  <a:moveTo>
                    <a:pt x="30" y="28"/>
                  </a:moveTo>
                  <a:cubicBezTo>
                    <a:pt x="29" y="26"/>
                    <a:pt x="29" y="26"/>
                    <a:pt x="29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6"/>
                    <a:pt x="21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0" y="27"/>
                    <a:pt x="20" y="27"/>
                    <a:pt x="20" y="27"/>
                  </a:cubicBezTo>
                  <a:moveTo>
                    <a:pt x="24" y="27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moveTo>
                    <a:pt x="9" y="25"/>
                  </a:move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moveTo>
                    <a:pt x="35" y="25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moveTo>
                    <a:pt x="8" y="25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moveTo>
                    <a:pt x="37" y="25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13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moveTo>
                    <a:pt x="31" y="26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moveTo>
                    <a:pt x="14" y="27"/>
                  </a:move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31" y="27"/>
                  </a:move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7"/>
                    <a:pt x="31" y="27"/>
                    <a:pt x="31" y="27"/>
                  </a:cubicBezTo>
                  <a:moveTo>
                    <a:pt x="32" y="25"/>
                  </a:move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moveTo>
                    <a:pt x="12" y="25"/>
                  </a:move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moveTo>
                    <a:pt x="33" y="25"/>
                  </a:move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moveTo>
                    <a:pt x="37" y="25"/>
                  </a:move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moveTo>
                    <a:pt x="6" y="25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moveTo>
                    <a:pt x="6" y="25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5"/>
                  </a:cubicBezTo>
                  <a:moveTo>
                    <a:pt x="39" y="25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5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4"/>
                    <a:pt x="5" y="24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moveTo>
                    <a:pt x="39" y="25"/>
                  </a:moveTo>
                  <a:cubicBezTo>
                    <a:pt x="39" y="25"/>
                    <a:pt x="39" y="25"/>
                    <a:pt x="39" y="25"/>
                  </a:cubicBezTo>
                  <a:cubicBezTo>
                    <a:pt x="39" y="24"/>
                    <a:pt x="39" y="24"/>
                    <a:pt x="39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moveTo>
                    <a:pt x="21" y="23"/>
                  </a:move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moveTo>
                    <a:pt x="23" y="23"/>
                  </a:moveTo>
                  <a:cubicBezTo>
                    <a:pt x="23" y="23"/>
                    <a:pt x="23" y="23"/>
                    <a:pt x="23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3"/>
                    <a:pt x="23" y="23"/>
                    <a:pt x="23" y="23"/>
                  </a:cubicBezTo>
                  <a:moveTo>
                    <a:pt x="40" y="24"/>
                  </a:move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moveTo>
                    <a:pt x="3" y="24"/>
                  </a:moveTo>
                  <a:cubicBezTo>
                    <a:pt x="3" y="23"/>
                    <a:pt x="3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3"/>
                    <a:pt x="3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moveTo>
                    <a:pt x="42" y="24"/>
                  </a:move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2" y="23"/>
                    <a:pt x="42" y="24"/>
                  </a:cubicBezTo>
                  <a:moveTo>
                    <a:pt x="20" y="22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24" y="22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moveTo>
                    <a:pt x="5" y="21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moveTo>
                    <a:pt x="38" y="22"/>
                  </a:moveTo>
                  <a:cubicBezTo>
                    <a:pt x="38" y="20"/>
                    <a:pt x="38" y="20"/>
                    <a:pt x="38" y="2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2"/>
                    <a:pt x="38" y="22"/>
                  </a:cubicBezTo>
                  <a:moveTo>
                    <a:pt x="22" y="32"/>
                  </a:moveTo>
                  <a:cubicBezTo>
                    <a:pt x="22" y="32"/>
                    <a:pt x="22" y="31"/>
                    <a:pt x="22" y="31"/>
                  </a:cubicBezTo>
                  <a:cubicBezTo>
                    <a:pt x="22" y="27"/>
                    <a:pt x="22" y="23"/>
                    <a:pt x="22" y="19"/>
                  </a:cubicBezTo>
                  <a:cubicBezTo>
                    <a:pt x="22" y="18"/>
                    <a:pt x="22" y="18"/>
                    <a:pt x="22" y="17"/>
                  </a:cubicBezTo>
                  <a:cubicBezTo>
                    <a:pt x="22" y="18"/>
                    <a:pt x="22" y="18"/>
                    <a:pt x="22" y="19"/>
                  </a:cubicBezTo>
                  <a:cubicBezTo>
                    <a:pt x="23" y="23"/>
                    <a:pt x="22" y="27"/>
                    <a:pt x="22" y="31"/>
                  </a:cubicBezTo>
                  <a:cubicBezTo>
                    <a:pt x="22" y="31"/>
                    <a:pt x="22" y="32"/>
                    <a:pt x="22" y="32"/>
                  </a:cubicBezTo>
                  <a:moveTo>
                    <a:pt x="7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moveTo>
                    <a:pt x="37" y="14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moveTo>
                    <a:pt x="38" y="13"/>
                  </a:move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moveTo>
                    <a:pt x="12" y="14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3" y="13"/>
                  </a:move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moveTo>
                    <a:pt x="8" y="14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4"/>
                    <a:pt x="8" y="14"/>
                  </a:cubicBezTo>
                  <a:moveTo>
                    <a:pt x="36" y="14"/>
                  </a:move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4"/>
                    <a:pt x="36" y="14"/>
                    <a:pt x="36" y="14"/>
                  </a:cubicBezTo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moveTo>
                    <a:pt x="32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moveTo>
                    <a:pt x="23" y="14"/>
                  </a:moveTo>
                  <a:cubicBezTo>
                    <a:pt x="23" y="13"/>
                    <a:pt x="23" y="13"/>
                    <a:pt x="23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1" y="13"/>
                    <a:pt x="21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29" y="13"/>
                  </a:move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14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30" y="13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moveTo>
                    <a:pt x="11" y="13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moveTo>
                    <a:pt x="34" y="13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moveTo>
                    <a:pt x="35" y="13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moveTo>
                    <a:pt x="9" y="13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moveTo>
                    <a:pt x="16" y="13"/>
                  </a:move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29" y="13"/>
                  </a:move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13"/>
                    <a:pt x="29" y="13"/>
                    <a:pt x="29" y="13"/>
                  </a:cubicBezTo>
                  <a:moveTo>
                    <a:pt x="20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3"/>
                  </a:cubicBezTo>
                  <a:moveTo>
                    <a:pt x="24" y="13"/>
                  </a:moveTo>
                  <a:cubicBezTo>
                    <a:pt x="24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moveTo>
                    <a:pt x="20" y="12"/>
                  </a:move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0" y="12"/>
                    <a:pt x="20" y="12"/>
                  </a:cubicBezTo>
                  <a:moveTo>
                    <a:pt x="25" y="12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1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2" y="11"/>
                    <a:pt x="22" y="12"/>
                  </a:cubicBezTo>
                  <a:moveTo>
                    <a:pt x="21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0" y="6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moveTo>
                    <a:pt x="24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6"/>
                    <a:pt x="24" y="6"/>
                    <a:pt x="24" y="6"/>
                  </a:cubicBezTo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moveTo>
                    <a:pt x="27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moveTo>
                    <a:pt x="23" y="7"/>
                  </a:moveTo>
                  <a:cubicBezTo>
                    <a:pt x="23" y="6"/>
                    <a:pt x="23" y="5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moveTo>
                    <a:pt x="21" y="7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5"/>
                    <a:pt x="21" y="6"/>
                    <a:pt x="21" y="7"/>
                  </a:cubicBezTo>
                  <a:moveTo>
                    <a:pt x="16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12" y="7"/>
                  </a:moveTo>
                  <a:cubicBezTo>
                    <a:pt x="12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7"/>
                  </a:cubicBezTo>
                  <a:cubicBezTo>
                    <a:pt x="21" y="7"/>
                    <a:pt x="21" y="8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1" y="16"/>
                    <a:pt x="21" y="17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8" y="22"/>
                    <a:pt x="18" y="22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1" y="24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6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8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8" y="29"/>
                    <a:pt x="18" y="28"/>
                    <a:pt x="18" y="28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4" y="25"/>
                    <a:pt x="13" y="25"/>
                  </a:cubicBezTo>
                  <a:cubicBezTo>
                    <a:pt x="13" y="25"/>
                    <a:pt x="12" y="25"/>
                    <a:pt x="12" y="25"/>
                  </a:cubicBezTo>
                  <a:cubicBezTo>
                    <a:pt x="12" y="24"/>
                    <a:pt x="11" y="24"/>
                    <a:pt x="11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2"/>
                    <a:pt x="10" y="23"/>
                    <a:pt x="10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9" y="23"/>
                    <a:pt x="9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6" y="29"/>
                    <a:pt x="17" y="29"/>
                  </a:cubicBezTo>
                  <a:cubicBezTo>
                    <a:pt x="17" y="29"/>
                    <a:pt x="18" y="30"/>
                    <a:pt x="18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20" y="36"/>
                    <a:pt x="20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7"/>
                    <a:pt x="20" y="37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41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3"/>
                    <a:pt x="21" y="44"/>
                    <a:pt x="21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0" y="45"/>
                    <a:pt x="20" y="46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4"/>
                    <a:pt x="20" y="44"/>
                    <a:pt x="20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1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2"/>
                    <a:pt x="19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7"/>
                    <a:pt x="18" y="48"/>
                    <a:pt x="18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9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5" y="44"/>
                    <a:pt x="15" y="44"/>
                  </a:cubicBezTo>
                  <a:cubicBezTo>
                    <a:pt x="15" y="44"/>
                    <a:pt x="16" y="43"/>
                    <a:pt x="16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5" y="41"/>
                    <a:pt x="15" y="41"/>
                    <a:pt x="15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2" y="40"/>
                    <a:pt x="13" y="42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3"/>
                    <a:pt x="14" y="44"/>
                    <a:pt x="14" y="44"/>
                  </a:cubicBez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2" y="43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2"/>
                    <a:pt x="10" y="42"/>
                    <a:pt x="10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39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9" y="40"/>
                    <a:pt x="9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6" y="38"/>
                    <a:pt x="6" y="38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7"/>
                    <a:pt x="8" y="37"/>
                  </a:cubicBezTo>
                  <a:cubicBezTo>
                    <a:pt x="9" y="38"/>
                    <a:pt x="9" y="38"/>
                    <a:pt x="10" y="3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38"/>
                    <a:pt x="11" y="38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7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1" y="36"/>
                    <a:pt x="11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9" y="36"/>
                    <a:pt x="8" y="36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9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1" y="33"/>
                    <a:pt x="11" y="33"/>
                  </a:cubicBezTo>
                  <a:cubicBezTo>
                    <a:pt x="11" y="33"/>
                    <a:pt x="11" y="33"/>
                    <a:pt x="12" y="33"/>
                  </a:cubicBezTo>
                  <a:cubicBezTo>
                    <a:pt x="12" y="33"/>
                    <a:pt x="12" y="34"/>
                    <a:pt x="13" y="34"/>
                  </a:cubicBezTo>
                  <a:cubicBezTo>
                    <a:pt x="14" y="35"/>
                    <a:pt x="14" y="35"/>
                    <a:pt x="15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3" y="33"/>
                    <a:pt x="13" y="32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7" y="29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2" y="26"/>
                    <a:pt x="2" y="24"/>
                  </a:cubicBezTo>
                  <a:cubicBezTo>
                    <a:pt x="2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2" y="15"/>
                    <a:pt x="12" y="15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0"/>
                    <a:pt x="6" y="9"/>
                  </a:cubicBezTo>
                  <a:cubicBezTo>
                    <a:pt x="7" y="8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9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3" y="4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30" y="8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8"/>
                    <a:pt x="33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5" y="7"/>
                    <a:pt x="35" y="7"/>
                  </a:cubicBezTo>
                  <a:cubicBezTo>
                    <a:pt x="36" y="7"/>
                    <a:pt x="37" y="8"/>
                    <a:pt x="38" y="9"/>
                  </a:cubicBezTo>
                  <a:cubicBezTo>
                    <a:pt x="39" y="10"/>
                    <a:pt x="39" y="11"/>
                    <a:pt x="38" y="12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2"/>
                    <a:pt x="33" y="13"/>
                    <a:pt x="33" y="13"/>
                  </a:cubicBezTo>
                  <a:cubicBezTo>
                    <a:pt x="33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2"/>
                    <a:pt x="30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7" y="11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1" y="14"/>
                    <a:pt x="32" y="14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6" y="15"/>
                    <a:pt x="36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40" y="15"/>
                    <a:pt x="41" y="16"/>
                  </a:cubicBezTo>
                  <a:cubicBezTo>
                    <a:pt x="41" y="17"/>
                    <a:pt x="41" y="18"/>
                    <a:pt x="41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0"/>
                    <a:pt x="38" y="19"/>
                    <a:pt x="38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6" y="1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3" y="26"/>
                    <a:pt x="43" y="27"/>
                    <a:pt x="42" y="28"/>
                  </a:cubicBezTo>
                  <a:cubicBezTo>
                    <a:pt x="42" y="28"/>
                    <a:pt x="42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9"/>
                    <a:pt x="37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0"/>
                    <a:pt x="35" y="30"/>
                    <a:pt x="34" y="31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2"/>
                    <a:pt x="31" y="33"/>
                    <a:pt x="31" y="33"/>
                  </a:cubicBezTo>
                  <a:cubicBezTo>
                    <a:pt x="30" y="34"/>
                    <a:pt x="30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35"/>
                    <a:pt x="31" y="35"/>
                    <a:pt x="31" y="34"/>
                  </a:cubicBezTo>
                  <a:cubicBezTo>
                    <a:pt x="32" y="34"/>
                    <a:pt x="32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3"/>
                    <a:pt x="34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2"/>
                    <a:pt x="37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1"/>
                    <a:pt x="40" y="3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3"/>
                    <a:pt x="41" y="33"/>
                    <a:pt x="42" y="33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39" y="36"/>
                    <a:pt x="39" y="35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38" y="35"/>
                    <a:pt x="38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6" y="35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36"/>
                    <a:pt x="35" y="36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6"/>
                    <a:pt x="33" y="36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8"/>
                    <a:pt x="36" y="38"/>
                    <a:pt x="36" y="37"/>
                  </a:cubicBezTo>
                  <a:cubicBezTo>
                    <a:pt x="36" y="37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38" y="37"/>
                    <a:pt x="39" y="38"/>
                  </a:cubicBezTo>
                  <a:cubicBezTo>
                    <a:pt x="39" y="38"/>
                    <a:pt x="39" y="38"/>
                    <a:pt x="40" y="38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39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9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2"/>
                    <a:pt x="34" y="42"/>
                  </a:cubicBezTo>
                  <a:cubicBezTo>
                    <a:pt x="34" y="42"/>
                    <a:pt x="34" y="42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5" y="45"/>
                    <a:pt x="35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1" y="43"/>
                    <a:pt x="31" y="44"/>
                    <a:pt x="30" y="44"/>
                  </a:cubicBezTo>
                  <a:cubicBezTo>
                    <a:pt x="30" y="44"/>
                    <a:pt x="30" y="43"/>
                    <a:pt x="30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2" y="40"/>
                    <a:pt x="32" y="39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3"/>
                    <a:pt x="29" y="44"/>
                    <a:pt x="30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0" y="49"/>
                    <a:pt x="28" y="49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6" y="48"/>
                    <a:pt x="26" y="47"/>
                    <a:pt x="25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2"/>
                    <a:pt x="25" y="41"/>
                    <a:pt x="26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1"/>
                    <a:pt x="24" y="42"/>
                    <a:pt x="24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4" y="44"/>
                    <a:pt x="24" y="44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4"/>
                    <a:pt x="24" y="45"/>
                    <a:pt x="25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4" y="46"/>
                    <a:pt x="24" y="45"/>
                    <a:pt x="24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1"/>
                    <a:pt x="23" y="39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5" y="37"/>
                    <a:pt x="25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4" y="36"/>
                    <a:pt x="24" y="36"/>
                  </a:cubicBezTo>
                  <a:cubicBezTo>
                    <a:pt x="24" y="35"/>
                    <a:pt x="23" y="34"/>
                    <a:pt x="23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29"/>
                    <a:pt x="27" y="29"/>
                  </a:cubicBezTo>
                  <a:cubicBezTo>
                    <a:pt x="28" y="29"/>
                    <a:pt x="28" y="29"/>
                    <a:pt x="29" y="29"/>
                  </a:cubicBezTo>
                  <a:cubicBezTo>
                    <a:pt x="29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2" y="27"/>
                    <a:pt x="31" y="26"/>
                  </a:cubicBezTo>
                  <a:cubicBezTo>
                    <a:pt x="32" y="26"/>
                    <a:pt x="32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5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4"/>
                    <a:pt x="34" y="25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4" y="23"/>
                    <a:pt x="34" y="22"/>
                    <a:pt x="34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4"/>
                  </a:cubicBezTo>
                  <a:cubicBezTo>
                    <a:pt x="33" y="24"/>
                    <a:pt x="33" y="24"/>
                    <a:pt x="32" y="25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7"/>
                    <a:pt x="24" y="26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4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moveTo>
                    <a:pt x="21" y="7"/>
                  </a:moveTo>
                  <a:cubicBezTo>
                    <a:pt x="21" y="6"/>
                    <a:pt x="21" y="5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2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moveTo>
                    <a:pt x="23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4"/>
                    <a:pt x="23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6"/>
                    <a:pt x="23" y="7"/>
                  </a:cubicBezTo>
                  <a:moveTo>
                    <a:pt x="17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9" y="6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moveTo>
                    <a:pt x="24" y="1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2"/>
                    <a:pt x="27" y="2"/>
                  </a:cubicBezTo>
                  <a:cubicBezTo>
                    <a:pt x="27" y="3"/>
                    <a:pt x="27" y="3"/>
                    <a:pt x="27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5"/>
                    <a:pt x="28" y="5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5"/>
                    <a:pt x="26" y="5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1"/>
                    <a:pt x="22" y="2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1"/>
                    <a:pt x="17" y="2"/>
                  </a:cubicBezTo>
                  <a:cubicBezTo>
                    <a:pt x="16" y="2"/>
                    <a:pt x="16" y="3"/>
                    <a:pt x="16" y="3"/>
                  </a:cubicBezTo>
                  <a:cubicBezTo>
                    <a:pt x="15" y="3"/>
                    <a:pt x="15" y="2"/>
                    <a:pt x="14" y="2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4"/>
                    <a:pt x="10" y="5"/>
                    <a:pt x="10" y="7"/>
                  </a:cubicBezTo>
                  <a:cubicBezTo>
                    <a:pt x="10" y="7"/>
                    <a:pt x="10" y="6"/>
                    <a:pt x="9" y="6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3" y="15"/>
                  </a:cubicBezTo>
                  <a:cubicBezTo>
                    <a:pt x="2" y="17"/>
                    <a:pt x="2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3"/>
                    <a:pt x="0" y="26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5"/>
                    <a:pt x="1" y="36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2"/>
                    <a:pt x="5" y="44"/>
                    <a:pt x="7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0"/>
                    <a:pt x="11" y="50"/>
                    <a:pt x="11" y="51"/>
                  </a:cubicBezTo>
                  <a:cubicBezTo>
                    <a:pt x="13" y="51"/>
                    <a:pt x="14" y="52"/>
                    <a:pt x="15" y="52"/>
                  </a:cubicBezTo>
                  <a:cubicBezTo>
                    <a:pt x="18" y="52"/>
                    <a:pt x="20" y="51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4" y="52"/>
                    <a:pt x="26" y="52"/>
                    <a:pt x="28" y="52"/>
                  </a:cubicBezTo>
                  <a:cubicBezTo>
                    <a:pt x="29" y="52"/>
                    <a:pt x="30" y="52"/>
                    <a:pt x="30" y="52"/>
                  </a:cubicBezTo>
                  <a:cubicBezTo>
                    <a:pt x="31" y="52"/>
                    <a:pt x="32" y="51"/>
                    <a:pt x="33" y="50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9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6" y="48"/>
                    <a:pt x="37" y="47"/>
                    <a:pt x="37" y="46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4"/>
                    <a:pt x="41" y="44"/>
                    <a:pt x="41" y="43"/>
                  </a:cubicBezTo>
                  <a:cubicBezTo>
                    <a:pt x="41" y="43"/>
                    <a:pt x="41" y="42"/>
                    <a:pt x="41" y="42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6"/>
                    <a:pt x="43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4" y="26"/>
                    <a:pt x="42" y="23"/>
                    <a:pt x="42" y="22"/>
                  </a:cubicBezTo>
                  <a:cubicBezTo>
                    <a:pt x="41" y="22"/>
                    <a:pt x="41" y="21"/>
                    <a:pt x="41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2" y="20"/>
                    <a:pt x="42" y="20"/>
                    <a:pt x="42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2" y="18"/>
                    <a:pt x="42" y="17"/>
                    <a:pt x="41" y="15"/>
                  </a:cubicBezTo>
                  <a:cubicBezTo>
                    <a:pt x="41" y="14"/>
                    <a:pt x="40" y="14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38" y="7"/>
                    <a:pt x="36" y="6"/>
                    <a:pt x="35" y="6"/>
                  </a:cubicBezTo>
                  <a:cubicBezTo>
                    <a:pt x="35" y="6"/>
                    <a:pt x="35" y="7"/>
                    <a:pt x="34" y="7"/>
                  </a:cubicBezTo>
                  <a:cubicBezTo>
                    <a:pt x="34" y="5"/>
                    <a:pt x="33" y="4"/>
                    <a:pt x="32" y="3"/>
                  </a:cubicBezTo>
                  <a:cubicBezTo>
                    <a:pt x="32" y="3"/>
                    <a:pt x="31" y="2"/>
                    <a:pt x="30" y="2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2" name="Freeform 178"/>
            <p:cNvSpPr>
              <a:spLocks noEditPoints="1"/>
            </p:cNvSpPr>
            <p:nvPr/>
          </p:nvSpPr>
          <p:spPr bwMode="auto">
            <a:xfrm>
              <a:off x="4205" y="2003"/>
              <a:ext cx="83" cy="55"/>
            </a:xfrm>
            <a:custGeom>
              <a:avLst/>
              <a:gdLst>
                <a:gd name="T0" fmla="*/ 6 w 35"/>
                <a:gd name="T1" fmla="*/ 16 h 23"/>
                <a:gd name="T2" fmla="*/ 8 w 35"/>
                <a:gd name="T3" fmla="*/ 21 h 23"/>
                <a:gd name="T4" fmla="*/ 15 w 35"/>
                <a:gd name="T5" fmla="*/ 13 h 23"/>
                <a:gd name="T6" fmla="*/ 13 w 35"/>
                <a:gd name="T7" fmla="*/ 21 h 23"/>
                <a:gd name="T8" fmla="*/ 8 w 35"/>
                <a:gd name="T9" fmla="*/ 22 h 23"/>
                <a:gd name="T10" fmla="*/ 11 w 35"/>
                <a:gd name="T11" fmla="*/ 14 h 23"/>
                <a:gd name="T12" fmla="*/ 14 w 35"/>
                <a:gd name="T13" fmla="*/ 13 h 23"/>
                <a:gd name="T14" fmla="*/ 15 w 35"/>
                <a:gd name="T15" fmla="*/ 13 h 23"/>
                <a:gd name="T16" fmla="*/ 9 w 35"/>
                <a:gd name="T17" fmla="*/ 22 h 23"/>
                <a:gd name="T18" fmla="*/ 27 w 35"/>
                <a:gd name="T19" fmla="*/ 7 h 23"/>
                <a:gd name="T20" fmla="*/ 29 w 35"/>
                <a:gd name="T21" fmla="*/ 6 h 23"/>
                <a:gd name="T22" fmla="*/ 28 w 35"/>
                <a:gd name="T23" fmla="*/ 14 h 23"/>
                <a:gd name="T24" fmla="*/ 30 w 35"/>
                <a:gd name="T25" fmla="*/ 6 h 23"/>
                <a:gd name="T26" fmla="*/ 24 w 35"/>
                <a:gd name="T27" fmla="*/ 15 h 23"/>
                <a:gd name="T28" fmla="*/ 21 w 35"/>
                <a:gd name="T29" fmla="*/ 10 h 23"/>
                <a:gd name="T30" fmla="*/ 25 w 35"/>
                <a:gd name="T31" fmla="*/ 15 h 23"/>
                <a:gd name="T32" fmla="*/ 23 w 35"/>
                <a:gd name="T33" fmla="*/ 0 h 23"/>
                <a:gd name="T34" fmla="*/ 23 w 35"/>
                <a:gd name="T35" fmla="*/ 5 h 23"/>
                <a:gd name="T36" fmla="*/ 23 w 35"/>
                <a:gd name="T37" fmla="*/ 3 h 23"/>
                <a:gd name="T38" fmla="*/ 25 w 35"/>
                <a:gd name="T39" fmla="*/ 2 h 23"/>
                <a:gd name="T40" fmla="*/ 30 w 35"/>
                <a:gd name="T41" fmla="*/ 5 h 23"/>
                <a:gd name="T42" fmla="*/ 20 w 35"/>
                <a:gd name="T43" fmla="*/ 8 h 23"/>
                <a:gd name="T44" fmla="*/ 17 w 35"/>
                <a:gd name="T45" fmla="*/ 11 h 23"/>
                <a:gd name="T46" fmla="*/ 14 w 35"/>
                <a:gd name="T47" fmla="*/ 11 h 23"/>
                <a:gd name="T48" fmla="*/ 9 w 35"/>
                <a:gd name="T49" fmla="*/ 13 h 23"/>
                <a:gd name="T50" fmla="*/ 6 w 35"/>
                <a:gd name="T51" fmla="*/ 9 h 23"/>
                <a:gd name="T52" fmla="*/ 7 w 35"/>
                <a:gd name="T53" fmla="*/ 10 h 23"/>
                <a:gd name="T54" fmla="*/ 9 w 35"/>
                <a:gd name="T55" fmla="*/ 11 h 23"/>
                <a:gd name="T56" fmla="*/ 5 w 35"/>
                <a:gd name="T57" fmla="*/ 8 h 23"/>
                <a:gd name="T58" fmla="*/ 2 w 35"/>
                <a:gd name="T59" fmla="*/ 17 h 23"/>
                <a:gd name="T60" fmla="*/ 2 w 35"/>
                <a:gd name="T61" fmla="*/ 19 h 23"/>
                <a:gd name="T62" fmla="*/ 3 w 35"/>
                <a:gd name="T63" fmla="*/ 19 h 23"/>
                <a:gd name="T64" fmla="*/ 5 w 35"/>
                <a:gd name="T65" fmla="*/ 22 h 23"/>
                <a:gd name="T66" fmla="*/ 16 w 35"/>
                <a:gd name="T67" fmla="*/ 21 h 23"/>
                <a:gd name="T68" fmla="*/ 18 w 35"/>
                <a:gd name="T69" fmla="*/ 12 h 23"/>
                <a:gd name="T70" fmla="*/ 21 w 35"/>
                <a:gd name="T71" fmla="*/ 15 h 23"/>
                <a:gd name="T72" fmla="*/ 31 w 35"/>
                <a:gd name="T73" fmla="*/ 14 h 23"/>
                <a:gd name="T74" fmla="*/ 33 w 35"/>
                <a:gd name="T75" fmla="*/ 6 h 23"/>
                <a:gd name="T76" fmla="*/ 27 w 35"/>
                <a:gd name="T7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" h="23">
                  <a:moveTo>
                    <a:pt x="8" y="21"/>
                  </a:moveTo>
                  <a:cubicBezTo>
                    <a:pt x="6" y="21"/>
                    <a:pt x="3" y="17"/>
                    <a:pt x="6" y="16"/>
                  </a:cubicBezTo>
                  <a:cubicBezTo>
                    <a:pt x="7" y="15"/>
                    <a:pt x="9" y="15"/>
                    <a:pt x="10" y="14"/>
                  </a:cubicBezTo>
                  <a:cubicBezTo>
                    <a:pt x="8" y="21"/>
                    <a:pt x="8" y="21"/>
                    <a:pt x="8" y="21"/>
                  </a:cubicBezTo>
                  <a:moveTo>
                    <a:pt x="13" y="21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7" y="14"/>
                    <a:pt x="17" y="18"/>
                    <a:pt x="16" y="19"/>
                  </a:cubicBezTo>
                  <a:cubicBezTo>
                    <a:pt x="15" y="19"/>
                    <a:pt x="14" y="20"/>
                    <a:pt x="13" y="21"/>
                  </a:cubicBezTo>
                  <a:moveTo>
                    <a:pt x="9" y="22"/>
                  </a:moveTo>
                  <a:cubicBezTo>
                    <a:pt x="9" y="22"/>
                    <a:pt x="9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3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1"/>
                    <a:pt x="10" y="22"/>
                    <a:pt x="9" y="22"/>
                  </a:cubicBezTo>
                  <a:moveTo>
                    <a:pt x="25" y="15"/>
                  </a:move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2" y="7"/>
                    <a:pt x="32" y="11"/>
                    <a:pt x="31" y="12"/>
                  </a:cubicBezTo>
                  <a:cubicBezTo>
                    <a:pt x="30" y="14"/>
                    <a:pt x="26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2" y="15"/>
                    <a:pt x="18" y="11"/>
                    <a:pt x="21" y="10"/>
                  </a:cubicBezTo>
                  <a:cubicBezTo>
                    <a:pt x="23" y="9"/>
                    <a:pt x="25" y="8"/>
                    <a:pt x="27" y="7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moveTo>
                    <a:pt x="23" y="0"/>
                  </a:moveTo>
                  <a:cubicBezTo>
                    <a:pt x="22" y="0"/>
                    <a:pt x="21" y="1"/>
                    <a:pt x="22" y="3"/>
                  </a:cubicBezTo>
                  <a:cubicBezTo>
                    <a:pt x="22" y="4"/>
                    <a:pt x="22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23" y="2"/>
                    <a:pt x="23" y="1"/>
                    <a:pt x="24" y="1"/>
                  </a:cubicBezTo>
                  <a:cubicBezTo>
                    <a:pt x="24" y="1"/>
                    <a:pt x="24" y="1"/>
                    <a:pt x="25" y="2"/>
                  </a:cubicBezTo>
                  <a:cubicBezTo>
                    <a:pt x="27" y="3"/>
                    <a:pt x="29" y="4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8" y="5"/>
                    <a:pt x="26" y="6"/>
                    <a:pt x="24" y="6"/>
                  </a:cubicBezTo>
                  <a:cubicBezTo>
                    <a:pt x="23" y="7"/>
                    <a:pt x="22" y="7"/>
                    <a:pt x="20" y="8"/>
                  </a:cubicBezTo>
                  <a:cubicBezTo>
                    <a:pt x="19" y="9"/>
                    <a:pt x="19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3" y="11"/>
                  </a:cubicBezTo>
                  <a:cubicBezTo>
                    <a:pt x="12" y="12"/>
                    <a:pt x="11" y="12"/>
                    <a:pt x="9" y="13"/>
                  </a:cubicBezTo>
                  <a:cubicBezTo>
                    <a:pt x="7" y="14"/>
                    <a:pt x="4" y="14"/>
                    <a:pt x="3" y="17"/>
                  </a:cubicBezTo>
                  <a:cubicBezTo>
                    <a:pt x="4" y="15"/>
                    <a:pt x="5" y="12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10" y="11"/>
                    <a:pt x="8" y="7"/>
                    <a:pt x="6" y="7"/>
                  </a:cubicBezTo>
                  <a:cubicBezTo>
                    <a:pt x="5" y="7"/>
                    <a:pt x="5" y="7"/>
                    <a:pt x="5" y="8"/>
                  </a:cubicBezTo>
                  <a:cubicBezTo>
                    <a:pt x="4" y="8"/>
                    <a:pt x="4" y="10"/>
                    <a:pt x="3" y="11"/>
                  </a:cubicBezTo>
                  <a:cubicBezTo>
                    <a:pt x="3" y="13"/>
                    <a:pt x="2" y="15"/>
                    <a:pt x="2" y="17"/>
                  </a:cubicBezTo>
                  <a:cubicBezTo>
                    <a:pt x="1" y="17"/>
                    <a:pt x="0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7" y="23"/>
                    <a:pt x="8" y="23"/>
                    <a:pt x="9" y="23"/>
                  </a:cubicBezTo>
                  <a:cubicBezTo>
                    <a:pt x="11" y="23"/>
                    <a:pt x="14" y="22"/>
                    <a:pt x="16" y="21"/>
                  </a:cubicBezTo>
                  <a:cubicBezTo>
                    <a:pt x="18" y="19"/>
                    <a:pt x="18" y="17"/>
                    <a:pt x="18" y="14"/>
                  </a:cubicBezTo>
                  <a:cubicBezTo>
                    <a:pt x="17" y="13"/>
                    <a:pt x="17" y="13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20" y="15"/>
                    <a:pt x="21" y="15"/>
                  </a:cubicBezTo>
                  <a:cubicBezTo>
                    <a:pt x="22" y="16"/>
                    <a:pt x="23" y="17"/>
                    <a:pt x="24" y="17"/>
                  </a:cubicBezTo>
                  <a:cubicBezTo>
                    <a:pt x="27" y="17"/>
                    <a:pt x="29" y="16"/>
                    <a:pt x="31" y="14"/>
                  </a:cubicBezTo>
                  <a:cubicBezTo>
                    <a:pt x="33" y="13"/>
                    <a:pt x="33" y="11"/>
                    <a:pt x="33" y="8"/>
                  </a:cubicBezTo>
                  <a:cubicBezTo>
                    <a:pt x="33" y="7"/>
                    <a:pt x="32" y="7"/>
                    <a:pt x="33" y="6"/>
                  </a:cubicBezTo>
                  <a:cubicBezTo>
                    <a:pt x="34" y="6"/>
                    <a:pt x="35" y="5"/>
                    <a:pt x="34" y="4"/>
                  </a:cubicBezTo>
                  <a:cubicBezTo>
                    <a:pt x="33" y="3"/>
                    <a:pt x="29" y="2"/>
                    <a:pt x="27" y="1"/>
                  </a:cubicBezTo>
                  <a:cubicBezTo>
                    <a:pt x="26" y="1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3" name="Freeform 179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4" name="Freeform 180"/>
            <p:cNvSpPr>
              <a:spLocks/>
            </p:cNvSpPr>
            <p:nvPr/>
          </p:nvSpPr>
          <p:spPr bwMode="auto">
            <a:xfrm>
              <a:off x="3977" y="1927"/>
              <a:ext cx="14" cy="17"/>
            </a:xfrm>
            <a:custGeom>
              <a:avLst/>
              <a:gdLst>
                <a:gd name="T0" fmla="*/ 12 w 14"/>
                <a:gd name="T1" fmla="*/ 0 h 17"/>
                <a:gd name="T2" fmla="*/ 0 w 14"/>
                <a:gd name="T3" fmla="*/ 17 h 17"/>
                <a:gd name="T4" fmla="*/ 2 w 14"/>
                <a:gd name="T5" fmla="*/ 17 h 17"/>
                <a:gd name="T6" fmla="*/ 14 w 14"/>
                <a:gd name="T7" fmla="*/ 0 h 17"/>
                <a:gd name="T8" fmla="*/ 12 w 1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2" y="0"/>
                  </a:moveTo>
                  <a:lnTo>
                    <a:pt x="0" y="17"/>
                  </a:lnTo>
                  <a:lnTo>
                    <a:pt x="2" y="17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5" name="Freeform 181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6" name="Freeform 182"/>
            <p:cNvSpPr>
              <a:spLocks/>
            </p:cNvSpPr>
            <p:nvPr/>
          </p:nvSpPr>
          <p:spPr bwMode="auto">
            <a:xfrm>
              <a:off x="3979" y="1934"/>
              <a:ext cx="12" cy="12"/>
            </a:xfrm>
            <a:custGeom>
              <a:avLst/>
              <a:gdLst>
                <a:gd name="T0" fmla="*/ 10 w 12"/>
                <a:gd name="T1" fmla="*/ 0 h 12"/>
                <a:gd name="T2" fmla="*/ 0 w 12"/>
                <a:gd name="T3" fmla="*/ 12 h 12"/>
                <a:gd name="T4" fmla="*/ 3 w 12"/>
                <a:gd name="T5" fmla="*/ 12 h 12"/>
                <a:gd name="T6" fmla="*/ 12 w 12"/>
                <a:gd name="T7" fmla="*/ 0 h 12"/>
                <a:gd name="T8" fmla="*/ 10 w 12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0" y="0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12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7" name="Freeform 183"/>
            <p:cNvSpPr>
              <a:spLocks/>
            </p:cNvSpPr>
            <p:nvPr/>
          </p:nvSpPr>
          <p:spPr bwMode="auto">
            <a:xfrm>
              <a:off x="3982" y="1939"/>
              <a:ext cx="7" cy="9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3 h 4"/>
                <a:gd name="T4" fmla="*/ 0 w 3"/>
                <a:gd name="T5" fmla="*/ 4 h 4"/>
                <a:gd name="T6" fmla="*/ 1 w 3"/>
                <a:gd name="T7" fmla="*/ 4 h 4"/>
                <a:gd name="T8" fmla="*/ 1 w 3"/>
                <a:gd name="T9" fmla="*/ 4 h 4"/>
                <a:gd name="T10" fmla="*/ 1 w 3"/>
                <a:gd name="T11" fmla="*/ 4 h 4"/>
                <a:gd name="T12" fmla="*/ 1 w 3"/>
                <a:gd name="T13" fmla="*/ 3 h 4"/>
                <a:gd name="T14" fmla="*/ 3 w 3"/>
                <a:gd name="T15" fmla="*/ 0 h 4"/>
                <a:gd name="T16" fmla="*/ 3 w 3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8" name="Freeform 184"/>
            <p:cNvSpPr>
              <a:spLocks noEditPoints="1"/>
            </p:cNvSpPr>
            <p:nvPr/>
          </p:nvSpPr>
          <p:spPr bwMode="auto">
            <a:xfrm>
              <a:off x="3941" y="2075"/>
              <a:ext cx="107" cy="99"/>
            </a:xfrm>
            <a:custGeom>
              <a:avLst/>
              <a:gdLst>
                <a:gd name="T0" fmla="*/ 27 w 45"/>
                <a:gd name="T1" fmla="*/ 31 h 42"/>
                <a:gd name="T2" fmla="*/ 34 w 45"/>
                <a:gd name="T3" fmla="*/ 32 h 42"/>
                <a:gd name="T4" fmla="*/ 24 w 45"/>
                <a:gd name="T5" fmla="*/ 28 h 42"/>
                <a:gd name="T6" fmla="*/ 32 w 45"/>
                <a:gd name="T7" fmla="*/ 32 h 42"/>
                <a:gd name="T8" fmla="*/ 38 w 45"/>
                <a:gd name="T9" fmla="*/ 28 h 42"/>
                <a:gd name="T10" fmla="*/ 31 w 45"/>
                <a:gd name="T11" fmla="*/ 33 h 42"/>
                <a:gd name="T12" fmla="*/ 20 w 45"/>
                <a:gd name="T13" fmla="*/ 29 h 42"/>
                <a:gd name="T14" fmla="*/ 14 w 45"/>
                <a:gd name="T15" fmla="*/ 33 h 42"/>
                <a:gd name="T16" fmla="*/ 14 w 45"/>
                <a:gd name="T17" fmla="*/ 27 h 42"/>
                <a:gd name="T18" fmla="*/ 15 w 45"/>
                <a:gd name="T19" fmla="*/ 26 h 42"/>
                <a:gd name="T20" fmla="*/ 30 w 45"/>
                <a:gd name="T21" fmla="*/ 22 h 42"/>
                <a:gd name="T22" fmla="*/ 27 w 45"/>
                <a:gd name="T23" fmla="*/ 20 h 42"/>
                <a:gd name="T24" fmla="*/ 28 w 45"/>
                <a:gd name="T25" fmla="*/ 18 h 42"/>
                <a:gd name="T26" fmla="*/ 24 w 45"/>
                <a:gd name="T27" fmla="*/ 19 h 42"/>
                <a:gd name="T28" fmla="*/ 13 w 45"/>
                <a:gd name="T29" fmla="*/ 23 h 42"/>
                <a:gd name="T30" fmla="*/ 19 w 45"/>
                <a:gd name="T31" fmla="*/ 20 h 42"/>
                <a:gd name="T32" fmla="*/ 33 w 45"/>
                <a:gd name="T33" fmla="*/ 23 h 42"/>
                <a:gd name="T34" fmla="*/ 21 w 45"/>
                <a:gd name="T35" fmla="*/ 20 h 42"/>
                <a:gd name="T36" fmla="*/ 16 w 45"/>
                <a:gd name="T37" fmla="*/ 16 h 42"/>
                <a:gd name="T38" fmla="*/ 14 w 45"/>
                <a:gd name="T39" fmla="*/ 15 h 42"/>
                <a:gd name="T40" fmla="*/ 9 w 45"/>
                <a:gd name="T41" fmla="*/ 16 h 42"/>
                <a:gd name="T42" fmla="*/ 7 w 45"/>
                <a:gd name="T43" fmla="*/ 15 h 42"/>
                <a:gd name="T44" fmla="*/ 7 w 45"/>
                <a:gd name="T45" fmla="*/ 14 h 42"/>
                <a:gd name="T46" fmla="*/ 6 w 45"/>
                <a:gd name="T47" fmla="*/ 14 h 42"/>
                <a:gd name="T48" fmla="*/ 22 w 45"/>
                <a:gd name="T49" fmla="*/ 12 h 42"/>
                <a:gd name="T50" fmla="*/ 28 w 45"/>
                <a:gd name="T51" fmla="*/ 10 h 42"/>
                <a:gd name="T52" fmla="*/ 34 w 45"/>
                <a:gd name="T53" fmla="*/ 10 h 42"/>
                <a:gd name="T54" fmla="*/ 28 w 45"/>
                <a:gd name="T55" fmla="*/ 9 h 42"/>
                <a:gd name="T56" fmla="*/ 29 w 45"/>
                <a:gd name="T57" fmla="*/ 7 h 42"/>
                <a:gd name="T58" fmla="*/ 14 w 45"/>
                <a:gd name="T59" fmla="*/ 3 h 42"/>
                <a:gd name="T60" fmla="*/ 28 w 45"/>
                <a:gd name="T61" fmla="*/ 6 h 42"/>
                <a:gd name="T62" fmla="*/ 10 w 45"/>
                <a:gd name="T63" fmla="*/ 7 h 42"/>
                <a:gd name="T64" fmla="*/ 15 w 45"/>
                <a:gd name="T65" fmla="*/ 6 h 42"/>
                <a:gd name="T66" fmla="*/ 11 w 45"/>
                <a:gd name="T67" fmla="*/ 6 h 42"/>
                <a:gd name="T68" fmla="*/ 44 w 45"/>
                <a:gd name="T69" fmla="*/ 1 h 42"/>
                <a:gd name="T70" fmla="*/ 37 w 45"/>
                <a:gd name="T71" fmla="*/ 11 h 42"/>
                <a:gd name="T72" fmla="*/ 15 w 45"/>
                <a:gd name="T73" fmla="*/ 2 h 42"/>
                <a:gd name="T74" fmla="*/ 11 w 45"/>
                <a:gd name="T75" fmla="*/ 9 h 42"/>
                <a:gd name="T76" fmla="*/ 16 w 45"/>
                <a:gd name="T77" fmla="*/ 10 h 42"/>
                <a:gd name="T78" fmla="*/ 21 w 45"/>
                <a:gd name="T79" fmla="*/ 11 h 42"/>
                <a:gd name="T80" fmla="*/ 23 w 45"/>
                <a:gd name="T81" fmla="*/ 0 h 42"/>
                <a:gd name="T82" fmla="*/ 3 w 45"/>
                <a:gd name="T83" fmla="*/ 9 h 42"/>
                <a:gd name="T84" fmla="*/ 3 w 45"/>
                <a:gd name="T85" fmla="*/ 12 h 42"/>
                <a:gd name="T86" fmla="*/ 0 w 45"/>
                <a:gd name="T87" fmla="*/ 15 h 42"/>
                <a:gd name="T88" fmla="*/ 0 w 45"/>
                <a:gd name="T89" fmla="*/ 18 h 42"/>
                <a:gd name="T90" fmla="*/ 12 w 45"/>
                <a:gd name="T91" fmla="*/ 23 h 42"/>
                <a:gd name="T92" fmla="*/ 14 w 45"/>
                <a:gd name="T93" fmla="*/ 28 h 42"/>
                <a:gd name="T94" fmla="*/ 2 w 45"/>
                <a:gd name="T95" fmla="*/ 25 h 42"/>
                <a:gd name="T96" fmla="*/ 12 w 45"/>
                <a:gd name="T97" fmla="*/ 32 h 42"/>
                <a:gd name="T98" fmla="*/ 33 w 45"/>
                <a:gd name="T99" fmla="*/ 41 h 42"/>
                <a:gd name="T100" fmla="*/ 37 w 45"/>
                <a:gd name="T101" fmla="*/ 38 h 42"/>
                <a:gd name="T102" fmla="*/ 33 w 45"/>
                <a:gd name="T103" fmla="*/ 38 h 42"/>
                <a:gd name="T104" fmla="*/ 34 w 45"/>
                <a:gd name="T105" fmla="*/ 37 h 42"/>
                <a:gd name="T106" fmla="*/ 39 w 45"/>
                <a:gd name="T107" fmla="*/ 26 h 42"/>
                <a:gd name="T108" fmla="*/ 44 w 45"/>
                <a:gd name="T109" fmla="*/ 21 h 42"/>
                <a:gd name="T110" fmla="*/ 27 w 45"/>
                <a:gd name="T111" fmla="*/ 25 h 42"/>
                <a:gd name="T112" fmla="*/ 24 w 45"/>
                <a:gd name="T113" fmla="*/ 23 h 42"/>
                <a:gd name="T114" fmla="*/ 45 w 45"/>
                <a:gd name="T115" fmla="*/ 7 h 42"/>
                <a:gd name="T116" fmla="*/ 34 w 45"/>
                <a:gd name="T117" fmla="*/ 16 h 42"/>
                <a:gd name="T118" fmla="*/ 37 w 45"/>
                <a:gd name="T119" fmla="*/ 15 h 42"/>
                <a:gd name="T120" fmla="*/ 24 w 45"/>
                <a:gd name="T1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" h="42">
                  <a:moveTo>
                    <a:pt x="30" y="32"/>
                  </a:moveTo>
                  <a:cubicBezTo>
                    <a:pt x="30" y="32"/>
                    <a:pt x="30" y="32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1" y="30"/>
                  </a:cubicBezTo>
                  <a:cubicBezTo>
                    <a:pt x="31" y="31"/>
                    <a:pt x="32" y="31"/>
                    <a:pt x="32" y="31"/>
                  </a:cubicBezTo>
                  <a:cubicBezTo>
                    <a:pt x="31" y="31"/>
                    <a:pt x="31" y="31"/>
                    <a:pt x="30" y="32"/>
                  </a:cubicBezTo>
                  <a:moveTo>
                    <a:pt x="35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7" y="31"/>
                    <a:pt x="38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5" y="32"/>
                    <a:pt x="35" y="32"/>
                    <a:pt x="35" y="32"/>
                  </a:cubicBezTo>
                  <a:moveTo>
                    <a:pt x="29" y="31"/>
                  </a:moveTo>
                  <a:cubicBezTo>
                    <a:pt x="28" y="31"/>
                    <a:pt x="28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30" y="30"/>
                    <a:pt x="30" y="30"/>
                  </a:cubicBezTo>
                  <a:cubicBezTo>
                    <a:pt x="30" y="31"/>
                    <a:pt x="29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8" y="29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34" y="32"/>
                  </a:moveTo>
                  <a:cubicBezTo>
                    <a:pt x="34" y="32"/>
                    <a:pt x="33" y="32"/>
                    <a:pt x="33" y="32"/>
                  </a:cubicBezTo>
                  <a:cubicBezTo>
                    <a:pt x="35" y="31"/>
                    <a:pt x="36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7" y="30"/>
                    <a:pt x="35" y="31"/>
                    <a:pt x="34" y="32"/>
                  </a:cubicBezTo>
                  <a:moveTo>
                    <a:pt x="26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30"/>
                    <a:pt x="26" y="30"/>
                  </a:cubicBezTo>
                  <a:moveTo>
                    <a:pt x="24" y="29"/>
                  </a:moveTo>
                  <a:cubicBezTo>
                    <a:pt x="24" y="29"/>
                    <a:pt x="24" y="29"/>
                    <a:pt x="23" y="29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29"/>
                    <a:pt x="24" y="29"/>
                    <a:pt x="24" y="29"/>
                  </a:cubicBezTo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4" y="30"/>
                    <a:pt x="35" y="29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6" y="30"/>
                    <a:pt x="34" y="31"/>
                    <a:pt x="33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2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moveTo>
                    <a:pt x="35" y="33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9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43" y="30"/>
                    <a:pt x="41" y="31"/>
                    <a:pt x="39" y="32"/>
                  </a:cubicBezTo>
                  <a:cubicBezTo>
                    <a:pt x="36" y="34"/>
                    <a:pt x="35" y="35"/>
                    <a:pt x="34" y="36"/>
                  </a:cubicBezTo>
                  <a:cubicBezTo>
                    <a:pt x="31" y="34"/>
                    <a:pt x="29" y="33"/>
                    <a:pt x="26" y="32"/>
                  </a:cubicBezTo>
                  <a:cubicBezTo>
                    <a:pt x="24" y="31"/>
                    <a:pt x="22" y="31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3" y="30"/>
                    <a:pt x="29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4" y="33"/>
                    <a:pt x="34" y="33"/>
                  </a:cubicBezTo>
                  <a:cubicBezTo>
                    <a:pt x="35" y="33"/>
                    <a:pt x="35" y="33"/>
                    <a:pt x="35" y="33"/>
                  </a:cubicBezTo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8"/>
                    <a:pt x="23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9" y="31"/>
                    <a:pt x="19" y="31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3"/>
                    <a:pt x="19" y="34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6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7"/>
                    <a:pt x="19" y="27"/>
                    <a:pt x="19" y="27"/>
                  </a:cubicBezTo>
                  <a:moveTo>
                    <a:pt x="14" y="27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0" y="25"/>
                    <a:pt x="8" y="24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7" y="22"/>
                    <a:pt x="9" y="23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5"/>
                    <a:pt x="12" y="25"/>
                  </a:cubicBezTo>
                  <a:cubicBezTo>
                    <a:pt x="13" y="25"/>
                    <a:pt x="13" y="25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30" y="22"/>
                  </a:moveTo>
                  <a:cubicBezTo>
                    <a:pt x="31" y="21"/>
                    <a:pt x="33" y="20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20"/>
                    <a:pt x="33" y="20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1" y="21"/>
                    <a:pt x="31" y="21"/>
                  </a:cubicBezTo>
                  <a:cubicBezTo>
                    <a:pt x="31" y="21"/>
                    <a:pt x="30" y="21"/>
                    <a:pt x="30" y="22"/>
                  </a:cubicBezTo>
                  <a:moveTo>
                    <a:pt x="29" y="22"/>
                  </a:move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7" y="21"/>
                    <a:pt x="26" y="20"/>
                  </a:cubicBezTo>
                  <a:cubicBezTo>
                    <a:pt x="27" y="20"/>
                    <a:pt x="29" y="19"/>
                    <a:pt x="30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3" y="19"/>
                    <a:pt x="33" y="19"/>
                  </a:cubicBezTo>
                  <a:cubicBezTo>
                    <a:pt x="32" y="20"/>
                    <a:pt x="31" y="21"/>
                    <a:pt x="29" y="22"/>
                  </a:cubicBezTo>
                  <a:moveTo>
                    <a:pt x="25" y="20"/>
                  </a:moveTo>
                  <a:cubicBezTo>
                    <a:pt x="25" y="20"/>
                    <a:pt x="25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7" y="19"/>
                    <a:pt x="27" y="19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8"/>
                    <a:pt x="30" y="18"/>
                  </a:cubicBezTo>
                  <a:cubicBezTo>
                    <a:pt x="28" y="19"/>
                    <a:pt x="27" y="20"/>
                    <a:pt x="25" y="20"/>
                  </a:cubicBezTo>
                  <a:moveTo>
                    <a:pt x="37" y="19"/>
                  </a:move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7" y="19"/>
                    <a:pt x="35" y="20"/>
                    <a:pt x="33" y="22"/>
                  </a:cubicBezTo>
                  <a:cubicBezTo>
                    <a:pt x="33" y="22"/>
                    <a:pt x="32" y="22"/>
                    <a:pt x="32" y="22"/>
                  </a:cubicBezTo>
                  <a:cubicBezTo>
                    <a:pt x="33" y="21"/>
                    <a:pt x="34" y="20"/>
                    <a:pt x="36" y="19"/>
                  </a:cubicBezTo>
                  <a:cubicBezTo>
                    <a:pt x="37" y="19"/>
                    <a:pt x="37" y="19"/>
                    <a:pt x="37" y="19"/>
                  </a:cubicBezTo>
                  <a:moveTo>
                    <a:pt x="24" y="19"/>
                  </a:moveTo>
                  <a:cubicBezTo>
                    <a:pt x="24" y="19"/>
                    <a:pt x="23" y="19"/>
                    <a:pt x="23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8"/>
                    <a:pt x="26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moveTo>
                    <a:pt x="18" y="26"/>
                  </a:moveTo>
                  <a:cubicBezTo>
                    <a:pt x="17" y="26"/>
                    <a:pt x="16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2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5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moveTo>
                    <a:pt x="33" y="23"/>
                  </a:moveTo>
                  <a:cubicBezTo>
                    <a:pt x="34" y="23"/>
                    <a:pt x="34" y="23"/>
                    <a:pt x="34" y="23"/>
                  </a:cubicBezTo>
                  <a:cubicBezTo>
                    <a:pt x="36" y="21"/>
                    <a:pt x="38" y="19"/>
                    <a:pt x="41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2" y="18"/>
                    <a:pt x="40" y="20"/>
                    <a:pt x="38" y="21"/>
                  </a:cubicBezTo>
                  <a:cubicBezTo>
                    <a:pt x="35" y="23"/>
                    <a:pt x="34" y="24"/>
                    <a:pt x="33" y="25"/>
                  </a:cubicBezTo>
                  <a:cubicBezTo>
                    <a:pt x="31" y="24"/>
                    <a:pt x="28" y="23"/>
                    <a:pt x="25" y="22"/>
                  </a:cubicBezTo>
                  <a:cubicBezTo>
                    <a:pt x="23" y="22"/>
                    <a:pt x="21" y="21"/>
                    <a:pt x="19" y="21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26" y="21"/>
                    <a:pt x="28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2"/>
                    <a:pt x="31" y="22"/>
                    <a:pt x="31" y="22"/>
                  </a:cubicBezTo>
                  <a:cubicBezTo>
                    <a:pt x="32" y="22"/>
                    <a:pt x="32" y="22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moveTo>
                    <a:pt x="15" y="17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7"/>
                  </a:cubicBezTo>
                  <a:moveTo>
                    <a:pt x="14" y="17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4" y="17"/>
                    <a:pt x="14" y="17"/>
                    <a:pt x="14" y="17"/>
                  </a:cubicBezTo>
                  <a:moveTo>
                    <a:pt x="12" y="17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moveTo>
                    <a:pt x="11" y="16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3" y="15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moveTo>
                    <a:pt x="1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moveTo>
                    <a:pt x="9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6"/>
                  </a:cubicBezTo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8" y="15"/>
                    <a:pt x="8" y="15"/>
                  </a:cubicBezTo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7" y="15"/>
                    <a:pt x="7" y="15"/>
                  </a:cubicBezTo>
                  <a:moveTo>
                    <a:pt x="7" y="14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13" y="19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8" y="17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8" y="16"/>
                    <a:pt x="9" y="17"/>
                  </a:cubicBezTo>
                  <a:cubicBezTo>
                    <a:pt x="10" y="17"/>
                    <a:pt x="10" y="17"/>
                    <a:pt x="11" y="17"/>
                  </a:cubicBezTo>
                  <a:cubicBezTo>
                    <a:pt x="11" y="17"/>
                    <a:pt x="12" y="17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moveTo>
                    <a:pt x="36" y="15"/>
                  </a:moveTo>
                  <a:cubicBezTo>
                    <a:pt x="34" y="14"/>
                    <a:pt x="31" y="14"/>
                    <a:pt x="27" y="13"/>
                  </a:cubicBezTo>
                  <a:cubicBezTo>
                    <a:pt x="26" y="13"/>
                    <a:pt x="24" y="13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3"/>
                    <a:pt x="28" y="13"/>
                  </a:cubicBezTo>
                  <a:cubicBezTo>
                    <a:pt x="31" y="13"/>
                    <a:pt x="34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5"/>
                    <a:pt x="36" y="15"/>
                    <a:pt x="36" y="15"/>
                  </a:cubicBezTo>
                  <a:moveTo>
                    <a:pt x="16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moveTo>
                    <a:pt x="31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7"/>
                    <a:pt x="37" y="8"/>
                    <a:pt x="36" y="10"/>
                  </a:cubicBezTo>
                  <a:cubicBezTo>
                    <a:pt x="36" y="10"/>
                    <a:pt x="36" y="10"/>
                    <a:pt x="35" y="10"/>
                  </a:cubicBezTo>
                  <a:cubicBezTo>
                    <a:pt x="35" y="10"/>
                    <a:pt x="35" y="10"/>
                    <a:pt x="34" y="10"/>
                  </a:cubicBezTo>
                  <a:cubicBezTo>
                    <a:pt x="35" y="9"/>
                    <a:pt x="36" y="9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9"/>
                    <a:pt x="34" y="9"/>
                    <a:pt x="34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9"/>
                    <a:pt x="36" y="7"/>
                    <a:pt x="38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6" y="7"/>
                    <a:pt x="33" y="8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1" y="7"/>
                    <a:pt x="33" y="5"/>
                    <a:pt x="36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29" y="8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6"/>
                    <a:pt x="30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5" y="4"/>
                    <a:pt x="36" y="4"/>
                  </a:cubicBezTo>
                  <a:cubicBezTo>
                    <a:pt x="33" y="5"/>
                    <a:pt x="31" y="6"/>
                    <a:pt x="29" y="8"/>
                  </a:cubicBezTo>
                  <a:moveTo>
                    <a:pt x="30" y="5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2" y="3"/>
                    <a:pt x="32" y="4"/>
                    <a:pt x="33" y="4"/>
                  </a:cubicBezTo>
                  <a:cubicBezTo>
                    <a:pt x="30" y="5"/>
                    <a:pt x="30" y="5"/>
                    <a:pt x="30" y="5"/>
                  </a:cubicBezTo>
                  <a:moveTo>
                    <a:pt x="11" y="5"/>
                  </a:moveTo>
                  <a:cubicBezTo>
                    <a:pt x="12" y="4"/>
                    <a:pt x="12" y="4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moveTo>
                    <a:pt x="29" y="4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29" y="4"/>
                  </a:cubicBezTo>
                  <a:moveTo>
                    <a:pt x="24" y="9"/>
                  </a:moveTo>
                  <a:cubicBezTo>
                    <a:pt x="24" y="9"/>
                    <a:pt x="24" y="9"/>
                    <a:pt x="24" y="9"/>
                  </a:cubicBezTo>
                  <a:cubicBezTo>
                    <a:pt x="25" y="8"/>
                    <a:pt x="26" y="6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9" y="4"/>
                    <a:pt x="29" y="5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8"/>
                    <a:pt x="26" y="9"/>
                    <a:pt x="24" y="9"/>
                  </a:cubicBezTo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7" y="6"/>
                    <a:pt x="17" y="5"/>
                    <a:pt x="18" y="5"/>
                  </a:cubicBezTo>
                  <a:cubicBezTo>
                    <a:pt x="19" y="4"/>
                    <a:pt x="20" y="3"/>
                    <a:pt x="20" y="3"/>
                  </a:cubicBezTo>
                  <a:cubicBezTo>
                    <a:pt x="19" y="5"/>
                    <a:pt x="18" y="6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moveTo>
                    <a:pt x="12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6"/>
                    <a:pt x="15" y="4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8" y="4"/>
                    <a:pt x="17" y="4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2" y="8"/>
                    <a:pt x="12" y="8"/>
                    <a:pt x="12" y="8"/>
                  </a:cubicBezTo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5"/>
                    <a:pt x="13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4"/>
                    <a:pt x="13" y="5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8" y="9"/>
                    <a:pt x="39" y="7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6" y="3"/>
                    <a:pt x="35" y="3"/>
                    <a:pt x="33" y="3"/>
                  </a:cubicBezTo>
                  <a:cubicBezTo>
                    <a:pt x="32" y="3"/>
                    <a:pt x="30" y="3"/>
                    <a:pt x="29" y="2"/>
                  </a:cubicBezTo>
                  <a:cubicBezTo>
                    <a:pt x="29" y="2"/>
                    <a:pt x="29" y="2"/>
                    <a:pt x="29" y="1"/>
                  </a:cubicBezTo>
                  <a:cubicBezTo>
                    <a:pt x="34" y="1"/>
                    <a:pt x="39" y="1"/>
                    <a:pt x="43" y="1"/>
                  </a:cubicBezTo>
                  <a:cubicBezTo>
                    <a:pt x="43" y="1"/>
                    <a:pt x="44" y="1"/>
                    <a:pt x="44" y="1"/>
                  </a:cubicBezTo>
                  <a:cubicBezTo>
                    <a:pt x="42" y="6"/>
                    <a:pt x="39" y="10"/>
                    <a:pt x="36" y="13"/>
                  </a:cubicBezTo>
                  <a:cubicBezTo>
                    <a:pt x="34" y="13"/>
                    <a:pt x="31" y="12"/>
                    <a:pt x="28" y="12"/>
                  </a:cubicBezTo>
                  <a:cubicBezTo>
                    <a:pt x="26" y="12"/>
                    <a:pt x="24" y="11"/>
                    <a:pt x="22" y="11"/>
                  </a:cubicBezTo>
                  <a:cubicBezTo>
                    <a:pt x="22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0"/>
                    <a:pt x="35" y="10"/>
                  </a:cubicBezTo>
                  <a:cubicBezTo>
                    <a:pt x="36" y="10"/>
                    <a:pt x="36" y="10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moveTo>
                    <a:pt x="1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7" y="6"/>
                    <a:pt x="10" y="3"/>
                    <a:pt x="13" y="1"/>
                  </a:cubicBezTo>
                  <a:cubicBezTo>
                    <a:pt x="15" y="1"/>
                    <a:pt x="17" y="1"/>
                    <a:pt x="19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0" y="5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7"/>
                    <a:pt x="10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5" y="10"/>
                    <a:pt x="15" y="10"/>
                  </a:cubicBezTo>
                  <a:moveTo>
                    <a:pt x="21" y="17"/>
                  </a:moveTo>
                  <a:cubicBezTo>
                    <a:pt x="20" y="17"/>
                    <a:pt x="19" y="17"/>
                    <a:pt x="18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6" y="16"/>
                    <a:pt x="16" y="16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0" y="5"/>
                    <a:pt x="22" y="3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8" y="1"/>
                    <a:pt x="28" y="1"/>
                    <a:pt x="29" y="1"/>
                  </a:cubicBezTo>
                  <a:cubicBezTo>
                    <a:pt x="26" y="5"/>
                    <a:pt x="24" y="7"/>
                    <a:pt x="22" y="9"/>
                  </a:cubicBezTo>
                  <a:cubicBezTo>
                    <a:pt x="22" y="10"/>
                    <a:pt x="22" y="10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6"/>
                    <a:pt x="21" y="16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moveTo>
                    <a:pt x="24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7" y="0"/>
                    <a:pt x="15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6" y="6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5" y="9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" y="10"/>
                    <a:pt x="12" y="10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9" y="10"/>
                    <a:pt x="5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10"/>
                    <a:pt x="9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9" y="11"/>
                    <a:pt x="4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9" y="12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0" y="13"/>
                    <a:pt x="8" y="12"/>
                    <a:pt x="8" y="12"/>
                  </a:cubicBezTo>
                  <a:cubicBezTo>
                    <a:pt x="6" y="12"/>
                    <a:pt x="5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13"/>
                    <a:pt x="6" y="13"/>
                    <a:pt x="8" y="13"/>
                  </a:cubicBezTo>
                  <a:cubicBezTo>
                    <a:pt x="8" y="13"/>
                    <a:pt x="9" y="13"/>
                    <a:pt x="13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0" y="14"/>
                    <a:pt x="7" y="13"/>
                    <a:pt x="4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4"/>
                    <a:pt x="2" y="14"/>
                  </a:cubicBezTo>
                  <a:cubicBezTo>
                    <a:pt x="1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3" y="16"/>
                    <a:pt x="5" y="17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8" y="18"/>
                    <a:pt x="10" y="18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7" y="18"/>
                    <a:pt x="3" y="17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3" y="17"/>
                    <a:pt x="7" y="19"/>
                    <a:pt x="13" y="20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6" y="19"/>
                    <a:pt x="2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6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8" y="20"/>
                    <a:pt x="6" y="20"/>
                    <a:pt x="5" y="20"/>
                  </a:cubicBezTo>
                  <a:cubicBezTo>
                    <a:pt x="4" y="19"/>
                    <a:pt x="2" y="19"/>
                    <a:pt x="1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5" y="21"/>
                    <a:pt x="7" y="21"/>
                    <a:pt x="10" y="22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7" y="22"/>
                    <a:pt x="4" y="21"/>
                    <a:pt x="1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0" y="26"/>
                    <a:pt x="11" y="26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9" y="25"/>
                    <a:pt x="5" y="24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5" y="25"/>
                    <a:pt x="8" y="26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8" y="26"/>
                    <a:pt x="4" y="25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5"/>
                    <a:pt x="7" y="27"/>
                    <a:pt x="14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7"/>
                    <a:pt x="7" y="27"/>
                  </a:cubicBezTo>
                  <a:cubicBezTo>
                    <a:pt x="5" y="26"/>
                    <a:pt x="4" y="26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6"/>
                    <a:pt x="5" y="27"/>
                    <a:pt x="6" y="28"/>
                  </a:cubicBezTo>
                  <a:cubicBezTo>
                    <a:pt x="7" y="28"/>
                    <a:pt x="8" y="29"/>
                    <a:pt x="11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9" y="29"/>
                    <a:pt x="5" y="28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5" y="29"/>
                    <a:pt x="8" y="30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6" y="35"/>
                    <a:pt x="17" y="36"/>
                    <a:pt x="18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4" y="38"/>
                    <a:pt x="30" y="41"/>
                    <a:pt x="32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7" y="39"/>
                    <a:pt x="39" y="38"/>
                  </a:cubicBezTo>
                  <a:cubicBezTo>
                    <a:pt x="42" y="36"/>
                    <a:pt x="44" y="35"/>
                    <a:pt x="45" y="35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5"/>
                    <a:pt x="41" y="36"/>
                    <a:pt x="39" y="37"/>
                  </a:cubicBezTo>
                  <a:cubicBezTo>
                    <a:pt x="36" y="38"/>
                    <a:pt x="34" y="40"/>
                    <a:pt x="33" y="41"/>
                  </a:cubicBezTo>
                  <a:cubicBezTo>
                    <a:pt x="30" y="40"/>
                    <a:pt x="23" y="37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4" y="36"/>
                    <a:pt x="28" y="38"/>
                    <a:pt x="30" y="39"/>
                  </a:cubicBezTo>
                  <a:cubicBezTo>
                    <a:pt x="32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39"/>
                    <a:pt x="35" y="39"/>
                    <a:pt x="37" y="38"/>
                  </a:cubicBezTo>
                  <a:cubicBezTo>
                    <a:pt x="39" y="37"/>
                    <a:pt x="42" y="35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4"/>
                    <a:pt x="39" y="36"/>
                    <a:pt x="36" y="37"/>
                  </a:cubicBezTo>
                  <a:cubicBezTo>
                    <a:pt x="35" y="38"/>
                    <a:pt x="34" y="39"/>
                    <a:pt x="33" y="39"/>
                  </a:cubicBezTo>
                  <a:cubicBezTo>
                    <a:pt x="32" y="39"/>
                    <a:pt x="32" y="39"/>
                    <a:pt x="31" y="38"/>
                  </a:cubicBezTo>
                  <a:cubicBezTo>
                    <a:pt x="28" y="37"/>
                    <a:pt x="24" y="35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2" y="34"/>
                    <a:pt x="25" y="35"/>
                    <a:pt x="27" y="36"/>
                  </a:cubicBezTo>
                  <a:cubicBezTo>
                    <a:pt x="30" y="38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8"/>
                    <a:pt x="30" y="37"/>
                    <a:pt x="27" y="35"/>
                  </a:cubicBezTo>
                  <a:cubicBezTo>
                    <a:pt x="25" y="34"/>
                    <a:pt x="22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3" y="33"/>
                    <a:pt x="25" y="34"/>
                  </a:cubicBezTo>
                  <a:cubicBezTo>
                    <a:pt x="28" y="35"/>
                    <a:pt x="31" y="37"/>
                    <a:pt x="33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5" y="37"/>
                    <a:pt x="35" y="37"/>
                    <a:pt x="36" y="37"/>
                  </a:cubicBezTo>
                  <a:cubicBezTo>
                    <a:pt x="39" y="35"/>
                    <a:pt x="42" y="34"/>
                    <a:pt x="45" y="31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1" y="33"/>
                    <a:pt x="39" y="34"/>
                    <a:pt x="36" y="36"/>
                  </a:cubicBezTo>
                  <a:cubicBezTo>
                    <a:pt x="35" y="36"/>
                    <a:pt x="34" y="37"/>
                    <a:pt x="34" y="37"/>
                  </a:cubicBezTo>
                  <a:cubicBezTo>
                    <a:pt x="31" y="36"/>
                    <a:pt x="28" y="35"/>
                    <a:pt x="25" y="33"/>
                  </a:cubicBezTo>
                  <a:cubicBezTo>
                    <a:pt x="24" y="32"/>
                    <a:pt x="22" y="32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2" y="31"/>
                    <a:pt x="24" y="32"/>
                    <a:pt x="26" y="33"/>
                  </a:cubicBezTo>
                  <a:cubicBezTo>
                    <a:pt x="28" y="34"/>
                    <a:pt x="31" y="35"/>
                    <a:pt x="34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6"/>
                    <a:pt x="37" y="35"/>
                    <a:pt x="40" y="33"/>
                  </a:cubicBezTo>
                  <a:cubicBezTo>
                    <a:pt x="43" y="31"/>
                    <a:pt x="45" y="30"/>
                    <a:pt x="45" y="30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5"/>
                    <a:pt x="43" y="23"/>
                    <a:pt x="44" y="2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3"/>
                    <a:pt x="41" y="24"/>
                    <a:pt x="39" y="26"/>
                  </a:cubicBezTo>
                  <a:cubicBezTo>
                    <a:pt x="36" y="27"/>
                    <a:pt x="34" y="29"/>
                    <a:pt x="33" y="30"/>
                  </a:cubicBezTo>
                  <a:cubicBezTo>
                    <a:pt x="30" y="30"/>
                    <a:pt x="23" y="27"/>
                    <a:pt x="19" y="26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3" y="26"/>
                    <a:pt x="27" y="28"/>
                    <a:pt x="30" y="29"/>
                  </a:cubicBezTo>
                  <a:cubicBezTo>
                    <a:pt x="32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8"/>
                    <a:pt x="35" y="28"/>
                    <a:pt x="36" y="27"/>
                  </a:cubicBezTo>
                  <a:cubicBezTo>
                    <a:pt x="39" y="25"/>
                    <a:pt x="42" y="23"/>
                    <a:pt x="44" y="21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1" y="22"/>
                    <a:pt x="38" y="24"/>
                    <a:pt x="36" y="26"/>
                  </a:cubicBezTo>
                  <a:cubicBezTo>
                    <a:pt x="35" y="27"/>
                    <a:pt x="34" y="28"/>
                    <a:pt x="33" y="28"/>
                  </a:cubicBezTo>
                  <a:cubicBezTo>
                    <a:pt x="32" y="28"/>
                    <a:pt x="32" y="28"/>
                    <a:pt x="30" y="28"/>
                  </a:cubicBezTo>
                  <a:cubicBezTo>
                    <a:pt x="28" y="27"/>
                    <a:pt x="23" y="26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2" y="25"/>
                    <a:pt x="24" y="25"/>
                    <a:pt x="26" y="26"/>
                  </a:cubicBezTo>
                  <a:cubicBezTo>
                    <a:pt x="30" y="27"/>
                    <a:pt x="32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0" y="26"/>
                    <a:pt x="27" y="25"/>
                  </a:cubicBezTo>
                  <a:cubicBezTo>
                    <a:pt x="24" y="25"/>
                    <a:pt x="22" y="24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3"/>
                    <a:pt x="22" y="24"/>
                    <a:pt x="24" y="24"/>
                  </a:cubicBezTo>
                  <a:cubicBezTo>
                    <a:pt x="27" y="25"/>
                    <a:pt x="31" y="26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7"/>
                    <a:pt x="35" y="26"/>
                    <a:pt x="36" y="25"/>
                  </a:cubicBezTo>
                  <a:cubicBezTo>
                    <a:pt x="38" y="24"/>
                    <a:pt x="41" y="22"/>
                    <a:pt x="44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0" y="21"/>
                    <a:pt x="38" y="23"/>
                    <a:pt x="35" y="25"/>
                  </a:cubicBezTo>
                  <a:cubicBezTo>
                    <a:pt x="35" y="25"/>
                    <a:pt x="34" y="26"/>
                    <a:pt x="33" y="26"/>
                  </a:cubicBezTo>
                  <a:cubicBezTo>
                    <a:pt x="31" y="26"/>
                    <a:pt x="28" y="25"/>
                    <a:pt x="24" y="23"/>
                  </a:cubicBezTo>
                  <a:cubicBezTo>
                    <a:pt x="23" y="23"/>
                    <a:pt x="21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1" y="22"/>
                    <a:pt x="23" y="23"/>
                    <a:pt x="25" y="23"/>
                  </a:cubicBezTo>
                  <a:cubicBezTo>
                    <a:pt x="28" y="24"/>
                    <a:pt x="30" y="25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6" y="23"/>
                    <a:pt x="39" y="22"/>
                  </a:cubicBezTo>
                  <a:cubicBezTo>
                    <a:pt x="42" y="19"/>
                    <a:pt x="44" y="18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2" y="13"/>
                    <a:pt x="45" y="9"/>
                    <a:pt x="45" y="8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9"/>
                    <a:pt x="38" y="16"/>
                    <a:pt x="36" y="18"/>
                  </a:cubicBezTo>
                  <a:cubicBezTo>
                    <a:pt x="34" y="18"/>
                    <a:pt x="27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6" y="16"/>
                    <a:pt x="31" y="17"/>
                    <a:pt x="34" y="17"/>
                  </a:cubicBezTo>
                  <a:cubicBezTo>
                    <a:pt x="35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9" y="15"/>
                    <a:pt x="43" y="10"/>
                    <a:pt x="45" y="6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2" y="9"/>
                    <a:pt x="38" y="14"/>
                    <a:pt x="36" y="17"/>
                  </a:cubicBezTo>
                  <a:cubicBezTo>
                    <a:pt x="36" y="17"/>
                    <a:pt x="35" y="17"/>
                    <a:pt x="34" y="16"/>
                  </a:cubicBezTo>
                  <a:cubicBezTo>
                    <a:pt x="31" y="16"/>
                    <a:pt x="26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5" y="15"/>
                    <a:pt x="27" y="15"/>
                    <a:pt x="30" y="16"/>
                  </a:cubicBezTo>
                  <a:cubicBezTo>
                    <a:pt x="34" y="16"/>
                    <a:pt x="36" y="17"/>
                    <a:pt x="36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3" y="15"/>
                    <a:pt x="30" y="15"/>
                  </a:cubicBezTo>
                  <a:cubicBezTo>
                    <a:pt x="28" y="14"/>
                    <a:pt x="25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31" y="15"/>
                    <a:pt x="34" y="15"/>
                    <a:pt x="36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9" y="12"/>
                    <a:pt x="42" y="9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1" y="8"/>
                    <a:pt x="39" y="11"/>
                    <a:pt x="37" y="14"/>
                  </a:cubicBezTo>
                  <a:cubicBezTo>
                    <a:pt x="40" y="10"/>
                    <a:pt x="43" y="6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4" y="1"/>
                    <a:pt x="43" y="1"/>
                  </a:cubicBezTo>
                  <a:cubicBezTo>
                    <a:pt x="39" y="1"/>
                    <a:pt x="35" y="1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9" name="Freeform 185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0" name="Freeform 186"/>
            <p:cNvSpPr>
              <a:spLocks/>
            </p:cNvSpPr>
            <p:nvPr/>
          </p:nvSpPr>
          <p:spPr bwMode="auto">
            <a:xfrm>
              <a:off x="3979" y="2101"/>
              <a:ext cx="12" cy="2"/>
            </a:xfrm>
            <a:custGeom>
              <a:avLst/>
              <a:gdLst>
                <a:gd name="T0" fmla="*/ 3 w 12"/>
                <a:gd name="T1" fmla="*/ 0 h 2"/>
                <a:gd name="T2" fmla="*/ 0 w 12"/>
                <a:gd name="T3" fmla="*/ 0 h 2"/>
                <a:gd name="T4" fmla="*/ 3 w 12"/>
                <a:gd name="T5" fmla="*/ 0 h 2"/>
                <a:gd name="T6" fmla="*/ 10 w 12"/>
                <a:gd name="T7" fmla="*/ 2 h 2"/>
                <a:gd name="T8" fmla="*/ 12 w 12"/>
                <a:gd name="T9" fmla="*/ 2 h 2"/>
                <a:gd name="T10" fmla="*/ 10 w 12"/>
                <a:gd name="T11" fmla="*/ 0 h 2"/>
                <a:gd name="T12" fmla="*/ 3 w 1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1" name="Freeform 187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2" name="Freeform 188"/>
            <p:cNvSpPr>
              <a:spLocks/>
            </p:cNvSpPr>
            <p:nvPr/>
          </p:nvSpPr>
          <p:spPr bwMode="auto">
            <a:xfrm>
              <a:off x="3974" y="212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2 h 5"/>
                <a:gd name="T4" fmla="*/ 0 w 10"/>
                <a:gd name="T5" fmla="*/ 2 h 5"/>
                <a:gd name="T6" fmla="*/ 1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10 w 10"/>
                <a:gd name="T13" fmla="*/ 5 h 5"/>
                <a:gd name="T14" fmla="*/ 0 w 10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3" name="Freeform 189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4" name="Freeform 190"/>
            <p:cNvSpPr>
              <a:spLocks/>
            </p:cNvSpPr>
            <p:nvPr/>
          </p:nvSpPr>
          <p:spPr bwMode="auto">
            <a:xfrm>
              <a:off x="3977" y="2141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5 h 5"/>
                <a:gd name="T10" fmla="*/ 9 w 9"/>
                <a:gd name="T11" fmla="*/ 5 h 5"/>
                <a:gd name="T12" fmla="*/ 9 w 9"/>
                <a:gd name="T13" fmla="*/ 5 h 5"/>
                <a:gd name="T14" fmla="*/ 0 w 9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5" name="Freeform 191"/>
            <p:cNvSpPr>
              <a:spLocks noEditPoints="1"/>
            </p:cNvSpPr>
            <p:nvPr/>
          </p:nvSpPr>
          <p:spPr bwMode="auto">
            <a:xfrm>
              <a:off x="3579" y="2310"/>
              <a:ext cx="89" cy="114"/>
            </a:xfrm>
            <a:custGeom>
              <a:avLst/>
              <a:gdLst>
                <a:gd name="T0" fmla="*/ 30 w 37"/>
                <a:gd name="T1" fmla="*/ 41 h 48"/>
                <a:gd name="T2" fmla="*/ 26 w 37"/>
                <a:gd name="T3" fmla="*/ 46 h 48"/>
                <a:gd name="T4" fmla="*/ 28 w 37"/>
                <a:gd name="T5" fmla="*/ 41 h 48"/>
                <a:gd name="T6" fmla="*/ 14 w 37"/>
                <a:gd name="T7" fmla="*/ 41 h 48"/>
                <a:gd name="T8" fmla="*/ 15 w 37"/>
                <a:gd name="T9" fmla="*/ 41 h 48"/>
                <a:gd name="T10" fmla="*/ 17 w 37"/>
                <a:gd name="T11" fmla="*/ 40 h 48"/>
                <a:gd name="T12" fmla="*/ 19 w 37"/>
                <a:gd name="T13" fmla="*/ 39 h 48"/>
                <a:gd name="T14" fmla="*/ 22 w 37"/>
                <a:gd name="T15" fmla="*/ 39 h 48"/>
                <a:gd name="T16" fmla="*/ 29 w 37"/>
                <a:gd name="T17" fmla="*/ 36 h 48"/>
                <a:gd name="T18" fmla="*/ 30 w 37"/>
                <a:gd name="T19" fmla="*/ 35 h 48"/>
                <a:gd name="T20" fmla="*/ 32 w 37"/>
                <a:gd name="T21" fmla="*/ 35 h 48"/>
                <a:gd name="T22" fmla="*/ 8 w 37"/>
                <a:gd name="T23" fmla="*/ 29 h 48"/>
                <a:gd name="T24" fmla="*/ 9 w 37"/>
                <a:gd name="T25" fmla="*/ 30 h 48"/>
                <a:gd name="T26" fmla="*/ 11 w 37"/>
                <a:gd name="T27" fmla="*/ 30 h 48"/>
                <a:gd name="T28" fmla="*/ 18 w 37"/>
                <a:gd name="T29" fmla="*/ 29 h 48"/>
                <a:gd name="T30" fmla="*/ 14 w 37"/>
                <a:gd name="T31" fmla="*/ 29 h 48"/>
                <a:gd name="T32" fmla="*/ 16 w 37"/>
                <a:gd name="T33" fmla="*/ 27 h 48"/>
                <a:gd name="T34" fmla="*/ 25 w 37"/>
                <a:gd name="T35" fmla="*/ 23 h 48"/>
                <a:gd name="T36" fmla="*/ 26 w 37"/>
                <a:gd name="T37" fmla="*/ 24 h 48"/>
                <a:gd name="T38" fmla="*/ 11 w 37"/>
                <a:gd name="T39" fmla="*/ 22 h 48"/>
                <a:gd name="T40" fmla="*/ 28 w 37"/>
                <a:gd name="T41" fmla="*/ 24 h 48"/>
                <a:gd name="T42" fmla="*/ 31 w 37"/>
                <a:gd name="T43" fmla="*/ 23 h 48"/>
                <a:gd name="T44" fmla="*/ 10 w 37"/>
                <a:gd name="T45" fmla="*/ 20 h 48"/>
                <a:gd name="T46" fmla="*/ 8 w 37"/>
                <a:gd name="T47" fmla="*/ 18 h 48"/>
                <a:gd name="T48" fmla="*/ 6 w 37"/>
                <a:gd name="T49" fmla="*/ 17 h 48"/>
                <a:gd name="T50" fmla="*/ 5 w 37"/>
                <a:gd name="T51" fmla="*/ 16 h 48"/>
                <a:gd name="T52" fmla="*/ 3 w 37"/>
                <a:gd name="T53" fmla="*/ 16 h 48"/>
                <a:gd name="T54" fmla="*/ 27 w 37"/>
                <a:gd name="T55" fmla="*/ 13 h 48"/>
                <a:gd name="T56" fmla="*/ 29 w 37"/>
                <a:gd name="T57" fmla="*/ 6 h 48"/>
                <a:gd name="T58" fmla="*/ 29 w 37"/>
                <a:gd name="T59" fmla="*/ 7 h 48"/>
                <a:gd name="T60" fmla="*/ 25 w 37"/>
                <a:gd name="T61" fmla="*/ 17 h 48"/>
                <a:gd name="T62" fmla="*/ 26 w 37"/>
                <a:gd name="T63" fmla="*/ 17 h 48"/>
                <a:gd name="T64" fmla="*/ 24 w 37"/>
                <a:gd name="T65" fmla="*/ 22 h 48"/>
                <a:gd name="T66" fmla="*/ 25 w 37"/>
                <a:gd name="T67" fmla="*/ 27 h 48"/>
                <a:gd name="T68" fmla="*/ 25 w 37"/>
                <a:gd name="T69" fmla="*/ 27 h 48"/>
                <a:gd name="T70" fmla="*/ 27 w 37"/>
                <a:gd name="T71" fmla="*/ 33 h 48"/>
                <a:gd name="T72" fmla="*/ 21 w 37"/>
                <a:gd name="T73" fmla="*/ 35 h 48"/>
                <a:gd name="T74" fmla="*/ 19 w 37"/>
                <a:gd name="T75" fmla="*/ 30 h 48"/>
                <a:gd name="T76" fmla="*/ 17 w 37"/>
                <a:gd name="T77" fmla="*/ 26 h 48"/>
                <a:gd name="T78" fmla="*/ 7 w 37"/>
                <a:gd name="T79" fmla="*/ 24 h 48"/>
                <a:gd name="T80" fmla="*/ 13 w 37"/>
                <a:gd name="T81" fmla="*/ 23 h 48"/>
                <a:gd name="T82" fmla="*/ 19 w 37"/>
                <a:gd name="T83" fmla="*/ 20 h 48"/>
                <a:gd name="T84" fmla="*/ 1 w 37"/>
                <a:gd name="T85" fmla="*/ 11 h 48"/>
                <a:gd name="T86" fmla="*/ 7 w 37"/>
                <a:gd name="T87" fmla="*/ 21 h 48"/>
                <a:gd name="T88" fmla="*/ 7 w 37"/>
                <a:gd name="T89" fmla="*/ 29 h 48"/>
                <a:gd name="T90" fmla="*/ 14 w 37"/>
                <a:gd name="T91" fmla="*/ 30 h 48"/>
                <a:gd name="T92" fmla="*/ 11 w 37"/>
                <a:gd name="T93" fmla="*/ 38 h 48"/>
                <a:gd name="T94" fmla="*/ 24 w 37"/>
                <a:gd name="T95" fmla="*/ 45 h 48"/>
                <a:gd name="T96" fmla="*/ 26 w 37"/>
                <a:gd name="T97" fmla="*/ 48 h 48"/>
                <a:gd name="T98" fmla="*/ 30 w 37"/>
                <a:gd name="T99" fmla="*/ 46 h 48"/>
                <a:gd name="T100" fmla="*/ 31 w 37"/>
                <a:gd name="T101" fmla="*/ 40 h 48"/>
                <a:gd name="T102" fmla="*/ 36 w 37"/>
                <a:gd name="T103" fmla="*/ 30 h 48"/>
                <a:gd name="T104" fmla="*/ 26 w 37"/>
                <a:gd name="T105" fmla="*/ 25 h 48"/>
                <a:gd name="T106" fmla="*/ 31 w 37"/>
                <a:gd name="T107" fmla="*/ 24 h 48"/>
                <a:gd name="T108" fmla="*/ 31 w 37"/>
                <a:gd name="T109" fmla="*/ 14 h 48"/>
                <a:gd name="T110" fmla="*/ 30 w 37"/>
                <a:gd name="T1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" h="48">
                  <a:moveTo>
                    <a:pt x="26" y="47"/>
                  </a:moveTo>
                  <a:cubicBezTo>
                    <a:pt x="24" y="43"/>
                    <a:pt x="24" y="43"/>
                    <a:pt x="24" y="43"/>
                  </a:cubicBezTo>
                  <a:cubicBezTo>
                    <a:pt x="25" y="42"/>
                    <a:pt x="25" y="42"/>
                    <a:pt x="26" y="42"/>
                  </a:cubicBezTo>
                  <a:cubicBezTo>
                    <a:pt x="26" y="43"/>
                    <a:pt x="26" y="45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moveTo>
                    <a:pt x="30" y="45"/>
                  </a:moveTo>
                  <a:cubicBezTo>
                    <a:pt x="30" y="44"/>
                    <a:pt x="30" y="42"/>
                    <a:pt x="30" y="41"/>
                  </a:cubicBezTo>
                  <a:cubicBezTo>
                    <a:pt x="30" y="42"/>
                    <a:pt x="30" y="43"/>
                    <a:pt x="31" y="44"/>
                  </a:cubicBezTo>
                  <a:cubicBezTo>
                    <a:pt x="31" y="44"/>
                    <a:pt x="30" y="45"/>
                    <a:pt x="30" y="45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26" y="46"/>
                  </a:moveTo>
                  <a:cubicBezTo>
                    <a:pt x="26" y="45"/>
                    <a:pt x="26" y="43"/>
                    <a:pt x="26" y="41"/>
                  </a:cubicBezTo>
                  <a:cubicBezTo>
                    <a:pt x="27" y="41"/>
                    <a:pt x="28" y="41"/>
                    <a:pt x="29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5"/>
                    <a:pt x="28" y="45"/>
                    <a:pt x="28" y="46"/>
                  </a:cubicBezTo>
                  <a:cubicBezTo>
                    <a:pt x="28" y="44"/>
                    <a:pt x="28" y="43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3"/>
                    <a:pt x="27" y="44"/>
                    <a:pt x="27" y="46"/>
                  </a:cubicBezTo>
                  <a:cubicBezTo>
                    <a:pt x="26" y="46"/>
                    <a:pt x="26" y="46"/>
                    <a:pt x="26" y="46"/>
                  </a:cubicBezTo>
                  <a:moveTo>
                    <a:pt x="14" y="41"/>
                  </a:moveTo>
                  <a:cubicBezTo>
                    <a:pt x="14" y="40"/>
                    <a:pt x="13" y="39"/>
                    <a:pt x="12" y="39"/>
                  </a:cubicBezTo>
                  <a:cubicBezTo>
                    <a:pt x="13" y="39"/>
                    <a:pt x="13" y="38"/>
                    <a:pt x="14" y="38"/>
                  </a:cubicBezTo>
                  <a:cubicBezTo>
                    <a:pt x="14" y="39"/>
                    <a:pt x="14" y="40"/>
                    <a:pt x="14" y="41"/>
                  </a:cubicBezTo>
                  <a:moveTo>
                    <a:pt x="14" y="41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39"/>
                    <a:pt x="14" y="38"/>
                  </a:cubicBezTo>
                  <a:cubicBezTo>
                    <a:pt x="14" y="38"/>
                    <a:pt x="15" y="38"/>
                    <a:pt x="15" y="38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4" y="41"/>
                    <a:pt x="14" y="41"/>
                    <a:pt x="14" y="41"/>
                  </a:cubicBezTo>
                  <a:moveTo>
                    <a:pt x="16" y="40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7"/>
                    <a:pt x="17" y="37"/>
                    <a:pt x="17" y="37"/>
                  </a:cubicBezTo>
                  <a:cubicBezTo>
                    <a:pt x="17" y="38"/>
                    <a:pt x="17" y="39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6" y="40"/>
                    <a:pt x="16" y="40"/>
                  </a:cubicBezTo>
                  <a:moveTo>
                    <a:pt x="18" y="39"/>
                  </a:moveTo>
                  <a:cubicBezTo>
                    <a:pt x="18" y="39"/>
                    <a:pt x="18" y="38"/>
                    <a:pt x="1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9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8" y="39"/>
                    <a:pt x="18" y="39"/>
                  </a:cubicBezTo>
                  <a:moveTo>
                    <a:pt x="20" y="39"/>
                  </a:move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9"/>
                    <a:pt x="23" y="40"/>
                  </a:cubicBezTo>
                  <a:cubicBezTo>
                    <a:pt x="22" y="40"/>
                    <a:pt x="22" y="39"/>
                    <a:pt x="22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0" y="39"/>
                    <a:pt x="20" y="39"/>
                  </a:cubicBezTo>
                  <a:moveTo>
                    <a:pt x="29" y="36"/>
                  </a:moveTo>
                  <a:cubicBezTo>
                    <a:pt x="29" y="35"/>
                    <a:pt x="28" y="34"/>
                    <a:pt x="28" y="33"/>
                  </a:cubicBezTo>
                  <a:cubicBezTo>
                    <a:pt x="28" y="33"/>
                    <a:pt x="29" y="33"/>
                    <a:pt x="29" y="33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6"/>
                    <a:pt x="29" y="36"/>
                    <a:pt x="29" y="36"/>
                  </a:cubicBezTo>
                  <a:moveTo>
                    <a:pt x="30" y="35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31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1" y="35"/>
                    <a:pt x="30" y="35"/>
                    <a:pt x="30" y="35"/>
                  </a:cubicBezTo>
                  <a:moveTo>
                    <a:pt x="32" y="35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4"/>
                    <a:pt x="32" y="34"/>
                    <a:pt x="32" y="35"/>
                  </a:cubicBezTo>
                  <a:moveTo>
                    <a:pt x="34" y="34"/>
                  </a:moveTo>
                  <a:cubicBezTo>
                    <a:pt x="34" y="33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5" y="31"/>
                    <a:pt x="35" y="31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5" y="33"/>
                    <a:pt x="35" y="34"/>
                    <a:pt x="34" y="34"/>
                  </a:cubicBezTo>
                  <a:moveTo>
                    <a:pt x="8" y="29"/>
                  </a:moveTo>
                  <a:cubicBezTo>
                    <a:pt x="8" y="29"/>
                    <a:pt x="8" y="29"/>
                    <a:pt x="8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9" y="30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moveTo>
                    <a:pt x="9" y="30"/>
                  </a:moveTo>
                  <a:cubicBezTo>
                    <a:pt x="9" y="30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9"/>
                    <a:pt x="10" y="29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9" y="30"/>
                    <a:pt x="9" y="30"/>
                    <a:pt x="9" y="30"/>
                  </a:cubicBezTo>
                  <a:moveTo>
                    <a:pt x="11" y="30"/>
                  </a:moveTo>
                  <a:cubicBezTo>
                    <a:pt x="11" y="29"/>
                    <a:pt x="11" y="29"/>
                    <a:pt x="11" y="28"/>
                  </a:cubicBezTo>
                  <a:cubicBezTo>
                    <a:pt x="11" y="28"/>
                    <a:pt x="12" y="28"/>
                    <a:pt x="13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2" y="29"/>
                    <a:pt x="11" y="30"/>
                    <a:pt x="11" y="30"/>
                  </a:cubicBezTo>
                  <a:moveTo>
                    <a:pt x="17" y="2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18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7" y="29"/>
                    <a:pt x="17" y="29"/>
                  </a:cubicBezTo>
                  <a:moveTo>
                    <a:pt x="13" y="29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5" y="27"/>
                    <a:pt x="15" y="28"/>
                    <a:pt x="15" y="28"/>
                  </a:cubicBezTo>
                  <a:cubicBezTo>
                    <a:pt x="15" y="28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moveTo>
                    <a:pt x="17" y="29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9"/>
                    <a:pt x="17" y="29"/>
                    <a:pt x="17" y="29"/>
                  </a:cubicBezTo>
                  <a:moveTo>
                    <a:pt x="25" y="26"/>
                  </a:moveTo>
                  <a:cubicBezTo>
                    <a:pt x="25" y="26"/>
                    <a:pt x="25" y="25"/>
                    <a:pt x="25" y="24"/>
                  </a:cubicBezTo>
                  <a:cubicBezTo>
                    <a:pt x="25" y="24"/>
                    <a:pt x="25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3"/>
                    <a:pt x="26" y="24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moveTo>
                    <a:pt x="26" y="24"/>
                  </a:moveTo>
                  <a:cubicBezTo>
                    <a:pt x="26" y="24"/>
                    <a:pt x="26" y="23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3"/>
                    <a:pt x="27" y="23"/>
                    <a:pt x="27" y="24"/>
                  </a:cubicBezTo>
                  <a:cubicBezTo>
                    <a:pt x="26" y="24"/>
                    <a:pt x="26" y="24"/>
                    <a:pt x="26" y="24"/>
                  </a:cubicBezTo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2"/>
                    <a:pt x="11" y="22"/>
                    <a:pt x="11" y="22"/>
                  </a:cubicBezTo>
                  <a:moveTo>
                    <a:pt x="28" y="24"/>
                  </a:moveTo>
                  <a:cubicBezTo>
                    <a:pt x="28" y="23"/>
                    <a:pt x="28" y="22"/>
                    <a:pt x="28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9" y="23"/>
                    <a:pt x="28" y="24"/>
                    <a:pt x="28" y="24"/>
                  </a:cubicBezTo>
                  <a:moveTo>
                    <a:pt x="30" y="23"/>
                  </a:moveTo>
                  <a:cubicBezTo>
                    <a:pt x="30" y="22"/>
                    <a:pt x="30" y="22"/>
                    <a:pt x="30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31" y="23"/>
                  </a:move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31" y="23"/>
                    <a:pt x="31" y="23"/>
                    <a:pt x="31" y="23"/>
                  </a:cubicBezTo>
                  <a:moveTo>
                    <a:pt x="10" y="23"/>
                  </a:move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0" y="23"/>
                    <a:pt x="10" y="23"/>
                    <a:pt x="10" y="23"/>
                  </a:cubicBezTo>
                  <a:moveTo>
                    <a:pt x="9" y="22"/>
                  </a:moveTo>
                  <a:cubicBezTo>
                    <a:pt x="9" y="22"/>
                    <a:pt x="8" y="21"/>
                    <a:pt x="8" y="21"/>
                  </a:cubicBezTo>
                  <a:cubicBezTo>
                    <a:pt x="8" y="20"/>
                    <a:pt x="8" y="19"/>
                    <a:pt x="8" y="18"/>
                  </a:cubicBezTo>
                  <a:cubicBezTo>
                    <a:pt x="8" y="19"/>
                    <a:pt x="9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2"/>
                    <a:pt x="9" y="22"/>
                    <a:pt x="9" y="22"/>
                  </a:cubicBezTo>
                  <a:moveTo>
                    <a:pt x="7" y="20"/>
                  </a:moveTo>
                  <a:cubicBezTo>
                    <a:pt x="7" y="20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20"/>
                  </a:cubicBezTo>
                  <a:moveTo>
                    <a:pt x="5" y="18"/>
                  </a:moveTo>
                  <a:cubicBezTo>
                    <a:pt x="5" y="18"/>
                    <a:pt x="5" y="17"/>
                    <a:pt x="4" y="17"/>
                  </a:cubicBez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5" y="16"/>
                    <a:pt x="5" y="16"/>
                  </a:cubicBezTo>
                  <a:cubicBezTo>
                    <a:pt x="5" y="18"/>
                    <a:pt x="5" y="18"/>
                    <a:pt x="5" y="18"/>
                  </a:cubicBezTo>
                  <a:moveTo>
                    <a:pt x="26" y="16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5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4" y="17"/>
                  </a:move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5"/>
                    <a:pt x="3" y="15"/>
                  </a:cubicBezTo>
                  <a:cubicBezTo>
                    <a:pt x="2" y="14"/>
                    <a:pt x="2" y="14"/>
                    <a:pt x="2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5"/>
                    <a:pt x="4" y="16"/>
                    <a:pt x="4" y="17"/>
                  </a:cubicBezTo>
                  <a:moveTo>
                    <a:pt x="28" y="15"/>
                  </a:moveTo>
                  <a:cubicBezTo>
                    <a:pt x="27" y="14"/>
                    <a:pt x="27" y="13"/>
                    <a:pt x="27" y="13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3"/>
                    <a:pt x="28" y="14"/>
                    <a:pt x="28" y="15"/>
                  </a:cubicBezTo>
                  <a:moveTo>
                    <a:pt x="28" y="11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8"/>
                    <a:pt x="29" y="9"/>
                  </a:cubicBezTo>
                  <a:cubicBezTo>
                    <a:pt x="29" y="10"/>
                    <a:pt x="29" y="11"/>
                    <a:pt x="28" y="11"/>
                  </a:cubicBezTo>
                  <a:moveTo>
                    <a:pt x="29" y="7"/>
                  </a:moveTo>
                  <a:cubicBezTo>
                    <a:pt x="29" y="7"/>
                    <a:pt x="29" y="6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4"/>
                    <a:pt x="29" y="5"/>
                    <a:pt x="30" y="6"/>
                  </a:cubicBezTo>
                  <a:cubicBezTo>
                    <a:pt x="30" y="6"/>
                    <a:pt x="29" y="7"/>
                    <a:pt x="29" y="7"/>
                  </a:cubicBezTo>
                  <a:moveTo>
                    <a:pt x="19" y="20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9" y="15"/>
                    <a:pt x="19" y="10"/>
                    <a:pt x="20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8" y="16"/>
                    <a:pt x="30" y="16"/>
                    <a:pt x="31" y="15"/>
                  </a:cubicBezTo>
                  <a:cubicBezTo>
                    <a:pt x="31" y="16"/>
                    <a:pt x="32" y="18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4"/>
                    <a:pt x="24" y="24"/>
                  </a:cubicBezTo>
                  <a:cubicBezTo>
                    <a:pt x="24" y="25"/>
                    <a:pt x="24" y="25"/>
                    <a:pt x="25" y="26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8" y="26"/>
                    <a:pt x="30" y="26"/>
                    <a:pt x="31" y="25"/>
                  </a:cubicBezTo>
                  <a:cubicBezTo>
                    <a:pt x="32" y="25"/>
                    <a:pt x="33" y="25"/>
                    <a:pt x="33" y="25"/>
                  </a:cubicBezTo>
                  <a:cubicBezTo>
                    <a:pt x="34" y="26"/>
                    <a:pt x="35" y="29"/>
                    <a:pt x="35" y="30"/>
                  </a:cubicBezTo>
                  <a:cubicBezTo>
                    <a:pt x="34" y="30"/>
                    <a:pt x="32" y="31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5"/>
                    <a:pt x="28" y="36"/>
                    <a:pt x="28" y="37"/>
                  </a:cubicBezTo>
                  <a:cubicBezTo>
                    <a:pt x="29" y="38"/>
                    <a:pt x="29" y="38"/>
                    <a:pt x="30" y="40"/>
                  </a:cubicBezTo>
                  <a:cubicBezTo>
                    <a:pt x="28" y="40"/>
                    <a:pt x="26" y="40"/>
                    <a:pt x="24" y="42"/>
                  </a:cubicBezTo>
                  <a:cubicBezTo>
                    <a:pt x="23" y="39"/>
                    <a:pt x="23" y="38"/>
                    <a:pt x="22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6" y="36"/>
                    <a:pt x="13" y="37"/>
                    <a:pt x="12" y="38"/>
                  </a:cubicBezTo>
                  <a:cubicBezTo>
                    <a:pt x="12" y="36"/>
                    <a:pt x="11" y="34"/>
                    <a:pt x="11" y="33"/>
                  </a:cubicBezTo>
                  <a:cubicBezTo>
                    <a:pt x="12" y="32"/>
                    <a:pt x="16" y="31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7"/>
                    <a:pt x="18" y="26"/>
                    <a:pt x="18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7"/>
                    <a:pt x="10" y="27"/>
                    <a:pt x="8" y="28"/>
                  </a:cubicBezTo>
                  <a:cubicBezTo>
                    <a:pt x="7" y="27"/>
                    <a:pt x="7" y="26"/>
                    <a:pt x="7" y="24"/>
                  </a:cubicBezTo>
                  <a:cubicBezTo>
                    <a:pt x="8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9"/>
                    <a:pt x="5" y="15"/>
                    <a:pt x="2" y="11"/>
                  </a:cubicBezTo>
                  <a:cubicBezTo>
                    <a:pt x="3" y="10"/>
                    <a:pt x="7" y="9"/>
                    <a:pt x="8" y="9"/>
                  </a:cubicBezTo>
                  <a:cubicBezTo>
                    <a:pt x="9" y="10"/>
                    <a:pt x="16" y="17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moveTo>
                    <a:pt x="29" y="0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9"/>
                    <a:pt x="18" y="14"/>
                    <a:pt x="18" y="18"/>
                  </a:cubicBezTo>
                  <a:cubicBezTo>
                    <a:pt x="15" y="15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2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9"/>
                    <a:pt x="6" y="20"/>
                    <a:pt x="7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7" y="23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6"/>
                    <a:pt x="6" y="27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1"/>
                    <a:pt x="8" y="31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1"/>
                    <a:pt x="10" y="31"/>
                    <a:pt x="11" y="31"/>
                  </a:cubicBezTo>
                  <a:cubicBezTo>
                    <a:pt x="11" y="31"/>
                    <a:pt x="12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31"/>
                    <a:pt x="10" y="32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4"/>
                    <a:pt x="11" y="36"/>
                    <a:pt x="11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7" y="41"/>
                    <a:pt x="19" y="40"/>
                    <a:pt x="21" y="39"/>
                  </a:cubicBezTo>
                  <a:cubicBezTo>
                    <a:pt x="22" y="41"/>
                    <a:pt x="23" y="43"/>
                    <a:pt x="24" y="45"/>
                  </a:cubicBezTo>
                  <a:cubicBezTo>
                    <a:pt x="24" y="46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8" y="46"/>
                    <a:pt x="29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5"/>
                    <a:pt x="31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3"/>
                    <a:pt x="31" y="42"/>
                    <a:pt x="30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0" y="39"/>
                    <a:pt x="30" y="38"/>
                    <a:pt x="29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6"/>
                    <a:pt x="35" y="34"/>
                    <a:pt x="36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5" y="25"/>
                    <a:pt x="34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4"/>
                    <a:pt x="32" y="24"/>
                    <a:pt x="31" y="24"/>
                  </a:cubicBezTo>
                  <a:cubicBezTo>
                    <a:pt x="30" y="25"/>
                    <a:pt x="28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8" y="25"/>
                    <a:pt x="29" y="24"/>
                    <a:pt x="30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3"/>
                    <a:pt x="32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3" y="21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8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9" y="14"/>
                    <a:pt x="29" y="13"/>
                    <a:pt x="29" y="12"/>
                  </a:cubicBezTo>
                  <a:cubicBezTo>
                    <a:pt x="29" y="11"/>
                    <a:pt x="30" y="10"/>
                    <a:pt x="30" y="8"/>
                  </a:cubicBezTo>
                  <a:cubicBezTo>
                    <a:pt x="30" y="8"/>
                    <a:pt x="31" y="7"/>
                    <a:pt x="30" y="6"/>
                  </a:cubicBezTo>
                  <a:cubicBezTo>
                    <a:pt x="30" y="4"/>
                    <a:pt x="30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6" name="Freeform 192"/>
            <p:cNvSpPr>
              <a:spLocks noEditPoints="1"/>
            </p:cNvSpPr>
            <p:nvPr/>
          </p:nvSpPr>
          <p:spPr bwMode="auto">
            <a:xfrm>
              <a:off x="4210" y="2070"/>
              <a:ext cx="76" cy="121"/>
            </a:xfrm>
            <a:custGeom>
              <a:avLst/>
              <a:gdLst>
                <a:gd name="T0" fmla="*/ 24 w 32"/>
                <a:gd name="T1" fmla="*/ 50 h 51"/>
                <a:gd name="T2" fmla="*/ 22 w 32"/>
                <a:gd name="T3" fmla="*/ 49 h 51"/>
                <a:gd name="T4" fmla="*/ 20 w 32"/>
                <a:gd name="T5" fmla="*/ 49 h 51"/>
                <a:gd name="T6" fmla="*/ 28 w 32"/>
                <a:gd name="T7" fmla="*/ 46 h 51"/>
                <a:gd name="T8" fmla="*/ 16 w 32"/>
                <a:gd name="T9" fmla="*/ 48 h 51"/>
                <a:gd name="T10" fmla="*/ 27 w 32"/>
                <a:gd name="T11" fmla="*/ 49 h 51"/>
                <a:gd name="T12" fmla="*/ 29 w 32"/>
                <a:gd name="T13" fmla="*/ 49 h 51"/>
                <a:gd name="T14" fmla="*/ 16 w 32"/>
                <a:gd name="T15" fmla="*/ 48 h 51"/>
                <a:gd name="T16" fmla="*/ 3 w 32"/>
                <a:gd name="T17" fmla="*/ 46 h 51"/>
                <a:gd name="T18" fmla="*/ 12 w 32"/>
                <a:gd name="T19" fmla="*/ 47 h 51"/>
                <a:gd name="T20" fmla="*/ 5 w 32"/>
                <a:gd name="T21" fmla="*/ 45 h 51"/>
                <a:gd name="T22" fmla="*/ 11 w 32"/>
                <a:gd name="T23" fmla="*/ 44 h 51"/>
                <a:gd name="T24" fmla="*/ 9 w 32"/>
                <a:gd name="T25" fmla="*/ 43 h 51"/>
                <a:gd name="T26" fmla="*/ 9 w 32"/>
                <a:gd name="T27" fmla="*/ 47 h 51"/>
                <a:gd name="T28" fmla="*/ 4 w 32"/>
                <a:gd name="T29" fmla="*/ 43 h 51"/>
                <a:gd name="T30" fmla="*/ 2 w 32"/>
                <a:gd name="T31" fmla="*/ 41 h 51"/>
                <a:gd name="T32" fmla="*/ 1 w 32"/>
                <a:gd name="T33" fmla="*/ 39 h 51"/>
                <a:gd name="T34" fmla="*/ 23 w 32"/>
                <a:gd name="T35" fmla="*/ 29 h 51"/>
                <a:gd name="T36" fmla="*/ 22 w 32"/>
                <a:gd name="T37" fmla="*/ 31 h 51"/>
                <a:gd name="T38" fmla="*/ 20 w 32"/>
                <a:gd name="T39" fmla="*/ 31 h 51"/>
                <a:gd name="T40" fmla="*/ 18 w 32"/>
                <a:gd name="T41" fmla="*/ 31 h 51"/>
                <a:gd name="T42" fmla="*/ 16 w 32"/>
                <a:gd name="T43" fmla="*/ 30 h 51"/>
                <a:gd name="T44" fmla="*/ 4 w 32"/>
                <a:gd name="T45" fmla="*/ 28 h 51"/>
                <a:gd name="T46" fmla="*/ 5 w 32"/>
                <a:gd name="T47" fmla="*/ 31 h 51"/>
                <a:gd name="T48" fmla="*/ 7 w 32"/>
                <a:gd name="T49" fmla="*/ 31 h 51"/>
                <a:gd name="T50" fmla="*/ 28 w 32"/>
                <a:gd name="T51" fmla="*/ 15 h 51"/>
                <a:gd name="T52" fmla="*/ 22 w 32"/>
                <a:gd name="T53" fmla="*/ 18 h 51"/>
                <a:gd name="T54" fmla="*/ 20 w 32"/>
                <a:gd name="T55" fmla="*/ 14 h 51"/>
                <a:gd name="T56" fmla="*/ 28 w 32"/>
                <a:gd name="T57" fmla="*/ 14 h 51"/>
                <a:gd name="T58" fmla="*/ 24 w 32"/>
                <a:gd name="T59" fmla="*/ 17 h 51"/>
                <a:gd name="T60" fmla="*/ 26 w 32"/>
                <a:gd name="T61" fmla="*/ 14 h 51"/>
                <a:gd name="T62" fmla="*/ 21 w 32"/>
                <a:gd name="T63" fmla="*/ 11 h 51"/>
                <a:gd name="T64" fmla="*/ 14 w 32"/>
                <a:gd name="T65" fmla="*/ 14 h 51"/>
                <a:gd name="T66" fmla="*/ 21 w 32"/>
                <a:gd name="T67" fmla="*/ 11 h 51"/>
                <a:gd name="T68" fmla="*/ 16 w 32"/>
                <a:gd name="T69" fmla="*/ 11 h 51"/>
                <a:gd name="T70" fmla="*/ 18 w 32"/>
                <a:gd name="T71" fmla="*/ 10 h 51"/>
                <a:gd name="T72" fmla="*/ 7 w 32"/>
                <a:gd name="T73" fmla="*/ 8 h 51"/>
                <a:gd name="T74" fmla="*/ 19 w 32"/>
                <a:gd name="T75" fmla="*/ 9 h 51"/>
                <a:gd name="T76" fmla="*/ 14 w 32"/>
                <a:gd name="T77" fmla="*/ 17 h 51"/>
                <a:gd name="T78" fmla="*/ 16 w 32"/>
                <a:gd name="T79" fmla="*/ 27 h 51"/>
                <a:gd name="T80" fmla="*/ 29 w 32"/>
                <a:gd name="T81" fmla="*/ 38 h 51"/>
                <a:gd name="T82" fmla="*/ 3 w 32"/>
                <a:gd name="T83" fmla="*/ 40 h 51"/>
                <a:gd name="T84" fmla="*/ 9 w 32"/>
                <a:gd name="T85" fmla="*/ 27 h 51"/>
                <a:gd name="T86" fmla="*/ 8 w 32"/>
                <a:gd name="T87" fmla="*/ 27 h 51"/>
                <a:gd name="T88" fmla="*/ 12 w 32"/>
                <a:gd name="T89" fmla="*/ 1 h 51"/>
                <a:gd name="T90" fmla="*/ 1 w 32"/>
                <a:gd name="T91" fmla="*/ 27 h 51"/>
                <a:gd name="T92" fmla="*/ 5 w 32"/>
                <a:gd name="T93" fmla="*/ 32 h 51"/>
                <a:gd name="T94" fmla="*/ 0 w 32"/>
                <a:gd name="T95" fmla="*/ 41 h 51"/>
                <a:gd name="T96" fmla="*/ 4 w 32"/>
                <a:gd name="T97" fmla="*/ 50 h 51"/>
                <a:gd name="T98" fmla="*/ 30 w 32"/>
                <a:gd name="T99" fmla="*/ 50 h 51"/>
                <a:gd name="T100" fmla="*/ 32 w 32"/>
                <a:gd name="T101" fmla="*/ 44 h 51"/>
                <a:gd name="T102" fmla="*/ 30 w 32"/>
                <a:gd name="T103" fmla="*/ 37 h 51"/>
                <a:gd name="T104" fmla="*/ 24 w 32"/>
                <a:gd name="T105" fmla="*/ 32 h 51"/>
                <a:gd name="T106" fmla="*/ 16 w 32"/>
                <a:gd name="T107" fmla="*/ 21 h 51"/>
                <a:gd name="T108" fmla="*/ 20 w 32"/>
                <a:gd name="T109" fmla="*/ 17 h 51"/>
                <a:gd name="T110" fmla="*/ 29 w 32"/>
                <a:gd name="T111" fmla="*/ 1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51">
                  <a:moveTo>
                    <a:pt x="21" y="49"/>
                  </a:moveTo>
                  <a:cubicBezTo>
                    <a:pt x="21" y="49"/>
                    <a:pt x="21" y="49"/>
                    <a:pt x="20" y="49"/>
                  </a:cubicBezTo>
                  <a:cubicBezTo>
                    <a:pt x="20" y="49"/>
                    <a:pt x="21" y="46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2" y="46"/>
                    <a:pt x="23" y="46"/>
                    <a:pt x="23" y="46"/>
                  </a:cubicBezTo>
                  <a:cubicBezTo>
                    <a:pt x="22" y="47"/>
                    <a:pt x="22" y="48"/>
                    <a:pt x="21" y="49"/>
                  </a:cubicBezTo>
                  <a:moveTo>
                    <a:pt x="24" y="50"/>
                  </a:moveTo>
                  <a:cubicBezTo>
                    <a:pt x="24" y="49"/>
                    <a:pt x="24" y="49"/>
                    <a:pt x="24" y="49"/>
                  </a:cubicBezTo>
                  <a:cubicBezTo>
                    <a:pt x="24" y="48"/>
                    <a:pt x="25" y="47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7" y="46"/>
                    <a:pt x="27" y="46"/>
                  </a:cubicBezTo>
                  <a:cubicBezTo>
                    <a:pt x="26" y="47"/>
                    <a:pt x="26" y="48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4" y="50"/>
                    <a:pt x="23" y="50"/>
                    <a:pt x="22" y="49"/>
                  </a:cubicBezTo>
                  <a:cubicBezTo>
                    <a:pt x="22" y="48"/>
                    <a:pt x="23" y="47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5" y="46"/>
                    <a:pt x="25" y="46"/>
                  </a:cubicBezTo>
                  <a:cubicBezTo>
                    <a:pt x="25" y="47"/>
                    <a:pt x="24" y="48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moveTo>
                    <a:pt x="20" y="49"/>
                  </a:moveTo>
                  <a:cubicBezTo>
                    <a:pt x="19" y="49"/>
                    <a:pt x="18" y="49"/>
                    <a:pt x="18" y="48"/>
                  </a:cubicBezTo>
                  <a:cubicBezTo>
                    <a:pt x="18" y="47"/>
                    <a:pt x="19" y="47"/>
                    <a:pt x="2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1" y="46"/>
                    <a:pt x="21" y="46"/>
                  </a:cubicBezTo>
                  <a:cubicBezTo>
                    <a:pt x="20" y="49"/>
                    <a:pt x="20" y="49"/>
                    <a:pt x="20" y="49"/>
                  </a:cubicBezTo>
                  <a:moveTo>
                    <a:pt x="26" y="50"/>
                  </a:moveTo>
                  <a:cubicBezTo>
                    <a:pt x="26" y="48"/>
                    <a:pt x="27" y="47"/>
                    <a:pt x="28" y="46"/>
                  </a:cubicBezTo>
                  <a:cubicBezTo>
                    <a:pt x="28" y="45"/>
                    <a:pt x="29" y="45"/>
                    <a:pt x="29" y="45"/>
                  </a:cubicBezTo>
                  <a:cubicBezTo>
                    <a:pt x="28" y="47"/>
                    <a:pt x="28" y="48"/>
                    <a:pt x="27" y="49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6" y="50"/>
                    <a:pt x="26" y="50"/>
                  </a:cubicBezTo>
                  <a:moveTo>
                    <a:pt x="17" y="48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7"/>
                    <a:pt x="17" y="46"/>
                    <a:pt x="18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6"/>
                    <a:pt x="18" y="47"/>
                    <a:pt x="17" y="48"/>
                  </a:cubicBezTo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8" y="48"/>
                    <a:pt x="29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29" y="49"/>
                    <a:pt x="28" y="49"/>
                    <a:pt x="27" y="49"/>
                  </a:cubicBezTo>
                  <a:moveTo>
                    <a:pt x="16" y="48"/>
                  </a:moveTo>
                  <a:cubicBezTo>
                    <a:pt x="15" y="47"/>
                    <a:pt x="14" y="47"/>
                    <a:pt x="13" y="47"/>
                  </a:cubicBezTo>
                  <a:cubicBezTo>
                    <a:pt x="14" y="46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5"/>
                    <a:pt x="17" y="45"/>
                  </a:cubicBezTo>
                  <a:cubicBezTo>
                    <a:pt x="17" y="46"/>
                    <a:pt x="16" y="47"/>
                    <a:pt x="16" y="48"/>
                  </a:cubicBezTo>
                  <a:moveTo>
                    <a:pt x="3" y="48"/>
                  </a:moveTo>
                  <a:cubicBezTo>
                    <a:pt x="3" y="47"/>
                    <a:pt x="3" y="47"/>
                    <a:pt x="3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3" y="45"/>
                    <a:pt x="3" y="44"/>
                    <a:pt x="4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3" y="45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6"/>
                    <a:pt x="13" y="47"/>
                  </a:cubicBezTo>
                  <a:moveTo>
                    <a:pt x="4" y="48"/>
                  </a:moveTo>
                  <a:cubicBezTo>
                    <a:pt x="4" y="48"/>
                    <a:pt x="4" y="47"/>
                    <a:pt x="5" y="47"/>
                  </a:cubicBezTo>
                  <a:cubicBezTo>
                    <a:pt x="5" y="46"/>
                    <a:pt x="5" y="46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4"/>
                    <a:pt x="7" y="44"/>
                  </a:cubicBezTo>
                  <a:cubicBezTo>
                    <a:pt x="6" y="45"/>
                    <a:pt x="5" y="47"/>
                    <a:pt x="4" y="48"/>
                  </a:cubicBezTo>
                  <a:moveTo>
                    <a:pt x="9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4"/>
                    <a:pt x="12" y="44"/>
                    <a:pt x="13" y="44"/>
                  </a:cubicBezTo>
                  <a:cubicBezTo>
                    <a:pt x="12" y="45"/>
                    <a:pt x="12" y="46"/>
                    <a:pt x="11" y="47"/>
                  </a:cubicBezTo>
                  <a:cubicBezTo>
                    <a:pt x="11" y="47"/>
                    <a:pt x="10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moveTo>
                    <a:pt x="5" y="48"/>
                  </a:moveTo>
                  <a:cubicBezTo>
                    <a:pt x="6" y="47"/>
                    <a:pt x="7" y="45"/>
                    <a:pt x="7" y="44"/>
                  </a:cubicBezTo>
                  <a:cubicBezTo>
                    <a:pt x="8" y="44"/>
                    <a:pt x="8" y="44"/>
                    <a:pt x="9" y="43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6" y="48"/>
                    <a:pt x="6" y="48"/>
                    <a:pt x="5" y="48"/>
                  </a:cubicBezTo>
                  <a:moveTo>
                    <a:pt x="7" y="47"/>
                  </a:move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4"/>
                    <a:pt x="10" y="4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8" y="47"/>
                    <a:pt x="7" y="47"/>
                  </a:cubicBezTo>
                  <a:moveTo>
                    <a:pt x="2" y="46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2" y="44"/>
                    <a:pt x="2" y="43"/>
                    <a:pt x="3" y="42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3" y="44"/>
                    <a:pt x="3" y="45"/>
                    <a:pt x="2" y="46"/>
                  </a:cubicBezTo>
                  <a:moveTo>
                    <a:pt x="1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2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2"/>
                    <a:pt x="2" y="43"/>
                    <a:pt x="1" y="44"/>
                  </a:cubicBezTo>
                  <a:moveTo>
                    <a:pt x="1" y="42"/>
                  </a:moveTo>
                  <a:cubicBezTo>
                    <a:pt x="1" y="42"/>
                    <a:pt x="1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0"/>
                    <a:pt x="1" y="40"/>
                    <a:pt x="1" y="39"/>
                  </a:cubicBezTo>
                  <a:cubicBezTo>
                    <a:pt x="1" y="40"/>
                    <a:pt x="2" y="40"/>
                    <a:pt x="2" y="40"/>
                  </a:cubicBezTo>
                  <a:cubicBezTo>
                    <a:pt x="1" y="41"/>
                    <a:pt x="1" y="42"/>
                    <a:pt x="1" y="42"/>
                  </a:cubicBezTo>
                  <a:moveTo>
                    <a:pt x="23" y="31"/>
                  </a:move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1"/>
                  </a:cubicBezTo>
                  <a:moveTo>
                    <a:pt x="22" y="31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22" y="29"/>
                    <a:pt x="22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moveTo>
                    <a:pt x="20" y="31"/>
                  </a:moveTo>
                  <a:cubicBezTo>
                    <a:pt x="19" y="31"/>
                    <a:pt x="19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20" y="29"/>
                    <a:pt x="20" y="28"/>
                  </a:cubicBezTo>
                  <a:cubicBezTo>
                    <a:pt x="20" y="28"/>
                    <a:pt x="21" y="28"/>
                    <a:pt x="22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18" y="31"/>
                  </a:moveTo>
                  <a:cubicBezTo>
                    <a:pt x="17" y="31"/>
                    <a:pt x="17" y="31"/>
                    <a:pt x="16" y="31"/>
                  </a:cubicBezTo>
                  <a:cubicBezTo>
                    <a:pt x="17" y="30"/>
                    <a:pt x="17" y="29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19" y="29"/>
                    <a:pt x="19" y="29"/>
                    <a:pt x="18" y="30"/>
                  </a:cubicBezTo>
                  <a:cubicBezTo>
                    <a:pt x="18" y="30"/>
                    <a:pt x="18" y="31"/>
                    <a:pt x="18" y="31"/>
                  </a:cubicBezTo>
                  <a:moveTo>
                    <a:pt x="2" y="30"/>
                  </a:moveTo>
                  <a:cubicBezTo>
                    <a:pt x="2" y="29"/>
                    <a:pt x="2" y="29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2" y="30"/>
                    <a:pt x="2" y="30"/>
                  </a:cubicBezTo>
                  <a:moveTo>
                    <a:pt x="16" y="30"/>
                  </a:moveTo>
                  <a:cubicBezTo>
                    <a:pt x="16" y="30"/>
                    <a:pt x="16" y="29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9"/>
                    <a:pt x="16" y="30"/>
                    <a:pt x="16" y="30"/>
                  </a:cubicBezTo>
                  <a:moveTo>
                    <a:pt x="3" y="3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3" y="30"/>
                    <a:pt x="3" y="29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moveTo>
                    <a:pt x="4" y="31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6" y="28"/>
                    <a:pt x="6" y="28"/>
                  </a:cubicBezTo>
                  <a:cubicBezTo>
                    <a:pt x="6" y="29"/>
                    <a:pt x="5" y="30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1"/>
                    <a:pt x="4" y="31"/>
                    <a:pt x="4" y="31"/>
                  </a:cubicBezTo>
                  <a:moveTo>
                    <a:pt x="5" y="31"/>
                  </a:move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9"/>
                    <a:pt x="7" y="30"/>
                    <a:pt x="7" y="31"/>
                  </a:cubicBezTo>
                  <a:cubicBezTo>
                    <a:pt x="6" y="31"/>
                    <a:pt x="6" y="31"/>
                    <a:pt x="5" y="31"/>
                  </a:cubicBezTo>
                  <a:moveTo>
                    <a:pt x="7" y="21"/>
                  </a:moveTo>
                  <a:cubicBezTo>
                    <a:pt x="7" y="20"/>
                    <a:pt x="7" y="19"/>
                    <a:pt x="7" y="18"/>
                  </a:cubicBezTo>
                  <a:cubicBezTo>
                    <a:pt x="7" y="19"/>
                    <a:pt x="7" y="20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22" y="17"/>
                  </a:moveTo>
                  <a:cubicBezTo>
                    <a:pt x="22" y="16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6"/>
                    <a:pt x="22" y="17"/>
                  </a:cubicBezTo>
                  <a:moveTo>
                    <a:pt x="22" y="18"/>
                  </a:moveTo>
                  <a:cubicBezTo>
                    <a:pt x="22" y="17"/>
                    <a:pt x="23" y="15"/>
                    <a:pt x="24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3" y="16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2" y="17"/>
                    <a:pt x="22" y="18"/>
                  </a:cubicBezTo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moveTo>
                    <a:pt x="27" y="16"/>
                  </a:move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4"/>
                    <a:pt x="28" y="14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moveTo>
                    <a:pt x="24" y="17"/>
                  </a:moveTo>
                  <a:cubicBezTo>
                    <a:pt x="24" y="16"/>
                    <a:pt x="25" y="15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5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5" y="15"/>
                    <a:pt x="25" y="16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20" y="14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3"/>
                    <a:pt x="20" y="13"/>
                    <a:pt x="20" y="14"/>
                  </a:cubicBezTo>
                  <a:moveTo>
                    <a:pt x="14" y="14"/>
                  </a:move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1"/>
                  </a:cubicBezTo>
                  <a:cubicBezTo>
                    <a:pt x="15" y="12"/>
                    <a:pt x="15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moveTo>
                    <a:pt x="19" y="13"/>
                  </a:move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3"/>
                    <a:pt x="19" y="13"/>
                    <a:pt x="19" y="13"/>
                  </a:cubicBezTo>
                  <a:moveTo>
                    <a:pt x="14" y="15"/>
                  </a:move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3"/>
                    <a:pt x="16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7" y="10"/>
                    <a:pt x="17" y="10"/>
                  </a:cubicBezTo>
                  <a:cubicBezTo>
                    <a:pt x="16" y="11"/>
                    <a:pt x="16" y="13"/>
                    <a:pt x="15" y="14"/>
                  </a:cubicBezTo>
                  <a:cubicBezTo>
                    <a:pt x="15" y="14"/>
                    <a:pt x="15" y="15"/>
                    <a:pt x="14" y="15"/>
                  </a:cubicBezTo>
                  <a:moveTo>
                    <a:pt x="16" y="13"/>
                  </a:moveTo>
                  <a:cubicBezTo>
                    <a:pt x="17" y="12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8" y="22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6" y="12"/>
                    <a:pt x="7" y="8"/>
                  </a:cubicBezTo>
                  <a:cubicBezTo>
                    <a:pt x="7" y="6"/>
                    <a:pt x="10" y="3"/>
                    <a:pt x="12" y="2"/>
                  </a:cubicBezTo>
                  <a:cubicBezTo>
                    <a:pt x="13" y="2"/>
                    <a:pt x="15" y="1"/>
                    <a:pt x="17" y="1"/>
                  </a:cubicBezTo>
                  <a:cubicBezTo>
                    <a:pt x="19" y="1"/>
                    <a:pt x="22" y="2"/>
                    <a:pt x="24" y="3"/>
                  </a:cubicBezTo>
                  <a:cubicBezTo>
                    <a:pt x="27" y="5"/>
                    <a:pt x="28" y="8"/>
                    <a:pt x="29" y="12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2" y="10"/>
                    <a:pt x="21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9"/>
                    <a:pt x="14" y="10"/>
                    <a:pt x="13" y="12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4" y="19"/>
                    <a:pt x="14" y="21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4"/>
                    <a:pt x="24" y="26"/>
                    <a:pt x="24" y="28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7" y="27"/>
                    <a:pt x="16" y="27"/>
                    <a:pt x="16" y="27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31"/>
                    <a:pt x="14" y="34"/>
                    <a:pt x="12" y="3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3" y="37"/>
                    <a:pt x="17" y="39"/>
                    <a:pt x="23" y="39"/>
                  </a:cubicBezTo>
                  <a:cubicBezTo>
                    <a:pt x="25" y="39"/>
                    <a:pt x="27" y="39"/>
                    <a:pt x="29" y="38"/>
                  </a:cubicBezTo>
                  <a:cubicBezTo>
                    <a:pt x="30" y="40"/>
                    <a:pt x="30" y="41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9" y="44"/>
                    <a:pt x="27" y="45"/>
                    <a:pt x="24" y="45"/>
                  </a:cubicBezTo>
                  <a:cubicBezTo>
                    <a:pt x="22" y="45"/>
                    <a:pt x="20" y="45"/>
                    <a:pt x="18" y="44"/>
                  </a:cubicBezTo>
                  <a:cubicBezTo>
                    <a:pt x="14" y="43"/>
                    <a:pt x="11" y="42"/>
                    <a:pt x="9" y="42"/>
                  </a:cubicBezTo>
                  <a:cubicBezTo>
                    <a:pt x="7" y="42"/>
                    <a:pt x="6" y="43"/>
                    <a:pt x="5" y="44"/>
                  </a:cubicBezTo>
                  <a:cubicBezTo>
                    <a:pt x="5" y="42"/>
                    <a:pt x="4" y="41"/>
                    <a:pt x="3" y="40"/>
                  </a:cubicBezTo>
                  <a:cubicBezTo>
                    <a:pt x="3" y="40"/>
                    <a:pt x="2" y="39"/>
                    <a:pt x="2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4" y="36"/>
                    <a:pt x="6" y="34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1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6" y="27"/>
                    <a:pt x="5" y="27"/>
                    <a:pt x="2" y="27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moveTo>
                    <a:pt x="17" y="0"/>
                  </a:moveTo>
                  <a:cubicBezTo>
                    <a:pt x="15" y="0"/>
                    <a:pt x="13" y="0"/>
                    <a:pt x="12" y="1"/>
                  </a:cubicBezTo>
                  <a:cubicBezTo>
                    <a:pt x="9" y="2"/>
                    <a:pt x="6" y="5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2"/>
                    <a:pt x="5" y="17"/>
                    <a:pt x="6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30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4" y="32"/>
                    <a:pt x="5" y="32"/>
                  </a:cubicBezTo>
                  <a:cubicBezTo>
                    <a:pt x="5" y="32"/>
                    <a:pt x="5" y="32"/>
                    <a:pt x="6" y="32"/>
                  </a:cubicBezTo>
                  <a:cubicBezTo>
                    <a:pt x="5" y="34"/>
                    <a:pt x="3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0" y="39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" y="45"/>
                    <a:pt x="1" y="46"/>
                    <a:pt x="2" y="47"/>
                  </a:cubicBezTo>
                  <a:cubicBezTo>
                    <a:pt x="2" y="48"/>
                    <a:pt x="3" y="49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49"/>
                    <a:pt x="8" y="48"/>
                    <a:pt x="10" y="48"/>
                  </a:cubicBezTo>
                  <a:cubicBezTo>
                    <a:pt x="10" y="48"/>
                    <a:pt x="11" y="48"/>
                    <a:pt x="12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8"/>
                    <a:pt x="15" y="49"/>
                    <a:pt x="16" y="49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9" y="50"/>
                    <a:pt x="22" y="51"/>
                    <a:pt x="25" y="51"/>
                  </a:cubicBezTo>
                  <a:cubicBezTo>
                    <a:pt x="27" y="51"/>
                    <a:pt x="28" y="51"/>
                    <a:pt x="30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1" y="41"/>
                    <a:pt x="31" y="40"/>
                    <a:pt x="31" y="38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38"/>
                    <a:pt x="25" y="38"/>
                    <a:pt x="23" y="38"/>
                  </a:cubicBezTo>
                  <a:cubicBezTo>
                    <a:pt x="18" y="38"/>
                    <a:pt x="15" y="37"/>
                    <a:pt x="13" y="36"/>
                  </a:cubicBezTo>
                  <a:cubicBezTo>
                    <a:pt x="14" y="35"/>
                    <a:pt x="15" y="34"/>
                    <a:pt x="16" y="32"/>
                  </a:cubicBezTo>
                  <a:cubicBezTo>
                    <a:pt x="19" y="32"/>
                    <a:pt x="21" y="32"/>
                    <a:pt x="2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5" y="30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6"/>
                    <a:pt x="25" y="24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4"/>
                    <a:pt x="17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5"/>
                  </a:cubicBezTo>
                  <a:cubicBezTo>
                    <a:pt x="20" y="15"/>
                    <a:pt x="20" y="16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4" y="18"/>
                    <a:pt x="26" y="17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7"/>
                    <a:pt x="27" y="4"/>
                    <a:pt x="24" y="2"/>
                  </a:cubicBezTo>
                  <a:cubicBezTo>
                    <a:pt x="22" y="1"/>
                    <a:pt x="19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7" name="Freeform 193"/>
            <p:cNvSpPr>
              <a:spLocks noEditPoints="1"/>
            </p:cNvSpPr>
            <p:nvPr/>
          </p:nvSpPr>
          <p:spPr bwMode="auto">
            <a:xfrm>
              <a:off x="3546" y="2115"/>
              <a:ext cx="105" cy="64"/>
            </a:xfrm>
            <a:custGeom>
              <a:avLst/>
              <a:gdLst>
                <a:gd name="T0" fmla="*/ 35 w 44"/>
                <a:gd name="T1" fmla="*/ 26 h 27"/>
                <a:gd name="T2" fmla="*/ 43 w 44"/>
                <a:gd name="T3" fmla="*/ 14 h 27"/>
                <a:gd name="T4" fmla="*/ 43 w 44"/>
                <a:gd name="T5" fmla="*/ 26 h 27"/>
                <a:gd name="T6" fmla="*/ 35 w 44"/>
                <a:gd name="T7" fmla="*/ 26 h 27"/>
                <a:gd name="T8" fmla="*/ 5 w 44"/>
                <a:gd name="T9" fmla="*/ 26 h 27"/>
                <a:gd name="T10" fmla="*/ 2 w 44"/>
                <a:gd name="T11" fmla="*/ 26 h 27"/>
                <a:gd name="T12" fmla="*/ 2 w 44"/>
                <a:gd name="T13" fmla="*/ 10 h 27"/>
                <a:gd name="T14" fmla="*/ 1 w 44"/>
                <a:gd name="T15" fmla="*/ 8 h 27"/>
                <a:gd name="T16" fmla="*/ 2 w 44"/>
                <a:gd name="T17" fmla="*/ 2 h 27"/>
                <a:gd name="T18" fmla="*/ 2 w 44"/>
                <a:gd name="T19" fmla="*/ 1 h 27"/>
                <a:gd name="T20" fmla="*/ 21 w 44"/>
                <a:gd name="T21" fmla="*/ 1 h 27"/>
                <a:gd name="T22" fmla="*/ 4 w 44"/>
                <a:gd name="T23" fmla="*/ 25 h 27"/>
                <a:gd name="T24" fmla="*/ 5 w 44"/>
                <a:gd name="T25" fmla="*/ 26 h 27"/>
                <a:gd name="T26" fmla="*/ 5 w 44"/>
                <a:gd name="T27" fmla="*/ 26 h 27"/>
                <a:gd name="T28" fmla="*/ 22 w 44"/>
                <a:gd name="T29" fmla="*/ 1 h 27"/>
                <a:gd name="T30" fmla="*/ 30 w 44"/>
                <a:gd name="T31" fmla="*/ 1 h 27"/>
                <a:gd name="T32" fmla="*/ 13 w 44"/>
                <a:gd name="T33" fmla="*/ 25 h 27"/>
                <a:gd name="T34" fmla="*/ 13 w 44"/>
                <a:gd name="T35" fmla="*/ 26 h 27"/>
                <a:gd name="T36" fmla="*/ 11 w 44"/>
                <a:gd name="T37" fmla="*/ 26 h 27"/>
                <a:gd name="T38" fmla="*/ 10 w 44"/>
                <a:gd name="T39" fmla="*/ 26 h 27"/>
                <a:gd name="T40" fmla="*/ 6 w 44"/>
                <a:gd name="T41" fmla="*/ 26 h 27"/>
                <a:gd name="T42" fmla="*/ 5 w 44"/>
                <a:gd name="T43" fmla="*/ 26 h 27"/>
                <a:gd name="T44" fmla="*/ 14 w 44"/>
                <a:gd name="T45" fmla="*/ 26 h 27"/>
                <a:gd name="T46" fmla="*/ 31 w 44"/>
                <a:gd name="T47" fmla="*/ 1 h 27"/>
                <a:gd name="T48" fmla="*/ 38 w 44"/>
                <a:gd name="T49" fmla="*/ 1 h 27"/>
                <a:gd name="T50" fmla="*/ 43 w 44"/>
                <a:gd name="T51" fmla="*/ 1 h 27"/>
                <a:gd name="T52" fmla="*/ 43 w 44"/>
                <a:gd name="T53" fmla="*/ 3 h 27"/>
                <a:gd name="T54" fmla="*/ 43 w 44"/>
                <a:gd name="T55" fmla="*/ 3 h 27"/>
                <a:gd name="T56" fmla="*/ 43 w 44"/>
                <a:gd name="T57" fmla="*/ 13 h 27"/>
                <a:gd name="T58" fmla="*/ 43 w 44"/>
                <a:gd name="T59" fmla="*/ 13 h 27"/>
                <a:gd name="T60" fmla="*/ 34 w 44"/>
                <a:gd name="T61" fmla="*/ 25 h 27"/>
                <a:gd name="T62" fmla="*/ 35 w 44"/>
                <a:gd name="T63" fmla="*/ 26 h 27"/>
                <a:gd name="T64" fmla="*/ 14 w 44"/>
                <a:gd name="T65" fmla="*/ 26 h 27"/>
                <a:gd name="T66" fmla="*/ 22 w 44"/>
                <a:gd name="T67" fmla="*/ 0 h 27"/>
                <a:gd name="T68" fmla="*/ 22 w 44"/>
                <a:gd name="T69" fmla="*/ 0 h 27"/>
                <a:gd name="T70" fmla="*/ 2 w 44"/>
                <a:gd name="T71" fmla="*/ 0 h 27"/>
                <a:gd name="T72" fmla="*/ 1 w 44"/>
                <a:gd name="T73" fmla="*/ 1 h 27"/>
                <a:gd name="T74" fmla="*/ 0 w 44"/>
                <a:gd name="T75" fmla="*/ 8 h 27"/>
                <a:gd name="T76" fmla="*/ 1 w 44"/>
                <a:gd name="T77" fmla="*/ 10 h 27"/>
                <a:gd name="T78" fmla="*/ 1 w 44"/>
                <a:gd name="T79" fmla="*/ 26 h 27"/>
                <a:gd name="T80" fmla="*/ 2 w 44"/>
                <a:gd name="T81" fmla="*/ 27 h 27"/>
                <a:gd name="T82" fmla="*/ 6 w 44"/>
                <a:gd name="T83" fmla="*/ 27 h 27"/>
                <a:gd name="T84" fmla="*/ 10 w 44"/>
                <a:gd name="T85" fmla="*/ 27 h 27"/>
                <a:gd name="T86" fmla="*/ 43 w 44"/>
                <a:gd name="T87" fmla="*/ 27 h 27"/>
                <a:gd name="T88" fmla="*/ 44 w 44"/>
                <a:gd name="T89" fmla="*/ 26 h 27"/>
                <a:gd name="T90" fmla="*/ 44 w 44"/>
                <a:gd name="T91" fmla="*/ 3 h 27"/>
                <a:gd name="T92" fmla="*/ 44 w 44"/>
                <a:gd name="T93" fmla="*/ 3 h 27"/>
                <a:gd name="T94" fmla="*/ 44 w 44"/>
                <a:gd name="T95" fmla="*/ 1 h 27"/>
                <a:gd name="T96" fmla="*/ 43 w 44"/>
                <a:gd name="T97" fmla="*/ 0 h 27"/>
                <a:gd name="T98" fmla="*/ 22 w 44"/>
                <a:gd name="T99" fmla="*/ 0 h 27"/>
                <a:gd name="T100" fmla="*/ 22 w 44"/>
                <a:gd name="T10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" h="27">
                  <a:moveTo>
                    <a:pt x="35" y="26"/>
                  </a:moveTo>
                  <a:cubicBezTo>
                    <a:pt x="38" y="22"/>
                    <a:pt x="40" y="18"/>
                    <a:pt x="43" y="14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35" y="26"/>
                    <a:pt x="35" y="26"/>
                    <a:pt x="35" y="26"/>
                  </a:cubicBezTo>
                  <a:moveTo>
                    <a:pt x="5" y="26"/>
                  </a:moveTo>
                  <a:cubicBezTo>
                    <a:pt x="3" y="26"/>
                    <a:pt x="2" y="26"/>
                    <a:pt x="2" y="2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1" y="8"/>
                  </a:cubicBezTo>
                  <a:cubicBezTo>
                    <a:pt x="1" y="6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5" y="9"/>
                    <a:pt x="9" y="17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5" y="26"/>
                  </a:moveTo>
                  <a:cubicBezTo>
                    <a:pt x="10" y="17"/>
                    <a:pt x="16" y="9"/>
                    <a:pt x="2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4" y="9"/>
                    <a:pt x="18" y="17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7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moveTo>
                    <a:pt x="14" y="26"/>
                  </a:moveTo>
                  <a:cubicBezTo>
                    <a:pt x="20" y="17"/>
                    <a:pt x="25" y="9"/>
                    <a:pt x="31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2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0" y="17"/>
                    <a:pt x="37" y="21"/>
                    <a:pt x="34" y="25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14" y="26"/>
                    <a:pt x="14" y="26"/>
                    <a:pt x="14" y="26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9"/>
                    <a:pt x="1" y="9"/>
                    <a:pt x="1" y="10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7"/>
                    <a:pt x="2" y="27"/>
                  </a:cubicBezTo>
                  <a:cubicBezTo>
                    <a:pt x="3" y="27"/>
                    <a:pt x="4" y="27"/>
                    <a:pt x="6" y="27"/>
                  </a:cubicBezTo>
                  <a:cubicBezTo>
                    <a:pt x="7" y="27"/>
                    <a:pt x="9" y="27"/>
                    <a:pt x="1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8" name="Freeform 194"/>
            <p:cNvSpPr>
              <a:spLocks noEditPoints="1"/>
            </p:cNvSpPr>
            <p:nvPr/>
          </p:nvSpPr>
          <p:spPr bwMode="auto">
            <a:xfrm>
              <a:off x="3499" y="2267"/>
              <a:ext cx="104" cy="95"/>
            </a:xfrm>
            <a:custGeom>
              <a:avLst/>
              <a:gdLst>
                <a:gd name="T0" fmla="*/ 4 w 44"/>
                <a:gd name="T1" fmla="*/ 36 h 40"/>
                <a:gd name="T2" fmla="*/ 16 w 44"/>
                <a:gd name="T3" fmla="*/ 39 h 40"/>
                <a:gd name="T4" fmla="*/ 16 w 44"/>
                <a:gd name="T5" fmla="*/ 39 h 40"/>
                <a:gd name="T6" fmla="*/ 28 w 44"/>
                <a:gd name="T7" fmla="*/ 34 h 40"/>
                <a:gd name="T8" fmla="*/ 30 w 44"/>
                <a:gd name="T9" fmla="*/ 15 h 40"/>
                <a:gd name="T10" fmla="*/ 35 w 44"/>
                <a:gd name="T11" fmla="*/ 12 h 40"/>
                <a:gd name="T12" fmla="*/ 37 w 44"/>
                <a:gd name="T13" fmla="*/ 20 h 40"/>
                <a:gd name="T14" fmla="*/ 30 w 44"/>
                <a:gd name="T15" fmla="*/ 20 h 40"/>
                <a:gd name="T16" fmla="*/ 35 w 44"/>
                <a:gd name="T17" fmla="*/ 8 h 40"/>
                <a:gd name="T18" fmla="*/ 33 w 44"/>
                <a:gd name="T19" fmla="*/ 26 h 40"/>
                <a:gd name="T20" fmla="*/ 30 w 44"/>
                <a:gd name="T21" fmla="*/ 22 h 40"/>
                <a:gd name="T22" fmla="*/ 39 w 44"/>
                <a:gd name="T23" fmla="*/ 13 h 40"/>
                <a:gd name="T24" fmla="*/ 31 w 44"/>
                <a:gd name="T25" fmla="*/ 12 h 40"/>
                <a:gd name="T26" fmla="*/ 30 w 44"/>
                <a:gd name="T27" fmla="*/ 11 h 40"/>
                <a:gd name="T28" fmla="*/ 29 w 44"/>
                <a:gd name="T29" fmla="*/ 8 h 40"/>
                <a:gd name="T30" fmla="*/ 24 w 44"/>
                <a:gd name="T31" fmla="*/ 15 h 40"/>
                <a:gd name="T32" fmla="*/ 24 w 44"/>
                <a:gd name="T33" fmla="*/ 15 h 40"/>
                <a:gd name="T34" fmla="*/ 29 w 44"/>
                <a:gd name="T35" fmla="*/ 10 h 40"/>
                <a:gd name="T36" fmla="*/ 25 w 44"/>
                <a:gd name="T37" fmla="*/ 22 h 40"/>
                <a:gd name="T38" fmla="*/ 25 w 44"/>
                <a:gd name="T39" fmla="*/ 22 h 40"/>
                <a:gd name="T40" fmla="*/ 28 w 44"/>
                <a:gd name="T41" fmla="*/ 20 h 40"/>
                <a:gd name="T42" fmla="*/ 25 w 44"/>
                <a:gd name="T43" fmla="*/ 26 h 40"/>
                <a:gd name="T44" fmla="*/ 28 w 44"/>
                <a:gd name="T45" fmla="*/ 31 h 40"/>
                <a:gd name="T46" fmla="*/ 24 w 44"/>
                <a:gd name="T47" fmla="*/ 36 h 40"/>
                <a:gd name="T48" fmla="*/ 3 w 44"/>
                <a:gd name="T49" fmla="*/ 32 h 40"/>
                <a:gd name="T50" fmla="*/ 5 w 44"/>
                <a:gd name="T51" fmla="*/ 9 h 40"/>
                <a:gd name="T52" fmla="*/ 27 w 44"/>
                <a:gd name="T53" fmla="*/ 9 h 40"/>
                <a:gd name="T54" fmla="*/ 24 w 44"/>
                <a:gd name="T55" fmla="*/ 12 h 40"/>
                <a:gd name="T56" fmla="*/ 8 w 44"/>
                <a:gd name="T57" fmla="*/ 8 h 40"/>
                <a:gd name="T58" fmla="*/ 16 w 44"/>
                <a:gd name="T59" fmla="*/ 5 h 40"/>
                <a:gd name="T60" fmla="*/ 24 w 44"/>
                <a:gd name="T61" fmla="*/ 7 h 40"/>
                <a:gd name="T62" fmla="*/ 23 w 44"/>
                <a:gd name="T63" fmla="*/ 7 h 40"/>
                <a:gd name="T64" fmla="*/ 9 w 44"/>
                <a:gd name="T65" fmla="*/ 7 h 40"/>
                <a:gd name="T66" fmla="*/ 9 w 44"/>
                <a:gd name="T67" fmla="*/ 8 h 40"/>
                <a:gd name="T68" fmla="*/ 22 w 44"/>
                <a:gd name="T69" fmla="*/ 8 h 40"/>
                <a:gd name="T70" fmla="*/ 13 w 44"/>
                <a:gd name="T71" fmla="*/ 7 h 40"/>
                <a:gd name="T72" fmla="*/ 16 w 44"/>
                <a:gd name="T73" fmla="*/ 8 h 40"/>
                <a:gd name="T74" fmla="*/ 15 w 44"/>
                <a:gd name="T75" fmla="*/ 7 h 40"/>
                <a:gd name="T76" fmla="*/ 18 w 44"/>
                <a:gd name="T77" fmla="*/ 8 h 40"/>
                <a:gd name="T78" fmla="*/ 15 w 44"/>
                <a:gd name="T79" fmla="*/ 6 h 40"/>
                <a:gd name="T80" fmla="*/ 21 w 44"/>
                <a:gd name="T81" fmla="*/ 9 h 40"/>
                <a:gd name="T82" fmla="*/ 2 w 44"/>
                <a:gd name="T83" fmla="*/ 6 h 40"/>
                <a:gd name="T84" fmla="*/ 16 w 44"/>
                <a:gd name="T85" fmla="*/ 1 h 40"/>
                <a:gd name="T86" fmla="*/ 27 w 44"/>
                <a:gd name="T87" fmla="*/ 8 h 40"/>
                <a:gd name="T88" fmla="*/ 4 w 44"/>
                <a:gd name="T89" fmla="*/ 8 h 40"/>
                <a:gd name="T90" fmla="*/ 1 w 44"/>
                <a:gd name="T91" fmla="*/ 5 h 40"/>
                <a:gd name="T92" fmla="*/ 1 w 44"/>
                <a:gd name="T93" fmla="*/ 23 h 40"/>
                <a:gd name="T94" fmla="*/ 3 w 44"/>
                <a:gd name="T95" fmla="*/ 34 h 40"/>
                <a:gd name="T96" fmla="*/ 3 w 44"/>
                <a:gd name="T97" fmla="*/ 36 h 40"/>
                <a:gd name="T98" fmla="*/ 3 w 44"/>
                <a:gd name="T99" fmla="*/ 37 h 40"/>
                <a:gd name="T100" fmla="*/ 28 w 44"/>
                <a:gd name="T101" fmla="*/ 37 h 40"/>
                <a:gd name="T102" fmla="*/ 28 w 44"/>
                <a:gd name="T103" fmla="*/ 35 h 40"/>
                <a:gd name="T104" fmla="*/ 29 w 44"/>
                <a:gd name="T105" fmla="*/ 34 h 40"/>
                <a:gd name="T106" fmla="*/ 29 w 44"/>
                <a:gd name="T107" fmla="*/ 25 h 40"/>
                <a:gd name="T108" fmla="*/ 42 w 44"/>
                <a:gd name="T109" fmla="*/ 11 h 40"/>
                <a:gd name="T110" fmla="*/ 30 w 44"/>
                <a:gd name="T111" fmla="*/ 9 h 40"/>
                <a:gd name="T112" fmla="*/ 30 w 44"/>
                <a:gd name="T113" fmla="*/ 5 h 40"/>
                <a:gd name="T114" fmla="*/ 16 w 44"/>
                <a:gd name="T1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40">
                  <a:moveTo>
                    <a:pt x="16" y="39"/>
                  </a:moveTo>
                  <a:cubicBezTo>
                    <a:pt x="15" y="39"/>
                    <a:pt x="14" y="39"/>
                    <a:pt x="12" y="39"/>
                  </a:cubicBezTo>
                  <a:cubicBezTo>
                    <a:pt x="9" y="39"/>
                    <a:pt x="5" y="37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6" y="37"/>
                    <a:pt x="9" y="38"/>
                    <a:pt x="14" y="39"/>
                  </a:cubicBezTo>
                  <a:cubicBezTo>
                    <a:pt x="15" y="39"/>
                    <a:pt x="15" y="39"/>
                    <a:pt x="16" y="39"/>
                  </a:cubicBezTo>
                  <a:cubicBezTo>
                    <a:pt x="20" y="39"/>
                    <a:pt x="24" y="38"/>
                    <a:pt x="27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7"/>
                    <a:pt x="23" y="39"/>
                    <a:pt x="16" y="39"/>
                  </a:cubicBezTo>
                  <a:moveTo>
                    <a:pt x="24" y="36"/>
                  </a:moveTo>
                  <a:cubicBezTo>
                    <a:pt x="26" y="34"/>
                    <a:pt x="27" y="33"/>
                    <a:pt x="28" y="32"/>
                  </a:cubicBezTo>
                  <a:cubicBezTo>
                    <a:pt x="28" y="32"/>
                    <a:pt x="28" y="33"/>
                    <a:pt x="28" y="34"/>
                  </a:cubicBezTo>
                  <a:cubicBezTo>
                    <a:pt x="27" y="34"/>
                    <a:pt x="26" y="35"/>
                    <a:pt x="24" y="36"/>
                  </a:cubicBezTo>
                  <a:moveTo>
                    <a:pt x="30" y="20"/>
                  </a:moveTo>
                  <a:cubicBezTo>
                    <a:pt x="30" y="19"/>
                    <a:pt x="30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2" y="12"/>
                    <a:pt x="33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8" y="12"/>
                    <a:pt x="38" y="13"/>
                  </a:cubicBezTo>
                  <a:cubicBezTo>
                    <a:pt x="39" y="16"/>
                    <a:pt x="39" y="18"/>
                    <a:pt x="37" y="20"/>
                  </a:cubicBezTo>
                  <a:cubicBezTo>
                    <a:pt x="36" y="21"/>
                    <a:pt x="35" y="22"/>
                    <a:pt x="33" y="22"/>
                  </a:cubicBezTo>
                  <a:cubicBezTo>
                    <a:pt x="32" y="22"/>
                    <a:pt x="31" y="21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moveTo>
                    <a:pt x="30" y="11"/>
                  </a:moveTo>
                  <a:cubicBezTo>
                    <a:pt x="31" y="9"/>
                    <a:pt x="33" y="8"/>
                    <a:pt x="35" y="8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8" y="8"/>
                    <a:pt x="40" y="9"/>
                    <a:pt x="41" y="11"/>
                  </a:cubicBezTo>
                  <a:cubicBezTo>
                    <a:pt x="43" y="16"/>
                    <a:pt x="41" y="21"/>
                    <a:pt x="39" y="23"/>
                  </a:cubicBezTo>
                  <a:cubicBezTo>
                    <a:pt x="37" y="25"/>
                    <a:pt x="35" y="26"/>
                    <a:pt x="33" y="26"/>
                  </a:cubicBezTo>
                  <a:cubicBezTo>
                    <a:pt x="32" y="26"/>
                    <a:pt x="31" y="25"/>
                    <a:pt x="30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3"/>
                    <a:pt x="30" y="22"/>
                  </a:cubicBezTo>
                  <a:cubicBezTo>
                    <a:pt x="31" y="22"/>
                    <a:pt x="32" y="23"/>
                    <a:pt x="33" y="23"/>
                  </a:cubicBezTo>
                  <a:cubicBezTo>
                    <a:pt x="35" y="23"/>
                    <a:pt x="36" y="22"/>
                    <a:pt x="37" y="21"/>
                  </a:cubicBezTo>
                  <a:cubicBezTo>
                    <a:pt x="40" y="19"/>
                    <a:pt x="40" y="16"/>
                    <a:pt x="39" y="13"/>
                  </a:cubicBezTo>
                  <a:cubicBezTo>
                    <a:pt x="38" y="11"/>
                    <a:pt x="37" y="11"/>
                    <a:pt x="35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3" y="11"/>
                    <a:pt x="31" y="12"/>
                    <a:pt x="31" y="12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6" y="11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2"/>
                    <a:pt x="29" y="14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9"/>
                    <a:pt x="29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4"/>
                    <a:pt x="28" y="28"/>
                    <a:pt x="28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33"/>
                    <a:pt x="25" y="34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1" y="37"/>
                    <a:pt x="19" y="38"/>
                    <a:pt x="16" y="38"/>
                  </a:cubicBezTo>
                  <a:cubicBezTo>
                    <a:pt x="15" y="38"/>
                    <a:pt x="15" y="38"/>
                    <a:pt x="14" y="38"/>
                  </a:cubicBezTo>
                  <a:cubicBezTo>
                    <a:pt x="6" y="37"/>
                    <a:pt x="3" y="33"/>
                    <a:pt x="3" y="32"/>
                  </a:cubicBezTo>
                  <a:cubicBezTo>
                    <a:pt x="2" y="29"/>
                    <a:pt x="2" y="26"/>
                    <a:pt x="2" y="23"/>
                  </a:cubicBezTo>
                  <a:cubicBezTo>
                    <a:pt x="2" y="18"/>
                    <a:pt x="2" y="12"/>
                    <a:pt x="1" y="8"/>
                  </a:cubicBezTo>
                  <a:cubicBezTo>
                    <a:pt x="2" y="8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18" y="10"/>
                    <a:pt x="20" y="10"/>
                    <a:pt x="23" y="10"/>
                  </a:cubicBezTo>
                  <a:cubicBezTo>
                    <a:pt x="24" y="10"/>
                    <a:pt x="26" y="9"/>
                    <a:pt x="27" y="9"/>
                  </a:cubicBezTo>
                  <a:cubicBezTo>
                    <a:pt x="26" y="10"/>
                    <a:pt x="25" y="11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15" y="9"/>
                  </a:moveTo>
                  <a:cubicBezTo>
                    <a:pt x="13" y="9"/>
                    <a:pt x="11" y="9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3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20" y="5"/>
                    <a:pt x="21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6"/>
                    <a:pt x="20" y="6"/>
                    <a:pt x="17" y="6"/>
                  </a:cubicBezTo>
                  <a:cubicBezTo>
                    <a:pt x="17" y="6"/>
                    <a:pt x="16" y="6"/>
                    <a:pt x="16" y="6"/>
                  </a:cubicBezTo>
                  <a:cubicBezTo>
                    <a:pt x="13" y="6"/>
                    <a:pt x="11" y="6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3" y="9"/>
                    <a:pt x="15" y="9"/>
                  </a:cubicBezTo>
                  <a:cubicBezTo>
                    <a:pt x="17" y="9"/>
                    <a:pt x="19" y="8"/>
                    <a:pt x="21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19" y="7"/>
                    <a:pt x="16" y="7"/>
                  </a:cubicBezTo>
                  <a:cubicBezTo>
                    <a:pt x="16" y="7"/>
                    <a:pt x="15" y="7"/>
                    <a:pt x="15" y="7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4" y="8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8" y="7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5" y="8"/>
                  </a:cubicBezTo>
                  <a:cubicBezTo>
                    <a:pt x="13" y="8"/>
                    <a:pt x="12" y="8"/>
                    <a:pt x="12" y="7"/>
                  </a:cubicBezTo>
                  <a:cubicBezTo>
                    <a:pt x="12" y="7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9" y="6"/>
                    <a:pt x="22" y="7"/>
                    <a:pt x="22" y="8"/>
                  </a:cubicBezTo>
                  <a:cubicBezTo>
                    <a:pt x="22" y="8"/>
                    <a:pt x="21" y="9"/>
                    <a:pt x="21" y="9"/>
                  </a:cubicBezTo>
                  <a:cubicBezTo>
                    <a:pt x="19" y="9"/>
                    <a:pt x="17" y="9"/>
                    <a:pt x="15" y="9"/>
                  </a:cubicBezTo>
                  <a:moveTo>
                    <a:pt x="4" y="8"/>
                  </a:moveTo>
                  <a:cubicBezTo>
                    <a:pt x="2" y="7"/>
                    <a:pt x="2" y="7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7" y="2"/>
                    <a:pt x="9" y="1"/>
                  </a:cubicBezTo>
                  <a:cubicBezTo>
                    <a:pt x="11" y="1"/>
                    <a:pt x="13" y="1"/>
                    <a:pt x="16" y="1"/>
                  </a:cubicBezTo>
                  <a:cubicBezTo>
                    <a:pt x="20" y="1"/>
                    <a:pt x="25" y="1"/>
                    <a:pt x="26" y="2"/>
                  </a:cubicBezTo>
                  <a:cubicBezTo>
                    <a:pt x="28" y="3"/>
                    <a:pt x="29" y="4"/>
                    <a:pt x="29" y="5"/>
                  </a:cubicBezTo>
                  <a:cubicBezTo>
                    <a:pt x="29" y="6"/>
                    <a:pt x="28" y="7"/>
                    <a:pt x="27" y="8"/>
                  </a:cubicBezTo>
                  <a:cubicBezTo>
                    <a:pt x="26" y="5"/>
                    <a:pt x="22" y="4"/>
                    <a:pt x="16" y="4"/>
                  </a:cubicBezTo>
                  <a:cubicBezTo>
                    <a:pt x="15" y="4"/>
                    <a:pt x="14" y="5"/>
                    <a:pt x="13" y="5"/>
                  </a:cubicBezTo>
                  <a:cubicBezTo>
                    <a:pt x="8" y="5"/>
                    <a:pt x="4" y="7"/>
                    <a:pt x="4" y="8"/>
                  </a:cubicBezTo>
                  <a:moveTo>
                    <a:pt x="16" y="0"/>
                  </a:moveTo>
                  <a:cubicBezTo>
                    <a:pt x="13" y="0"/>
                    <a:pt x="11" y="0"/>
                    <a:pt x="9" y="0"/>
                  </a:cubicBezTo>
                  <a:cubicBezTo>
                    <a:pt x="7" y="1"/>
                    <a:pt x="2" y="3"/>
                    <a:pt x="1" y="5"/>
                  </a:cubicBezTo>
                  <a:cubicBezTo>
                    <a:pt x="1" y="5"/>
                    <a:pt x="0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11"/>
                    <a:pt x="1" y="17"/>
                    <a:pt x="1" y="23"/>
                  </a:cubicBezTo>
                  <a:cubicBezTo>
                    <a:pt x="1" y="27"/>
                    <a:pt x="1" y="30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3"/>
                    <a:pt x="2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8"/>
                    <a:pt x="9" y="40"/>
                    <a:pt x="12" y="40"/>
                  </a:cubicBezTo>
                  <a:cubicBezTo>
                    <a:pt x="14" y="40"/>
                    <a:pt x="15" y="40"/>
                    <a:pt x="16" y="40"/>
                  </a:cubicBezTo>
                  <a:cubicBezTo>
                    <a:pt x="23" y="40"/>
                    <a:pt x="27" y="38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35"/>
                    <a:pt x="29" y="35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1"/>
                    <a:pt x="29" y="28"/>
                    <a:pt x="29" y="25"/>
                  </a:cubicBezTo>
                  <a:cubicBezTo>
                    <a:pt x="31" y="26"/>
                    <a:pt x="32" y="27"/>
                    <a:pt x="33" y="27"/>
                  </a:cubicBezTo>
                  <a:cubicBezTo>
                    <a:pt x="35" y="27"/>
                    <a:pt x="38" y="26"/>
                    <a:pt x="39" y="24"/>
                  </a:cubicBezTo>
                  <a:cubicBezTo>
                    <a:pt x="42" y="22"/>
                    <a:pt x="44" y="17"/>
                    <a:pt x="42" y="11"/>
                  </a:cubicBezTo>
                  <a:cubicBezTo>
                    <a:pt x="40" y="8"/>
                    <a:pt x="38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7"/>
                    <a:pt x="31" y="7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6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4"/>
                    <a:pt x="30" y="2"/>
                    <a:pt x="26" y="1"/>
                  </a:cubicBezTo>
                  <a:cubicBezTo>
                    <a:pt x="25" y="0"/>
                    <a:pt x="21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9" name="Freeform 195"/>
            <p:cNvSpPr>
              <a:spLocks noEditPoints="1"/>
            </p:cNvSpPr>
            <p:nvPr/>
          </p:nvSpPr>
          <p:spPr bwMode="auto">
            <a:xfrm>
              <a:off x="3396" y="2220"/>
              <a:ext cx="112" cy="78"/>
            </a:xfrm>
            <a:custGeom>
              <a:avLst/>
              <a:gdLst>
                <a:gd name="T0" fmla="*/ 18 w 47"/>
                <a:gd name="T1" fmla="*/ 22 h 33"/>
                <a:gd name="T2" fmla="*/ 17 w 47"/>
                <a:gd name="T3" fmla="*/ 22 h 33"/>
                <a:gd name="T4" fmla="*/ 3 w 47"/>
                <a:gd name="T5" fmla="*/ 19 h 33"/>
                <a:gd name="T6" fmla="*/ 1 w 47"/>
                <a:gd name="T7" fmla="*/ 11 h 33"/>
                <a:gd name="T8" fmla="*/ 16 w 47"/>
                <a:gd name="T9" fmla="*/ 2 h 33"/>
                <a:gd name="T10" fmla="*/ 19 w 47"/>
                <a:gd name="T11" fmla="*/ 2 h 33"/>
                <a:gd name="T12" fmla="*/ 24 w 47"/>
                <a:gd name="T13" fmla="*/ 1 h 33"/>
                <a:gd name="T14" fmla="*/ 32 w 47"/>
                <a:gd name="T15" fmla="*/ 1 h 33"/>
                <a:gd name="T16" fmla="*/ 44 w 47"/>
                <a:gd name="T17" fmla="*/ 7 h 33"/>
                <a:gd name="T18" fmla="*/ 44 w 47"/>
                <a:gd name="T19" fmla="*/ 7 h 33"/>
                <a:gd name="T20" fmla="*/ 41 w 47"/>
                <a:gd name="T21" fmla="*/ 20 h 33"/>
                <a:gd name="T22" fmla="*/ 35 w 47"/>
                <a:gd name="T23" fmla="*/ 27 h 33"/>
                <a:gd name="T24" fmla="*/ 33 w 47"/>
                <a:gd name="T25" fmla="*/ 31 h 33"/>
                <a:gd name="T26" fmla="*/ 34 w 47"/>
                <a:gd name="T27" fmla="*/ 27 h 33"/>
                <a:gd name="T28" fmla="*/ 35 w 47"/>
                <a:gd name="T29" fmla="*/ 22 h 33"/>
                <a:gd name="T30" fmla="*/ 33 w 47"/>
                <a:gd name="T31" fmla="*/ 21 h 33"/>
                <a:gd name="T32" fmla="*/ 31 w 47"/>
                <a:gd name="T33" fmla="*/ 21 h 33"/>
                <a:gd name="T34" fmla="*/ 25 w 47"/>
                <a:gd name="T35" fmla="*/ 22 h 33"/>
                <a:gd name="T36" fmla="*/ 18 w 47"/>
                <a:gd name="T37" fmla="*/ 22 h 33"/>
                <a:gd name="T38" fmla="*/ 32 w 47"/>
                <a:gd name="T39" fmla="*/ 0 h 33"/>
                <a:gd name="T40" fmla="*/ 24 w 47"/>
                <a:gd name="T41" fmla="*/ 0 h 33"/>
                <a:gd name="T42" fmla="*/ 19 w 47"/>
                <a:gd name="T43" fmla="*/ 1 h 33"/>
                <a:gd name="T44" fmla="*/ 16 w 47"/>
                <a:gd name="T45" fmla="*/ 1 h 33"/>
                <a:gd name="T46" fmla="*/ 0 w 47"/>
                <a:gd name="T47" fmla="*/ 11 h 33"/>
                <a:gd name="T48" fmla="*/ 3 w 47"/>
                <a:gd name="T49" fmla="*/ 19 h 33"/>
                <a:gd name="T50" fmla="*/ 17 w 47"/>
                <a:gd name="T51" fmla="*/ 23 h 33"/>
                <a:gd name="T52" fmla="*/ 18 w 47"/>
                <a:gd name="T53" fmla="*/ 23 h 33"/>
                <a:gd name="T54" fmla="*/ 25 w 47"/>
                <a:gd name="T55" fmla="*/ 22 h 33"/>
                <a:gd name="T56" fmla="*/ 31 w 47"/>
                <a:gd name="T57" fmla="*/ 22 h 33"/>
                <a:gd name="T58" fmla="*/ 33 w 47"/>
                <a:gd name="T59" fmla="*/ 22 h 33"/>
                <a:gd name="T60" fmla="*/ 34 w 47"/>
                <a:gd name="T61" fmla="*/ 22 h 33"/>
                <a:gd name="T62" fmla="*/ 33 w 47"/>
                <a:gd name="T63" fmla="*/ 27 h 33"/>
                <a:gd name="T64" fmla="*/ 31 w 47"/>
                <a:gd name="T65" fmla="*/ 32 h 33"/>
                <a:gd name="T66" fmla="*/ 31 w 47"/>
                <a:gd name="T67" fmla="*/ 33 h 33"/>
                <a:gd name="T68" fmla="*/ 32 w 47"/>
                <a:gd name="T69" fmla="*/ 33 h 33"/>
                <a:gd name="T70" fmla="*/ 32 w 47"/>
                <a:gd name="T71" fmla="*/ 33 h 33"/>
                <a:gd name="T72" fmla="*/ 36 w 47"/>
                <a:gd name="T73" fmla="*/ 28 h 33"/>
                <a:gd name="T74" fmla="*/ 41 w 47"/>
                <a:gd name="T75" fmla="*/ 21 h 33"/>
                <a:gd name="T76" fmla="*/ 45 w 47"/>
                <a:gd name="T77" fmla="*/ 7 h 33"/>
                <a:gd name="T78" fmla="*/ 45 w 47"/>
                <a:gd name="T79" fmla="*/ 6 h 33"/>
                <a:gd name="T80" fmla="*/ 45 w 47"/>
                <a:gd name="T81" fmla="*/ 6 h 33"/>
                <a:gd name="T82" fmla="*/ 44 w 47"/>
                <a:gd name="T83" fmla="*/ 5 h 33"/>
                <a:gd name="T84" fmla="*/ 44 w 47"/>
                <a:gd name="T85" fmla="*/ 5 h 33"/>
                <a:gd name="T86" fmla="*/ 32 w 47"/>
                <a:gd name="T8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3">
                  <a:moveTo>
                    <a:pt x="18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2" y="22"/>
                    <a:pt x="6" y="22"/>
                    <a:pt x="3" y="19"/>
                  </a:cubicBezTo>
                  <a:cubicBezTo>
                    <a:pt x="2" y="17"/>
                    <a:pt x="1" y="14"/>
                    <a:pt x="1" y="11"/>
                  </a:cubicBezTo>
                  <a:cubicBezTo>
                    <a:pt x="2" y="2"/>
                    <a:pt x="9" y="2"/>
                    <a:pt x="16" y="2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21" y="2"/>
                    <a:pt x="22" y="2"/>
                    <a:pt x="24" y="1"/>
                  </a:cubicBezTo>
                  <a:cubicBezTo>
                    <a:pt x="27" y="1"/>
                    <a:pt x="29" y="1"/>
                    <a:pt x="32" y="1"/>
                  </a:cubicBezTo>
                  <a:cubicBezTo>
                    <a:pt x="38" y="1"/>
                    <a:pt x="42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12"/>
                    <a:pt x="45" y="17"/>
                    <a:pt x="41" y="20"/>
                  </a:cubicBezTo>
                  <a:cubicBezTo>
                    <a:pt x="40" y="20"/>
                    <a:pt x="39" y="22"/>
                    <a:pt x="35" y="27"/>
                  </a:cubicBezTo>
                  <a:cubicBezTo>
                    <a:pt x="35" y="28"/>
                    <a:pt x="34" y="30"/>
                    <a:pt x="33" y="31"/>
                  </a:cubicBezTo>
                  <a:cubicBezTo>
                    <a:pt x="33" y="29"/>
                    <a:pt x="34" y="28"/>
                    <a:pt x="34" y="27"/>
                  </a:cubicBezTo>
                  <a:cubicBezTo>
                    <a:pt x="35" y="25"/>
                    <a:pt x="35" y="23"/>
                    <a:pt x="35" y="22"/>
                  </a:cubicBezTo>
                  <a:cubicBezTo>
                    <a:pt x="35" y="21"/>
                    <a:pt x="34" y="21"/>
                    <a:pt x="33" y="21"/>
                  </a:cubicBezTo>
                  <a:cubicBezTo>
                    <a:pt x="32" y="21"/>
                    <a:pt x="32" y="21"/>
                    <a:pt x="31" y="21"/>
                  </a:cubicBezTo>
                  <a:cubicBezTo>
                    <a:pt x="29" y="21"/>
                    <a:pt x="27" y="21"/>
                    <a:pt x="25" y="22"/>
                  </a:cubicBezTo>
                  <a:cubicBezTo>
                    <a:pt x="22" y="22"/>
                    <a:pt x="20" y="22"/>
                    <a:pt x="18" y="22"/>
                  </a:cubicBezTo>
                  <a:moveTo>
                    <a:pt x="32" y="0"/>
                  </a:moveTo>
                  <a:cubicBezTo>
                    <a:pt x="29" y="0"/>
                    <a:pt x="27" y="0"/>
                    <a:pt x="24" y="0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9" y="1"/>
                    <a:pt x="1" y="1"/>
                    <a:pt x="0" y="11"/>
                  </a:cubicBezTo>
                  <a:cubicBezTo>
                    <a:pt x="0" y="15"/>
                    <a:pt x="1" y="17"/>
                    <a:pt x="3" y="19"/>
                  </a:cubicBezTo>
                  <a:cubicBezTo>
                    <a:pt x="6" y="23"/>
                    <a:pt x="12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20" y="23"/>
                    <a:pt x="23" y="23"/>
                    <a:pt x="25" y="22"/>
                  </a:cubicBezTo>
                  <a:cubicBezTo>
                    <a:pt x="27" y="22"/>
                    <a:pt x="29" y="22"/>
                    <a:pt x="31" y="22"/>
                  </a:cubicBezTo>
                  <a:cubicBezTo>
                    <a:pt x="32" y="22"/>
                    <a:pt x="32" y="22"/>
                    <a:pt x="33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3"/>
                    <a:pt x="34" y="25"/>
                    <a:pt x="33" y="27"/>
                  </a:cubicBezTo>
                  <a:cubicBezTo>
                    <a:pt x="33" y="28"/>
                    <a:pt x="32" y="30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6" y="28"/>
                  </a:cubicBezTo>
                  <a:cubicBezTo>
                    <a:pt x="38" y="25"/>
                    <a:pt x="41" y="21"/>
                    <a:pt x="41" y="21"/>
                  </a:cubicBezTo>
                  <a:cubicBezTo>
                    <a:pt x="46" y="18"/>
                    <a:pt x="47" y="12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1" y="0"/>
                    <a:pt x="36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0" name="Freeform 196"/>
            <p:cNvSpPr>
              <a:spLocks noEditPoints="1"/>
            </p:cNvSpPr>
            <p:nvPr/>
          </p:nvSpPr>
          <p:spPr bwMode="auto">
            <a:xfrm>
              <a:off x="3439" y="2239"/>
              <a:ext cx="12" cy="14"/>
            </a:xfrm>
            <a:custGeom>
              <a:avLst/>
              <a:gdLst>
                <a:gd name="T0" fmla="*/ 3 w 5"/>
                <a:gd name="T1" fmla="*/ 5 h 6"/>
                <a:gd name="T2" fmla="*/ 2 w 5"/>
                <a:gd name="T3" fmla="*/ 4 h 6"/>
                <a:gd name="T4" fmla="*/ 2 w 5"/>
                <a:gd name="T5" fmla="*/ 1 h 6"/>
                <a:gd name="T6" fmla="*/ 3 w 5"/>
                <a:gd name="T7" fmla="*/ 1 h 6"/>
                <a:gd name="T8" fmla="*/ 4 w 5"/>
                <a:gd name="T9" fmla="*/ 1 h 6"/>
                <a:gd name="T10" fmla="*/ 4 w 5"/>
                <a:gd name="T11" fmla="*/ 2 h 6"/>
                <a:gd name="T12" fmla="*/ 4 w 5"/>
                <a:gd name="T13" fmla="*/ 3 h 6"/>
                <a:gd name="T14" fmla="*/ 4 w 5"/>
                <a:gd name="T15" fmla="*/ 4 h 6"/>
                <a:gd name="T16" fmla="*/ 3 w 5"/>
                <a:gd name="T17" fmla="*/ 5 h 6"/>
                <a:gd name="T18" fmla="*/ 3 w 5"/>
                <a:gd name="T19" fmla="*/ 0 h 6"/>
                <a:gd name="T20" fmla="*/ 1 w 5"/>
                <a:gd name="T21" fmla="*/ 1 h 6"/>
                <a:gd name="T22" fmla="*/ 1 w 5"/>
                <a:gd name="T23" fmla="*/ 4 h 6"/>
                <a:gd name="T24" fmla="*/ 3 w 5"/>
                <a:gd name="T25" fmla="*/ 6 h 6"/>
                <a:gd name="T26" fmla="*/ 4 w 5"/>
                <a:gd name="T27" fmla="*/ 5 h 6"/>
                <a:gd name="T28" fmla="*/ 5 w 5"/>
                <a:gd name="T29" fmla="*/ 4 h 6"/>
                <a:gd name="T30" fmla="*/ 5 w 5"/>
                <a:gd name="T31" fmla="*/ 2 h 6"/>
                <a:gd name="T32" fmla="*/ 5 w 5"/>
                <a:gd name="T33" fmla="*/ 1 h 6"/>
                <a:gd name="T34" fmla="*/ 3 w 5"/>
                <a:gd name="T3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3" y="5"/>
                    <a:pt x="2" y="4"/>
                    <a:pt x="2" y="4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3" y="5"/>
                    <a:pt x="3" y="5"/>
                  </a:cubicBezTo>
                  <a:moveTo>
                    <a:pt x="3" y="0"/>
                  </a:move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1" name="Freeform 197"/>
            <p:cNvSpPr>
              <a:spLocks noEditPoints="1"/>
            </p:cNvSpPr>
            <p:nvPr/>
          </p:nvSpPr>
          <p:spPr bwMode="auto">
            <a:xfrm>
              <a:off x="3461" y="2239"/>
              <a:ext cx="16" cy="21"/>
            </a:xfrm>
            <a:custGeom>
              <a:avLst/>
              <a:gdLst>
                <a:gd name="T0" fmla="*/ 1 w 7"/>
                <a:gd name="T1" fmla="*/ 8 h 9"/>
                <a:gd name="T2" fmla="*/ 1 w 7"/>
                <a:gd name="T3" fmla="*/ 2 h 9"/>
                <a:gd name="T4" fmla="*/ 1 w 7"/>
                <a:gd name="T5" fmla="*/ 2 h 9"/>
                <a:gd name="T6" fmla="*/ 1 w 7"/>
                <a:gd name="T7" fmla="*/ 1 h 9"/>
                <a:gd name="T8" fmla="*/ 6 w 7"/>
                <a:gd name="T9" fmla="*/ 7 h 9"/>
                <a:gd name="T10" fmla="*/ 1 w 7"/>
                <a:gd name="T11" fmla="*/ 8 h 9"/>
                <a:gd name="T12" fmla="*/ 1 w 7"/>
                <a:gd name="T13" fmla="*/ 0 h 9"/>
                <a:gd name="T14" fmla="*/ 1 w 7"/>
                <a:gd name="T15" fmla="*/ 1 h 9"/>
                <a:gd name="T16" fmla="*/ 0 w 7"/>
                <a:gd name="T17" fmla="*/ 1 h 9"/>
                <a:gd name="T18" fmla="*/ 0 w 7"/>
                <a:gd name="T19" fmla="*/ 2 h 9"/>
                <a:gd name="T20" fmla="*/ 0 w 7"/>
                <a:gd name="T21" fmla="*/ 9 h 9"/>
                <a:gd name="T22" fmla="*/ 1 w 7"/>
                <a:gd name="T23" fmla="*/ 9 h 9"/>
                <a:gd name="T24" fmla="*/ 7 w 7"/>
                <a:gd name="T25" fmla="*/ 7 h 9"/>
                <a:gd name="T26" fmla="*/ 7 w 7"/>
                <a:gd name="T27" fmla="*/ 7 h 9"/>
                <a:gd name="T28" fmla="*/ 1 w 7"/>
                <a:gd name="T29" fmla="*/ 0 h 9"/>
                <a:gd name="T30" fmla="*/ 1 w 7"/>
                <a:gd name="T3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" h="9">
                  <a:moveTo>
                    <a:pt x="1" y="8"/>
                  </a:moveTo>
                  <a:cubicBezTo>
                    <a:pt x="1" y="6"/>
                    <a:pt x="1" y="4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3"/>
                    <a:pt x="5" y="5"/>
                    <a:pt x="6" y="7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7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4"/>
                    <a:pt x="4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2" name="Freeform 198"/>
            <p:cNvSpPr>
              <a:spLocks noEditPoints="1"/>
            </p:cNvSpPr>
            <p:nvPr/>
          </p:nvSpPr>
          <p:spPr bwMode="auto">
            <a:xfrm>
              <a:off x="3670" y="2550"/>
              <a:ext cx="88" cy="79"/>
            </a:xfrm>
            <a:custGeom>
              <a:avLst/>
              <a:gdLst>
                <a:gd name="T0" fmla="*/ 29 w 37"/>
                <a:gd name="T1" fmla="*/ 29 h 33"/>
                <a:gd name="T2" fmla="*/ 27 w 37"/>
                <a:gd name="T3" fmla="*/ 30 h 33"/>
                <a:gd name="T4" fmla="*/ 27 w 37"/>
                <a:gd name="T5" fmla="*/ 29 h 33"/>
                <a:gd name="T6" fmla="*/ 9 w 37"/>
                <a:gd name="T7" fmla="*/ 27 h 33"/>
                <a:gd name="T8" fmla="*/ 11 w 37"/>
                <a:gd name="T9" fmla="*/ 26 h 33"/>
                <a:gd name="T10" fmla="*/ 7 w 37"/>
                <a:gd name="T11" fmla="*/ 26 h 33"/>
                <a:gd name="T12" fmla="*/ 33 w 37"/>
                <a:gd name="T13" fmla="*/ 19 h 33"/>
                <a:gd name="T14" fmla="*/ 11 w 37"/>
                <a:gd name="T15" fmla="*/ 19 h 33"/>
                <a:gd name="T16" fmla="*/ 8 w 37"/>
                <a:gd name="T17" fmla="*/ 20 h 33"/>
                <a:gd name="T18" fmla="*/ 13 w 37"/>
                <a:gd name="T19" fmla="*/ 24 h 33"/>
                <a:gd name="T20" fmla="*/ 16 w 37"/>
                <a:gd name="T21" fmla="*/ 31 h 33"/>
                <a:gd name="T22" fmla="*/ 15 w 37"/>
                <a:gd name="T23" fmla="*/ 22 h 33"/>
                <a:gd name="T24" fmla="*/ 14 w 37"/>
                <a:gd name="T25" fmla="*/ 19 h 33"/>
                <a:gd name="T26" fmla="*/ 22 w 37"/>
                <a:gd name="T27" fmla="*/ 28 h 33"/>
                <a:gd name="T28" fmla="*/ 13 w 37"/>
                <a:gd name="T29" fmla="*/ 28 h 33"/>
                <a:gd name="T30" fmla="*/ 12 w 37"/>
                <a:gd name="T31" fmla="*/ 18 h 33"/>
                <a:gd name="T32" fmla="*/ 11 w 37"/>
                <a:gd name="T33" fmla="*/ 17 h 33"/>
                <a:gd name="T34" fmla="*/ 7 w 37"/>
                <a:gd name="T35" fmla="*/ 17 h 33"/>
                <a:gd name="T36" fmla="*/ 9 w 37"/>
                <a:gd name="T37" fmla="*/ 19 h 33"/>
                <a:gd name="T38" fmla="*/ 12 w 37"/>
                <a:gd name="T39" fmla="*/ 17 h 33"/>
                <a:gd name="T40" fmla="*/ 6 w 37"/>
                <a:gd name="T41" fmla="*/ 17 h 33"/>
                <a:gd name="T42" fmla="*/ 33 w 37"/>
                <a:gd name="T43" fmla="*/ 19 h 33"/>
                <a:gd name="T44" fmla="*/ 29 w 37"/>
                <a:gd name="T45" fmla="*/ 15 h 33"/>
                <a:gd name="T46" fmla="*/ 30 w 37"/>
                <a:gd name="T47" fmla="*/ 17 h 33"/>
                <a:gd name="T48" fmla="*/ 31 w 37"/>
                <a:gd name="T49" fmla="*/ 15 h 33"/>
                <a:gd name="T50" fmla="*/ 33 w 37"/>
                <a:gd name="T51" fmla="*/ 15 h 33"/>
                <a:gd name="T52" fmla="*/ 33 w 37"/>
                <a:gd name="T53" fmla="*/ 19 h 33"/>
                <a:gd name="T54" fmla="*/ 18 w 37"/>
                <a:gd name="T55" fmla="*/ 12 h 33"/>
                <a:gd name="T56" fmla="*/ 17 w 37"/>
                <a:gd name="T57" fmla="*/ 11 h 33"/>
                <a:gd name="T58" fmla="*/ 15 w 37"/>
                <a:gd name="T59" fmla="*/ 12 h 33"/>
                <a:gd name="T60" fmla="*/ 22 w 37"/>
                <a:gd name="T61" fmla="*/ 9 h 33"/>
                <a:gd name="T62" fmla="*/ 10 w 37"/>
                <a:gd name="T63" fmla="*/ 9 h 33"/>
                <a:gd name="T64" fmla="*/ 11 w 37"/>
                <a:gd name="T65" fmla="*/ 4 h 33"/>
                <a:gd name="T66" fmla="*/ 19 w 37"/>
                <a:gd name="T67" fmla="*/ 7 h 33"/>
                <a:gd name="T68" fmla="*/ 18 w 37"/>
                <a:gd name="T69" fmla="*/ 7 h 33"/>
                <a:gd name="T70" fmla="*/ 18 w 37"/>
                <a:gd name="T71" fmla="*/ 10 h 33"/>
                <a:gd name="T72" fmla="*/ 13 w 37"/>
                <a:gd name="T73" fmla="*/ 7 h 33"/>
                <a:gd name="T74" fmla="*/ 26 w 37"/>
                <a:gd name="T75" fmla="*/ 12 h 33"/>
                <a:gd name="T76" fmla="*/ 32 w 37"/>
                <a:gd name="T77" fmla="*/ 8 h 33"/>
                <a:gd name="T78" fmla="*/ 22 w 37"/>
                <a:gd name="T79" fmla="*/ 24 h 33"/>
                <a:gd name="T80" fmla="*/ 19 w 37"/>
                <a:gd name="T81" fmla="*/ 16 h 33"/>
                <a:gd name="T82" fmla="*/ 22 w 37"/>
                <a:gd name="T83" fmla="*/ 2 h 33"/>
                <a:gd name="T84" fmla="*/ 27 w 37"/>
                <a:gd name="T85" fmla="*/ 16 h 33"/>
                <a:gd name="T86" fmla="*/ 33 w 37"/>
                <a:gd name="T87" fmla="*/ 21 h 33"/>
                <a:gd name="T88" fmla="*/ 23 w 37"/>
                <a:gd name="T89" fmla="*/ 28 h 33"/>
                <a:gd name="T90" fmla="*/ 13 w 37"/>
                <a:gd name="T91" fmla="*/ 16 h 33"/>
                <a:gd name="T92" fmla="*/ 6 w 37"/>
                <a:gd name="T93" fmla="*/ 12 h 33"/>
                <a:gd name="T94" fmla="*/ 14 w 37"/>
                <a:gd name="T95" fmla="*/ 13 h 33"/>
                <a:gd name="T96" fmla="*/ 19 w 37"/>
                <a:gd name="T97" fmla="*/ 18 h 33"/>
                <a:gd name="T98" fmla="*/ 22 w 37"/>
                <a:gd name="T99" fmla="*/ 1 h 33"/>
                <a:gd name="T100" fmla="*/ 7 w 37"/>
                <a:gd name="T101" fmla="*/ 8 h 33"/>
                <a:gd name="T102" fmla="*/ 6 w 37"/>
                <a:gd name="T103" fmla="*/ 25 h 33"/>
                <a:gd name="T104" fmla="*/ 15 w 37"/>
                <a:gd name="T105" fmla="*/ 33 h 33"/>
                <a:gd name="T106" fmla="*/ 26 w 37"/>
                <a:gd name="T107" fmla="*/ 31 h 33"/>
                <a:gd name="T108" fmla="*/ 29 w 37"/>
                <a:gd name="T109" fmla="*/ 30 h 33"/>
                <a:gd name="T110" fmla="*/ 36 w 37"/>
                <a:gd name="T111" fmla="*/ 22 h 33"/>
                <a:gd name="T112" fmla="*/ 33 w 37"/>
                <a:gd name="T1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33">
                  <a:moveTo>
                    <a:pt x="25" y="30"/>
                  </a:moveTo>
                  <a:cubicBezTo>
                    <a:pt x="25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0"/>
                    <a:pt x="25" y="30"/>
                    <a:pt x="25" y="30"/>
                  </a:cubicBezTo>
                  <a:moveTo>
                    <a:pt x="29" y="29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9" y="29"/>
                    <a:pt x="29" y="29"/>
                    <a:pt x="29" y="29"/>
                  </a:cubicBezTo>
                  <a:moveTo>
                    <a:pt x="27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29"/>
                    <a:pt x="28" y="29"/>
                    <a:pt x="28" y="29"/>
                  </a:cubicBezTo>
                  <a:moveTo>
                    <a:pt x="27" y="30"/>
                  </a:move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7" y="30"/>
                    <a:pt x="27" y="30"/>
                    <a:pt x="27" y="30"/>
                  </a:cubicBezTo>
                  <a:moveTo>
                    <a:pt x="10" y="30"/>
                  </a:moveTo>
                  <a:cubicBezTo>
                    <a:pt x="9" y="29"/>
                    <a:pt x="8" y="28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0" y="30"/>
                  </a:cubicBezTo>
                  <a:moveTo>
                    <a:pt x="11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moveTo>
                    <a:pt x="7" y="26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moveTo>
                    <a:pt x="10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6"/>
                    <a:pt x="10" y="26"/>
                    <a:pt x="10" y="26"/>
                  </a:cubicBezTo>
                  <a:moveTo>
                    <a:pt x="33" y="19"/>
                  </a:move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6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9"/>
                    <a:pt x="15" y="20"/>
                    <a:pt x="16" y="20"/>
                  </a:cubicBezTo>
                  <a:moveTo>
                    <a:pt x="11" y="19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7" y="24"/>
                  </a:moveTo>
                  <a:cubicBezTo>
                    <a:pt x="5" y="23"/>
                    <a:pt x="3" y="21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1" y="20"/>
                  </a:cubicBezTo>
                  <a:cubicBezTo>
                    <a:pt x="12" y="21"/>
                    <a:pt x="13" y="22"/>
                    <a:pt x="13" y="22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0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9"/>
                    <a:pt x="22" y="30"/>
                    <a:pt x="23" y="30"/>
                  </a:cubicBezTo>
                  <a:cubicBezTo>
                    <a:pt x="22" y="31"/>
                    <a:pt x="20" y="32"/>
                    <a:pt x="19" y="32"/>
                  </a:cubicBezTo>
                  <a:cubicBezTo>
                    <a:pt x="18" y="32"/>
                    <a:pt x="18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1" y="25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7" y="24"/>
                  </a:cubicBezTo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6" y="18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moveTo>
                    <a:pt x="11" y="19"/>
                  </a:moveTo>
                  <a:cubicBezTo>
                    <a:pt x="11" y="18"/>
                    <a:pt x="11" y="18"/>
                    <a:pt x="11" y="18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moveTo>
                    <a:pt x="9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7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8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9"/>
                    <a:pt x="9" y="19"/>
                    <a:pt x="9" y="19"/>
                  </a:cubicBezTo>
                  <a:moveTo>
                    <a:pt x="12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moveTo>
                    <a:pt x="13" y="18"/>
                  </a:move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7" y="19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9"/>
                  </a:cubicBezTo>
                  <a:moveTo>
                    <a:pt x="33" y="19"/>
                  </a:move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7"/>
                    <a:pt x="32" y="16"/>
                  </a:cubicBezTo>
                  <a:cubicBezTo>
                    <a:pt x="32" y="17"/>
                    <a:pt x="32" y="18"/>
                    <a:pt x="33" y="19"/>
                  </a:cubicBezTo>
                  <a:moveTo>
                    <a:pt x="28" y="16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8" y="16"/>
                    <a:pt x="28" y="16"/>
                  </a:cubicBezTo>
                  <a:moveTo>
                    <a:pt x="3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30" y="17"/>
                  </a:cubicBezTo>
                  <a:moveTo>
                    <a:pt x="34" y="16"/>
                  </a:moveTo>
                  <a:cubicBezTo>
                    <a:pt x="34" y="16"/>
                    <a:pt x="34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6"/>
                    <a:pt x="34" y="16"/>
                    <a:pt x="34" y="16"/>
                  </a:cubicBezTo>
                  <a:moveTo>
                    <a:pt x="31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6"/>
                    <a:pt x="29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7"/>
                    <a:pt x="31" y="17"/>
                    <a:pt x="31" y="17"/>
                  </a:cubicBezTo>
                  <a:moveTo>
                    <a:pt x="32" y="18"/>
                  </a:moveTo>
                  <a:cubicBezTo>
                    <a:pt x="31" y="18"/>
                    <a:pt x="31" y="18"/>
                    <a:pt x="31" y="18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6"/>
                    <a:pt x="31" y="17"/>
                    <a:pt x="32" y="18"/>
                  </a:cubicBezTo>
                  <a:moveTo>
                    <a:pt x="33" y="19"/>
                  </a:moveTo>
                  <a:cubicBezTo>
                    <a:pt x="33" y="17"/>
                    <a:pt x="32" y="16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6"/>
                    <a:pt x="33" y="16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9"/>
                    <a:pt x="33" y="19"/>
                    <a:pt x="33" y="19"/>
                  </a:cubicBezTo>
                  <a:moveTo>
                    <a:pt x="10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8" y="17"/>
                    <a:pt x="7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4"/>
                    <a:pt x="7" y="14"/>
                  </a:cubicBezTo>
                  <a:cubicBezTo>
                    <a:pt x="8" y="15"/>
                    <a:pt x="9" y="16"/>
                    <a:pt x="10" y="17"/>
                  </a:cubicBezTo>
                  <a:moveTo>
                    <a:pt x="18" y="14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4"/>
                    <a:pt x="18" y="14"/>
                    <a:pt x="18" y="14"/>
                  </a:cubicBezTo>
                  <a:moveTo>
                    <a:pt x="16" y="13"/>
                  </a:moveTo>
                  <a:cubicBezTo>
                    <a:pt x="16" y="13"/>
                    <a:pt x="16" y="13"/>
                    <a:pt x="16" y="13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3"/>
                    <a:pt x="16" y="13"/>
                    <a:pt x="16" y="13"/>
                  </a:cubicBezTo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2"/>
                    <a:pt x="15" y="12"/>
                  </a:cubicBezTo>
                  <a:moveTo>
                    <a:pt x="22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moveTo>
                    <a:pt x="10" y="9"/>
                  </a:moveTo>
                  <a:cubicBezTo>
                    <a:pt x="9" y="8"/>
                    <a:pt x="9" y="8"/>
                    <a:pt x="8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10" y="7"/>
                    <a:pt x="10" y="8"/>
                    <a:pt x="10" y="9"/>
                  </a:cubicBezTo>
                  <a:moveTo>
                    <a:pt x="1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1" y="4"/>
                    <a:pt x="11" y="4"/>
                  </a:cubicBezTo>
                  <a:cubicBezTo>
                    <a:pt x="11" y="4"/>
                    <a:pt x="13" y="4"/>
                    <a:pt x="15" y="4"/>
                  </a:cubicBezTo>
                  <a:cubicBezTo>
                    <a:pt x="18" y="4"/>
                    <a:pt x="19" y="4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8" y="8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28" y="14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6"/>
                    <a:pt x="25" y="6"/>
                  </a:cubicBezTo>
                  <a:cubicBezTo>
                    <a:pt x="25" y="5"/>
                    <a:pt x="25" y="5"/>
                    <a:pt x="24" y="4"/>
                  </a:cubicBezTo>
                  <a:cubicBezTo>
                    <a:pt x="24" y="3"/>
                    <a:pt x="23" y="2"/>
                    <a:pt x="23" y="2"/>
                  </a:cubicBezTo>
                  <a:cubicBezTo>
                    <a:pt x="25" y="3"/>
                    <a:pt x="30" y="5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2" y="8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4" y="14"/>
                  </a:cubicBezTo>
                  <a:cubicBezTo>
                    <a:pt x="34" y="14"/>
                    <a:pt x="33" y="14"/>
                    <a:pt x="33" y="14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8" y="14"/>
                    <a:pt x="28" y="14"/>
                    <a:pt x="28" y="14"/>
                  </a:cubicBezTo>
                  <a:moveTo>
                    <a:pt x="22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1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7"/>
                    <a:pt x="20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4"/>
                    <a:pt x="20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2" y="7"/>
                    <a:pt x="21" y="5"/>
                    <a:pt x="21" y="4"/>
                  </a:cubicBezTo>
                  <a:cubicBezTo>
                    <a:pt x="21" y="3"/>
                    <a:pt x="22" y="2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3"/>
                    <a:pt x="23" y="4"/>
                    <a:pt x="24" y="4"/>
                  </a:cubicBezTo>
                  <a:cubicBezTo>
                    <a:pt x="24" y="5"/>
                    <a:pt x="25" y="5"/>
                    <a:pt x="25" y="6"/>
                  </a:cubicBezTo>
                  <a:cubicBezTo>
                    <a:pt x="25" y="6"/>
                    <a:pt x="25" y="7"/>
                    <a:pt x="25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4"/>
                    <a:pt x="26" y="15"/>
                    <a:pt x="27" y="16"/>
                  </a:cubicBezTo>
                  <a:cubicBezTo>
                    <a:pt x="27" y="17"/>
                    <a:pt x="28" y="17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2" y="20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3" y="24"/>
                    <a:pt x="32" y="26"/>
                    <a:pt x="31" y="28"/>
                  </a:cubicBezTo>
                  <a:cubicBezTo>
                    <a:pt x="30" y="28"/>
                    <a:pt x="28" y="27"/>
                    <a:pt x="27" y="27"/>
                  </a:cubicBezTo>
                  <a:cubicBezTo>
                    <a:pt x="26" y="27"/>
                    <a:pt x="26" y="27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5" y="18"/>
                    <a:pt x="14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2" y="16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6"/>
                    <a:pt x="8" y="14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7" y="10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6" y="13"/>
                    <a:pt x="16" y="1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8" y="19"/>
                    <a:pt x="18" y="20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4"/>
                    <a:pt x="22" y="24"/>
                    <a:pt x="22" y="24"/>
                  </a:cubicBezTo>
                  <a:moveTo>
                    <a:pt x="22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0" y="2"/>
                    <a:pt x="20" y="3"/>
                  </a:cubicBezTo>
                  <a:cubicBezTo>
                    <a:pt x="19" y="3"/>
                    <a:pt x="17" y="3"/>
                    <a:pt x="15" y="3"/>
                  </a:cubicBezTo>
                  <a:cubicBezTo>
                    <a:pt x="13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6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5" y="10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5" y="16"/>
                    <a:pt x="4" y="17"/>
                    <a:pt x="4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21"/>
                    <a:pt x="4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9" y="29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0"/>
                    <a:pt x="12" y="30"/>
                    <a:pt x="13" y="29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1" y="33"/>
                    <a:pt x="23" y="32"/>
                    <a:pt x="24" y="30"/>
                  </a:cubicBezTo>
                  <a:cubicBezTo>
                    <a:pt x="25" y="30"/>
                    <a:pt x="25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7"/>
                    <a:pt x="34" y="25"/>
                    <a:pt x="36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18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3"/>
                    <a:pt x="23" y="0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3" name="Freeform 199"/>
            <p:cNvSpPr>
              <a:spLocks noEditPoints="1"/>
            </p:cNvSpPr>
            <p:nvPr/>
          </p:nvSpPr>
          <p:spPr bwMode="auto">
            <a:xfrm>
              <a:off x="3993" y="2512"/>
              <a:ext cx="96" cy="105"/>
            </a:xfrm>
            <a:custGeom>
              <a:avLst/>
              <a:gdLst>
                <a:gd name="T0" fmla="*/ 26 w 40"/>
                <a:gd name="T1" fmla="*/ 40 h 44"/>
                <a:gd name="T2" fmla="*/ 22 w 40"/>
                <a:gd name="T3" fmla="*/ 38 h 44"/>
                <a:gd name="T4" fmla="*/ 26 w 40"/>
                <a:gd name="T5" fmla="*/ 38 h 44"/>
                <a:gd name="T6" fmla="*/ 23 w 40"/>
                <a:gd name="T7" fmla="*/ 39 h 44"/>
                <a:gd name="T8" fmla="*/ 22 w 40"/>
                <a:gd name="T9" fmla="*/ 36 h 44"/>
                <a:gd name="T10" fmla="*/ 7 w 40"/>
                <a:gd name="T11" fmla="*/ 35 h 44"/>
                <a:gd name="T12" fmla="*/ 25 w 40"/>
                <a:gd name="T13" fmla="*/ 34 h 44"/>
                <a:gd name="T14" fmla="*/ 8 w 40"/>
                <a:gd name="T15" fmla="*/ 33 h 44"/>
                <a:gd name="T16" fmla="*/ 23 w 40"/>
                <a:gd name="T17" fmla="*/ 33 h 44"/>
                <a:gd name="T18" fmla="*/ 7 w 40"/>
                <a:gd name="T19" fmla="*/ 32 h 44"/>
                <a:gd name="T20" fmla="*/ 28 w 40"/>
                <a:gd name="T21" fmla="*/ 37 h 44"/>
                <a:gd name="T22" fmla="*/ 30 w 40"/>
                <a:gd name="T23" fmla="*/ 27 h 44"/>
                <a:gd name="T24" fmla="*/ 33 w 40"/>
                <a:gd name="T25" fmla="*/ 36 h 44"/>
                <a:gd name="T26" fmla="*/ 25 w 40"/>
                <a:gd name="T27" fmla="*/ 19 h 44"/>
                <a:gd name="T28" fmla="*/ 26 w 40"/>
                <a:gd name="T29" fmla="*/ 18 h 44"/>
                <a:gd name="T30" fmla="*/ 15 w 40"/>
                <a:gd name="T31" fmla="*/ 19 h 44"/>
                <a:gd name="T32" fmla="*/ 16 w 40"/>
                <a:gd name="T33" fmla="*/ 15 h 44"/>
                <a:gd name="T34" fmla="*/ 18 w 40"/>
                <a:gd name="T35" fmla="*/ 15 h 44"/>
                <a:gd name="T36" fmla="*/ 24 w 40"/>
                <a:gd name="T37" fmla="*/ 15 h 44"/>
                <a:gd name="T38" fmla="*/ 7 w 40"/>
                <a:gd name="T39" fmla="*/ 15 h 44"/>
                <a:gd name="T40" fmla="*/ 17 w 40"/>
                <a:gd name="T41" fmla="*/ 14 h 44"/>
                <a:gd name="T42" fmla="*/ 16 w 40"/>
                <a:gd name="T43" fmla="*/ 12 h 44"/>
                <a:gd name="T44" fmla="*/ 17 w 40"/>
                <a:gd name="T45" fmla="*/ 12 h 44"/>
                <a:gd name="T46" fmla="*/ 5 w 40"/>
                <a:gd name="T47" fmla="*/ 11 h 44"/>
                <a:gd name="T48" fmla="*/ 6 w 40"/>
                <a:gd name="T49" fmla="*/ 11 h 44"/>
                <a:gd name="T50" fmla="*/ 27 w 40"/>
                <a:gd name="T51" fmla="*/ 10 h 44"/>
                <a:gd name="T52" fmla="*/ 17 w 40"/>
                <a:gd name="T53" fmla="*/ 11 h 44"/>
                <a:gd name="T54" fmla="*/ 14 w 40"/>
                <a:gd name="T55" fmla="*/ 11 h 44"/>
                <a:gd name="T56" fmla="*/ 29 w 40"/>
                <a:gd name="T57" fmla="*/ 13 h 44"/>
                <a:gd name="T58" fmla="*/ 29 w 40"/>
                <a:gd name="T59" fmla="*/ 11 h 44"/>
                <a:gd name="T60" fmla="*/ 33 w 40"/>
                <a:gd name="T61" fmla="*/ 20 h 44"/>
                <a:gd name="T62" fmla="*/ 26 w 40"/>
                <a:gd name="T63" fmla="*/ 21 h 44"/>
                <a:gd name="T64" fmla="*/ 27 w 40"/>
                <a:gd name="T65" fmla="*/ 20 h 44"/>
                <a:gd name="T66" fmla="*/ 27 w 40"/>
                <a:gd name="T67" fmla="*/ 9 h 44"/>
                <a:gd name="T68" fmla="*/ 16 w 40"/>
                <a:gd name="T69" fmla="*/ 7 h 44"/>
                <a:gd name="T70" fmla="*/ 17 w 40"/>
                <a:gd name="T71" fmla="*/ 7 h 44"/>
                <a:gd name="T72" fmla="*/ 21 w 40"/>
                <a:gd name="T73" fmla="*/ 8 h 44"/>
                <a:gd name="T74" fmla="*/ 25 w 40"/>
                <a:gd name="T75" fmla="*/ 13 h 44"/>
                <a:gd name="T76" fmla="*/ 22 w 40"/>
                <a:gd name="T77" fmla="*/ 18 h 44"/>
                <a:gd name="T78" fmla="*/ 14 w 40"/>
                <a:gd name="T79" fmla="*/ 24 h 44"/>
                <a:gd name="T80" fmla="*/ 18 w 40"/>
                <a:gd name="T81" fmla="*/ 24 h 44"/>
                <a:gd name="T82" fmla="*/ 25 w 40"/>
                <a:gd name="T83" fmla="*/ 22 h 44"/>
                <a:gd name="T84" fmla="*/ 34 w 40"/>
                <a:gd name="T85" fmla="*/ 25 h 44"/>
                <a:gd name="T86" fmla="*/ 21 w 40"/>
                <a:gd name="T87" fmla="*/ 33 h 44"/>
                <a:gd name="T88" fmla="*/ 19 w 40"/>
                <a:gd name="T89" fmla="*/ 40 h 44"/>
                <a:gd name="T90" fmla="*/ 14 w 40"/>
                <a:gd name="T91" fmla="*/ 23 h 44"/>
                <a:gd name="T92" fmla="*/ 18 w 40"/>
                <a:gd name="T93" fmla="*/ 13 h 44"/>
                <a:gd name="T94" fmla="*/ 2 w 40"/>
                <a:gd name="T95" fmla="*/ 21 h 44"/>
                <a:gd name="T96" fmla="*/ 13 w 40"/>
                <a:gd name="T97" fmla="*/ 2 h 44"/>
                <a:gd name="T98" fmla="*/ 13 w 40"/>
                <a:gd name="T99" fmla="*/ 11 h 44"/>
                <a:gd name="T100" fmla="*/ 6 w 40"/>
                <a:gd name="T101" fmla="*/ 19 h 44"/>
                <a:gd name="T102" fmla="*/ 6 w 40"/>
                <a:gd name="T103" fmla="*/ 20 h 44"/>
                <a:gd name="T104" fmla="*/ 13 w 40"/>
                <a:gd name="T105" fmla="*/ 18 h 44"/>
                <a:gd name="T106" fmla="*/ 16 w 40"/>
                <a:gd name="T107" fmla="*/ 16 h 44"/>
                <a:gd name="T108" fmla="*/ 7 w 40"/>
                <a:gd name="T109" fmla="*/ 29 h 44"/>
                <a:gd name="T110" fmla="*/ 1 w 40"/>
                <a:gd name="T111" fmla="*/ 16 h 44"/>
                <a:gd name="T112" fmla="*/ 6 w 40"/>
                <a:gd name="T113" fmla="*/ 32 h 44"/>
                <a:gd name="T114" fmla="*/ 8 w 40"/>
                <a:gd name="T115" fmla="*/ 37 h 44"/>
                <a:gd name="T116" fmla="*/ 9 w 40"/>
                <a:gd name="T117" fmla="*/ 40 h 44"/>
                <a:gd name="T118" fmla="*/ 27 w 40"/>
                <a:gd name="T119" fmla="*/ 41 h 44"/>
                <a:gd name="T120" fmla="*/ 34 w 40"/>
                <a:gd name="T121" fmla="*/ 35 h 44"/>
                <a:gd name="T122" fmla="*/ 33 w 40"/>
                <a:gd name="T123" fmla="*/ 8 h 44"/>
                <a:gd name="T124" fmla="*/ 17 w 4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" h="44">
                  <a:moveTo>
                    <a:pt x="21" y="38"/>
                  </a:moveTo>
                  <a:cubicBezTo>
                    <a:pt x="21" y="38"/>
                    <a:pt x="21" y="38"/>
                    <a:pt x="21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8"/>
                    <a:pt x="21" y="38"/>
                    <a:pt x="21" y="38"/>
                  </a:cubicBezTo>
                  <a:moveTo>
                    <a:pt x="26" y="40"/>
                  </a:moveTo>
                  <a:cubicBezTo>
                    <a:pt x="26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8"/>
                  </a:cubicBezTo>
                  <a:cubicBezTo>
                    <a:pt x="26" y="39"/>
                    <a:pt x="26" y="39"/>
                    <a:pt x="26" y="40"/>
                  </a:cubicBezTo>
                  <a:moveTo>
                    <a:pt x="9" y="38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22" y="38"/>
                  </a:moveTo>
                  <a:cubicBezTo>
                    <a:pt x="22" y="38"/>
                    <a:pt x="22" y="38"/>
                    <a:pt x="22" y="38"/>
                  </a:cubicBezTo>
                  <a:cubicBezTo>
                    <a:pt x="23" y="37"/>
                    <a:pt x="23" y="37"/>
                    <a:pt x="24" y="36"/>
                  </a:cubicBezTo>
                  <a:cubicBezTo>
                    <a:pt x="23" y="37"/>
                    <a:pt x="23" y="38"/>
                    <a:pt x="22" y="38"/>
                  </a:cubicBezTo>
                  <a:moveTo>
                    <a:pt x="23" y="39"/>
                  </a:moveTo>
                  <a:cubicBezTo>
                    <a:pt x="23" y="39"/>
                    <a:pt x="22" y="39"/>
                    <a:pt x="22" y="39"/>
                  </a:cubicBezTo>
                  <a:cubicBezTo>
                    <a:pt x="23" y="38"/>
                    <a:pt x="25" y="37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moveTo>
                    <a:pt x="8" y="37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7"/>
                    <a:pt x="8" y="37"/>
                    <a:pt x="8" y="37"/>
                  </a:cubicBezTo>
                  <a:moveTo>
                    <a:pt x="22" y="37"/>
                  </a:moveTo>
                  <a:cubicBezTo>
                    <a:pt x="22" y="36"/>
                    <a:pt x="22" y="36"/>
                    <a:pt x="22" y="36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3" y="36"/>
                    <a:pt x="22" y="37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23" y="35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3" y="35"/>
                    <a:pt x="23" y="35"/>
                    <a:pt x="23" y="35"/>
                  </a:cubicBezTo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3"/>
                    <a:pt x="7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5"/>
                    <a:pt x="7" y="35"/>
                    <a:pt x="7" y="35"/>
                  </a:cubicBezTo>
                  <a:moveTo>
                    <a:pt x="23" y="34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4" y="33"/>
                    <a:pt x="23" y="34"/>
                    <a:pt x="23" y="34"/>
                  </a:cubicBezTo>
                  <a:moveTo>
                    <a:pt x="23" y="33"/>
                  </a:moveTo>
                  <a:cubicBezTo>
                    <a:pt x="23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3"/>
                    <a:pt x="23" y="33"/>
                    <a:pt x="23" y="33"/>
                  </a:cubicBezTo>
                  <a:moveTo>
                    <a:pt x="7" y="33"/>
                  </a:moveTo>
                  <a:cubicBezTo>
                    <a:pt x="6" y="33"/>
                    <a:pt x="6" y="32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moveTo>
                    <a:pt x="28" y="40"/>
                  </a:moveTo>
                  <a:cubicBezTo>
                    <a:pt x="27" y="39"/>
                    <a:pt x="27" y="38"/>
                    <a:pt x="28" y="37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4" y="26"/>
                    <a:pt x="34" y="26"/>
                  </a:cubicBezTo>
                  <a:cubicBezTo>
                    <a:pt x="35" y="26"/>
                    <a:pt x="36" y="25"/>
                    <a:pt x="36" y="25"/>
                  </a:cubicBezTo>
                  <a:cubicBezTo>
                    <a:pt x="37" y="24"/>
                    <a:pt x="38" y="23"/>
                    <a:pt x="39" y="22"/>
                  </a:cubicBezTo>
                  <a:cubicBezTo>
                    <a:pt x="38" y="25"/>
                    <a:pt x="37" y="31"/>
                    <a:pt x="35" y="33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3"/>
                    <a:pt x="33" y="34"/>
                    <a:pt x="33" y="34"/>
                  </a:cubicBezTo>
                  <a:cubicBezTo>
                    <a:pt x="33" y="35"/>
                    <a:pt x="33" y="35"/>
                    <a:pt x="33" y="36"/>
                  </a:cubicBezTo>
                  <a:cubicBezTo>
                    <a:pt x="28" y="40"/>
                    <a:pt x="28" y="40"/>
                    <a:pt x="28" y="40"/>
                  </a:cubicBezTo>
                  <a:moveTo>
                    <a:pt x="39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moveTo>
                    <a:pt x="24" y="20"/>
                  </a:moveTo>
                  <a:cubicBezTo>
                    <a:pt x="23" y="20"/>
                    <a:pt x="23" y="20"/>
                    <a:pt x="23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4" y="20"/>
                    <a:pt x="24" y="20"/>
                  </a:cubicBezTo>
                  <a:moveTo>
                    <a:pt x="22" y="20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2" y="20"/>
                    <a:pt x="22" y="20"/>
                    <a:pt x="22" y="20"/>
                  </a:cubicBezTo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" y="18"/>
                    <a:pt x="16" y="19"/>
                    <a:pt x="15" y="20"/>
                  </a:cubicBezTo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17"/>
                    <a:pt x="24" y="17"/>
                    <a:pt x="24" y="17"/>
                  </a:cubicBezTo>
                  <a:moveTo>
                    <a:pt x="16" y="15"/>
                  </a:move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moveTo>
                    <a:pt x="17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6"/>
                    <a:pt x="17" y="16"/>
                    <a:pt x="17" y="16"/>
                  </a:cubicBezTo>
                  <a:moveTo>
                    <a:pt x="24" y="16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4" y="16"/>
                    <a:pt x="24" y="16"/>
                  </a:cubicBezTo>
                  <a:moveTo>
                    <a:pt x="7" y="16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6" y="14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4"/>
                    <a:pt x="16" y="14"/>
                    <a:pt x="16" y="14"/>
                  </a:cubicBezTo>
                  <a:moveTo>
                    <a:pt x="4" y="17"/>
                  </a:moveTo>
                  <a:cubicBezTo>
                    <a:pt x="4" y="17"/>
                    <a:pt x="3" y="16"/>
                    <a:pt x="3" y="16"/>
                  </a:cubicBezTo>
                  <a:cubicBezTo>
                    <a:pt x="4" y="14"/>
                    <a:pt x="4" y="13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3"/>
                    <a:pt x="6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6"/>
                  </a:cubicBezTo>
                  <a:cubicBezTo>
                    <a:pt x="4" y="17"/>
                    <a:pt x="4" y="17"/>
                    <a:pt x="4" y="17"/>
                  </a:cubicBezTo>
                  <a:moveTo>
                    <a:pt x="6" y="12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moveTo>
                    <a:pt x="27" y="10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8" y="10"/>
                  </a:cubicBezTo>
                  <a:cubicBezTo>
                    <a:pt x="27" y="10"/>
                    <a:pt x="27" y="10"/>
                    <a:pt x="27" y="10"/>
                  </a:cubicBezTo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moveTo>
                    <a:pt x="14" y="11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6" y="9"/>
                    <a:pt x="16" y="9"/>
                  </a:cubicBezTo>
                  <a:cubicBezTo>
                    <a:pt x="16" y="9"/>
                    <a:pt x="16" y="10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4" y="11"/>
                    <a:pt x="14" y="11"/>
                  </a:cubicBezTo>
                  <a:moveTo>
                    <a:pt x="27" y="19"/>
                  </a:moveTo>
                  <a:cubicBezTo>
                    <a:pt x="27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30" y="8"/>
                  </a:cubicBezTo>
                  <a:cubicBezTo>
                    <a:pt x="31" y="9"/>
                    <a:pt x="32" y="9"/>
                    <a:pt x="32" y="9"/>
                  </a:cubicBezTo>
                  <a:cubicBezTo>
                    <a:pt x="33" y="12"/>
                    <a:pt x="35" y="18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9" y="18"/>
                    <a:pt x="28" y="19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7" y="19"/>
                    <a:pt x="27" y="19"/>
                    <a:pt x="27" y="19"/>
                  </a:cubicBezTo>
                  <a:moveTo>
                    <a:pt x="27" y="9"/>
                  </a:moveTo>
                  <a:cubicBezTo>
                    <a:pt x="27" y="8"/>
                    <a:pt x="27" y="8"/>
                    <a:pt x="27" y="7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8" y="8"/>
                    <a:pt x="27" y="9"/>
                    <a:pt x="27" y="9"/>
                  </a:cubicBezTo>
                  <a:moveTo>
                    <a:pt x="14" y="9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9"/>
                    <a:pt x="14" y="9"/>
                  </a:cubicBezTo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20" y="7"/>
                  </a:cubicBezTo>
                  <a:cubicBezTo>
                    <a:pt x="19" y="9"/>
                    <a:pt x="18" y="10"/>
                    <a:pt x="17" y="12"/>
                  </a:cubicBezTo>
                  <a:moveTo>
                    <a:pt x="14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moveTo>
                    <a:pt x="21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5"/>
                    <a:pt x="24" y="6"/>
                    <a:pt x="26" y="7"/>
                  </a:cubicBezTo>
                  <a:cubicBezTo>
                    <a:pt x="26" y="8"/>
                    <a:pt x="25" y="9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4" y="14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7" y="22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3"/>
                    <a:pt x="15" y="23"/>
                    <a:pt x="14" y="2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20" y="23"/>
                    <a:pt x="20" y="23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1"/>
                    <a:pt x="24" y="21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1" y="24"/>
                    <a:pt x="31" y="24"/>
                  </a:cubicBezTo>
                  <a:cubicBezTo>
                    <a:pt x="32" y="23"/>
                    <a:pt x="34" y="22"/>
                    <a:pt x="35" y="20"/>
                  </a:cubicBezTo>
                  <a:cubicBezTo>
                    <a:pt x="36" y="20"/>
                    <a:pt x="38" y="21"/>
                    <a:pt x="39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2"/>
                    <a:pt x="37" y="23"/>
                    <a:pt x="36" y="24"/>
                  </a:cubicBezTo>
                  <a:cubicBezTo>
                    <a:pt x="35" y="25"/>
                    <a:pt x="35" y="25"/>
                    <a:pt x="34" y="25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8" y="27"/>
                    <a:pt x="28" y="27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5" y="28"/>
                    <a:pt x="24" y="29"/>
                    <a:pt x="23" y="31"/>
                  </a:cubicBezTo>
                  <a:cubicBezTo>
                    <a:pt x="22" y="31"/>
                    <a:pt x="22" y="32"/>
                    <a:pt x="21" y="33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5" y="41"/>
                    <a:pt x="13" y="40"/>
                    <a:pt x="10" y="39"/>
                  </a:cubicBezTo>
                  <a:cubicBezTo>
                    <a:pt x="11" y="37"/>
                    <a:pt x="10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8" y="31"/>
                    <a:pt x="8" y="3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10" y="27"/>
                    <a:pt x="11" y="26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19"/>
                    <a:pt x="17" y="18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4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1"/>
                    <a:pt x="20" y="9"/>
                    <a:pt x="20" y="7"/>
                  </a:cubicBezTo>
                  <a:cubicBezTo>
                    <a:pt x="21" y="8"/>
                    <a:pt x="21" y="8"/>
                    <a:pt x="21" y="8"/>
                  </a:cubicBezTo>
                  <a:moveTo>
                    <a:pt x="6" y="30"/>
                  </a:moveTo>
                  <a:cubicBezTo>
                    <a:pt x="3" y="29"/>
                    <a:pt x="2" y="27"/>
                    <a:pt x="2" y="25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6"/>
                    <a:pt x="8" y="15"/>
                  </a:cubicBezTo>
                  <a:cubicBezTo>
                    <a:pt x="9" y="15"/>
                    <a:pt x="9" y="14"/>
                    <a:pt x="9" y="14"/>
                  </a:cubicBezTo>
                  <a:cubicBezTo>
                    <a:pt x="8" y="12"/>
                    <a:pt x="8" y="11"/>
                    <a:pt x="8" y="10"/>
                  </a:cubicBezTo>
                  <a:cubicBezTo>
                    <a:pt x="9" y="7"/>
                    <a:pt x="11" y="5"/>
                    <a:pt x="13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4" y="13"/>
                    <a:pt x="14" y="14"/>
                  </a:cubicBezTo>
                  <a:cubicBezTo>
                    <a:pt x="13" y="15"/>
                    <a:pt x="12" y="16"/>
                    <a:pt x="12" y="17"/>
                  </a:cubicBezTo>
                  <a:cubicBezTo>
                    <a:pt x="11" y="17"/>
                    <a:pt x="10" y="17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4" y="2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6"/>
                    <a:pt x="15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6"/>
                    <a:pt x="8" y="27"/>
                    <a:pt x="7" y="29"/>
                  </a:cubicBezTo>
                  <a:cubicBezTo>
                    <a:pt x="7" y="29"/>
                    <a:pt x="6" y="30"/>
                    <a:pt x="6" y="30"/>
                  </a:cubicBezTo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3"/>
                    <a:pt x="8" y="6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2"/>
                    <a:pt x="2" y="14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8"/>
                    <a:pt x="3" y="31"/>
                    <a:pt x="6" y="32"/>
                  </a:cubicBezTo>
                  <a:cubicBezTo>
                    <a:pt x="6" y="33"/>
                    <a:pt x="6" y="34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2" y="41"/>
                    <a:pt x="15" y="42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9" y="3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20"/>
                    <a:pt x="37" y="19"/>
                    <a:pt x="36" y="19"/>
                  </a:cubicBezTo>
                  <a:cubicBezTo>
                    <a:pt x="36" y="16"/>
                    <a:pt x="34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29" y="7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3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4" name="Freeform 200"/>
            <p:cNvSpPr>
              <a:spLocks noEditPoints="1"/>
            </p:cNvSpPr>
            <p:nvPr/>
          </p:nvSpPr>
          <p:spPr bwMode="auto">
            <a:xfrm>
              <a:off x="4274" y="2091"/>
              <a:ext cx="53" cy="60"/>
            </a:xfrm>
            <a:custGeom>
              <a:avLst/>
              <a:gdLst>
                <a:gd name="T0" fmla="*/ 16 w 22"/>
                <a:gd name="T1" fmla="*/ 15 h 25"/>
                <a:gd name="T2" fmla="*/ 14 w 22"/>
                <a:gd name="T3" fmla="*/ 16 h 25"/>
                <a:gd name="T4" fmla="*/ 8 w 22"/>
                <a:gd name="T5" fmla="*/ 14 h 25"/>
                <a:gd name="T6" fmla="*/ 1 w 22"/>
                <a:gd name="T7" fmla="*/ 24 h 25"/>
                <a:gd name="T8" fmla="*/ 18 w 22"/>
                <a:gd name="T9" fmla="*/ 11 h 25"/>
                <a:gd name="T10" fmla="*/ 17 w 22"/>
                <a:gd name="T11" fmla="*/ 11 h 25"/>
                <a:gd name="T12" fmla="*/ 17 w 22"/>
                <a:gd name="T13" fmla="*/ 11 h 25"/>
                <a:gd name="T14" fmla="*/ 8 w 22"/>
                <a:gd name="T15" fmla="*/ 13 h 25"/>
                <a:gd name="T16" fmla="*/ 10 w 22"/>
                <a:gd name="T17" fmla="*/ 5 h 25"/>
                <a:gd name="T18" fmla="*/ 10 w 22"/>
                <a:gd name="T19" fmla="*/ 6 h 25"/>
                <a:gd name="T20" fmla="*/ 10 w 22"/>
                <a:gd name="T21" fmla="*/ 7 h 25"/>
                <a:gd name="T22" fmla="*/ 15 w 22"/>
                <a:gd name="T23" fmla="*/ 13 h 25"/>
                <a:gd name="T24" fmla="*/ 16 w 22"/>
                <a:gd name="T25" fmla="*/ 13 h 25"/>
                <a:gd name="T26" fmla="*/ 18 w 22"/>
                <a:gd name="T27" fmla="*/ 12 h 25"/>
                <a:gd name="T28" fmla="*/ 15 w 22"/>
                <a:gd name="T29" fmla="*/ 14 h 25"/>
                <a:gd name="T30" fmla="*/ 18 w 22"/>
                <a:gd name="T31" fmla="*/ 14 h 25"/>
                <a:gd name="T32" fmla="*/ 14 w 22"/>
                <a:gd name="T33" fmla="*/ 14 h 25"/>
                <a:gd name="T34" fmla="*/ 17 w 22"/>
                <a:gd name="T35" fmla="*/ 15 h 25"/>
                <a:gd name="T36" fmla="*/ 16 w 22"/>
                <a:gd name="T37" fmla="*/ 15 h 25"/>
                <a:gd name="T38" fmla="*/ 13 w 22"/>
                <a:gd name="T39" fmla="*/ 16 h 25"/>
                <a:gd name="T40" fmla="*/ 11 w 22"/>
                <a:gd name="T41" fmla="*/ 11 h 25"/>
                <a:gd name="T42" fmla="*/ 14 w 22"/>
                <a:gd name="T43" fmla="*/ 3 h 25"/>
                <a:gd name="T44" fmla="*/ 19 w 22"/>
                <a:gd name="T45" fmla="*/ 6 h 25"/>
                <a:gd name="T46" fmla="*/ 19 w 22"/>
                <a:gd name="T47" fmla="*/ 7 h 25"/>
                <a:gd name="T48" fmla="*/ 17 w 22"/>
                <a:gd name="T49" fmla="*/ 7 h 25"/>
                <a:gd name="T50" fmla="*/ 19 w 22"/>
                <a:gd name="T51" fmla="*/ 7 h 25"/>
                <a:gd name="T52" fmla="*/ 16 w 22"/>
                <a:gd name="T53" fmla="*/ 7 h 25"/>
                <a:gd name="T54" fmla="*/ 18 w 22"/>
                <a:gd name="T55" fmla="*/ 9 h 25"/>
                <a:gd name="T56" fmla="*/ 16 w 22"/>
                <a:gd name="T57" fmla="*/ 8 h 25"/>
                <a:gd name="T58" fmla="*/ 17 w 22"/>
                <a:gd name="T59" fmla="*/ 9 h 25"/>
                <a:gd name="T60" fmla="*/ 15 w 22"/>
                <a:gd name="T61" fmla="*/ 9 h 25"/>
                <a:gd name="T62" fmla="*/ 17 w 22"/>
                <a:gd name="T63" fmla="*/ 10 h 25"/>
                <a:gd name="T64" fmla="*/ 15 w 22"/>
                <a:gd name="T65" fmla="*/ 10 h 25"/>
                <a:gd name="T66" fmla="*/ 14 w 22"/>
                <a:gd name="T67" fmla="*/ 11 h 25"/>
                <a:gd name="T68" fmla="*/ 16 w 22"/>
                <a:gd name="T69" fmla="*/ 11 h 25"/>
                <a:gd name="T70" fmla="*/ 14 w 22"/>
                <a:gd name="T71" fmla="*/ 11 h 25"/>
                <a:gd name="T72" fmla="*/ 14 w 22"/>
                <a:gd name="T73" fmla="*/ 12 h 25"/>
                <a:gd name="T74" fmla="*/ 15 w 22"/>
                <a:gd name="T75" fmla="*/ 3 h 25"/>
                <a:gd name="T76" fmla="*/ 20 w 22"/>
                <a:gd name="T77" fmla="*/ 2 h 25"/>
                <a:gd name="T78" fmla="*/ 19 w 22"/>
                <a:gd name="T79" fmla="*/ 5 h 25"/>
                <a:gd name="T80" fmla="*/ 14 w 22"/>
                <a:gd name="T81" fmla="*/ 0 h 25"/>
                <a:gd name="T82" fmla="*/ 11 w 22"/>
                <a:gd name="T83" fmla="*/ 4 h 25"/>
                <a:gd name="T84" fmla="*/ 6 w 22"/>
                <a:gd name="T85" fmla="*/ 9 h 25"/>
                <a:gd name="T86" fmla="*/ 1 w 22"/>
                <a:gd name="T87" fmla="*/ 21 h 25"/>
                <a:gd name="T88" fmla="*/ 0 w 22"/>
                <a:gd name="T89" fmla="*/ 25 h 25"/>
                <a:gd name="T90" fmla="*/ 4 w 22"/>
                <a:gd name="T91" fmla="*/ 23 h 25"/>
                <a:gd name="T92" fmla="*/ 12 w 22"/>
                <a:gd name="T93" fmla="*/ 17 h 25"/>
                <a:gd name="T94" fmla="*/ 19 w 22"/>
                <a:gd name="T95" fmla="*/ 9 h 25"/>
                <a:gd name="T96" fmla="*/ 21 w 22"/>
                <a:gd name="T97" fmla="*/ 5 h 25"/>
                <a:gd name="T98" fmla="*/ 16 w 22"/>
                <a:gd name="T9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" h="25">
                  <a:moveTo>
                    <a:pt x="14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6" y="15"/>
                    <a:pt x="16" y="15"/>
                  </a:cubicBezTo>
                  <a:cubicBezTo>
                    <a:pt x="16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4" y="16"/>
                    <a:pt x="14" y="16"/>
                  </a:cubicBezTo>
                  <a:moveTo>
                    <a:pt x="1" y="24"/>
                  </a:moveTo>
                  <a:cubicBezTo>
                    <a:pt x="1" y="23"/>
                    <a:pt x="2" y="22"/>
                    <a:pt x="2" y="21"/>
                  </a:cubicBezTo>
                  <a:cubicBezTo>
                    <a:pt x="2" y="21"/>
                    <a:pt x="6" y="17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" y="24"/>
                    <a:pt x="1" y="24"/>
                    <a:pt x="1" y="24"/>
                  </a:cubicBezTo>
                  <a:moveTo>
                    <a:pt x="18" y="11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moveTo>
                    <a:pt x="17" y="11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moveTo>
                    <a:pt x="13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1" y="15"/>
                    <a:pt x="9" y="14"/>
                    <a:pt x="8" y="13"/>
                  </a:cubicBezTo>
                  <a:cubicBezTo>
                    <a:pt x="7" y="12"/>
                    <a:pt x="7" y="11"/>
                    <a:pt x="7" y="9"/>
                  </a:cubicBezTo>
                  <a:cubicBezTo>
                    <a:pt x="7" y="8"/>
                    <a:pt x="7" y="7"/>
                    <a:pt x="8" y="6"/>
                  </a:cubicBezTo>
                  <a:cubicBezTo>
                    <a:pt x="9" y="5"/>
                    <a:pt x="10" y="5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8"/>
                    <a:pt x="9" y="10"/>
                    <a:pt x="11" y="12"/>
                  </a:cubicBezTo>
                  <a:cubicBezTo>
                    <a:pt x="11" y="12"/>
                    <a:pt x="13" y="13"/>
                    <a:pt x="14" y="13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5"/>
                    <a:pt x="17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moveTo>
                    <a:pt x="14" y="12"/>
                  </a:moveTo>
                  <a:cubicBezTo>
                    <a:pt x="13" y="12"/>
                    <a:pt x="12" y="12"/>
                    <a:pt x="11" y="11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6"/>
                    <a:pt x="12" y="6"/>
                    <a:pt x="12" y="5"/>
                  </a:cubicBezTo>
                  <a:cubicBezTo>
                    <a:pt x="13" y="4"/>
                    <a:pt x="13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5"/>
                    <a:pt x="15" y="5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7" y="8"/>
                    <a:pt x="17" y="8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5" y="11"/>
                    <a:pt x="15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moveTo>
                    <a:pt x="19" y="5"/>
                  </a:moveTo>
                  <a:cubicBezTo>
                    <a:pt x="18" y="5"/>
                    <a:pt x="17" y="5"/>
                    <a:pt x="16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2"/>
                    <a:pt x="15" y="2"/>
                    <a:pt x="15" y="1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9" y="1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1" y="5"/>
                    <a:pt x="20" y="5"/>
                    <a:pt x="20" y="5"/>
                  </a:cubicBezTo>
                  <a:cubicBezTo>
                    <a:pt x="20" y="5"/>
                    <a:pt x="19" y="5"/>
                    <a:pt x="19" y="5"/>
                  </a:cubicBezTo>
                  <a:moveTo>
                    <a:pt x="16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9" y="4"/>
                    <a:pt x="8" y="4"/>
                    <a:pt x="8" y="5"/>
                  </a:cubicBezTo>
                  <a:cubicBezTo>
                    <a:pt x="6" y="6"/>
                    <a:pt x="6" y="8"/>
                    <a:pt x="6" y="9"/>
                  </a:cubicBezTo>
                  <a:cubicBezTo>
                    <a:pt x="6" y="11"/>
                    <a:pt x="6" y="12"/>
                    <a:pt x="7" y="14"/>
                  </a:cubicBezTo>
                  <a:cubicBezTo>
                    <a:pt x="5" y="17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5" y="17"/>
                    <a:pt x="17" y="16"/>
                    <a:pt x="18" y="15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9" y="9"/>
                    <a:pt x="19" y="8"/>
                    <a:pt x="20" y="8"/>
                  </a:cubicBezTo>
                  <a:cubicBezTo>
                    <a:pt x="20" y="7"/>
                    <a:pt x="21" y="6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1" y="2"/>
                    <a:pt x="20" y="1"/>
                  </a:cubicBezTo>
                  <a:cubicBezTo>
                    <a:pt x="19" y="0"/>
                    <a:pt x="18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5" name="Freeform 201"/>
            <p:cNvSpPr>
              <a:spLocks noEditPoints="1"/>
            </p:cNvSpPr>
            <p:nvPr/>
          </p:nvSpPr>
          <p:spPr bwMode="auto">
            <a:xfrm>
              <a:off x="3432" y="2091"/>
              <a:ext cx="83" cy="117"/>
            </a:xfrm>
            <a:custGeom>
              <a:avLst/>
              <a:gdLst>
                <a:gd name="T0" fmla="*/ 27 w 35"/>
                <a:gd name="T1" fmla="*/ 48 h 49"/>
                <a:gd name="T2" fmla="*/ 24 w 35"/>
                <a:gd name="T3" fmla="*/ 44 h 49"/>
                <a:gd name="T4" fmla="*/ 29 w 35"/>
                <a:gd name="T5" fmla="*/ 48 h 49"/>
                <a:gd name="T6" fmla="*/ 22 w 35"/>
                <a:gd name="T7" fmla="*/ 47 h 49"/>
                <a:gd name="T8" fmla="*/ 30 w 35"/>
                <a:gd name="T9" fmla="*/ 48 h 49"/>
                <a:gd name="T10" fmla="*/ 17 w 35"/>
                <a:gd name="T11" fmla="*/ 46 h 49"/>
                <a:gd name="T12" fmla="*/ 14 w 35"/>
                <a:gd name="T13" fmla="*/ 44 h 49"/>
                <a:gd name="T14" fmla="*/ 13 w 35"/>
                <a:gd name="T15" fmla="*/ 40 h 49"/>
                <a:gd name="T16" fmla="*/ 15 w 35"/>
                <a:gd name="T17" fmla="*/ 41 h 49"/>
                <a:gd name="T18" fmla="*/ 12 w 35"/>
                <a:gd name="T19" fmla="*/ 39 h 49"/>
                <a:gd name="T20" fmla="*/ 11 w 35"/>
                <a:gd name="T21" fmla="*/ 38 h 49"/>
                <a:gd name="T22" fmla="*/ 8 w 35"/>
                <a:gd name="T23" fmla="*/ 36 h 49"/>
                <a:gd name="T24" fmla="*/ 7 w 35"/>
                <a:gd name="T25" fmla="*/ 33 h 49"/>
                <a:gd name="T26" fmla="*/ 3 w 35"/>
                <a:gd name="T27" fmla="*/ 29 h 49"/>
                <a:gd name="T28" fmla="*/ 4 w 35"/>
                <a:gd name="T29" fmla="*/ 29 h 49"/>
                <a:gd name="T30" fmla="*/ 5 w 35"/>
                <a:gd name="T31" fmla="*/ 29 h 49"/>
                <a:gd name="T32" fmla="*/ 20 w 35"/>
                <a:gd name="T33" fmla="*/ 29 h 49"/>
                <a:gd name="T34" fmla="*/ 18 w 35"/>
                <a:gd name="T35" fmla="*/ 29 h 49"/>
                <a:gd name="T36" fmla="*/ 24 w 35"/>
                <a:gd name="T37" fmla="*/ 29 h 49"/>
                <a:gd name="T38" fmla="*/ 23 w 35"/>
                <a:gd name="T39" fmla="*/ 32 h 49"/>
                <a:gd name="T40" fmla="*/ 27 w 35"/>
                <a:gd name="T41" fmla="*/ 29 h 49"/>
                <a:gd name="T42" fmla="*/ 29 w 35"/>
                <a:gd name="T43" fmla="*/ 29 h 49"/>
                <a:gd name="T44" fmla="*/ 1 w 35"/>
                <a:gd name="T45" fmla="*/ 29 h 49"/>
                <a:gd name="T46" fmla="*/ 1 w 35"/>
                <a:gd name="T47" fmla="*/ 23 h 49"/>
                <a:gd name="T48" fmla="*/ 3 w 35"/>
                <a:gd name="T49" fmla="*/ 23 h 49"/>
                <a:gd name="T50" fmla="*/ 22 w 35"/>
                <a:gd name="T51" fmla="*/ 21 h 49"/>
                <a:gd name="T52" fmla="*/ 20 w 35"/>
                <a:gd name="T53" fmla="*/ 23 h 49"/>
                <a:gd name="T54" fmla="*/ 23 w 35"/>
                <a:gd name="T55" fmla="*/ 23 h 49"/>
                <a:gd name="T56" fmla="*/ 16 w 35"/>
                <a:gd name="T57" fmla="*/ 23 h 49"/>
                <a:gd name="T58" fmla="*/ 18 w 35"/>
                <a:gd name="T59" fmla="*/ 23 h 49"/>
                <a:gd name="T60" fmla="*/ 26 w 35"/>
                <a:gd name="T61" fmla="*/ 21 h 49"/>
                <a:gd name="T62" fmla="*/ 28 w 35"/>
                <a:gd name="T63" fmla="*/ 21 h 49"/>
                <a:gd name="T64" fmla="*/ 5 w 35"/>
                <a:gd name="T65" fmla="*/ 21 h 49"/>
                <a:gd name="T66" fmla="*/ 1 w 35"/>
                <a:gd name="T67" fmla="*/ 21 h 49"/>
                <a:gd name="T68" fmla="*/ 18 w 35"/>
                <a:gd name="T69" fmla="*/ 15 h 49"/>
                <a:gd name="T70" fmla="*/ 18 w 35"/>
                <a:gd name="T71" fmla="*/ 14 h 49"/>
                <a:gd name="T72" fmla="*/ 30 w 35"/>
                <a:gd name="T73" fmla="*/ 12 h 49"/>
                <a:gd name="T74" fmla="*/ 22 w 35"/>
                <a:gd name="T75" fmla="*/ 10 h 49"/>
                <a:gd name="T76" fmla="*/ 30 w 35"/>
                <a:gd name="T77" fmla="*/ 10 h 49"/>
                <a:gd name="T78" fmla="*/ 23 w 35"/>
                <a:gd name="T79" fmla="*/ 11 h 49"/>
                <a:gd name="T80" fmla="*/ 28 w 35"/>
                <a:gd name="T81" fmla="*/ 9 h 49"/>
                <a:gd name="T82" fmla="*/ 24 w 35"/>
                <a:gd name="T83" fmla="*/ 11 h 49"/>
                <a:gd name="T84" fmla="*/ 33 w 35"/>
                <a:gd name="T85" fmla="*/ 10 h 49"/>
                <a:gd name="T86" fmla="*/ 16 w 35"/>
                <a:gd name="T87" fmla="*/ 15 h 49"/>
                <a:gd name="T88" fmla="*/ 18 w 35"/>
                <a:gd name="T89" fmla="*/ 20 h 49"/>
                <a:gd name="T90" fmla="*/ 14 w 35"/>
                <a:gd name="T91" fmla="*/ 24 h 49"/>
                <a:gd name="T92" fmla="*/ 19 w 35"/>
                <a:gd name="T93" fmla="*/ 28 h 49"/>
                <a:gd name="T94" fmla="*/ 17 w 35"/>
                <a:gd name="T95" fmla="*/ 32 h 49"/>
                <a:gd name="T96" fmla="*/ 8 w 35"/>
                <a:gd name="T97" fmla="*/ 28 h 49"/>
                <a:gd name="T98" fmla="*/ 3 w 35"/>
                <a:gd name="T99" fmla="*/ 25 h 49"/>
                <a:gd name="T100" fmla="*/ 4 w 35"/>
                <a:gd name="T101" fmla="*/ 20 h 49"/>
                <a:gd name="T102" fmla="*/ 26 w 35"/>
                <a:gd name="T103" fmla="*/ 0 h 49"/>
                <a:gd name="T104" fmla="*/ 2 w 35"/>
                <a:gd name="T105" fmla="*/ 15 h 49"/>
                <a:gd name="T106" fmla="*/ 0 w 35"/>
                <a:gd name="T107" fmla="*/ 24 h 49"/>
                <a:gd name="T108" fmla="*/ 2 w 35"/>
                <a:gd name="T109" fmla="*/ 24 h 49"/>
                <a:gd name="T110" fmla="*/ 1 w 35"/>
                <a:gd name="T111" fmla="*/ 34 h 49"/>
                <a:gd name="T112" fmla="*/ 28 w 35"/>
                <a:gd name="T113" fmla="*/ 49 h 49"/>
                <a:gd name="T114" fmla="*/ 35 w 35"/>
                <a:gd name="T115" fmla="*/ 43 h 49"/>
                <a:gd name="T116" fmla="*/ 28 w 35"/>
                <a:gd name="T117" fmla="*/ 33 h 49"/>
                <a:gd name="T118" fmla="*/ 29 w 35"/>
                <a:gd name="T119" fmla="*/ 23 h 49"/>
                <a:gd name="T120" fmla="*/ 21 w 35"/>
                <a:gd name="T121" fmla="*/ 15 h 49"/>
                <a:gd name="T122" fmla="*/ 34 w 35"/>
                <a:gd name="T123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" h="49">
                  <a:moveTo>
                    <a:pt x="32" y="48"/>
                  </a:moveTo>
                  <a:cubicBezTo>
                    <a:pt x="32" y="47"/>
                    <a:pt x="33" y="46"/>
                    <a:pt x="33" y="45"/>
                  </a:cubicBezTo>
                  <a:cubicBezTo>
                    <a:pt x="33" y="46"/>
                    <a:pt x="33" y="47"/>
                    <a:pt x="33" y="47"/>
                  </a:cubicBezTo>
                  <a:cubicBezTo>
                    <a:pt x="33" y="48"/>
                    <a:pt x="32" y="48"/>
                    <a:pt x="32" y="48"/>
                  </a:cubicBezTo>
                  <a:moveTo>
                    <a:pt x="27" y="45"/>
                  </a:moveTo>
                  <a:cubicBezTo>
                    <a:pt x="27" y="45"/>
                    <a:pt x="28" y="45"/>
                    <a:pt x="28" y="44"/>
                  </a:cubicBezTo>
                  <a:cubicBezTo>
                    <a:pt x="28" y="46"/>
                    <a:pt x="27" y="47"/>
                    <a:pt x="27" y="48"/>
                  </a:cubicBezTo>
                  <a:cubicBezTo>
                    <a:pt x="26" y="48"/>
                    <a:pt x="25" y="48"/>
                    <a:pt x="25" y="48"/>
                  </a:cubicBezTo>
                  <a:cubicBezTo>
                    <a:pt x="25" y="47"/>
                    <a:pt x="26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moveTo>
                    <a:pt x="24" y="48"/>
                  </a:moveTo>
                  <a:cubicBezTo>
                    <a:pt x="24" y="48"/>
                    <a:pt x="23" y="47"/>
                    <a:pt x="23" y="47"/>
                  </a:cubicBezTo>
                  <a:cubicBezTo>
                    <a:pt x="23" y="46"/>
                    <a:pt x="23" y="45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5" y="45"/>
                    <a:pt x="25" y="46"/>
                    <a:pt x="24" y="48"/>
                  </a:cubicBezTo>
                  <a:moveTo>
                    <a:pt x="28" y="48"/>
                  </a:moveTo>
                  <a:cubicBezTo>
                    <a:pt x="28" y="48"/>
                    <a:pt x="27" y="48"/>
                    <a:pt x="27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0" y="44"/>
                    <a:pt x="31" y="44"/>
                    <a:pt x="31" y="44"/>
                  </a:cubicBezTo>
                  <a:cubicBezTo>
                    <a:pt x="30" y="45"/>
                    <a:pt x="30" y="46"/>
                    <a:pt x="29" y="48"/>
                  </a:cubicBezTo>
                  <a:cubicBezTo>
                    <a:pt x="29" y="48"/>
                    <a:pt x="28" y="48"/>
                    <a:pt x="28" y="48"/>
                  </a:cubicBezTo>
                  <a:moveTo>
                    <a:pt x="22" y="47"/>
                  </a:moveTo>
                  <a:cubicBezTo>
                    <a:pt x="21" y="47"/>
                    <a:pt x="21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4"/>
                    <a:pt x="23" y="44"/>
                    <a:pt x="24" y="44"/>
                  </a:cubicBezTo>
                  <a:cubicBezTo>
                    <a:pt x="23" y="45"/>
                    <a:pt x="22" y="46"/>
                    <a:pt x="22" y="47"/>
                  </a:cubicBezTo>
                  <a:moveTo>
                    <a:pt x="20" y="47"/>
                  </a:moveTo>
                  <a:cubicBezTo>
                    <a:pt x="19" y="46"/>
                    <a:pt x="18" y="46"/>
                    <a:pt x="18" y="46"/>
                  </a:cubicBezTo>
                  <a:cubicBezTo>
                    <a:pt x="18" y="45"/>
                    <a:pt x="19" y="44"/>
                    <a:pt x="19" y="43"/>
                  </a:cubicBezTo>
                  <a:cubicBezTo>
                    <a:pt x="20" y="43"/>
                    <a:pt x="21" y="44"/>
                    <a:pt x="21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7"/>
                    <a:pt x="20" y="47"/>
                    <a:pt x="20" y="47"/>
                  </a:cubicBezTo>
                  <a:moveTo>
                    <a:pt x="30" y="48"/>
                  </a:moveTo>
                  <a:cubicBezTo>
                    <a:pt x="30" y="46"/>
                    <a:pt x="31" y="45"/>
                    <a:pt x="32" y="44"/>
                  </a:cubicBezTo>
                  <a:cubicBezTo>
                    <a:pt x="33" y="44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5"/>
                    <a:pt x="32" y="46"/>
                    <a:pt x="31" y="48"/>
                  </a:cubicBezTo>
                  <a:cubicBezTo>
                    <a:pt x="31" y="48"/>
                    <a:pt x="30" y="48"/>
                    <a:pt x="30" y="48"/>
                  </a:cubicBezTo>
                  <a:moveTo>
                    <a:pt x="17" y="46"/>
                  </a:moveTo>
                  <a:cubicBezTo>
                    <a:pt x="17" y="45"/>
                    <a:pt x="17" y="45"/>
                    <a:pt x="16" y="45"/>
                  </a:cubicBezTo>
                  <a:cubicBezTo>
                    <a:pt x="17" y="44"/>
                    <a:pt x="17" y="43"/>
                    <a:pt x="18" y="4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4"/>
                    <a:pt x="18" y="45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moveTo>
                    <a:pt x="16" y="45"/>
                  </a:moveTo>
                  <a:cubicBezTo>
                    <a:pt x="15" y="45"/>
                    <a:pt x="15" y="44"/>
                    <a:pt x="14" y="44"/>
                  </a:cubicBezTo>
                  <a:cubicBezTo>
                    <a:pt x="15" y="43"/>
                    <a:pt x="15" y="43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7" y="42"/>
                    <a:pt x="17" y="42"/>
                  </a:cubicBezTo>
                  <a:cubicBezTo>
                    <a:pt x="17" y="43"/>
                    <a:pt x="16" y="44"/>
                    <a:pt x="16" y="45"/>
                  </a:cubicBezTo>
                  <a:moveTo>
                    <a:pt x="14" y="44"/>
                  </a:moveTo>
                  <a:cubicBezTo>
                    <a:pt x="13" y="43"/>
                    <a:pt x="12" y="42"/>
                    <a:pt x="12" y="42"/>
                  </a:cubicBezTo>
                  <a:cubicBezTo>
                    <a:pt x="12" y="41"/>
                    <a:pt x="12" y="40"/>
                    <a:pt x="13" y="40"/>
                  </a:cubicBezTo>
                  <a:cubicBezTo>
                    <a:pt x="13" y="40"/>
                    <a:pt x="14" y="40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3" y="42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4" y="42"/>
                    <a:pt x="14" y="42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4" y="43"/>
                    <a:pt x="14" y="44"/>
                  </a:cubicBezTo>
                  <a:moveTo>
                    <a:pt x="11" y="41"/>
                  </a:moveTo>
                  <a:cubicBezTo>
                    <a:pt x="11" y="41"/>
                    <a:pt x="11" y="41"/>
                    <a:pt x="10" y="40"/>
                  </a:cubicBezTo>
                  <a:cubicBezTo>
                    <a:pt x="11" y="40"/>
                    <a:pt x="11" y="39"/>
                    <a:pt x="11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0"/>
                    <a:pt x="12" y="41"/>
                    <a:pt x="11" y="41"/>
                  </a:cubicBezTo>
                  <a:moveTo>
                    <a:pt x="10" y="40"/>
                  </a:moveTo>
                  <a:cubicBezTo>
                    <a:pt x="10" y="39"/>
                    <a:pt x="9" y="39"/>
                    <a:pt x="9" y="39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7"/>
                    <a:pt x="11" y="37"/>
                    <a:pt x="11" y="38"/>
                  </a:cubicBezTo>
                  <a:cubicBezTo>
                    <a:pt x="11" y="39"/>
                    <a:pt x="10" y="39"/>
                    <a:pt x="10" y="40"/>
                  </a:cubicBezTo>
                  <a:moveTo>
                    <a:pt x="9" y="38"/>
                  </a:moveTo>
                  <a:cubicBezTo>
                    <a:pt x="9" y="38"/>
                    <a:pt x="8" y="37"/>
                    <a:pt x="8" y="37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9" y="38"/>
                    <a:pt x="9" y="38"/>
                    <a:pt x="9" y="38"/>
                  </a:cubicBezTo>
                  <a:moveTo>
                    <a:pt x="8" y="36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6"/>
                    <a:pt x="8" y="36"/>
                    <a:pt x="8" y="36"/>
                  </a:cubicBezTo>
                  <a:moveTo>
                    <a:pt x="7" y="34"/>
                  </a:move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1"/>
                    <a:pt x="7" y="31"/>
                    <a:pt x="7" y="30"/>
                  </a:cubicBezTo>
                  <a:cubicBezTo>
                    <a:pt x="7" y="31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4"/>
                    <a:pt x="7" y="34"/>
                  </a:cubicBezTo>
                  <a:moveTo>
                    <a:pt x="3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3" y="31"/>
                    <a:pt x="2" y="32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29"/>
                    <a:pt x="3" y="29"/>
                    <a:pt x="3" y="29"/>
                  </a:cubicBezTo>
                  <a:moveTo>
                    <a:pt x="2" y="33"/>
                  </a:moveTo>
                  <a:cubicBezTo>
                    <a:pt x="3" y="32"/>
                    <a:pt x="3" y="31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4" y="31"/>
                    <a:pt x="4" y="32"/>
                    <a:pt x="3" y="33"/>
                  </a:cubicBezTo>
                  <a:cubicBezTo>
                    <a:pt x="2" y="33"/>
                    <a:pt x="2" y="33"/>
                    <a:pt x="2" y="33"/>
                  </a:cubicBezTo>
                  <a:moveTo>
                    <a:pt x="4" y="33"/>
                  </a:moveTo>
                  <a:cubicBezTo>
                    <a:pt x="4" y="32"/>
                    <a:pt x="5" y="31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0"/>
                    <a:pt x="6" y="31"/>
                    <a:pt x="6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moveTo>
                    <a:pt x="19" y="32"/>
                  </a:moveTo>
                  <a:cubicBezTo>
                    <a:pt x="19" y="32"/>
                    <a:pt x="19" y="32"/>
                    <a:pt x="19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29"/>
                    <a:pt x="21" y="29"/>
                    <a:pt x="22" y="29"/>
                  </a:cubicBezTo>
                  <a:cubicBezTo>
                    <a:pt x="21" y="30"/>
                    <a:pt x="21" y="31"/>
                    <a:pt x="20" y="32"/>
                  </a:cubicBezTo>
                  <a:cubicBezTo>
                    <a:pt x="19" y="32"/>
                    <a:pt x="19" y="32"/>
                    <a:pt x="19" y="32"/>
                  </a:cubicBezTo>
                  <a:moveTo>
                    <a:pt x="18" y="32"/>
                  </a:moveTo>
                  <a:cubicBezTo>
                    <a:pt x="17" y="31"/>
                    <a:pt x="17" y="31"/>
                    <a:pt x="17" y="31"/>
                  </a:cubicBezTo>
                  <a:cubicBezTo>
                    <a:pt x="17" y="30"/>
                    <a:pt x="18" y="30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29"/>
                    <a:pt x="19" y="29"/>
                    <a:pt x="20" y="29"/>
                  </a:cubicBezTo>
                  <a:cubicBezTo>
                    <a:pt x="19" y="30"/>
                    <a:pt x="19" y="31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moveTo>
                    <a:pt x="21" y="32"/>
                  </a:moveTo>
                  <a:cubicBezTo>
                    <a:pt x="21" y="31"/>
                    <a:pt x="22" y="30"/>
                    <a:pt x="22" y="29"/>
                  </a:cubicBezTo>
                  <a:cubicBezTo>
                    <a:pt x="23" y="29"/>
                    <a:pt x="24" y="29"/>
                    <a:pt x="24" y="29"/>
                  </a:cubicBezTo>
                  <a:cubicBezTo>
                    <a:pt x="23" y="30"/>
                    <a:pt x="23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17" y="30"/>
                  </a:moveTo>
                  <a:cubicBezTo>
                    <a:pt x="16" y="30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30"/>
                    <a:pt x="17" y="30"/>
                  </a:cubicBezTo>
                  <a:moveTo>
                    <a:pt x="23" y="32"/>
                  </a:moveTo>
                  <a:cubicBezTo>
                    <a:pt x="23" y="31"/>
                    <a:pt x="24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5" y="30"/>
                    <a:pt x="25" y="31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moveTo>
                    <a:pt x="25" y="32"/>
                  </a:moveTo>
                  <a:cubicBezTo>
                    <a:pt x="25" y="31"/>
                    <a:pt x="26" y="30"/>
                    <a:pt x="27" y="29"/>
                  </a:cubicBezTo>
                  <a:cubicBezTo>
                    <a:pt x="27" y="29"/>
                    <a:pt x="28" y="29"/>
                    <a:pt x="28" y="29"/>
                  </a:cubicBezTo>
                  <a:cubicBezTo>
                    <a:pt x="28" y="30"/>
                    <a:pt x="27" y="30"/>
                    <a:pt x="27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27" y="32"/>
                  </a:move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0"/>
                    <a:pt x="29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7" y="32"/>
                    <a:pt x="27" y="32"/>
                    <a:pt x="27" y="32"/>
                  </a:cubicBezTo>
                  <a:moveTo>
                    <a:pt x="1" y="29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moveTo>
                    <a:pt x="1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3" y="23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moveTo>
                    <a:pt x="22" y="21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2"/>
                    <a:pt x="19" y="22"/>
                    <a:pt x="20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3"/>
                    <a:pt x="18" y="23"/>
                    <a:pt x="18" y="23"/>
                  </a:cubicBezTo>
                  <a:moveTo>
                    <a:pt x="22" y="23"/>
                  </a:move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2" y="23"/>
                  </a:cubicBezTo>
                  <a:moveTo>
                    <a:pt x="15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7" y="21"/>
                    <a:pt x="17" y="21"/>
                  </a:cubicBezTo>
                  <a:cubicBezTo>
                    <a:pt x="17" y="22"/>
                    <a:pt x="16" y="22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2"/>
                    <a:pt x="17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8" y="22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7" y="23"/>
                    <a:pt x="16" y="23"/>
                    <a:pt x="15" y="23"/>
                  </a:cubicBezTo>
                  <a:moveTo>
                    <a:pt x="15" y="22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moveTo>
                    <a:pt x="24" y="23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7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23"/>
                    <a:pt x="25" y="23"/>
                    <a:pt x="24" y="23"/>
                  </a:cubicBezTo>
                  <a:moveTo>
                    <a:pt x="4" y="23"/>
                  </a:moveTo>
                  <a:cubicBezTo>
                    <a:pt x="5" y="22"/>
                    <a:pt x="5" y="22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moveTo>
                    <a:pt x="1" y="21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20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7" y="14"/>
                  </a:move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moveTo>
                    <a:pt x="18" y="1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19" y="12"/>
                    <a:pt x="19" y="13"/>
                    <a:pt x="19" y="1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3"/>
                    <a:pt x="31" y="13"/>
                    <a:pt x="31" y="13"/>
                  </a:cubicBezTo>
                  <a:moveTo>
                    <a:pt x="30" y="12"/>
                  </a:moveTo>
                  <a:cubicBezTo>
                    <a:pt x="29" y="12"/>
                    <a:pt x="29" y="12"/>
                    <a:pt x="29" y="12"/>
                  </a:cubicBezTo>
                  <a:cubicBezTo>
                    <a:pt x="30" y="11"/>
                    <a:pt x="31" y="11"/>
                    <a:pt x="31" y="10"/>
                  </a:cubicBezTo>
                  <a:cubicBezTo>
                    <a:pt x="31" y="10"/>
                    <a:pt x="32" y="10"/>
                    <a:pt x="32" y="11"/>
                  </a:cubicBezTo>
                  <a:cubicBezTo>
                    <a:pt x="30" y="12"/>
                    <a:pt x="30" y="12"/>
                    <a:pt x="30" y="12"/>
                  </a:cubicBezTo>
                  <a:moveTo>
                    <a:pt x="19" y="13"/>
                  </a:moveTo>
                  <a:cubicBezTo>
                    <a:pt x="20" y="12"/>
                    <a:pt x="20" y="11"/>
                    <a:pt x="20" y="11"/>
                  </a:cubicBezTo>
                  <a:cubicBezTo>
                    <a:pt x="21" y="10"/>
                    <a:pt x="21" y="10"/>
                    <a:pt x="22" y="10"/>
                  </a:cubicBezTo>
                  <a:cubicBezTo>
                    <a:pt x="21" y="11"/>
                    <a:pt x="21" y="11"/>
                    <a:pt x="21" y="12"/>
                  </a:cubicBezTo>
                  <a:cubicBezTo>
                    <a:pt x="20" y="12"/>
                    <a:pt x="20" y="13"/>
                    <a:pt x="19" y="13"/>
                  </a:cubicBezTo>
                  <a:moveTo>
                    <a:pt x="29" y="12"/>
                  </a:moveTo>
                  <a:cubicBezTo>
                    <a:pt x="29" y="12"/>
                    <a:pt x="28" y="11"/>
                    <a:pt x="28" y="11"/>
                  </a:cubicBezTo>
                  <a:cubicBezTo>
                    <a:pt x="28" y="11"/>
                    <a:pt x="28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10"/>
                    <a:pt x="30" y="10"/>
                  </a:cubicBezTo>
                  <a:cubicBezTo>
                    <a:pt x="30" y="10"/>
                    <a:pt x="29" y="11"/>
                    <a:pt x="29" y="12"/>
                  </a:cubicBezTo>
                  <a:moveTo>
                    <a:pt x="22" y="12"/>
                  </a:move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2"/>
                  </a:cubicBezTo>
                  <a:moveTo>
                    <a:pt x="27" y="11"/>
                  </a:moveTo>
                  <a:cubicBezTo>
                    <a:pt x="27" y="11"/>
                    <a:pt x="26" y="11"/>
                    <a:pt x="26" y="11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9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7" y="11"/>
                    <a:pt x="27" y="11"/>
                  </a:cubicBezTo>
                  <a:moveTo>
                    <a:pt x="24" y="11"/>
                  </a:move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6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moveTo>
                    <a:pt x="7" y="16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9" y="10"/>
                    <a:pt x="13" y="5"/>
                    <a:pt x="19" y="3"/>
                  </a:cubicBezTo>
                  <a:cubicBezTo>
                    <a:pt x="21" y="2"/>
                    <a:pt x="23" y="1"/>
                    <a:pt x="26" y="1"/>
                  </a:cubicBezTo>
                  <a:cubicBezTo>
                    <a:pt x="28" y="1"/>
                    <a:pt x="31" y="2"/>
                    <a:pt x="33" y="3"/>
                  </a:cubicBezTo>
                  <a:cubicBezTo>
                    <a:pt x="33" y="5"/>
                    <a:pt x="33" y="8"/>
                    <a:pt x="33" y="10"/>
                  </a:cubicBezTo>
                  <a:cubicBezTo>
                    <a:pt x="31" y="9"/>
                    <a:pt x="29" y="8"/>
                    <a:pt x="26" y="8"/>
                  </a:cubicBezTo>
                  <a:cubicBezTo>
                    <a:pt x="25" y="8"/>
                    <a:pt x="24" y="8"/>
                    <a:pt x="23" y="8"/>
                  </a:cubicBezTo>
                  <a:cubicBezTo>
                    <a:pt x="20" y="9"/>
                    <a:pt x="17" y="12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3" y="16"/>
                    <a:pt x="25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7"/>
                    <a:pt x="29" y="19"/>
                    <a:pt x="29" y="20"/>
                  </a:cubicBezTo>
                  <a:cubicBezTo>
                    <a:pt x="26" y="20"/>
                    <a:pt x="24" y="20"/>
                    <a:pt x="22" y="20"/>
                  </a:cubicBezTo>
                  <a:cubicBezTo>
                    <a:pt x="21" y="20"/>
                    <a:pt x="20" y="20"/>
                    <a:pt x="18" y="20"/>
                  </a:cubicBezTo>
                  <a:cubicBezTo>
                    <a:pt x="17" y="20"/>
                    <a:pt x="16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7" y="24"/>
                    <a:pt x="19" y="24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4" y="24"/>
                    <a:pt x="27" y="24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6" y="28"/>
                    <a:pt x="24" y="28"/>
                    <a:pt x="22" y="28"/>
                  </a:cubicBezTo>
                  <a:cubicBezTo>
                    <a:pt x="21" y="28"/>
                    <a:pt x="20" y="28"/>
                    <a:pt x="19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0"/>
                    <a:pt x="16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9" y="36"/>
                    <a:pt x="22" y="38"/>
                    <a:pt x="26" y="38"/>
                  </a:cubicBezTo>
                  <a:cubicBezTo>
                    <a:pt x="29" y="38"/>
                    <a:pt x="32" y="37"/>
                    <a:pt x="34" y="36"/>
                  </a:cubicBezTo>
                  <a:cubicBezTo>
                    <a:pt x="34" y="38"/>
                    <a:pt x="34" y="40"/>
                    <a:pt x="34" y="42"/>
                  </a:cubicBezTo>
                  <a:cubicBezTo>
                    <a:pt x="32" y="43"/>
                    <a:pt x="29" y="43"/>
                    <a:pt x="27" y="43"/>
                  </a:cubicBezTo>
                  <a:cubicBezTo>
                    <a:pt x="22" y="43"/>
                    <a:pt x="17" y="42"/>
                    <a:pt x="15" y="40"/>
                  </a:cubicBezTo>
                  <a:cubicBezTo>
                    <a:pt x="11" y="37"/>
                    <a:pt x="9" y="33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4" y="28"/>
                    <a:pt x="3" y="28"/>
                  </a:cubicBezTo>
                  <a:cubicBezTo>
                    <a:pt x="3" y="28"/>
                    <a:pt x="3" y="28"/>
                    <a:pt x="2" y="28"/>
                  </a:cubicBezTo>
                  <a:cubicBezTo>
                    <a:pt x="2" y="27"/>
                    <a:pt x="2" y="26"/>
                    <a:pt x="3" y="25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2" y="19"/>
                    <a:pt x="2" y="17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moveTo>
                    <a:pt x="26" y="0"/>
                  </a:moveTo>
                  <a:cubicBezTo>
                    <a:pt x="23" y="0"/>
                    <a:pt x="21" y="1"/>
                    <a:pt x="18" y="2"/>
                  </a:cubicBezTo>
                  <a:cubicBezTo>
                    <a:pt x="11" y="5"/>
                    <a:pt x="8" y="11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4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4"/>
                    <a:pt x="3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4"/>
                    <a:pt x="5" y="34"/>
                    <a:pt x="6" y="34"/>
                  </a:cubicBezTo>
                  <a:cubicBezTo>
                    <a:pt x="7" y="37"/>
                    <a:pt x="11" y="49"/>
                    <a:pt x="28" y="49"/>
                  </a:cubicBezTo>
                  <a:cubicBezTo>
                    <a:pt x="30" y="49"/>
                    <a:pt x="32" y="49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4" y="46"/>
                    <a:pt x="34" y="44"/>
                  </a:cubicBezTo>
                  <a:cubicBezTo>
                    <a:pt x="35" y="44"/>
                    <a:pt x="35" y="43"/>
                    <a:pt x="35" y="43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39"/>
                    <a:pt x="35" y="37"/>
                    <a:pt x="35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2" y="36"/>
                    <a:pt x="30" y="37"/>
                    <a:pt x="26" y="37"/>
                  </a:cubicBezTo>
                  <a:cubicBezTo>
                    <a:pt x="23" y="37"/>
                    <a:pt x="20" y="35"/>
                    <a:pt x="1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5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5" y="15"/>
                    <a:pt x="23" y="15"/>
                    <a:pt x="21" y="15"/>
                  </a:cubicBezTo>
                  <a:cubicBezTo>
                    <a:pt x="20" y="15"/>
                    <a:pt x="20" y="15"/>
                    <a:pt x="19" y="15"/>
                  </a:cubicBezTo>
                  <a:cubicBezTo>
                    <a:pt x="21" y="13"/>
                    <a:pt x="22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7" y="12"/>
                    <a:pt x="29" y="13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9"/>
                    <a:pt x="34" y="5"/>
                    <a:pt x="35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1"/>
                    <a:pt x="29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6" name="Freeform 202"/>
            <p:cNvSpPr>
              <a:spLocks noEditPoints="1"/>
            </p:cNvSpPr>
            <p:nvPr/>
          </p:nvSpPr>
          <p:spPr bwMode="auto">
            <a:xfrm>
              <a:off x="3344" y="2039"/>
              <a:ext cx="76" cy="169"/>
            </a:xfrm>
            <a:custGeom>
              <a:avLst/>
              <a:gdLst>
                <a:gd name="T0" fmla="*/ 24 w 32"/>
                <a:gd name="T1" fmla="*/ 69 h 71"/>
                <a:gd name="T2" fmla="*/ 26 w 32"/>
                <a:gd name="T3" fmla="*/ 70 h 71"/>
                <a:gd name="T4" fmla="*/ 27 w 32"/>
                <a:gd name="T5" fmla="*/ 69 h 71"/>
                <a:gd name="T6" fmla="*/ 29 w 32"/>
                <a:gd name="T7" fmla="*/ 67 h 71"/>
                <a:gd name="T8" fmla="*/ 29 w 32"/>
                <a:gd name="T9" fmla="*/ 67 h 71"/>
                <a:gd name="T10" fmla="*/ 27 w 32"/>
                <a:gd name="T11" fmla="*/ 66 h 71"/>
                <a:gd name="T12" fmla="*/ 28 w 32"/>
                <a:gd name="T13" fmla="*/ 68 h 71"/>
                <a:gd name="T14" fmla="*/ 27 w 32"/>
                <a:gd name="T15" fmla="*/ 65 h 71"/>
                <a:gd name="T16" fmla="*/ 25 w 32"/>
                <a:gd name="T17" fmla="*/ 61 h 71"/>
                <a:gd name="T18" fmla="*/ 19 w 32"/>
                <a:gd name="T19" fmla="*/ 52 h 71"/>
                <a:gd name="T20" fmla="*/ 20 w 32"/>
                <a:gd name="T21" fmla="*/ 52 h 71"/>
                <a:gd name="T22" fmla="*/ 20 w 32"/>
                <a:gd name="T23" fmla="*/ 50 h 71"/>
                <a:gd name="T24" fmla="*/ 16 w 32"/>
                <a:gd name="T25" fmla="*/ 40 h 71"/>
                <a:gd name="T26" fmla="*/ 19 w 32"/>
                <a:gd name="T27" fmla="*/ 47 h 71"/>
                <a:gd name="T28" fmla="*/ 18 w 32"/>
                <a:gd name="T29" fmla="*/ 45 h 71"/>
                <a:gd name="T30" fmla="*/ 18 w 32"/>
                <a:gd name="T31" fmla="*/ 40 h 71"/>
                <a:gd name="T32" fmla="*/ 17 w 32"/>
                <a:gd name="T33" fmla="*/ 34 h 71"/>
                <a:gd name="T34" fmla="*/ 18 w 32"/>
                <a:gd name="T35" fmla="*/ 39 h 71"/>
                <a:gd name="T36" fmla="*/ 19 w 32"/>
                <a:gd name="T37" fmla="*/ 26 h 71"/>
                <a:gd name="T38" fmla="*/ 19 w 32"/>
                <a:gd name="T39" fmla="*/ 28 h 71"/>
                <a:gd name="T40" fmla="*/ 20 w 32"/>
                <a:gd name="T41" fmla="*/ 32 h 71"/>
                <a:gd name="T42" fmla="*/ 21 w 32"/>
                <a:gd name="T43" fmla="*/ 28 h 71"/>
                <a:gd name="T44" fmla="*/ 21 w 32"/>
                <a:gd name="T45" fmla="*/ 28 h 71"/>
                <a:gd name="T46" fmla="*/ 20 w 32"/>
                <a:gd name="T47" fmla="*/ 28 h 71"/>
                <a:gd name="T48" fmla="*/ 19 w 32"/>
                <a:gd name="T49" fmla="*/ 25 h 71"/>
                <a:gd name="T50" fmla="*/ 21 w 32"/>
                <a:gd name="T51" fmla="*/ 29 h 71"/>
                <a:gd name="T52" fmla="*/ 21 w 32"/>
                <a:gd name="T53" fmla="*/ 21 h 71"/>
                <a:gd name="T54" fmla="*/ 24 w 32"/>
                <a:gd name="T55" fmla="*/ 25 h 71"/>
                <a:gd name="T56" fmla="*/ 25 w 32"/>
                <a:gd name="T57" fmla="*/ 25 h 71"/>
                <a:gd name="T58" fmla="*/ 25 w 32"/>
                <a:gd name="T59" fmla="*/ 21 h 71"/>
                <a:gd name="T60" fmla="*/ 26 w 32"/>
                <a:gd name="T61" fmla="*/ 25 h 71"/>
                <a:gd name="T62" fmla="*/ 27 w 32"/>
                <a:gd name="T63" fmla="*/ 21 h 71"/>
                <a:gd name="T64" fmla="*/ 29 w 32"/>
                <a:gd name="T65" fmla="*/ 24 h 71"/>
                <a:gd name="T66" fmla="*/ 29 w 32"/>
                <a:gd name="T67" fmla="*/ 21 h 71"/>
                <a:gd name="T68" fmla="*/ 31 w 32"/>
                <a:gd name="T69" fmla="*/ 24 h 71"/>
                <a:gd name="T70" fmla="*/ 8 w 32"/>
                <a:gd name="T71" fmla="*/ 23 h 71"/>
                <a:gd name="T72" fmla="*/ 9 w 32"/>
                <a:gd name="T73" fmla="*/ 23 h 71"/>
                <a:gd name="T74" fmla="*/ 7 w 32"/>
                <a:gd name="T75" fmla="*/ 21 h 71"/>
                <a:gd name="T76" fmla="*/ 7 w 32"/>
                <a:gd name="T77" fmla="*/ 23 h 71"/>
                <a:gd name="T78" fmla="*/ 6 w 32"/>
                <a:gd name="T79" fmla="*/ 20 h 71"/>
                <a:gd name="T80" fmla="*/ 25 w 32"/>
                <a:gd name="T81" fmla="*/ 4 h 71"/>
                <a:gd name="T82" fmla="*/ 23 w 32"/>
                <a:gd name="T83" fmla="*/ 69 h 71"/>
                <a:gd name="T84" fmla="*/ 11 w 32"/>
                <a:gd name="T85" fmla="*/ 20 h 71"/>
                <a:gd name="T86" fmla="*/ 16 w 32"/>
                <a:gd name="T87" fmla="*/ 8 h 71"/>
                <a:gd name="T88" fmla="*/ 25 w 32"/>
                <a:gd name="T89" fmla="*/ 20 h 71"/>
                <a:gd name="T90" fmla="*/ 23 w 32"/>
                <a:gd name="T91" fmla="*/ 69 h 71"/>
                <a:gd name="T92" fmla="*/ 15 w 32"/>
                <a:gd name="T93" fmla="*/ 7 h 71"/>
                <a:gd name="T94" fmla="*/ 3 w 32"/>
                <a:gd name="T95" fmla="*/ 20 h 71"/>
                <a:gd name="T96" fmla="*/ 8 w 32"/>
                <a:gd name="T97" fmla="*/ 24 h 71"/>
                <a:gd name="T98" fmla="*/ 23 w 32"/>
                <a:gd name="T99" fmla="*/ 70 h 71"/>
                <a:gd name="T100" fmla="*/ 26 w 32"/>
                <a:gd name="T101" fmla="*/ 71 h 71"/>
                <a:gd name="T102" fmla="*/ 30 w 32"/>
                <a:gd name="T103" fmla="*/ 66 h 71"/>
                <a:gd name="T104" fmla="*/ 23 w 32"/>
                <a:gd name="T105" fmla="*/ 26 h 71"/>
                <a:gd name="T106" fmla="*/ 32 w 32"/>
                <a:gd name="T107" fmla="*/ 25 h 71"/>
                <a:gd name="T108" fmla="*/ 32 w 32"/>
                <a:gd name="T109" fmla="*/ 25 h 71"/>
                <a:gd name="T110" fmla="*/ 32 w 32"/>
                <a:gd name="T111" fmla="*/ 25 h 71"/>
                <a:gd name="T112" fmla="*/ 27 w 32"/>
                <a:gd name="T113" fmla="*/ 6 h 71"/>
                <a:gd name="T114" fmla="*/ 24 w 32"/>
                <a:gd name="T11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" h="71">
                  <a:moveTo>
                    <a:pt x="26" y="70"/>
                  </a:moveTo>
                  <a:cubicBezTo>
                    <a:pt x="25" y="70"/>
                    <a:pt x="25" y="70"/>
                    <a:pt x="25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6" y="70"/>
                  </a:moveTo>
                  <a:cubicBezTo>
                    <a:pt x="26" y="68"/>
                    <a:pt x="26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7" y="68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70"/>
                    <a:pt x="26" y="70"/>
                    <a:pt x="26" y="70"/>
                  </a:cubicBezTo>
                  <a:moveTo>
                    <a:pt x="29" y="67"/>
                  </a:moveTo>
                  <a:cubicBezTo>
                    <a:pt x="28" y="66"/>
                    <a:pt x="28" y="66"/>
                    <a:pt x="28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moveTo>
                    <a:pt x="27" y="69"/>
                  </a:moveTo>
                  <a:cubicBezTo>
                    <a:pt x="27" y="68"/>
                    <a:pt x="27" y="67"/>
                    <a:pt x="27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9"/>
                    <a:pt x="27" y="69"/>
                    <a:pt x="27" y="69"/>
                  </a:cubicBezTo>
                  <a:moveTo>
                    <a:pt x="28" y="65"/>
                  </a:moveTo>
                  <a:cubicBezTo>
                    <a:pt x="27" y="65"/>
                    <a:pt x="27" y="65"/>
                    <a:pt x="27" y="65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5" y="62"/>
                    <a:pt x="22" y="59"/>
                    <a:pt x="19" y="54"/>
                  </a:cubicBezTo>
                  <a:cubicBezTo>
                    <a:pt x="21" y="56"/>
                    <a:pt x="23" y="59"/>
                    <a:pt x="25" y="61"/>
                  </a:cubicBezTo>
                  <a:cubicBezTo>
                    <a:pt x="26" y="62"/>
                    <a:pt x="27" y="63"/>
                    <a:pt x="28" y="65"/>
                  </a:cubicBezTo>
                  <a:moveTo>
                    <a:pt x="23" y="58"/>
                  </a:moveTo>
                  <a:cubicBezTo>
                    <a:pt x="21" y="56"/>
                    <a:pt x="20" y="54"/>
                    <a:pt x="19" y="52"/>
                  </a:cubicBezTo>
                  <a:cubicBezTo>
                    <a:pt x="18" y="50"/>
                    <a:pt x="17" y="48"/>
                    <a:pt x="17" y="46"/>
                  </a:cubicBezTo>
                  <a:cubicBezTo>
                    <a:pt x="17" y="47"/>
                    <a:pt x="18" y="48"/>
                    <a:pt x="18" y="49"/>
                  </a:cubicBezTo>
                  <a:cubicBezTo>
                    <a:pt x="19" y="50"/>
                    <a:pt x="20" y="51"/>
                    <a:pt x="20" y="52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54"/>
                    <a:pt x="22" y="56"/>
                    <a:pt x="23" y="58"/>
                  </a:cubicBezTo>
                  <a:moveTo>
                    <a:pt x="20" y="50"/>
                  </a:moveTo>
                  <a:cubicBezTo>
                    <a:pt x="19" y="49"/>
                    <a:pt x="19" y="49"/>
                    <a:pt x="19" y="48"/>
                  </a:cubicBezTo>
                  <a:cubicBezTo>
                    <a:pt x="18" y="47"/>
                    <a:pt x="17" y="46"/>
                    <a:pt x="17" y="45"/>
                  </a:cubicBezTo>
                  <a:cubicBezTo>
                    <a:pt x="16" y="43"/>
                    <a:pt x="16" y="42"/>
                    <a:pt x="16" y="40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8"/>
                    <a:pt x="19" y="49"/>
                    <a:pt x="20" y="50"/>
                  </a:cubicBezTo>
                  <a:moveTo>
                    <a:pt x="18" y="45"/>
                  </a:move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6"/>
                    <a:pt x="16" y="35"/>
                  </a:cubicBezTo>
                  <a:cubicBezTo>
                    <a:pt x="17" y="37"/>
                    <a:pt x="18" y="39"/>
                    <a:pt x="18" y="40"/>
                  </a:cubicBezTo>
                  <a:cubicBezTo>
                    <a:pt x="18" y="42"/>
                    <a:pt x="18" y="43"/>
                    <a:pt x="18" y="45"/>
                  </a:cubicBezTo>
                  <a:moveTo>
                    <a:pt x="18" y="39"/>
                  </a:moveTo>
                  <a:cubicBezTo>
                    <a:pt x="18" y="37"/>
                    <a:pt x="17" y="36"/>
                    <a:pt x="17" y="34"/>
                  </a:cubicBezTo>
                  <a:cubicBezTo>
                    <a:pt x="17" y="33"/>
                    <a:pt x="17" y="31"/>
                    <a:pt x="17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7"/>
                    <a:pt x="18" y="38"/>
                    <a:pt x="18" y="39"/>
                  </a:cubicBezTo>
                  <a:moveTo>
                    <a:pt x="19" y="34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8"/>
                    <a:pt x="18" y="27"/>
                    <a:pt x="19" y="26"/>
                  </a:cubicBezTo>
                  <a:cubicBezTo>
                    <a:pt x="19" y="26"/>
                    <a:pt x="19" y="27"/>
                    <a:pt x="19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9"/>
                    <a:pt x="20" y="30"/>
                    <a:pt x="20" y="3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9" y="33"/>
                    <a:pt x="19" y="34"/>
                    <a:pt x="19" y="34"/>
                  </a:cubicBezTo>
                  <a:moveTo>
                    <a:pt x="21" y="28"/>
                  </a:moveTo>
                  <a:cubicBezTo>
                    <a:pt x="21" y="26"/>
                    <a:pt x="21" y="24"/>
                    <a:pt x="21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7"/>
                    <a:pt x="21" y="28"/>
                  </a:cubicBezTo>
                  <a:moveTo>
                    <a:pt x="20" y="31"/>
                  </a:moveTo>
                  <a:cubicBezTo>
                    <a:pt x="20" y="30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6"/>
                    <a:pt x="19" y="26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4"/>
                    <a:pt x="20" y="23"/>
                    <a:pt x="20" y="22"/>
                  </a:cubicBezTo>
                  <a:cubicBezTo>
                    <a:pt x="20" y="24"/>
                    <a:pt x="20" y="26"/>
                    <a:pt x="21" y="28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0" y="30"/>
                    <a:pt x="20" y="31"/>
                  </a:cubicBezTo>
                  <a:moveTo>
                    <a:pt x="23" y="24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3" y="21"/>
                  </a:cubicBezTo>
                  <a:cubicBezTo>
                    <a:pt x="23" y="24"/>
                    <a:pt x="23" y="24"/>
                    <a:pt x="23" y="24"/>
                  </a:cubicBezTo>
                  <a:moveTo>
                    <a:pt x="24" y="25"/>
                  </a:move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5" y="21"/>
                  </a:cubicBezTo>
                  <a:cubicBezTo>
                    <a:pt x="25" y="22"/>
                    <a:pt x="25" y="23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moveTo>
                    <a:pt x="26" y="25"/>
                  </a:moveTo>
                  <a:cubicBezTo>
                    <a:pt x="25" y="23"/>
                    <a:pt x="25" y="22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5"/>
                    <a:pt x="26" y="25"/>
                    <a:pt x="26" y="25"/>
                  </a:cubicBezTo>
                  <a:moveTo>
                    <a:pt x="27" y="25"/>
                  </a:moveTo>
                  <a:cubicBezTo>
                    <a:pt x="27" y="23"/>
                    <a:pt x="27" y="22"/>
                    <a:pt x="27" y="21"/>
                  </a:cubicBezTo>
                  <a:cubicBezTo>
                    <a:pt x="28" y="21"/>
                    <a:pt x="28" y="21"/>
                    <a:pt x="29" y="21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7" y="24"/>
                    <a:pt x="27" y="25"/>
                  </a:cubicBezTo>
                  <a:moveTo>
                    <a:pt x="29" y="24"/>
                  </a:move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1" y="23"/>
                    <a:pt x="31" y="24"/>
                    <a:pt x="31" y="24"/>
                  </a:cubicBezTo>
                  <a:cubicBezTo>
                    <a:pt x="31" y="24"/>
                    <a:pt x="30" y="24"/>
                    <a:pt x="29" y="24"/>
                  </a:cubicBezTo>
                  <a:moveTo>
                    <a:pt x="9" y="23"/>
                  </a:move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2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2"/>
                    <a:pt x="9" y="23"/>
                    <a:pt x="9" y="23"/>
                  </a:cubicBezTo>
                  <a:moveTo>
                    <a:pt x="7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6" y="22"/>
                    <a:pt x="7" y="21"/>
                    <a:pt x="7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7" y="23"/>
                  </a:cubicBezTo>
                  <a:moveTo>
                    <a:pt x="6" y="23"/>
                  </a:moveTo>
                  <a:cubicBezTo>
                    <a:pt x="5" y="22"/>
                    <a:pt x="5" y="21"/>
                    <a:pt x="4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6" y="21"/>
                    <a:pt x="6" y="22"/>
                    <a:pt x="6" y="23"/>
                  </a:cubicBezTo>
                  <a:moveTo>
                    <a:pt x="27" y="12"/>
                  </a:moveTo>
                  <a:cubicBezTo>
                    <a:pt x="26" y="9"/>
                    <a:pt x="25" y="7"/>
                    <a:pt x="25" y="4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8"/>
                    <a:pt x="27" y="10"/>
                    <a:pt x="27" y="12"/>
                  </a:cubicBezTo>
                  <a:moveTo>
                    <a:pt x="23" y="69"/>
                  </a:moveTo>
                  <a:cubicBezTo>
                    <a:pt x="16" y="63"/>
                    <a:pt x="0" y="42"/>
                    <a:pt x="11" y="21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19"/>
                    <a:pt x="6" y="19"/>
                    <a:pt x="5" y="19"/>
                  </a:cubicBezTo>
                  <a:cubicBezTo>
                    <a:pt x="8" y="15"/>
                    <a:pt x="12" y="11"/>
                    <a:pt x="16" y="8"/>
                  </a:cubicBezTo>
                  <a:cubicBezTo>
                    <a:pt x="19" y="5"/>
                    <a:pt x="21" y="3"/>
                    <a:pt x="23" y="1"/>
                  </a:cubicBezTo>
                  <a:cubicBezTo>
                    <a:pt x="24" y="7"/>
                    <a:pt x="26" y="14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1" y="20"/>
                    <a:pt x="20" y="20"/>
                    <a:pt x="20" y="21"/>
                  </a:cubicBezTo>
                  <a:cubicBezTo>
                    <a:pt x="9" y="42"/>
                    <a:pt x="19" y="60"/>
                    <a:pt x="27" y="65"/>
                  </a:cubicBezTo>
                  <a:cubicBezTo>
                    <a:pt x="26" y="66"/>
                    <a:pt x="24" y="68"/>
                    <a:pt x="23" y="69"/>
                  </a:cubicBezTo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2"/>
                    <a:pt x="18" y="4"/>
                    <a:pt x="15" y="7"/>
                  </a:cubicBezTo>
                  <a:cubicBezTo>
                    <a:pt x="11" y="11"/>
                    <a:pt x="7" y="15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4"/>
                    <a:pt x="7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" y="44"/>
                    <a:pt x="14" y="64"/>
                    <a:pt x="23" y="69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70"/>
                  </a:cubicBezTo>
                  <a:cubicBezTo>
                    <a:pt x="25" y="71"/>
                    <a:pt x="25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9" y="68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3" y="56"/>
                    <a:pt x="14" y="44"/>
                    <a:pt x="23" y="26"/>
                  </a:cubicBezTo>
                  <a:cubicBezTo>
                    <a:pt x="24" y="26"/>
                    <a:pt x="27" y="26"/>
                    <a:pt x="29" y="25"/>
                  </a:cubicBezTo>
                  <a:cubicBezTo>
                    <a:pt x="30" y="25"/>
                    <a:pt x="31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0" y="18"/>
                    <a:pt x="28" y="12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7" name="Freeform 203"/>
            <p:cNvSpPr>
              <a:spLocks noEditPoints="1"/>
            </p:cNvSpPr>
            <p:nvPr/>
          </p:nvSpPr>
          <p:spPr bwMode="auto">
            <a:xfrm>
              <a:off x="4046" y="2148"/>
              <a:ext cx="66" cy="67"/>
            </a:xfrm>
            <a:custGeom>
              <a:avLst/>
              <a:gdLst>
                <a:gd name="T0" fmla="*/ 14 w 28"/>
                <a:gd name="T1" fmla="*/ 27 h 28"/>
                <a:gd name="T2" fmla="*/ 12 w 28"/>
                <a:gd name="T3" fmla="*/ 27 h 28"/>
                <a:gd name="T4" fmla="*/ 11 w 28"/>
                <a:gd name="T5" fmla="*/ 27 h 28"/>
                <a:gd name="T6" fmla="*/ 3 w 28"/>
                <a:gd name="T7" fmla="*/ 24 h 28"/>
                <a:gd name="T8" fmla="*/ 2 w 28"/>
                <a:gd name="T9" fmla="*/ 19 h 28"/>
                <a:gd name="T10" fmla="*/ 2 w 28"/>
                <a:gd name="T11" fmla="*/ 16 h 28"/>
                <a:gd name="T12" fmla="*/ 3 w 28"/>
                <a:gd name="T13" fmla="*/ 7 h 28"/>
                <a:gd name="T14" fmla="*/ 13 w 28"/>
                <a:gd name="T15" fmla="*/ 4 h 28"/>
                <a:gd name="T16" fmla="*/ 16 w 28"/>
                <a:gd name="T17" fmla="*/ 4 h 28"/>
                <a:gd name="T18" fmla="*/ 16 w 28"/>
                <a:gd name="T19" fmla="*/ 4 h 28"/>
                <a:gd name="T20" fmla="*/ 21 w 28"/>
                <a:gd name="T21" fmla="*/ 5 h 28"/>
                <a:gd name="T22" fmla="*/ 16 w 28"/>
                <a:gd name="T23" fmla="*/ 13 h 28"/>
                <a:gd name="T24" fmla="*/ 13 w 28"/>
                <a:gd name="T25" fmla="*/ 17 h 28"/>
                <a:gd name="T26" fmla="*/ 12 w 28"/>
                <a:gd name="T27" fmla="*/ 13 h 28"/>
                <a:gd name="T28" fmla="*/ 10 w 28"/>
                <a:gd name="T29" fmla="*/ 9 h 28"/>
                <a:gd name="T30" fmla="*/ 9 w 28"/>
                <a:gd name="T31" fmla="*/ 9 h 28"/>
                <a:gd name="T32" fmla="*/ 9 w 28"/>
                <a:gd name="T33" fmla="*/ 9 h 28"/>
                <a:gd name="T34" fmla="*/ 6 w 28"/>
                <a:gd name="T35" fmla="*/ 12 h 28"/>
                <a:gd name="T36" fmla="*/ 6 w 28"/>
                <a:gd name="T37" fmla="*/ 12 h 28"/>
                <a:gd name="T38" fmla="*/ 6 w 28"/>
                <a:gd name="T39" fmla="*/ 13 h 28"/>
                <a:gd name="T40" fmla="*/ 13 w 28"/>
                <a:gd name="T41" fmla="*/ 22 h 28"/>
                <a:gd name="T42" fmla="*/ 13 w 28"/>
                <a:gd name="T43" fmla="*/ 23 h 28"/>
                <a:gd name="T44" fmla="*/ 14 w 28"/>
                <a:gd name="T45" fmla="*/ 22 h 28"/>
                <a:gd name="T46" fmla="*/ 25 w 28"/>
                <a:gd name="T47" fmla="*/ 8 h 28"/>
                <a:gd name="T48" fmla="*/ 25 w 28"/>
                <a:gd name="T49" fmla="*/ 9 h 28"/>
                <a:gd name="T50" fmla="*/ 25 w 28"/>
                <a:gd name="T51" fmla="*/ 10 h 28"/>
                <a:gd name="T52" fmla="*/ 25 w 28"/>
                <a:gd name="T53" fmla="*/ 21 h 28"/>
                <a:gd name="T54" fmla="*/ 22 w 28"/>
                <a:gd name="T55" fmla="*/ 25 h 28"/>
                <a:gd name="T56" fmla="*/ 14 w 28"/>
                <a:gd name="T57" fmla="*/ 27 h 28"/>
                <a:gd name="T58" fmla="*/ 13 w 28"/>
                <a:gd name="T59" fmla="*/ 18 h 28"/>
                <a:gd name="T60" fmla="*/ 14 w 28"/>
                <a:gd name="T61" fmla="*/ 18 h 28"/>
                <a:gd name="T62" fmla="*/ 17 w 28"/>
                <a:gd name="T63" fmla="*/ 13 h 28"/>
                <a:gd name="T64" fmla="*/ 25 w 28"/>
                <a:gd name="T65" fmla="*/ 2 h 28"/>
                <a:gd name="T66" fmla="*/ 27 w 28"/>
                <a:gd name="T67" fmla="*/ 4 h 28"/>
                <a:gd name="T68" fmla="*/ 13 w 28"/>
                <a:gd name="T69" fmla="*/ 21 h 28"/>
                <a:gd name="T70" fmla="*/ 7 w 28"/>
                <a:gd name="T71" fmla="*/ 13 h 28"/>
                <a:gd name="T72" fmla="*/ 9 w 28"/>
                <a:gd name="T73" fmla="*/ 10 h 28"/>
                <a:gd name="T74" fmla="*/ 11 w 28"/>
                <a:gd name="T75" fmla="*/ 14 h 28"/>
                <a:gd name="T76" fmla="*/ 13 w 28"/>
                <a:gd name="T77" fmla="*/ 18 h 28"/>
                <a:gd name="T78" fmla="*/ 13 w 28"/>
                <a:gd name="T79" fmla="*/ 18 h 28"/>
                <a:gd name="T80" fmla="*/ 25 w 28"/>
                <a:gd name="T81" fmla="*/ 0 h 28"/>
                <a:gd name="T82" fmla="*/ 25 w 28"/>
                <a:gd name="T83" fmla="*/ 1 h 28"/>
                <a:gd name="T84" fmla="*/ 22 w 28"/>
                <a:gd name="T85" fmla="*/ 4 h 28"/>
                <a:gd name="T86" fmla="*/ 16 w 28"/>
                <a:gd name="T87" fmla="*/ 3 h 28"/>
                <a:gd name="T88" fmla="*/ 16 w 28"/>
                <a:gd name="T89" fmla="*/ 3 h 28"/>
                <a:gd name="T90" fmla="*/ 13 w 28"/>
                <a:gd name="T91" fmla="*/ 3 h 28"/>
                <a:gd name="T92" fmla="*/ 2 w 28"/>
                <a:gd name="T93" fmla="*/ 7 h 28"/>
                <a:gd name="T94" fmla="*/ 1 w 28"/>
                <a:gd name="T95" fmla="*/ 16 h 28"/>
                <a:gd name="T96" fmla="*/ 1 w 28"/>
                <a:gd name="T97" fmla="*/ 19 h 28"/>
                <a:gd name="T98" fmla="*/ 2 w 28"/>
                <a:gd name="T99" fmla="*/ 25 h 28"/>
                <a:gd name="T100" fmla="*/ 11 w 28"/>
                <a:gd name="T101" fmla="*/ 28 h 28"/>
                <a:gd name="T102" fmla="*/ 12 w 28"/>
                <a:gd name="T103" fmla="*/ 28 h 28"/>
                <a:gd name="T104" fmla="*/ 14 w 28"/>
                <a:gd name="T105" fmla="*/ 28 h 28"/>
                <a:gd name="T106" fmla="*/ 23 w 28"/>
                <a:gd name="T107" fmla="*/ 26 h 28"/>
                <a:gd name="T108" fmla="*/ 26 w 28"/>
                <a:gd name="T109" fmla="*/ 21 h 28"/>
                <a:gd name="T110" fmla="*/ 26 w 28"/>
                <a:gd name="T111" fmla="*/ 10 h 28"/>
                <a:gd name="T112" fmla="*/ 26 w 28"/>
                <a:gd name="T113" fmla="*/ 9 h 28"/>
                <a:gd name="T114" fmla="*/ 25 w 28"/>
                <a:gd name="T115" fmla="*/ 7 h 28"/>
                <a:gd name="T116" fmla="*/ 28 w 28"/>
                <a:gd name="T117" fmla="*/ 4 h 28"/>
                <a:gd name="T118" fmla="*/ 28 w 28"/>
                <a:gd name="T119" fmla="*/ 4 h 28"/>
                <a:gd name="T120" fmla="*/ 27 w 28"/>
                <a:gd name="T121" fmla="*/ 3 h 28"/>
                <a:gd name="T122" fmla="*/ 26 w 28"/>
                <a:gd name="T123" fmla="*/ 1 h 28"/>
                <a:gd name="T124" fmla="*/ 25 w 28"/>
                <a:gd name="T1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" h="28">
                  <a:moveTo>
                    <a:pt x="14" y="27"/>
                  </a:moveTo>
                  <a:cubicBezTo>
                    <a:pt x="14" y="27"/>
                    <a:pt x="13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8" y="27"/>
                    <a:pt x="4" y="27"/>
                    <a:pt x="3" y="24"/>
                  </a:cubicBezTo>
                  <a:cubicBezTo>
                    <a:pt x="1" y="23"/>
                    <a:pt x="1" y="21"/>
                    <a:pt x="2" y="19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13"/>
                    <a:pt x="2" y="8"/>
                    <a:pt x="3" y="7"/>
                  </a:cubicBezTo>
                  <a:cubicBezTo>
                    <a:pt x="3" y="6"/>
                    <a:pt x="6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0" y="8"/>
                    <a:pt x="18" y="10"/>
                    <a:pt x="16" y="13"/>
                  </a:cubicBezTo>
                  <a:cubicBezTo>
                    <a:pt x="15" y="14"/>
                    <a:pt x="14" y="15"/>
                    <a:pt x="13" y="17"/>
                  </a:cubicBezTo>
                  <a:cubicBezTo>
                    <a:pt x="13" y="16"/>
                    <a:pt x="12" y="14"/>
                    <a:pt x="12" y="13"/>
                  </a:cubicBezTo>
                  <a:cubicBezTo>
                    <a:pt x="11" y="12"/>
                    <a:pt x="10" y="10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7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11" y="19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7" y="17"/>
                    <a:pt x="21" y="12"/>
                    <a:pt x="25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4"/>
                    <a:pt x="25" y="17"/>
                    <a:pt x="25" y="21"/>
                  </a:cubicBezTo>
                  <a:cubicBezTo>
                    <a:pt x="24" y="23"/>
                    <a:pt x="24" y="24"/>
                    <a:pt x="22" y="25"/>
                  </a:cubicBezTo>
                  <a:cubicBezTo>
                    <a:pt x="21" y="27"/>
                    <a:pt x="17" y="27"/>
                    <a:pt x="14" y="27"/>
                  </a:cubicBezTo>
                  <a:moveTo>
                    <a:pt x="13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5" y="16"/>
                    <a:pt x="16" y="15"/>
                    <a:pt x="17" y="13"/>
                  </a:cubicBezTo>
                  <a:cubicBezTo>
                    <a:pt x="20" y="9"/>
                    <a:pt x="22" y="6"/>
                    <a:pt x="25" y="2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2" y="9"/>
                    <a:pt x="17" y="15"/>
                    <a:pt x="13" y="21"/>
                  </a:cubicBezTo>
                  <a:cubicBezTo>
                    <a:pt x="12" y="18"/>
                    <a:pt x="9" y="14"/>
                    <a:pt x="7" y="13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0" y="11"/>
                    <a:pt x="10" y="13"/>
                    <a:pt x="11" y="14"/>
                  </a:cubicBezTo>
                  <a:cubicBezTo>
                    <a:pt x="12" y="15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4" y="2"/>
                    <a:pt x="23" y="3"/>
                    <a:pt x="22" y="4"/>
                  </a:cubicBezTo>
                  <a:cubicBezTo>
                    <a:pt x="21" y="4"/>
                    <a:pt x="19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7" y="3"/>
                    <a:pt x="3" y="4"/>
                    <a:pt x="2" y="7"/>
                  </a:cubicBezTo>
                  <a:cubicBezTo>
                    <a:pt x="1" y="8"/>
                    <a:pt x="1" y="12"/>
                    <a:pt x="1" y="16"/>
                  </a:cubicBezTo>
                  <a:cubicBezTo>
                    <a:pt x="1" y="17"/>
                    <a:pt x="1" y="18"/>
                    <a:pt x="1" y="19"/>
                  </a:cubicBezTo>
                  <a:cubicBezTo>
                    <a:pt x="0" y="21"/>
                    <a:pt x="0" y="23"/>
                    <a:pt x="2" y="25"/>
                  </a:cubicBezTo>
                  <a:cubicBezTo>
                    <a:pt x="4" y="28"/>
                    <a:pt x="8" y="28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3" y="28"/>
                    <a:pt x="14" y="28"/>
                    <a:pt x="14" y="28"/>
                  </a:cubicBezTo>
                  <a:cubicBezTo>
                    <a:pt x="18" y="28"/>
                    <a:pt x="21" y="28"/>
                    <a:pt x="23" y="26"/>
                  </a:cubicBezTo>
                  <a:cubicBezTo>
                    <a:pt x="25" y="24"/>
                    <a:pt x="25" y="23"/>
                    <a:pt x="26" y="21"/>
                  </a:cubicBezTo>
                  <a:cubicBezTo>
                    <a:pt x="26" y="17"/>
                    <a:pt x="26" y="14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7"/>
                    <a:pt x="25" y="7"/>
                  </a:cubicBezTo>
                  <a:cubicBezTo>
                    <a:pt x="26" y="6"/>
                    <a:pt x="27" y="5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2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217"/>
          <p:cNvGrpSpPr/>
          <p:nvPr/>
        </p:nvGrpSpPr>
        <p:grpSpPr>
          <a:xfrm>
            <a:off x="3601149" y="1287017"/>
            <a:ext cx="1268339" cy="2933761"/>
            <a:chOff x="5276822" y="2263193"/>
            <a:chExt cx="2022845" cy="4206605"/>
          </a:xfrm>
          <a:effectLst>
            <a:outerShdw blurRad="2667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9" name="任意多边形 218"/>
            <p:cNvSpPr/>
            <p:nvPr/>
          </p:nvSpPr>
          <p:spPr>
            <a:xfrm rot="5400000">
              <a:off x="6251085" y="6144437"/>
              <a:ext cx="273185" cy="377538"/>
            </a:xfrm>
            <a:custGeom>
              <a:avLst/>
              <a:gdLst>
                <a:gd name="connsiteX0" fmla="*/ 0 w 245327"/>
                <a:gd name="connsiteY0" fmla="*/ 0 h 374681"/>
                <a:gd name="connsiteX1" fmla="*/ 0 w 245327"/>
                <a:gd name="connsiteY1" fmla="*/ 374681 h 374681"/>
                <a:gd name="connsiteX2" fmla="*/ 245327 w 245327"/>
                <a:gd name="connsiteY2" fmla="*/ 218564 h 374681"/>
                <a:gd name="connsiteX3" fmla="*/ 245327 w 245327"/>
                <a:gd name="connsiteY3" fmla="*/ 169499 h 374681"/>
                <a:gd name="connsiteX4" fmla="*/ 0 w 245327"/>
                <a:gd name="connsiteY4" fmla="*/ 0 h 374681"/>
                <a:gd name="connsiteX0" fmla="*/ 0 w 253793"/>
                <a:gd name="connsiteY0" fmla="*/ 0 h 374681"/>
                <a:gd name="connsiteX1" fmla="*/ 0 w 253793"/>
                <a:gd name="connsiteY1" fmla="*/ 374681 h 374681"/>
                <a:gd name="connsiteX2" fmla="*/ 245327 w 253793"/>
                <a:gd name="connsiteY2" fmla="*/ 218564 h 374681"/>
                <a:gd name="connsiteX3" fmla="*/ 245327 w 253793"/>
                <a:gd name="connsiteY3" fmla="*/ 169499 h 374681"/>
                <a:gd name="connsiteX4" fmla="*/ 0 w 253793"/>
                <a:gd name="connsiteY4" fmla="*/ 0 h 374681"/>
                <a:gd name="connsiteX0" fmla="*/ 0 w 262397"/>
                <a:gd name="connsiteY0" fmla="*/ 0 h 374681"/>
                <a:gd name="connsiteX1" fmla="*/ 0 w 262397"/>
                <a:gd name="connsiteY1" fmla="*/ 374681 h 374681"/>
                <a:gd name="connsiteX2" fmla="*/ 245327 w 262397"/>
                <a:gd name="connsiteY2" fmla="*/ 218564 h 374681"/>
                <a:gd name="connsiteX3" fmla="*/ 245327 w 262397"/>
                <a:gd name="connsiteY3" fmla="*/ 169499 h 374681"/>
                <a:gd name="connsiteX4" fmla="*/ 0 w 262397"/>
                <a:gd name="connsiteY4" fmla="*/ 0 h 374681"/>
                <a:gd name="connsiteX0" fmla="*/ 7408 w 269805"/>
                <a:gd name="connsiteY0" fmla="*/ 0 h 374681"/>
                <a:gd name="connsiteX1" fmla="*/ 7408 w 269805"/>
                <a:gd name="connsiteY1" fmla="*/ 374681 h 374681"/>
                <a:gd name="connsiteX2" fmla="*/ 252735 w 269805"/>
                <a:gd name="connsiteY2" fmla="*/ 218564 h 374681"/>
                <a:gd name="connsiteX3" fmla="*/ 252735 w 269805"/>
                <a:gd name="connsiteY3" fmla="*/ 169499 h 374681"/>
                <a:gd name="connsiteX4" fmla="*/ 7408 w 269805"/>
                <a:gd name="connsiteY4" fmla="*/ 0 h 374681"/>
                <a:gd name="connsiteX0" fmla="*/ 10788 w 273185"/>
                <a:gd name="connsiteY0" fmla="*/ 0 h 374681"/>
                <a:gd name="connsiteX1" fmla="*/ 10788 w 273185"/>
                <a:gd name="connsiteY1" fmla="*/ 374681 h 374681"/>
                <a:gd name="connsiteX2" fmla="*/ 256115 w 273185"/>
                <a:gd name="connsiteY2" fmla="*/ 218564 h 374681"/>
                <a:gd name="connsiteX3" fmla="*/ 256115 w 273185"/>
                <a:gd name="connsiteY3" fmla="*/ 169499 h 374681"/>
                <a:gd name="connsiteX4" fmla="*/ 10788 w 273185"/>
                <a:gd name="connsiteY4" fmla="*/ 0 h 374681"/>
                <a:gd name="connsiteX0" fmla="*/ 10788 w 273185"/>
                <a:gd name="connsiteY0" fmla="*/ 0 h 377538"/>
                <a:gd name="connsiteX1" fmla="*/ 10788 w 273185"/>
                <a:gd name="connsiteY1" fmla="*/ 377538 h 377538"/>
                <a:gd name="connsiteX2" fmla="*/ 256115 w 273185"/>
                <a:gd name="connsiteY2" fmla="*/ 218564 h 377538"/>
                <a:gd name="connsiteX3" fmla="*/ 256115 w 273185"/>
                <a:gd name="connsiteY3" fmla="*/ 169499 h 377538"/>
                <a:gd name="connsiteX4" fmla="*/ 10788 w 273185"/>
                <a:gd name="connsiteY4" fmla="*/ 0 h 37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85" h="377538">
                  <a:moveTo>
                    <a:pt x="10788" y="0"/>
                  </a:moveTo>
                  <a:cubicBezTo>
                    <a:pt x="-5880" y="122512"/>
                    <a:pt x="-1118" y="250263"/>
                    <a:pt x="10788" y="377538"/>
                  </a:cubicBezTo>
                  <a:lnTo>
                    <a:pt x="256115" y="218564"/>
                  </a:lnTo>
                  <a:cubicBezTo>
                    <a:pt x="282309" y="202209"/>
                    <a:pt x="275165" y="188236"/>
                    <a:pt x="256115" y="169499"/>
                  </a:cubicBezTo>
                  <a:lnTo>
                    <a:pt x="10788" y="0"/>
                  </a:lnTo>
                  <a:close/>
                </a:path>
              </a:pathLst>
            </a:custGeom>
            <a:gradFill>
              <a:gsLst>
                <a:gs pos="2000">
                  <a:srgbClr val="2E2E2E"/>
                </a:gs>
                <a:gs pos="42000">
                  <a:srgbClr val="727272"/>
                </a:gs>
                <a:gs pos="12000">
                  <a:srgbClr val="555555"/>
                </a:gs>
                <a:gs pos="63000">
                  <a:srgbClr val="363636"/>
                </a:gs>
                <a:gs pos="100000">
                  <a:srgbClr val="414143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0" name="Freeform 212"/>
            <p:cNvSpPr>
              <a:spLocks/>
            </p:cNvSpPr>
            <p:nvPr/>
          </p:nvSpPr>
          <p:spPr bwMode="auto">
            <a:xfrm>
              <a:off x="5816447" y="4542587"/>
              <a:ext cx="492408" cy="1113726"/>
            </a:xfrm>
            <a:custGeom>
              <a:avLst/>
              <a:gdLst>
                <a:gd name="T0" fmla="*/ 0 w 277"/>
                <a:gd name="T1" fmla="*/ 0 h 628"/>
                <a:gd name="T2" fmla="*/ 0 w 277"/>
                <a:gd name="T3" fmla="*/ 580 h 628"/>
                <a:gd name="T4" fmla="*/ 57 w 277"/>
                <a:gd name="T5" fmla="*/ 628 h 628"/>
                <a:gd name="T6" fmla="*/ 277 w 277"/>
                <a:gd name="T7" fmla="*/ 628 h 628"/>
                <a:gd name="T8" fmla="*/ 277 w 277"/>
                <a:gd name="T9" fmla="*/ 73 h 628"/>
                <a:gd name="T10" fmla="*/ 0 w 277"/>
                <a:gd name="T11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628">
                  <a:moveTo>
                    <a:pt x="0" y="0"/>
                  </a:moveTo>
                  <a:cubicBezTo>
                    <a:pt x="0" y="580"/>
                    <a:pt x="0" y="580"/>
                    <a:pt x="0" y="580"/>
                  </a:cubicBezTo>
                  <a:cubicBezTo>
                    <a:pt x="57" y="628"/>
                    <a:pt x="57" y="628"/>
                    <a:pt x="57" y="628"/>
                  </a:cubicBezTo>
                  <a:cubicBezTo>
                    <a:pt x="277" y="628"/>
                    <a:pt x="277" y="628"/>
                    <a:pt x="277" y="628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185" y="51"/>
                    <a:pt x="92" y="25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1" name="Freeform 213"/>
            <p:cNvSpPr>
              <a:spLocks/>
            </p:cNvSpPr>
            <p:nvPr/>
          </p:nvSpPr>
          <p:spPr bwMode="auto">
            <a:xfrm>
              <a:off x="6384249" y="4720690"/>
              <a:ext cx="541874" cy="963080"/>
            </a:xfrm>
            <a:custGeom>
              <a:avLst/>
              <a:gdLst>
                <a:gd name="T0" fmla="*/ 0 w 305"/>
                <a:gd name="T1" fmla="*/ 0 h 543"/>
                <a:gd name="T2" fmla="*/ 0 w 305"/>
                <a:gd name="T3" fmla="*/ 543 h 543"/>
                <a:gd name="T4" fmla="*/ 263 w 305"/>
                <a:gd name="T5" fmla="*/ 543 h 543"/>
                <a:gd name="T6" fmla="*/ 305 w 305"/>
                <a:gd name="T7" fmla="*/ 495 h 543"/>
                <a:gd name="T8" fmla="*/ 305 w 305"/>
                <a:gd name="T9" fmla="*/ 41 h 543"/>
                <a:gd name="T10" fmla="*/ 0 w 305"/>
                <a:gd name="T1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543">
                  <a:moveTo>
                    <a:pt x="0" y="0"/>
                  </a:moveTo>
                  <a:cubicBezTo>
                    <a:pt x="0" y="543"/>
                    <a:pt x="0" y="543"/>
                    <a:pt x="0" y="543"/>
                  </a:cubicBezTo>
                  <a:cubicBezTo>
                    <a:pt x="263" y="543"/>
                    <a:pt x="263" y="543"/>
                    <a:pt x="263" y="543"/>
                  </a:cubicBezTo>
                  <a:cubicBezTo>
                    <a:pt x="305" y="495"/>
                    <a:pt x="305" y="495"/>
                    <a:pt x="305" y="495"/>
                  </a:cubicBezTo>
                  <a:cubicBezTo>
                    <a:pt x="305" y="41"/>
                    <a:pt x="305" y="41"/>
                    <a:pt x="305" y="41"/>
                  </a:cubicBezTo>
                  <a:cubicBezTo>
                    <a:pt x="201" y="38"/>
                    <a:pt x="100" y="22"/>
                    <a:pt x="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2" name="Freeform 214"/>
            <p:cNvSpPr>
              <a:spLocks/>
            </p:cNvSpPr>
            <p:nvPr/>
          </p:nvSpPr>
          <p:spPr bwMode="auto">
            <a:xfrm>
              <a:off x="6093755" y="4617535"/>
              <a:ext cx="280305" cy="1066509"/>
            </a:xfrm>
            <a:custGeom>
              <a:avLst/>
              <a:gdLst>
                <a:gd name="T0" fmla="*/ 0 w 158"/>
                <a:gd name="T1" fmla="*/ 0 h 602"/>
                <a:gd name="T2" fmla="*/ 0 w 158"/>
                <a:gd name="T3" fmla="*/ 602 h 602"/>
                <a:gd name="T4" fmla="*/ 158 w 158"/>
                <a:gd name="T5" fmla="*/ 602 h 602"/>
                <a:gd name="T6" fmla="*/ 158 w 158"/>
                <a:gd name="T7" fmla="*/ 40 h 602"/>
                <a:gd name="T8" fmla="*/ 0 w 158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602">
                  <a:moveTo>
                    <a:pt x="0" y="0"/>
                  </a:moveTo>
                  <a:cubicBezTo>
                    <a:pt x="0" y="602"/>
                    <a:pt x="0" y="602"/>
                    <a:pt x="0" y="602"/>
                  </a:cubicBezTo>
                  <a:cubicBezTo>
                    <a:pt x="158" y="602"/>
                    <a:pt x="158" y="602"/>
                    <a:pt x="158" y="602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05" y="28"/>
                    <a:pt x="52" y="14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3" name="Freeform 215"/>
            <p:cNvSpPr>
              <a:spLocks/>
            </p:cNvSpPr>
            <p:nvPr/>
          </p:nvSpPr>
          <p:spPr bwMode="auto">
            <a:xfrm>
              <a:off x="6368814" y="4686487"/>
              <a:ext cx="282554" cy="997557"/>
            </a:xfrm>
            <a:custGeom>
              <a:avLst/>
              <a:gdLst>
                <a:gd name="T0" fmla="*/ 0 w 159"/>
                <a:gd name="T1" fmla="*/ 0 h 563"/>
                <a:gd name="T2" fmla="*/ 0 w 159"/>
                <a:gd name="T3" fmla="*/ 563 h 563"/>
                <a:gd name="T4" fmla="*/ 159 w 159"/>
                <a:gd name="T5" fmla="*/ 563 h 563"/>
                <a:gd name="T6" fmla="*/ 159 w 159"/>
                <a:gd name="T7" fmla="*/ 30 h 563"/>
                <a:gd name="T8" fmla="*/ 0 w 159"/>
                <a:gd name="T9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63">
                  <a:moveTo>
                    <a:pt x="0" y="0"/>
                  </a:moveTo>
                  <a:cubicBezTo>
                    <a:pt x="0" y="563"/>
                    <a:pt x="0" y="563"/>
                    <a:pt x="0" y="563"/>
                  </a:cubicBezTo>
                  <a:cubicBezTo>
                    <a:pt x="159" y="563"/>
                    <a:pt x="159" y="563"/>
                    <a:pt x="159" y="563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06" y="22"/>
                    <a:pt x="53" y="12"/>
                    <a:pt x="0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4" name="Rectangle 217"/>
            <p:cNvSpPr>
              <a:spLocks noChangeArrowheads="1"/>
            </p:cNvSpPr>
            <p:nvPr/>
          </p:nvSpPr>
          <p:spPr bwMode="auto">
            <a:xfrm>
              <a:off x="6088508" y="4711220"/>
              <a:ext cx="10493" cy="9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5" name="Freeform 219"/>
            <p:cNvSpPr>
              <a:spLocks/>
            </p:cNvSpPr>
            <p:nvPr/>
          </p:nvSpPr>
          <p:spPr bwMode="auto">
            <a:xfrm>
              <a:off x="5816447" y="5570872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  <a:gd name="T4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6" name="Freeform 220"/>
            <p:cNvSpPr>
              <a:spLocks/>
            </p:cNvSpPr>
            <p:nvPr/>
          </p:nvSpPr>
          <p:spPr bwMode="auto">
            <a:xfrm>
              <a:off x="5816447" y="5528152"/>
              <a:ext cx="2248" cy="42720"/>
            </a:xfrm>
            <a:custGeom>
              <a:avLst/>
              <a:gdLst>
                <a:gd name="T0" fmla="*/ 0 w 1"/>
                <a:gd name="T1" fmla="*/ 0 h 24"/>
                <a:gd name="T2" fmla="*/ 0 w 1"/>
                <a:gd name="T3" fmla="*/ 24 h 24"/>
                <a:gd name="T4" fmla="*/ 0 w 1"/>
                <a:gd name="T5" fmla="*/ 24 h 24"/>
                <a:gd name="T6" fmla="*/ 1 w 1"/>
                <a:gd name="T7" fmla="*/ 16 h 24"/>
                <a:gd name="T8" fmla="*/ 0 w 1"/>
                <a:gd name="T9" fmla="*/ 8 h 24"/>
                <a:gd name="T10" fmla="*/ 0 w 1"/>
                <a:gd name="T11" fmla="*/ 8 h 24"/>
                <a:gd name="T12" fmla="*/ 0 w 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4">
                  <a:moveTo>
                    <a:pt x="0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" y="19"/>
                    <a:pt x="1" y="16"/>
                  </a:cubicBezTo>
                  <a:cubicBezTo>
                    <a:pt x="1" y="13"/>
                    <a:pt x="1" y="11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7" name="Freeform 221"/>
            <p:cNvSpPr>
              <a:spLocks/>
            </p:cNvSpPr>
            <p:nvPr/>
          </p:nvSpPr>
          <p:spPr bwMode="auto">
            <a:xfrm>
              <a:off x="6642374" y="4711220"/>
              <a:ext cx="10493" cy="28480"/>
            </a:xfrm>
            <a:custGeom>
              <a:avLst/>
              <a:gdLst>
                <a:gd name="T0" fmla="*/ 6 w 6"/>
                <a:gd name="T1" fmla="*/ 0 h 16"/>
                <a:gd name="T2" fmla="*/ 0 w 6"/>
                <a:gd name="T3" fmla="*/ 0 h 16"/>
                <a:gd name="T4" fmla="*/ 0 w 6"/>
                <a:gd name="T5" fmla="*/ 15 h 16"/>
                <a:gd name="T6" fmla="*/ 6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6"/>
                    <a:pt x="4" y="16"/>
                    <a:pt x="6" y="16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8" name="Freeform 222"/>
            <p:cNvSpPr>
              <a:spLocks/>
            </p:cNvSpPr>
            <p:nvPr/>
          </p:nvSpPr>
          <p:spPr bwMode="auto">
            <a:xfrm>
              <a:off x="6642374" y="4738201"/>
              <a:ext cx="10493" cy="759972"/>
            </a:xfrm>
            <a:custGeom>
              <a:avLst/>
              <a:gdLst>
                <a:gd name="T0" fmla="*/ 0 w 6"/>
                <a:gd name="T1" fmla="*/ 0 h 429"/>
                <a:gd name="T2" fmla="*/ 0 w 6"/>
                <a:gd name="T3" fmla="*/ 0 h 429"/>
                <a:gd name="T4" fmla="*/ 5 w 6"/>
                <a:gd name="T5" fmla="*/ 1 h 429"/>
                <a:gd name="T6" fmla="*/ 5 w 6"/>
                <a:gd name="T7" fmla="*/ 428 h 429"/>
                <a:gd name="T8" fmla="*/ 6 w 6"/>
                <a:gd name="T9" fmla="*/ 429 h 429"/>
                <a:gd name="T10" fmla="*/ 6 w 6"/>
                <a:gd name="T11" fmla="*/ 1 h 429"/>
                <a:gd name="T12" fmla="*/ 0 w 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428"/>
                    <a:pt x="5" y="428"/>
                    <a:pt x="5" y="428"/>
                  </a:cubicBezTo>
                  <a:cubicBezTo>
                    <a:pt x="5" y="428"/>
                    <a:pt x="6" y="429"/>
                    <a:pt x="6" y="429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9" name="Freeform 224"/>
            <p:cNvSpPr>
              <a:spLocks/>
            </p:cNvSpPr>
            <p:nvPr/>
          </p:nvSpPr>
          <p:spPr bwMode="auto">
            <a:xfrm>
              <a:off x="6367315" y="4711220"/>
              <a:ext cx="1499" cy="783206"/>
            </a:xfrm>
            <a:custGeom>
              <a:avLst/>
              <a:gdLst>
                <a:gd name="T0" fmla="*/ 1 w 1"/>
                <a:gd name="T1" fmla="*/ 0 h 442"/>
                <a:gd name="T2" fmla="*/ 0 w 1"/>
                <a:gd name="T3" fmla="*/ 0 h 442"/>
                <a:gd name="T4" fmla="*/ 0 w 1"/>
                <a:gd name="T5" fmla="*/ 442 h 442"/>
                <a:gd name="T6" fmla="*/ 1 w 1"/>
                <a:gd name="T7" fmla="*/ 438 h 442"/>
                <a:gd name="T8" fmla="*/ 1 w 1"/>
                <a:gd name="T9" fmla="*/ 441 h 442"/>
                <a:gd name="T10" fmla="*/ 1 w 1"/>
                <a:gd name="T11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44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" y="440"/>
                    <a:pt x="1" y="438"/>
                    <a:pt x="1" y="438"/>
                  </a:cubicBezTo>
                  <a:cubicBezTo>
                    <a:pt x="1" y="438"/>
                    <a:pt x="1" y="439"/>
                    <a:pt x="1" y="44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0" name="Freeform 226"/>
            <p:cNvSpPr>
              <a:spLocks/>
            </p:cNvSpPr>
            <p:nvPr/>
          </p:nvSpPr>
          <p:spPr bwMode="auto">
            <a:xfrm>
              <a:off x="5816447" y="5499672"/>
              <a:ext cx="1127967" cy="803441"/>
            </a:xfrm>
            <a:custGeom>
              <a:avLst/>
              <a:gdLst>
                <a:gd name="T0" fmla="*/ 76 w 635"/>
                <a:gd name="T1" fmla="*/ 55 h 453"/>
                <a:gd name="T2" fmla="*/ 156 w 635"/>
                <a:gd name="T3" fmla="*/ 1 h 453"/>
                <a:gd name="T4" fmla="*/ 230 w 635"/>
                <a:gd name="T5" fmla="*/ 60 h 453"/>
                <a:gd name="T6" fmla="*/ 311 w 635"/>
                <a:gd name="T7" fmla="*/ 0 h 453"/>
                <a:gd name="T8" fmla="*/ 390 w 635"/>
                <a:gd name="T9" fmla="*/ 59 h 453"/>
                <a:gd name="T10" fmla="*/ 469 w 635"/>
                <a:gd name="T11" fmla="*/ 1 h 453"/>
                <a:gd name="T12" fmla="*/ 557 w 635"/>
                <a:gd name="T13" fmla="*/ 53 h 453"/>
                <a:gd name="T14" fmla="*/ 635 w 635"/>
                <a:gd name="T15" fmla="*/ 19 h 453"/>
                <a:gd name="T16" fmla="*/ 635 w 635"/>
                <a:gd name="T17" fmla="*/ 44 h 453"/>
                <a:gd name="T18" fmla="*/ 432 w 635"/>
                <a:gd name="T19" fmla="*/ 394 h 453"/>
                <a:gd name="T20" fmla="*/ 317 w 635"/>
                <a:gd name="T21" fmla="*/ 453 h 453"/>
                <a:gd name="T22" fmla="*/ 208 w 635"/>
                <a:gd name="T23" fmla="*/ 408 h 453"/>
                <a:gd name="T24" fmla="*/ 0 w 635"/>
                <a:gd name="T25" fmla="*/ 47 h 453"/>
                <a:gd name="T26" fmla="*/ 0 w 635"/>
                <a:gd name="T27" fmla="*/ 16 h 453"/>
                <a:gd name="T28" fmla="*/ 76 w 635"/>
                <a:gd name="T29" fmla="*/ 55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5" h="453">
                  <a:moveTo>
                    <a:pt x="76" y="55"/>
                  </a:moveTo>
                  <a:cubicBezTo>
                    <a:pt x="146" y="51"/>
                    <a:pt x="156" y="1"/>
                    <a:pt x="156" y="1"/>
                  </a:cubicBezTo>
                  <a:cubicBezTo>
                    <a:pt x="156" y="1"/>
                    <a:pt x="167" y="60"/>
                    <a:pt x="230" y="60"/>
                  </a:cubicBezTo>
                  <a:cubicBezTo>
                    <a:pt x="296" y="60"/>
                    <a:pt x="311" y="0"/>
                    <a:pt x="311" y="0"/>
                  </a:cubicBezTo>
                  <a:cubicBezTo>
                    <a:pt x="311" y="0"/>
                    <a:pt x="320" y="59"/>
                    <a:pt x="390" y="59"/>
                  </a:cubicBezTo>
                  <a:cubicBezTo>
                    <a:pt x="453" y="59"/>
                    <a:pt x="469" y="1"/>
                    <a:pt x="469" y="1"/>
                  </a:cubicBezTo>
                  <a:cubicBezTo>
                    <a:pt x="469" y="1"/>
                    <a:pt x="489" y="53"/>
                    <a:pt x="557" y="53"/>
                  </a:cubicBezTo>
                  <a:cubicBezTo>
                    <a:pt x="588" y="53"/>
                    <a:pt x="622" y="47"/>
                    <a:pt x="635" y="19"/>
                  </a:cubicBezTo>
                  <a:cubicBezTo>
                    <a:pt x="634" y="36"/>
                    <a:pt x="635" y="44"/>
                    <a:pt x="635" y="44"/>
                  </a:cubicBezTo>
                  <a:cubicBezTo>
                    <a:pt x="432" y="394"/>
                    <a:pt x="432" y="394"/>
                    <a:pt x="432" y="394"/>
                  </a:cubicBezTo>
                  <a:cubicBezTo>
                    <a:pt x="317" y="453"/>
                    <a:pt x="317" y="453"/>
                    <a:pt x="317" y="453"/>
                  </a:cubicBezTo>
                  <a:cubicBezTo>
                    <a:pt x="208" y="408"/>
                    <a:pt x="208" y="408"/>
                    <a:pt x="208" y="40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1" y="34"/>
                    <a:pt x="0" y="16"/>
                  </a:cubicBezTo>
                  <a:cubicBezTo>
                    <a:pt x="4" y="47"/>
                    <a:pt x="40" y="57"/>
                    <a:pt x="76" y="55"/>
                  </a:cubicBezTo>
                </a:path>
              </a:pathLst>
            </a:custGeom>
            <a:gradFill>
              <a:gsLst>
                <a:gs pos="0">
                  <a:srgbClr val="ADA795"/>
                </a:gs>
                <a:gs pos="78000">
                  <a:srgbClr val="DCDAD3"/>
                </a:gs>
                <a:gs pos="50000">
                  <a:srgbClr val="F1F0EF"/>
                </a:gs>
                <a:gs pos="17000">
                  <a:srgbClr val="F2F2F2"/>
                </a:gs>
                <a:gs pos="31000">
                  <a:srgbClr val="C1BCAF"/>
                </a:gs>
                <a:gs pos="100000">
                  <a:srgbClr val="ADA795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1" name="Freeform 228"/>
            <p:cNvSpPr>
              <a:spLocks/>
            </p:cNvSpPr>
            <p:nvPr/>
          </p:nvSpPr>
          <p:spPr bwMode="auto">
            <a:xfrm>
              <a:off x="6272880" y="3931762"/>
              <a:ext cx="334268" cy="65205"/>
            </a:xfrm>
            <a:custGeom>
              <a:avLst/>
              <a:gdLst>
                <a:gd name="T0" fmla="*/ 0 w 188"/>
                <a:gd name="T1" fmla="*/ 0 h 37"/>
                <a:gd name="T2" fmla="*/ 188 w 188"/>
                <a:gd name="T3" fmla="*/ 4 h 37"/>
                <a:gd name="T4" fmla="*/ 50 w 188"/>
                <a:gd name="T5" fmla="*/ 37 h 37"/>
                <a:gd name="T6" fmla="*/ 0 w 188"/>
                <a:gd name="T7" fmla="*/ 36 h 37"/>
                <a:gd name="T8" fmla="*/ 0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0" y="0"/>
                  </a:moveTo>
                  <a:cubicBezTo>
                    <a:pt x="67" y="0"/>
                    <a:pt x="130" y="1"/>
                    <a:pt x="188" y="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34" y="36"/>
                    <a:pt x="18" y="36"/>
                    <a:pt x="0" y="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2" name="Freeform 229"/>
            <p:cNvSpPr>
              <a:spLocks/>
            </p:cNvSpPr>
            <p:nvPr/>
          </p:nvSpPr>
          <p:spPr bwMode="auto">
            <a:xfrm>
              <a:off x="6362068" y="3878549"/>
              <a:ext cx="534379" cy="63706"/>
            </a:xfrm>
            <a:custGeom>
              <a:avLst/>
              <a:gdLst>
                <a:gd name="T0" fmla="*/ 138 w 301"/>
                <a:gd name="T1" fmla="*/ 0 h 36"/>
                <a:gd name="T2" fmla="*/ 301 w 301"/>
                <a:gd name="T3" fmla="*/ 11 h 36"/>
                <a:gd name="T4" fmla="*/ 42 w 301"/>
                <a:gd name="T5" fmla="*/ 36 h 36"/>
                <a:gd name="T6" fmla="*/ 0 w 301"/>
                <a:gd name="T7" fmla="*/ 34 h 36"/>
                <a:gd name="T8" fmla="*/ 13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138" y="0"/>
                  </a:moveTo>
                  <a:cubicBezTo>
                    <a:pt x="199" y="3"/>
                    <a:pt x="254" y="6"/>
                    <a:pt x="301" y="11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30" y="35"/>
                    <a:pt x="16" y="34"/>
                    <a:pt x="0" y="34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3" name="Freeform 230"/>
            <p:cNvSpPr>
              <a:spLocks/>
            </p:cNvSpPr>
            <p:nvPr/>
          </p:nvSpPr>
          <p:spPr bwMode="auto">
            <a:xfrm>
              <a:off x="6436267" y="3839576"/>
              <a:ext cx="646801" cy="50965"/>
            </a:xfrm>
            <a:custGeom>
              <a:avLst/>
              <a:gdLst>
                <a:gd name="T0" fmla="*/ 258 w 364"/>
                <a:gd name="T1" fmla="*/ 0 h 29"/>
                <a:gd name="T2" fmla="*/ 364 w 364"/>
                <a:gd name="T3" fmla="*/ 15 h 29"/>
                <a:gd name="T4" fmla="*/ 28 w 364"/>
                <a:gd name="T5" fmla="*/ 29 h 29"/>
                <a:gd name="T6" fmla="*/ 0 w 364"/>
                <a:gd name="T7" fmla="*/ 25 h 29"/>
                <a:gd name="T8" fmla="*/ 258 w 364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9">
                  <a:moveTo>
                    <a:pt x="258" y="0"/>
                  </a:moveTo>
                  <a:cubicBezTo>
                    <a:pt x="303" y="4"/>
                    <a:pt x="339" y="9"/>
                    <a:pt x="364" y="15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1" y="28"/>
                    <a:pt x="12" y="26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4" name="Freeform 231"/>
            <p:cNvSpPr>
              <a:spLocks/>
            </p:cNvSpPr>
            <p:nvPr/>
          </p:nvSpPr>
          <p:spPr bwMode="auto">
            <a:xfrm>
              <a:off x="5934115" y="3990221"/>
              <a:ext cx="338765" cy="65205"/>
            </a:xfrm>
            <a:custGeom>
              <a:avLst/>
              <a:gdLst>
                <a:gd name="T0" fmla="*/ 0 w 191"/>
                <a:gd name="T1" fmla="*/ 4 h 37"/>
                <a:gd name="T2" fmla="*/ 141 w 191"/>
                <a:gd name="T3" fmla="*/ 37 h 37"/>
                <a:gd name="T4" fmla="*/ 191 w 191"/>
                <a:gd name="T5" fmla="*/ 36 h 37"/>
                <a:gd name="T6" fmla="*/ 191 w 191"/>
                <a:gd name="T7" fmla="*/ 0 h 37"/>
                <a:gd name="T8" fmla="*/ 0 w 191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37">
                  <a:moveTo>
                    <a:pt x="0" y="4"/>
                  </a:moveTo>
                  <a:cubicBezTo>
                    <a:pt x="141" y="37"/>
                    <a:pt x="141" y="37"/>
                    <a:pt x="141" y="37"/>
                  </a:cubicBezTo>
                  <a:cubicBezTo>
                    <a:pt x="157" y="37"/>
                    <a:pt x="173" y="36"/>
                    <a:pt x="191" y="36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23" y="0"/>
                    <a:pt x="59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5" name="Freeform 232"/>
            <p:cNvSpPr>
              <a:spLocks/>
            </p:cNvSpPr>
            <p:nvPr/>
          </p:nvSpPr>
          <p:spPr bwMode="auto">
            <a:xfrm>
              <a:off x="5651562" y="4055426"/>
              <a:ext cx="532880" cy="63706"/>
            </a:xfrm>
            <a:custGeom>
              <a:avLst/>
              <a:gdLst>
                <a:gd name="T0" fmla="*/ 159 w 300"/>
                <a:gd name="T1" fmla="*/ 0 h 36"/>
                <a:gd name="T2" fmla="*/ 300 w 300"/>
                <a:gd name="T3" fmla="*/ 33 h 36"/>
                <a:gd name="T4" fmla="*/ 258 w 300"/>
                <a:gd name="T5" fmla="*/ 36 h 36"/>
                <a:gd name="T6" fmla="*/ 0 w 300"/>
                <a:gd name="T7" fmla="*/ 11 h 36"/>
                <a:gd name="T8" fmla="*/ 159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159" y="0"/>
                  </a:moveTo>
                  <a:cubicBezTo>
                    <a:pt x="300" y="33"/>
                    <a:pt x="300" y="33"/>
                    <a:pt x="300" y="33"/>
                  </a:cubicBezTo>
                  <a:cubicBezTo>
                    <a:pt x="284" y="34"/>
                    <a:pt x="270" y="35"/>
                    <a:pt x="258" y="3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5" y="6"/>
                    <a:pt x="99" y="3"/>
                    <a:pt x="1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6" name="Freeform 233"/>
            <p:cNvSpPr>
              <a:spLocks/>
            </p:cNvSpPr>
            <p:nvPr/>
          </p:nvSpPr>
          <p:spPr bwMode="auto">
            <a:xfrm>
              <a:off x="5459695" y="4133371"/>
              <a:ext cx="649799" cy="51714"/>
            </a:xfrm>
            <a:custGeom>
              <a:avLst/>
              <a:gdLst>
                <a:gd name="T0" fmla="*/ 108 w 366"/>
                <a:gd name="T1" fmla="*/ 0 h 29"/>
                <a:gd name="T2" fmla="*/ 366 w 366"/>
                <a:gd name="T3" fmla="*/ 25 h 29"/>
                <a:gd name="T4" fmla="*/ 338 w 366"/>
                <a:gd name="T5" fmla="*/ 29 h 29"/>
                <a:gd name="T6" fmla="*/ 0 w 366"/>
                <a:gd name="T7" fmla="*/ 16 h 29"/>
                <a:gd name="T8" fmla="*/ 108 w 366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29">
                  <a:moveTo>
                    <a:pt x="108" y="0"/>
                  </a:moveTo>
                  <a:cubicBezTo>
                    <a:pt x="366" y="25"/>
                    <a:pt x="366" y="25"/>
                    <a:pt x="366" y="25"/>
                  </a:cubicBezTo>
                  <a:cubicBezTo>
                    <a:pt x="354" y="26"/>
                    <a:pt x="345" y="28"/>
                    <a:pt x="338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5" y="9"/>
                    <a:pt x="62" y="4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7" name="Freeform 234"/>
            <p:cNvSpPr>
              <a:spLocks/>
            </p:cNvSpPr>
            <p:nvPr/>
          </p:nvSpPr>
          <p:spPr bwMode="auto">
            <a:xfrm>
              <a:off x="5394490" y="4220311"/>
              <a:ext cx="665538" cy="33727"/>
            </a:xfrm>
            <a:custGeom>
              <a:avLst/>
              <a:gdLst>
                <a:gd name="T0" fmla="*/ 37 w 375"/>
                <a:gd name="T1" fmla="*/ 0 h 19"/>
                <a:gd name="T2" fmla="*/ 375 w 375"/>
                <a:gd name="T3" fmla="*/ 14 h 19"/>
                <a:gd name="T4" fmla="*/ 365 w 375"/>
                <a:gd name="T5" fmla="*/ 19 h 19"/>
                <a:gd name="T6" fmla="*/ 0 w 375"/>
                <a:gd name="T7" fmla="*/ 19 h 19"/>
                <a:gd name="T8" fmla="*/ 37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7" y="0"/>
                  </a:moveTo>
                  <a:cubicBezTo>
                    <a:pt x="375" y="14"/>
                    <a:pt x="375" y="14"/>
                    <a:pt x="375" y="14"/>
                  </a:cubicBezTo>
                  <a:cubicBezTo>
                    <a:pt x="369" y="15"/>
                    <a:pt x="365" y="17"/>
                    <a:pt x="365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13" y="6"/>
                    <a:pt x="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8" name="Rectangle 235"/>
            <p:cNvSpPr>
              <a:spLocks noChangeArrowheads="1"/>
            </p:cNvSpPr>
            <p:nvPr/>
          </p:nvSpPr>
          <p:spPr bwMode="auto">
            <a:xfrm>
              <a:off x="5394490" y="4254037"/>
              <a:ext cx="647550" cy="5845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9" name="Freeform 236"/>
            <p:cNvSpPr>
              <a:spLocks/>
            </p:cNvSpPr>
            <p:nvPr/>
          </p:nvSpPr>
          <p:spPr bwMode="auto">
            <a:xfrm>
              <a:off x="5459695" y="4161852"/>
              <a:ext cx="600333" cy="81693"/>
            </a:xfrm>
            <a:custGeom>
              <a:avLst/>
              <a:gdLst>
                <a:gd name="T0" fmla="*/ 801 w 801"/>
                <a:gd name="T1" fmla="*/ 109 h 109"/>
                <a:gd name="T2" fmla="*/ 0 w 801"/>
                <a:gd name="T3" fmla="*/ 78 h 109"/>
                <a:gd name="T4" fmla="*/ 0 w 801"/>
                <a:gd name="T5" fmla="*/ 0 h 109"/>
                <a:gd name="T6" fmla="*/ 801 w 801"/>
                <a:gd name="T7" fmla="*/ 31 h 109"/>
                <a:gd name="T8" fmla="*/ 801 w 80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1" h="109">
                  <a:moveTo>
                    <a:pt x="801" y="109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801" y="31"/>
                  </a:lnTo>
                  <a:lnTo>
                    <a:pt x="801" y="10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0" name="Freeform 237"/>
            <p:cNvSpPr>
              <a:spLocks/>
            </p:cNvSpPr>
            <p:nvPr/>
          </p:nvSpPr>
          <p:spPr bwMode="auto">
            <a:xfrm>
              <a:off x="5651562" y="4074912"/>
              <a:ext cx="457932" cy="104927"/>
            </a:xfrm>
            <a:custGeom>
              <a:avLst/>
              <a:gdLst>
                <a:gd name="T0" fmla="*/ 611 w 611"/>
                <a:gd name="T1" fmla="*/ 140 h 140"/>
                <a:gd name="T2" fmla="*/ 0 w 611"/>
                <a:gd name="T3" fmla="*/ 78 h 140"/>
                <a:gd name="T4" fmla="*/ 0 w 611"/>
                <a:gd name="T5" fmla="*/ 0 h 140"/>
                <a:gd name="T6" fmla="*/ 611 w 611"/>
                <a:gd name="T7" fmla="*/ 59 h 140"/>
                <a:gd name="T8" fmla="*/ 611 w 611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1" h="140">
                  <a:moveTo>
                    <a:pt x="611" y="14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611" y="59"/>
                  </a:lnTo>
                  <a:lnTo>
                    <a:pt x="611" y="1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1" name="Freeform 238"/>
            <p:cNvSpPr>
              <a:spLocks/>
            </p:cNvSpPr>
            <p:nvPr/>
          </p:nvSpPr>
          <p:spPr bwMode="auto">
            <a:xfrm>
              <a:off x="5934115" y="3996966"/>
              <a:ext cx="250326" cy="118418"/>
            </a:xfrm>
            <a:custGeom>
              <a:avLst/>
              <a:gdLst>
                <a:gd name="T0" fmla="*/ 334 w 334"/>
                <a:gd name="T1" fmla="*/ 158 h 158"/>
                <a:gd name="T2" fmla="*/ 0 w 334"/>
                <a:gd name="T3" fmla="*/ 78 h 158"/>
                <a:gd name="T4" fmla="*/ 0 w 334"/>
                <a:gd name="T5" fmla="*/ 0 h 158"/>
                <a:gd name="T6" fmla="*/ 334 w 334"/>
                <a:gd name="T7" fmla="*/ 78 h 158"/>
                <a:gd name="T8" fmla="*/ 334 w 334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158">
                  <a:moveTo>
                    <a:pt x="334" y="158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334" y="78"/>
                  </a:lnTo>
                  <a:lnTo>
                    <a:pt x="334" y="15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2" name="Freeform 239"/>
            <p:cNvSpPr>
              <a:spLocks/>
            </p:cNvSpPr>
            <p:nvPr/>
          </p:nvSpPr>
          <p:spPr bwMode="auto">
            <a:xfrm>
              <a:off x="5650063" y="4386695"/>
              <a:ext cx="459431" cy="101180"/>
            </a:xfrm>
            <a:custGeom>
              <a:avLst/>
              <a:gdLst>
                <a:gd name="T0" fmla="*/ 613 w 613"/>
                <a:gd name="T1" fmla="*/ 76 h 135"/>
                <a:gd name="T2" fmla="*/ 0 w 613"/>
                <a:gd name="T3" fmla="*/ 135 h 135"/>
                <a:gd name="T4" fmla="*/ 0 w 613"/>
                <a:gd name="T5" fmla="*/ 57 h 135"/>
                <a:gd name="T6" fmla="*/ 613 w 613"/>
                <a:gd name="T7" fmla="*/ 0 h 135"/>
                <a:gd name="T8" fmla="*/ 613 w 613"/>
                <a:gd name="T9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3" h="135">
                  <a:moveTo>
                    <a:pt x="613" y="76"/>
                  </a:moveTo>
                  <a:lnTo>
                    <a:pt x="0" y="135"/>
                  </a:lnTo>
                  <a:lnTo>
                    <a:pt x="0" y="57"/>
                  </a:lnTo>
                  <a:lnTo>
                    <a:pt x="613" y="0"/>
                  </a:lnTo>
                  <a:lnTo>
                    <a:pt x="613" y="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3" name="Freeform 240"/>
            <p:cNvSpPr>
              <a:spLocks/>
            </p:cNvSpPr>
            <p:nvPr/>
          </p:nvSpPr>
          <p:spPr bwMode="auto">
            <a:xfrm>
              <a:off x="5939362" y="4448902"/>
              <a:ext cx="245080" cy="116919"/>
            </a:xfrm>
            <a:custGeom>
              <a:avLst/>
              <a:gdLst>
                <a:gd name="T0" fmla="*/ 327 w 327"/>
                <a:gd name="T1" fmla="*/ 80 h 156"/>
                <a:gd name="T2" fmla="*/ 0 w 327"/>
                <a:gd name="T3" fmla="*/ 156 h 156"/>
                <a:gd name="T4" fmla="*/ 0 w 327"/>
                <a:gd name="T5" fmla="*/ 78 h 156"/>
                <a:gd name="T6" fmla="*/ 327 w 327"/>
                <a:gd name="T7" fmla="*/ 0 h 156"/>
                <a:gd name="T8" fmla="*/ 327 w 327"/>
                <a:gd name="T9" fmla="*/ 8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156">
                  <a:moveTo>
                    <a:pt x="327" y="80"/>
                  </a:moveTo>
                  <a:lnTo>
                    <a:pt x="0" y="156"/>
                  </a:lnTo>
                  <a:lnTo>
                    <a:pt x="0" y="78"/>
                  </a:lnTo>
                  <a:lnTo>
                    <a:pt x="327" y="0"/>
                  </a:lnTo>
                  <a:lnTo>
                    <a:pt x="327" y="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4" name="Freeform 241"/>
            <p:cNvSpPr>
              <a:spLocks/>
            </p:cNvSpPr>
            <p:nvPr/>
          </p:nvSpPr>
          <p:spPr bwMode="auto">
            <a:xfrm>
              <a:off x="5463442" y="4379950"/>
              <a:ext cx="646051" cy="49466"/>
            </a:xfrm>
            <a:custGeom>
              <a:avLst/>
              <a:gdLst>
                <a:gd name="T0" fmla="*/ 336 w 364"/>
                <a:gd name="T1" fmla="*/ 0 h 28"/>
                <a:gd name="T2" fmla="*/ 364 w 364"/>
                <a:gd name="T3" fmla="*/ 4 h 28"/>
                <a:gd name="T4" fmla="*/ 105 w 364"/>
                <a:gd name="T5" fmla="*/ 28 h 28"/>
                <a:gd name="T6" fmla="*/ 0 w 364"/>
                <a:gd name="T7" fmla="*/ 14 h 28"/>
                <a:gd name="T8" fmla="*/ 336 w 364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28">
                  <a:moveTo>
                    <a:pt x="336" y="0"/>
                  </a:moveTo>
                  <a:cubicBezTo>
                    <a:pt x="343" y="2"/>
                    <a:pt x="353" y="3"/>
                    <a:pt x="364" y="4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60" y="24"/>
                    <a:pt x="25" y="20"/>
                    <a:pt x="0" y="14"/>
                  </a:cubicBezTo>
                  <a:lnTo>
                    <a:pt x="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5" name="Freeform 242"/>
            <p:cNvSpPr>
              <a:spLocks/>
            </p:cNvSpPr>
            <p:nvPr/>
          </p:nvSpPr>
          <p:spPr bwMode="auto">
            <a:xfrm>
              <a:off x="5650063" y="4443656"/>
              <a:ext cx="534379" cy="63706"/>
            </a:xfrm>
            <a:custGeom>
              <a:avLst/>
              <a:gdLst>
                <a:gd name="T0" fmla="*/ 258 w 301"/>
                <a:gd name="T1" fmla="*/ 0 h 36"/>
                <a:gd name="T2" fmla="*/ 301 w 301"/>
                <a:gd name="T3" fmla="*/ 3 h 36"/>
                <a:gd name="T4" fmla="*/ 163 w 301"/>
                <a:gd name="T5" fmla="*/ 36 h 36"/>
                <a:gd name="T6" fmla="*/ 0 w 301"/>
                <a:gd name="T7" fmla="*/ 25 h 36"/>
                <a:gd name="T8" fmla="*/ 258 w 30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">
                  <a:moveTo>
                    <a:pt x="258" y="0"/>
                  </a:moveTo>
                  <a:cubicBezTo>
                    <a:pt x="270" y="1"/>
                    <a:pt x="285" y="2"/>
                    <a:pt x="301" y="3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01" y="34"/>
                    <a:pt x="46" y="30"/>
                    <a:pt x="0" y="25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6" name="Freeform 243"/>
            <p:cNvSpPr>
              <a:spLocks/>
            </p:cNvSpPr>
            <p:nvPr/>
          </p:nvSpPr>
          <p:spPr bwMode="auto">
            <a:xfrm>
              <a:off x="5937863" y="4508860"/>
              <a:ext cx="333518" cy="65954"/>
            </a:xfrm>
            <a:custGeom>
              <a:avLst/>
              <a:gdLst>
                <a:gd name="T0" fmla="*/ 139 w 188"/>
                <a:gd name="T1" fmla="*/ 0 h 37"/>
                <a:gd name="T2" fmla="*/ 188 w 188"/>
                <a:gd name="T3" fmla="*/ 1 h 37"/>
                <a:gd name="T4" fmla="*/ 188 w 188"/>
                <a:gd name="T5" fmla="*/ 37 h 37"/>
                <a:gd name="T6" fmla="*/ 0 w 188"/>
                <a:gd name="T7" fmla="*/ 32 h 37"/>
                <a:gd name="T8" fmla="*/ 139 w 18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37">
                  <a:moveTo>
                    <a:pt x="139" y="0"/>
                  </a:moveTo>
                  <a:cubicBezTo>
                    <a:pt x="154" y="1"/>
                    <a:pt x="171" y="1"/>
                    <a:pt x="188" y="1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22" y="37"/>
                    <a:pt x="58" y="35"/>
                    <a:pt x="0" y="32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7" name="Freeform 244"/>
            <p:cNvSpPr>
              <a:spLocks/>
            </p:cNvSpPr>
            <p:nvPr/>
          </p:nvSpPr>
          <p:spPr bwMode="auto">
            <a:xfrm>
              <a:off x="6484233" y="4725460"/>
              <a:ext cx="667786" cy="32228"/>
            </a:xfrm>
            <a:custGeom>
              <a:avLst/>
              <a:gdLst>
                <a:gd name="T0" fmla="*/ 10 w 376"/>
                <a:gd name="T1" fmla="*/ 0 h 18"/>
                <a:gd name="T2" fmla="*/ 376 w 376"/>
                <a:gd name="T3" fmla="*/ 0 h 18"/>
                <a:gd name="T4" fmla="*/ 338 w 376"/>
                <a:gd name="T5" fmla="*/ 18 h 18"/>
                <a:gd name="T6" fmla="*/ 0 w 376"/>
                <a:gd name="T7" fmla="*/ 5 h 18"/>
                <a:gd name="T8" fmla="*/ 10 w 376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8">
                  <a:moveTo>
                    <a:pt x="10" y="0"/>
                  </a:moveTo>
                  <a:cubicBezTo>
                    <a:pt x="376" y="0"/>
                    <a:pt x="376" y="0"/>
                    <a:pt x="376" y="0"/>
                  </a:cubicBezTo>
                  <a:cubicBezTo>
                    <a:pt x="376" y="6"/>
                    <a:pt x="362" y="13"/>
                    <a:pt x="338" y="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3"/>
                    <a:pt x="10" y="2"/>
                    <a:pt x="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8" name="Freeform 245"/>
            <p:cNvSpPr>
              <a:spLocks/>
            </p:cNvSpPr>
            <p:nvPr/>
          </p:nvSpPr>
          <p:spPr bwMode="auto">
            <a:xfrm>
              <a:off x="6434768" y="4673746"/>
              <a:ext cx="649799" cy="53213"/>
            </a:xfrm>
            <a:custGeom>
              <a:avLst/>
              <a:gdLst>
                <a:gd name="T0" fmla="*/ 28 w 366"/>
                <a:gd name="T1" fmla="*/ 0 h 30"/>
                <a:gd name="T2" fmla="*/ 366 w 366"/>
                <a:gd name="T3" fmla="*/ 14 h 30"/>
                <a:gd name="T4" fmla="*/ 258 w 366"/>
                <a:gd name="T5" fmla="*/ 30 h 30"/>
                <a:gd name="T6" fmla="*/ 0 w 366"/>
                <a:gd name="T7" fmla="*/ 5 h 30"/>
                <a:gd name="T8" fmla="*/ 28 w 36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30">
                  <a:moveTo>
                    <a:pt x="28" y="0"/>
                  </a:moveTo>
                  <a:cubicBezTo>
                    <a:pt x="366" y="14"/>
                    <a:pt x="366" y="14"/>
                    <a:pt x="366" y="14"/>
                  </a:cubicBezTo>
                  <a:cubicBezTo>
                    <a:pt x="341" y="20"/>
                    <a:pt x="304" y="25"/>
                    <a:pt x="258" y="3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2" y="3"/>
                    <a:pt x="22" y="2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9" name="Freeform 246"/>
            <p:cNvSpPr>
              <a:spLocks/>
            </p:cNvSpPr>
            <p:nvPr/>
          </p:nvSpPr>
          <p:spPr bwMode="auto">
            <a:xfrm>
              <a:off x="6359820" y="4622781"/>
              <a:ext cx="532880" cy="63706"/>
            </a:xfrm>
            <a:custGeom>
              <a:avLst/>
              <a:gdLst>
                <a:gd name="T0" fmla="*/ 42 w 300"/>
                <a:gd name="T1" fmla="*/ 0 h 36"/>
                <a:gd name="T2" fmla="*/ 300 w 300"/>
                <a:gd name="T3" fmla="*/ 26 h 36"/>
                <a:gd name="T4" fmla="*/ 142 w 300"/>
                <a:gd name="T5" fmla="*/ 36 h 36"/>
                <a:gd name="T6" fmla="*/ 0 w 300"/>
                <a:gd name="T7" fmla="*/ 3 h 36"/>
                <a:gd name="T8" fmla="*/ 42 w 300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36">
                  <a:moveTo>
                    <a:pt x="42" y="0"/>
                  </a:moveTo>
                  <a:cubicBezTo>
                    <a:pt x="300" y="26"/>
                    <a:pt x="300" y="26"/>
                    <a:pt x="300" y="26"/>
                  </a:cubicBezTo>
                  <a:cubicBezTo>
                    <a:pt x="255" y="30"/>
                    <a:pt x="201" y="34"/>
                    <a:pt x="142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6" y="2"/>
                    <a:pt x="30" y="2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0" name="Freeform 247"/>
            <p:cNvSpPr>
              <a:spLocks/>
            </p:cNvSpPr>
            <p:nvPr/>
          </p:nvSpPr>
          <p:spPr bwMode="auto">
            <a:xfrm>
              <a:off x="6271381" y="4569568"/>
              <a:ext cx="341013" cy="63706"/>
            </a:xfrm>
            <a:custGeom>
              <a:avLst/>
              <a:gdLst>
                <a:gd name="T0" fmla="*/ 50 w 192"/>
                <a:gd name="T1" fmla="*/ 0 h 36"/>
                <a:gd name="T2" fmla="*/ 192 w 192"/>
                <a:gd name="T3" fmla="*/ 33 h 36"/>
                <a:gd name="T4" fmla="*/ 0 w 192"/>
                <a:gd name="T5" fmla="*/ 36 h 36"/>
                <a:gd name="T6" fmla="*/ 0 w 192"/>
                <a:gd name="T7" fmla="*/ 1 h 36"/>
                <a:gd name="T8" fmla="*/ 50 w 192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36">
                  <a:moveTo>
                    <a:pt x="50" y="0"/>
                  </a:moveTo>
                  <a:cubicBezTo>
                    <a:pt x="192" y="33"/>
                    <a:pt x="192" y="33"/>
                    <a:pt x="192" y="33"/>
                  </a:cubicBezTo>
                  <a:cubicBezTo>
                    <a:pt x="133" y="35"/>
                    <a:pt x="68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8" y="1"/>
                    <a:pt x="35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1" name="Freeform 248"/>
            <p:cNvSpPr>
              <a:spLocks/>
            </p:cNvSpPr>
            <p:nvPr/>
          </p:nvSpPr>
          <p:spPr bwMode="auto">
            <a:xfrm>
              <a:off x="6039043" y="3883795"/>
              <a:ext cx="463178" cy="478168"/>
            </a:xfrm>
            <a:custGeom>
              <a:avLst/>
              <a:gdLst>
                <a:gd name="T0" fmla="*/ 251 w 261"/>
                <a:gd name="T1" fmla="*/ 4 h 270"/>
                <a:gd name="T2" fmla="*/ 224 w 261"/>
                <a:gd name="T3" fmla="*/ 0 h 270"/>
                <a:gd name="T4" fmla="*/ 224 w 261"/>
                <a:gd name="T5" fmla="*/ 33 h 270"/>
                <a:gd name="T6" fmla="*/ 214 w 261"/>
                <a:gd name="T7" fmla="*/ 32 h 270"/>
                <a:gd name="T8" fmla="*/ 205 w 261"/>
                <a:gd name="T9" fmla="*/ 32 h 270"/>
                <a:gd name="T10" fmla="*/ 196 w 261"/>
                <a:gd name="T11" fmla="*/ 31 h 270"/>
                <a:gd name="T12" fmla="*/ 188 w 261"/>
                <a:gd name="T13" fmla="*/ 31 h 270"/>
                <a:gd name="T14" fmla="*/ 182 w 261"/>
                <a:gd name="T15" fmla="*/ 31 h 270"/>
                <a:gd name="T16" fmla="*/ 182 w 261"/>
                <a:gd name="T17" fmla="*/ 64 h 270"/>
                <a:gd name="T18" fmla="*/ 180 w 261"/>
                <a:gd name="T19" fmla="*/ 64 h 270"/>
                <a:gd name="T20" fmla="*/ 172 w 261"/>
                <a:gd name="T21" fmla="*/ 63 h 270"/>
                <a:gd name="T22" fmla="*/ 164 w 261"/>
                <a:gd name="T23" fmla="*/ 63 h 270"/>
                <a:gd name="T24" fmla="*/ 156 w 261"/>
                <a:gd name="T25" fmla="*/ 63 h 270"/>
                <a:gd name="T26" fmla="*/ 147 w 261"/>
                <a:gd name="T27" fmla="*/ 63 h 270"/>
                <a:gd name="T28" fmla="*/ 139 w 261"/>
                <a:gd name="T29" fmla="*/ 63 h 270"/>
                <a:gd name="T30" fmla="*/ 132 w 261"/>
                <a:gd name="T31" fmla="*/ 63 h 270"/>
                <a:gd name="T32" fmla="*/ 132 w 261"/>
                <a:gd name="T33" fmla="*/ 96 h 270"/>
                <a:gd name="T34" fmla="*/ 129 w 261"/>
                <a:gd name="T35" fmla="*/ 96 h 270"/>
                <a:gd name="T36" fmla="*/ 120 w 261"/>
                <a:gd name="T37" fmla="*/ 96 h 270"/>
                <a:gd name="T38" fmla="*/ 109 w 261"/>
                <a:gd name="T39" fmla="*/ 96 h 270"/>
                <a:gd name="T40" fmla="*/ 94 w 261"/>
                <a:gd name="T41" fmla="*/ 97 h 270"/>
                <a:gd name="T42" fmla="*/ 82 w 261"/>
                <a:gd name="T43" fmla="*/ 97 h 270"/>
                <a:gd name="T44" fmla="*/ 82 w 261"/>
                <a:gd name="T45" fmla="*/ 130 h 270"/>
                <a:gd name="T46" fmla="*/ 49 w 261"/>
                <a:gd name="T47" fmla="*/ 132 h 270"/>
                <a:gd name="T48" fmla="*/ 40 w 261"/>
                <a:gd name="T49" fmla="*/ 133 h 270"/>
                <a:gd name="T50" fmla="*/ 40 w 261"/>
                <a:gd name="T51" fmla="*/ 166 h 270"/>
                <a:gd name="T52" fmla="*/ 36 w 261"/>
                <a:gd name="T53" fmla="*/ 166 h 270"/>
                <a:gd name="T54" fmla="*/ 28 w 261"/>
                <a:gd name="T55" fmla="*/ 167 h 270"/>
                <a:gd name="T56" fmla="*/ 22 w 261"/>
                <a:gd name="T57" fmla="*/ 168 h 270"/>
                <a:gd name="T58" fmla="*/ 17 w 261"/>
                <a:gd name="T59" fmla="*/ 169 h 270"/>
                <a:gd name="T60" fmla="*/ 13 w 261"/>
                <a:gd name="T61" fmla="*/ 170 h 270"/>
                <a:gd name="T62" fmla="*/ 12 w 261"/>
                <a:gd name="T63" fmla="*/ 170 h 270"/>
                <a:gd name="T64" fmla="*/ 12 w 261"/>
                <a:gd name="T65" fmla="*/ 203 h 270"/>
                <a:gd name="T66" fmla="*/ 12 w 261"/>
                <a:gd name="T67" fmla="*/ 204 h 270"/>
                <a:gd name="T68" fmla="*/ 10 w 261"/>
                <a:gd name="T69" fmla="*/ 204 h 270"/>
                <a:gd name="T70" fmla="*/ 7 w 261"/>
                <a:gd name="T71" fmla="*/ 205 h 270"/>
                <a:gd name="T72" fmla="*/ 5 w 261"/>
                <a:gd name="T73" fmla="*/ 206 h 270"/>
                <a:gd name="T74" fmla="*/ 4 w 261"/>
                <a:gd name="T75" fmla="*/ 207 h 270"/>
                <a:gd name="T76" fmla="*/ 3 w 261"/>
                <a:gd name="T77" fmla="*/ 208 h 270"/>
                <a:gd name="T78" fmla="*/ 2 w 261"/>
                <a:gd name="T79" fmla="*/ 208 h 270"/>
                <a:gd name="T80" fmla="*/ 2 w 261"/>
                <a:gd name="T81" fmla="*/ 242 h 270"/>
                <a:gd name="T82" fmla="*/ 12 w 261"/>
                <a:gd name="T83" fmla="*/ 270 h 270"/>
                <a:gd name="T84" fmla="*/ 112 w 261"/>
                <a:gd name="T85" fmla="*/ 155 h 270"/>
                <a:gd name="T86" fmla="*/ 112 w 261"/>
                <a:gd name="T87" fmla="*/ 155 h 270"/>
                <a:gd name="T88" fmla="*/ 251 w 261"/>
                <a:gd name="T89" fmla="*/ 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1" h="270">
                  <a:moveTo>
                    <a:pt x="251" y="4"/>
                  </a:moveTo>
                  <a:cubicBezTo>
                    <a:pt x="244" y="2"/>
                    <a:pt x="235" y="1"/>
                    <a:pt x="224" y="0"/>
                  </a:cubicBezTo>
                  <a:cubicBezTo>
                    <a:pt x="224" y="33"/>
                    <a:pt x="224" y="33"/>
                    <a:pt x="224" y="33"/>
                  </a:cubicBezTo>
                  <a:cubicBezTo>
                    <a:pt x="221" y="33"/>
                    <a:pt x="218" y="33"/>
                    <a:pt x="214" y="32"/>
                  </a:cubicBezTo>
                  <a:cubicBezTo>
                    <a:pt x="211" y="32"/>
                    <a:pt x="208" y="32"/>
                    <a:pt x="205" y="32"/>
                  </a:cubicBezTo>
                  <a:cubicBezTo>
                    <a:pt x="202" y="32"/>
                    <a:pt x="199" y="31"/>
                    <a:pt x="196" y="31"/>
                  </a:cubicBezTo>
                  <a:cubicBezTo>
                    <a:pt x="194" y="31"/>
                    <a:pt x="191" y="31"/>
                    <a:pt x="188" y="31"/>
                  </a:cubicBezTo>
                  <a:cubicBezTo>
                    <a:pt x="186" y="31"/>
                    <a:pt x="184" y="31"/>
                    <a:pt x="182" y="31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1" y="64"/>
                    <a:pt x="180" y="64"/>
                    <a:pt x="180" y="64"/>
                  </a:cubicBezTo>
                  <a:cubicBezTo>
                    <a:pt x="177" y="64"/>
                    <a:pt x="174" y="64"/>
                    <a:pt x="172" y="63"/>
                  </a:cubicBezTo>
                  <a:cubicBezTo>
                    <a:pt x="169" y="63"/>
                    <a:pt x="166" y="63"/>
                    <a:pt x="164" y="63"/>
                  </a:cubicBezTo>
                  <a:cubicBezTo>
                    <a:pt x="161" y="63"/>
                    <a:pt x="158" y="63"/>
                    <a:pt x="156" y="63"/>
                  </a:cubicBezTo>
                  <a:cubicBezTo>
                    <a:pt x="153" y="63"/>
                    <a:pt x="150" y="63"/>
                    <a:pt x="147" y="63"/>
                  </a:cubicBezTo>
                  <a:cubicBezTo>
                    <a:pt x="144" y="63"/>
                    <a:pt x="142" y="63"/>
                    <a:pt x="139" y="63"/>
                  </a:cubicBezTo>
                  <a:cubicBezTo>
                    <a:pt x="137" y="63"/>
                    <a:pt x="134" y="63"/>
                    <a:pt x="132" y="63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31" y="96"/>
                    <a:pt x="130" y="96"/>
                    <a:pt x="129" y="96"/>
                  </a:cubicBezTo>
                  <a:cubicBezTo>
                    <a:pt x="126" y="96"/>
                    <a:pt x="123" y="96"/>
                    <a:pt x="120" y="96"/>
                  </a:cubicBezTo>
                  <a:cubicBezTo>
                    <a:pt x="116" y="96"/>
                    <a:pt x="112" y="96"/>
                    <a:pt x="109" y="96"/>
                  </a:cubicBezTo>
                  <a:cubicBezTo>
                    <a:pt x="104" y="96"/>
                    <a:pt x="99" y="97"/>
                    <a:pt x="94" y="97"/>
                  </a:cubicBezTo>
                  <a:cubicBezTo>
                    <a:pt x="90" y="97"/>
                    <a:pt x="86" y="97"/>
                    <a:pt x="82" y="97"/>
                  </a:cubicBezTo>
                  <a:cubicBezTo>
                    <a:pt x="82" y="130"/>
                    <a:pt x="82" y="130"/>
                    <a:pt x="82" y="130"/>
                  </a:cubicBezTo>
                  <a:cubicBezTo>
                    <a:pt x="70" y="131"/>
                    <a:pt x="58" y="132"/>
                    <a:pt x="49" y="132"/>
                  </a:cubicBezTo>
                  <a:cubicBezTo>
                    <a:pt x="46" y="133"/>
                    <a:pt x="43" y="133"/>
                    <a:pt x="40" y="133"/>
                  </a:cubicBezTo>
                  <a:cubicBezTo>
                    <a:pt x="40" y="166"/>
                    <a:pt x="40" y="166"/>
                    <a:pt x="40" y="166"/>
                  </a:cubicBezTo>
                  <a:cubicBezTo>
                    <a:pt x="39" y="166"/>
                    <a:pt x="37" y="166"/>
                    <a:pt x="36" y="166"/>
                  </a:cubicBezTo>
                  <a:cubicBezTo>
                    <a:pt x="33" y="167"/>
                    <a:pt x="30" y="167"/>
                    <a:pt x="28" y="167"/>
                  </a:cubicBezTo>
                  <a:cubicBezTo>
                    <a:pt x="26" y="168"/>
                    <a:pt x="24" y="168"/>
                    <a:pt x="22" y="168"/>
                  </a:cubicBezTo>
                  <a:cubicBezTo>
                    <a:pt x="20" y="168"/>
                    <a:pt x="19" y="169"/>
                    <a:pt x="17" y="169"/>
                  </a:cubicBezTo>
                  <a:cubicBezTo>
                    <a:pt x="16" y="169"/>
                    <a:pt x="14" y="170"/>
                    <a:pt x="13" y="170"/>
                  </a:cubicBezTo>
                  <a:cubicBezTo>
                    <a:pt x="12" y="170"/>
                    <a:pt x="12" y="170"/>
                    <a:pt x="12" y="170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11" y="204"/>
                    <a:pt x="11" y="204"/>
                    <a:pt x="10" y="204"/>
                  </a:cubicBezTo>
                  <a:cubicBezTo>
                    <a:pt x="9" y="205"/>
                    <a:pt x="8" y="205"/>
                    <a:pt x="7" y="205"/>
                  </a:cubicBezTo>
                  <a:cubicBezTo>
                    <a:pt x="7" y="205"/>
                    <a:pt x="6" y="206"/>
                    <a:pt x="5" y="206"/>
                  </a:cubicBezTo>
                  <a:cubicBezTo>
                    <a:pt x="5" y="206"/>
                    <a:pt x="4" y="206"/>
                    <a:pt x="4" y="207"/>
                  </a:cubicBezTo>
                  <a:cubicBezTo>
                    <a:pt x="3" y="207"/>
                    <a:pt x="3" y="207"/>
                    <a:pt x="3" y="208"/>
                  </a:cubicBezTo>
                  <a:cubicBezTo>
                    <a:pt x="2" y="208"/>
                    <a:pt x="2" y="208"/>
                    <a:pt x="2" y="208"/>
                  </a:cubicBezTo>
                  <a:cubicBezTo>
                    <a:pt x="2" y="242"/>
                    <a:pt x="2" y="242"/>
                    <a:pt x="2" y="242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0"/>
                    <a:pt x="0" y="206"/>
                    <a:pt x="112" y="155"/>
                  </a:cubicBezTo>
                  <a:cubicBezTo>
                    <a:pt x="112" y="155"/>
                    <a:pt x="112" y="155"/>
                    <a:pt x="112" y="155"/>
                  </a:cubicBezTo>
                  <a:cubicBezTo>
                    <a:pt x="233" y="82"/>
                    <a:pt x="261" y="34"/>
                    <a:pt x="25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2" name="Freeform 249"/>
            <p:cNvSpPr>
              <a:spLocks/>
            </p:cNvSpPr>
            <p:nvPr/>
          </p:nvSpPr>
          <p:spPr bwMode="auto">
            <a:xfrm>
              <a:off x="6237655" y="3773621"/>
              <a:ext cx="1026037" cy="384483"/>
            </a:xfrm>
            <a:custGeom>
              <a:avLst/>
              <a:gdLst>
                <a:gd name="T0" fmla="*/ 272 w 578"/>
                <a:gd name="T1" fmla="*/ 38 h 217"/>
                <a:gd name="T2" fmla="*/ 274 w 578"/>
                <a:gd name="T3" fmla="*/ 32 h 217"/>
                <a:gd name="T4" fmla="*/ 145 w 578"/>
                <a:gd name="T5" fmla="*/ 0 h 217"/>
                <a:gd name="T6" fmla="*/ 14 w 578"/>
                <a:gd name="T7" fmla="*/ 13 h 217"/>
                <a:gd name="T8" fmla="*/ 139 w 578"/>
                <a:gd name="T9" fmla="*/ 66 h 217"/>
                <a:gd name="T10" fmla="*/ 140 w 578"/>
                <a:gd name="T11" fmla="*/ 69 h 217"/>
                <a:gd name="T12" fmla="*/ 140 w 578"/>
                <a:gd name="T13" fmla="*/ 70 h 217"/>
                <a:gd name="T14" fmla="*/ 140 w 578"/>
                <a:gd name="T15" fmla="*/ 73 h 217"/>
                <a:gd name="T16" fmla="*/ 141 w 578"/>
                <a:gd name="T17" fmla="*/ 74 h 217"/>
                <a:gd name="T18" fmla="*/ 141 w 578"/>
                <a:gd name="T19" fmla="*/ 77 h 217"/>
                <a:gd name="T20" fmla="*/ 141 w 578"/>
                <a:gd name="T21" fmla="*/ 78 h 217"/>
                <a:gd name="T22" fmla="*/ 141 w 578"/>
                <a:gd name="T23" fmla="*/ 81 h 217"/>
                <a:gd name="T24" fmla="*/ 140 w 578"/>
                <a:gd name="T25" fmla="*/ 82 h 217"/>
                <a:gd name="T26" fmla="*/ 140 w 578"/>
                <a:gd name="T27" fmla="*/ 85 h 217"/>
                <a:gd name="T28" fmla="*/ 140 w 578"/>
                <a:gd name="T29" fmla="*/ 87 h 217"/>
                <a:gd name="T30" fmla="*/ 139 w 578"/>
                <a:gd name="T31" fmla="*/ 90 h 217"/>
                <a:gd name="T32" fmla="*/ 139 w 578"/>
                <a:gd name="T33" fmla="*/ 91 h 217"/>
                <a:gd name="T34" fmla="*/ 137 w 578"/>
                <a:gd name="T35" fmla="*/ 95 h 217"/>
                <a:gd name="T36" fmla="*/ 137 w 578"/>
                <a:gd name="T37" fmla="*/ 96 h 217"/>
                <a:gd name="T38" fmla="*/ 135 w 578"/>
                <a:gd name="T39" fmla="*/ 100 h 217"/>
                <a:gd name="T40" fmla="*/ 134 w 578"/>
                <a:gd name="T41" fmla="*/ 101 h 217"/>
                <a:gd name="T42" fmla="*/ 133 w 578"/>
                <a:gd name="T43" fmla="*/ 105 h 217"/>
                <a:gd name="T44" fmla="*/ 132 w 578"/>
                <a:gd name="T45" fmla="*/ 106 h 217"/>
                <a:gd name="T46" fmla="*/ 130 w 578"/>
                <a:gd name="T47" fmla="*/ 110 h 217"/>
                <a:gd name="T48" fmla="*/ 129 w 578"/>
                <a:gd name="T49" fmla="*/ 111 h 217"/>
                <a:gd name="T50" fmla="*/ 125 w 578"/>
                <a:gd name="T51" fmla="*/ 116 h 217"/>
                <a:gd name="T52" fmla="*/ 125 w 578"/>
                <a:gd name="T53" fmla="*/ 117 h 217"/>
                <a:gd name="T54" fmla="*/ 121 w 578"/>
                <a:gd name="T55" fmla="*/ 122 h 217"/>
                <a:gd name="T56" fmla="*/ 120 w 578"/>
                <a:gd name="T57" fmla="*/ 123 h 217"/>
                <a:gd name="T58" fmla="*/ 117 w 578"/>
                <a:gd name="T59" fmla="*/ 127 h 217"/>
                <a:gd name="T60" fmla="*/ 115 w 578"/>
                <a:gd name="T61" fmla="*/ 129 h 217"/>
                <a:gd name="T62" fmla="*/ 111 w 578"/>
                <a:gd name="T63" fmla="*/ 133 h 217"/>
                <a:gd name="T64" fmla="*/ 110 w 578"/>
                <a:gd name="T65" fmla="*/ 135 h 217"/>
                <a:gd name="T66" fmla="*/ 104 w 578"/>
                <a:gd name="T67" fmla="*/ 140 h 217"/>
                <a:gd name="T68" fmla="*/ 103 w 578"/>
                <a:gd name="T69" fmla="*/ 142 h 217"/>
                <a:gd name="T70" fmla="*/ 98 w 578"/>
                <a:gd name="T71" fmla="*/ 146 h 217"/>
                <a:gd name="T72" fmla="*/ 96 w 578"/>
                <a:gd name="T73" fmla="*/ 149 h 217"/>
                <a:gd name="T74" fmla="*/ 91 w 578"/>
                <a:gd name="T75" fmla="*/ 153 h 217"/>
                <a:gd name="T76" fmla="*/ 89 w 578"/>
                <a:gd name="T77" fmla="*/ 155 h 217"/>
                <a:gd name="T78" fmla="*/ 81 w 578"/>
                <a:gd name="T79" fmla="*/ 161 h 217"/>
                <a:gd name="T80" fmla="*/ 80 w 578"/>
                <a:gd name="T81" fmla="*/ 162 h 217"/>
                <a:gd name="T82" fmla="*/ 73 w 578"/>
                <a:gd name="T83" fmla="*/ 168 h 217"/>
                <a:gd name="T84" fmla="*/ 70 w 578"/>
                <a:gd name="T85" fmla="*/ 170 h 217"/>
                <a:gd name="T86" fmla="*/ 64 w 578"/>
                <a:gd name="T87" fmla="*/ 175 h 217"/>
                <a:gd name="T88" fmla="*/ 61 w 578"/>
                <a:gd name="T89" fmla="*/ 177 h 217"/>
                <a:gd name="T90" fmla="*/ 53 w 578"/>
                <a:gd name="T91" fmla="*/ 183 h 217"/>
                <a:gd name="T92" fmla="*/ 51 w 578"/>
                <a:gd name="T93" fmla="*/ 184 h 217"/>
                <a:gd name="T94" fmla="*/ 40 w 578"/>
                <a:gd name="T95" fmla="*/ 191 h 217"/>
                <a:gd name="T96" fmla="*/ 38 w 578"/>
                <a:gd name="T97" fmla="*/ 193 h 217"/>
                <a:gd name="T98" fmla="*/ 29 w 578"/>
                <a:gd name="T99" fmla="*/ 199 h 217"/>
                <a:gd name="T100" fmla="*/ 25 w 578"/>
                <a:gd name="T101" fmla="*/ 202 h 217"/>
                <a:gd name="T102" fmla="*/ 17 w 578"/>
                <a:gd name="T103" fmla="*/ 207 h 217"/>
                <a:gd name="T104" fmla="*/ 13 w 578"/>
                <a:gd name="T105" fmla="*/ 209 h 217"/>
                <a:gd name="T106" fmla="*/ 0 w 578"/>
                <a:gd name="T107" fmla="*/ 217 h 217"/>
                <a:gd name="T108" fmla="*/ 578 w 578"/>
                <a:gd name="T109" fmla="*/ 151 h 217"/>
                <a:gd name="T110" fmla="*/ 514 w 578"/>
                <a:gd name="T111" fmla="*/ 38 h 217"/>
                <a:gd name="T112" fmla="*/ 272 w 578"/>
                <a:gd name="T113" fmla="*/ 3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78" h="217">
                  <a:moveTo>
                    <a:pt x="272" y="38"/>
                  </a:moveTo>
                  <a:cubicBezTo>
                    <a:pt x="274" y="32"/>
                    <a:pt x="274" y="32"/>
                    <a:pt x="274" y="3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23" y="19"/>
                    <a:pt x="139" y="66"/>
                  </a:cubicBezTo>
                  <a:cubicBezTo>
                    <a:pt x="139" y="67"/>
                    <a:pt x="140" y="68"/>
                    <a:pt x="140" y="69"/>
                  </a:cubicBezTo>
                  <a:cubicBezTo>
                    <a:pt x="140" y="70"/>
                    <a:pt x="140" y="70"/>
                    <a:pt x="140" y="70"/>
                  </a:cubicBezTo>
                  <a:cubicBezTo>
                    <a:pt x="140" y="71"/>
                    <a:pt x="140" y="72"/>
                    <a:pt x="140" y="73"/>
                  </a:cubicBezTo>
                  <a:cubicBezTo>
                    <a:pt x="140" y="73"/>
                    <a:pt x="140" y="74"/>
                    <a:pt x="141" y="74"/>
                  </a:cubicBezTo>
                  <a:cubicBezTo>
                    <a:pt x="141" y="75"/>
                    <a:pt x="141" y="76"/>
                    <a:pt x="141" y="77"/>
                  </a:cubicBezTo>
                  <a:cubicBezTo>
                    <a:pt x="141" y="77"/>
                    <a:pt x="141" y="77"/>
                    <a:pt x="141" y="78"/>
                  </a:cubicBezTo>
                  <a:cubicBezTo>
                    <a:pt x="141" y="79"/>
                    <a:pt x="141" y="80"/>
                    <a:pt x="141" y="81"/>
                  </a:cubicBezTo>
                  <a:cubicBezTo>
                    <a:pt x="140" y="82"/>
                    <a:pt x="140" y="82"/>
                    <a:pt x="140" y="82"/>
                  </a:cubicBezTo>
                  <a:cubicBezTo>
                    <a:pt x="140" y="83"/>
                    <a:pt x="140" y="84"/>
                    <a:pt x="140" y="85"/>
                  </a:cubicBezTo>
                  <a:cubicBezTo>
                    <a:pt x="140" y="86"/>
                    <a:pt x="140" y="86"/>
                    <a:pt x="140" y="87"/>
                  </a:cubicBezTo>
                  <a:cubicBezTo>
                    <a:pt x="139" y="88"/>
                    <a:pt x="139" y="89"/>
                    <a:pt x="139" y="90"/>
                  </a:cubicBezTo>
                  <a:cubicBezTo>
                    <a:pt x="139" y="90"/>
                    <a:pt x="139" y="91"/>
                    <a:pt x="139" y="91"/>
                  </a:cubicBezTo>
                  <a:cubicBezTo>
                    <a:pt x="138" y="92"/>
                    <a:pt x="138" y="94"/>
                    <a:pt x="137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6" y="97"/>
                    <a:pt x="136" y="99"/>
                    <a:pt x="135" y="100"/>
                  </a:cubicBezTo>
                  <a:cubicBezTo>
                    <a:pt x="135" y="100"/>
                    <a:pt x="135" y="101"/>
                    <a:pt x="134" y="101"/>
                  </a:cubicBezTo>
                  <a:cubicBezTo>
                    <a:pt x="134" y="103"/>
                    <a:pt x="133" y="104"/>
                    <a:pt x="133" y="105"/>
                  </a:cubicBezTo>
                  <a:cubicBezTo>
                    <a:pt x="132" y="105"/>
                    <a:pt x="132" y="106"/>
                    <a:pt x="132" y="106"/>
                  </a:cubicBezTo>
                  <a:cubicBezTo>
                    <a:pt x="131" y="108"/>
                    <a:pt x="130" y="109"/>
                    <a:pt x="130" y="110"/>
                  </a:cubicBezTo>
                  <a:cubicBezTo>
                    <a:pt x="129" y="110"/>
                    <a:pt x="129" y="111"/>
                    <a:pt x="129" y="111"/>
                  </a:cubicBezTo>
                  <a:cubicBezTo>
                    <a:pt x="128" y="113"/>
                    <a:pt x="127" y="115"/>
                    <a:pt x="125" y="116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9"/>
                    <a:pt x="123" y="120"/>
                    <a:pt x="121" y="122"/>
                  </a:cubicBezTo>
                  <a:cubicBezTo>
                    <a:pt x="121" y="122"/>
                    <a:pt x="120" y="123"/>
                    <a:pt x="120" y="123"/>
                  </a:cubicBezTo>
                  <a:cubicBezTo>
                    <a:pt x="119" y="125"/>
                    <a:pt x="118" y="126"/>
                    <a:pt x="117" y="127"/>
                  </a:cubicBezTo>
                  <a:cubicBezTo>
                    <a:pt x="116" y="128"/>
                    <a:pt x="116" y="128"/>
                    <a:pt x="115" y="129"/>
                  </a:cubicBezTo>
                  <a:cubicBezTo>
                    <a:pt x="114" y="130"/>
                    <a:pt x="113" y="132"/>
                    <a:pt x="111" y="133"/>
                  </a:cubicBezTo>
                  <a:cubicBezTo>
                    <a:pt x="111" y="134"/>
                    <a:pt x="110" y="134"/>
                    <a:pt x="110" y="135"/>
                  </a:cubicBezTo>
                  <a:cubicBezTo>
                    <a:pt x="108" y="137"/>
                    <a:pt x="106" y="138"/>
                    <a:pt x="104" y="140"/>
                  </a:cubicBezTo>
                  <a:cubicBezTo>
                    <a:pt x="104" y="141"/>
                    <a:pt x="103" y="141"/>
                    <a:pt x="103" y="142"/>
                  </a:cubicBezTo>
                  <a:cubicBezTo>
                    <a:pt x="101" y="143"/>
                    <a:pt x="100" y="145"/>
                    <a:pt x="98" y="146"/>
                  </a:cubicBezTo>
                  <a:cubicBezTo>
                    <a:pt x="97" y="147"/>
                    <a:pt x="97" y="148"/>
                    <a:pt x="96" y="149"/>
                  </a:cubicBezTo>
                  <a:cubicBezTo>
                    <a:pt x="94" y="150"/>
                    <a:pt x="92" y="151"/>
                    <a:pt x="91" y="153"/>
                  </a:cubicBezTo>
                  <a:cubicBezTo>
                    <a:pt x="90" y="154"/>
                    <a:pt x="89" y="154"/>
                    <a:pt x="89" y="155"/>
                  </a:cubicBezTo>
                  <a:cubicBezTo>
                    <a:pt x="86" y="157"/>
                    <a:pt x="84" y="159"/>
                    <a:pt x="81" y="161"/>
                  </a:cubicBezTo>
                  <a:cubicBezTo>
                    <a:pt x="80" y="162"/>
                    <a:pt x="80" y="162"/>
                    <a:pt x="80" y="162"/>
                  </a:cubicBezTo>
                  <a:cubicBezTo>
                    <a:pt x="78" y="164"/>
                    <a:pt x="75" y="166"/>
                    <a:pt x="73" y="168"/>
                  </a:cubicBezTo>
                  <a:cubicBezTo>
                    <a:pt x="72" y="169"/>
                    <a:pt x="71" y="169"/>
                    <a:pt x="70" y="170"/>
                  </a:cubicBezTo>
                  <a:cubicBezTo>
                    <a:pt x="68" y="172"/>
                    <a:pt x="66" y="173"/>
                    <a:pt x="64" y="175"/>
                  </a:cubicBezTo>
                  <a:cubicBezTo>
                    <a:pt x="63" y="176"/>
                    <a:pt x="62" y="176"/>
                    <a:pt x="61" y="177"/>
                  </a:cubicBezTo>
                  <a:cubicBezTo>
                    <a:pt x="58" y="179"/>
                    <a:pt x="56" y="181"/>
                    <a:pt x="53" y="183"/>
                  </a:cubicBezTo>
                  <a:cubicBezTo>
                    <a:pt x="52" y="183"/>
                    <a:pt x="52" y="184"/>
                    <a:pt x="51" y="184"/>
                  </a:cubicBezTo>
                  <a:cubicBezTo>
                    <a:pt x="47" y="187"/>
                    <a:pt x="44" y="189"/>
                    <a:pt x="40" y="191"/>
                  </a:cubicBezTo>
                  <a:cubicBezTo>
                    <a:pt x="39" y="192"/>
                    <a:pt x="39" y="193"/>
                    <a:pt x="38" y="193"/>
                  </a:cubicBezTo>
                  <a:cubicBezTo>
                    <a:pt x="35" y="195"/>
                    <a:pt x="32" y="197"/>
                    <a:pt x="29" y="199"/>
                  </a:cubicBezTo>
                  <a:cubicBezTo>
                    <a:pt x="28" y="200"/>
                    <a:pt x="27" y="201"/>
                    <a:pt x="25" y="202"/>
                  </a:cubicBezTo>
                  <a:cubicBezTo>
                    <a:pt x="23" y="203"/>
                    <a:pt x="20" y="205"/>
                    <a:pt x="17" y="207"/>
                  </a:cubicBezTo>
                  <a:cubicBezTo>
                    <a:pt x="16" y="208"/>
                    <a:pt x="14" y="209"/>
                    <a:pt x="13" y="209"/>
                  </a:cubicBezTo>
                  <a:cubicBezTo>
                    <a:pt x="9" y="212"/>
                    <a:pt x="5" y="215"/>
                    <a:pt x="0" y="217"/>
                  </a:cubicBezTo>
                  <a:cubicBezTo>
                    <a:pt x="35" y="202"/>
                    <a:pt x="578" y="176"/>
                    <a:pt x="578" y="151"/>
                  </a:cubicBezTo>
                  <a:cubicBezTo>
                    <a:pt x="514" y="38"/>
                    <a:pt x="514" y="38"/>
                    <a:pt x="514" y="38"/>
                  </a:cubicBezTo>
                  <a:lnTo>
                    <a:pt x="272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3" name="Freeform 250"/>
            <p:cNvSpPr>
              <a:spLocks/>
            </p:cNvSpPr>
            <p:nvPr/>
          </p:nvSpPr>
          <p:spPr bwMode="auto">
            <a:xfrm>
              <a:off x="5394490" y="4310998"/>
              <a:ext cx="1784511" cy="623567"/>
            </a:xfrm>
            <a:custGeom>
              <a:avLst/>
              <a:gdLst>
                <a:gd name="T0" fmla="*/ 990 w 1005"/>
                <a:gd name="T1" fmla="*/ 352 h 352"/>
                <a:gd name="T2" fmla="*/ 990 w 1005"/>
                <a:gd name="T3" fmla="*/ 233 h 352"/>
                <a:gd name="T4" fmla="*/ 990 w 1005"/>
                <a:gd name="T5" fmla="*/ 233 h 352"/>
                <a:gd name="T6" fmla="*/ 988 w 1005"/>
                <a:gd name="T7" fmla="*/ 237 h 352"/>
                <a:gd name="T8" fmla="*/ 984 w 1005"/>
                <a:gd name="T9" fmla="*/ 240 h 352"/>
                <a:gd name="T10" fmla="*/ 978 w 1005"/>
                <a:gd name="T11" fmla="*/ 243 h 352"/>
                <a:gd name="T12" fmla="*/ 970 w 1005"/>
                <a:gd name="T13" fmla="*/ 246 h 352"/>
                <a:gd name="T14" fmla="*/ 960 w 1005"/>
                <a:gd name="T15" fmla="*/ 249 h 352"/>
                <a:gd name="T16" fmla="*/ 952 w 1005"/>
                <a:gd name="T17" fmla="*/ 251 h 352"/>
                <a:gd name="T18" fmla="*/ 952 w 1005"/>
                <a:gd name="T19" fmla="*/ 218 h 352"/>
                <a:gd name="T20" fmla="*/ 948 w 1005"/>
                <a:gd name="T21" fmla="*/ 219 h 352"/>
                <a:gd name="T22" fmla="*/ 933 w 1005"/>
                <a:gd name="T23" fmla="*/ 222 h 352"/>
                <a:gd name="T24" fmla="*/ 915 w 1005"/>
                <a:gd name="T25" fmla="*/ 225 h 352"/>
                <a:gd name="T26" fmla="*/ 892 w 1005"/>
                <a:gd name="T27" fmla="*/ 228 h 352"/>
                <a:gd name="T28" fmla="*/ 861 w 1005"/>
                <a:gd name="T29" fmla="*/ 232 h 352"/>
                <a:gd name="T30" fmla="*/ 844 w 1005"/>
                <a:gd name="T31" fmla="*/ 234 h 352"/>
                <a:gd name="T32" fmla="*/ 844 w 1005"/>
                <a:gd name="T33" fmla="*/ 200 h 352"/>
                <a:gd name="T34" fmla="*/ 813 w 1005"/>
                <a:gd name="T35" fmla="*/ 203 h 352"/>
                <a:gd name="T36" fmla="*/ 687 w 1005"/>
                <a:gd name="T37" fmla="*/ 211 h 352"/>
                <a:gd name="T38" fmla="*/ 686 w 1005"/>
                <a:gd name="T39" fmla="*/ 211 h 352"/>
                <a:gd name="T40" fmla="*/ 686 w 1005"/>
                <a:gd name="T41" fmla="*/ 177 h 352"/>
                <a:gd name="T42" fmla="*/ 640 w 1005"/>
                <a:gd name="T43" fmla="*/ 179 h 352"/>
                <a:gd name="T44" fmla="*/ 584 w 1005"/>
                <a:gd name="T45" fmla="*/ 180 h 352"/>
                <a:gd name="T46" fmla="*/ 543 w 1005"/>
                <a:gd name="T47" fmla="*/ 181 h 352"/>
                <a:gd name="T48" fmla="*/ 505 w 1005"/>
                <a:gd name="T49" fmla="*/ 181 h 352"/>
                <a:gd name="T50" fmla="*/ 494 w 1005"/>
                <a:gd name="T51" fmla="*/ 181 h 352"/>
                <a:gd name="T52" fmla="*/ 494 w 1005"/>
                <a:gd name="T53" fmla="*/ 148 h 352"/>
                <a:gd name="T54" fmla="*/ 470 w 1005"/>
                <a:gd name="T55" fmla="*/ 148 h 352"/>
                <a:gd name="T56" fmla="*/ 437 w 1005"/>
                <a:gd name="T57" fmla="*/ 148 h 352"/>
                <a:gd name="T58" fmla="*/ 405 w 1005"/>
                <a:gd name="T59" fmla="*/ 147 h 352"/>
                <a:gd name="T60" fmla="*/ 374 w 1005"/>
                <a:gd name="T61" fmla="*/ 146 h 352"/>
                <a:gd name="T62" fmla="*/ 344 w 1005"/>
                <a:gd name="T63" fmla="*/ 146 h 352"/>
                <a:gd name="T64" fmla="*/ 313 w 1005"/>
                <a:gd name="T65" fmla="*/ 145 h 352"/>
                <a:gd name="T66" fmla="*/ 307 w 1005"/>
                <a:gd name="T67" fmla="*/ 144 h 352"/>
                <a:gd name="T68" fmla="*/ 307 w 1005"/>
                <a:gd name="T69" fmla="*/ 111 h 352"/>
                <a:gd name="T70" fmla="*/ 282 w 1005"/>
                <a:gd name="T71" fmla="*/ 110 h 352"/>
                <a:gd name="T72" fmla="*/ 251 w 1005"/>
                <a:gd name="T73" fmla="*/ 108 h 352"/>
                <a:gd name="T74" fmla="*/ 218 w 1005"/>
                <a:gd name="T75" fmla="*/ 106 h 352"/>
                <a:gd name="T76" fmla="*/ 183 w 1005"/>
                <a:gd name="T77" fmla="*/ 104 h 352"/>
                <a:gd name="T78" fmla="*/ 144 w 1005"/>
                <a:gd name="T79" fmla="*/ 100 h 352"/>
                <a:gd name="T80" fmla="*/ 144 w 1005"/>
                <a:gd name="T81" fmla="*/ 67 h 352"/>
                <a:gd name="T82" fmla="*/ 39 w 1005"/>
                <a:gd name="T83" fmla="*/ 52 h 352"/>
                <a:gd name="T84" fmla="*/ 39 w 1005"/>
                <a:gd name="T85" fmla="*/ 18 h 352"/>
                <a:gd name="T86" fmla="*/ 0 w 1005"/>
                <a:gd name="T87" fmla="*/ 0 h 352"/>
                <a:gd name="T88" fmla="*/ 0 w 1005"/>
                <a:gd name="T89" fmla="*/ 87 h 352"/>
                <a:gd name="T90" fmla="*/ 640 w 1005"/>
                <a:gd name="T91" fmla="*/ 293 h 352"/>
                <a:gd name="T92" fmla="*/ 990 w 1005"/>
                <a:gd name="T9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5" h="352">
                  <a:moveTo>
                    <a:pt x="990" y="352"/>
                  </a:moveTo>
                  <a:cubicBezTo>
                    <a:pt x="990" y="233"/>
                    <a:pt x="990" y="233"/>
                    <a:pt x="990" y="233"/>
                  </a:cubicBezTo>
                  <a:cubicBezTo>
                    <a:pt x="990" y="233"/>
                    <a:pt x="990" y="233"/>
                    <a:pt x="990" y="233"/>
                  </a:cubicBezTo>
                  <a:cubicBezTo>
                    <a:pt x="990" y="234"/>
                    <a:pt x="988" y="235"/>
                    <a:pt x="988" y="237"/>
                  </a:cubicBezTo>
                  <a:cubicBezTo>
                    <a:pt x="987" y="238"/>
                    <a:pt x="985" y="239"/>
                    <a:pt x="984" y="240"/>
                  </a:cubicBezTo>
                  <a:cubicBezTo>
                    <a:pt x="982" y="241"/>
                    <a:pt x="980" y="242"/>
                    <a:pt x="978" y="243"/>
                  </a:cubicBezTo>
                  <a:cubicBezTo>
                    <a:pt x="976" y="244"/>
                    <a:pt x="973" y="245"/>
                    <a:pt x="970" y="246"/>
                  </a:cubicBezTo>
                  <a:cubicBezTo>
                    <a:pt x="967" y="247"/>
                    <a:pt x="964" y="248"/>
                    <a:pt x="960" y="249"/>
                  </a:cubicBezTo>
                  <a:cubicBezTo>
                    <a:pt x="958" y="250"/>
                    <a:pt x="955" y="250"/>
                    <a:pt x="952" y="251"/>
                  </a:cubicBezTo>
                  <a:cubicBezTo>
                    <a:pt x="952" y="218"/>
                    <a:pt x="952" y="218"/>
                    <a:pt x="952" y="218"/>
                  </a:cubicBezTo>
                  <a:cubicBezTo>
                    <a:pt x="951" y="218"/>
                    <a:pt x="950" y="218"/>
                    <a:pt x="948" y="219"/>
                  </a:cubicBezTo>
                  <a:cubicBezTo>
                    <a:pt x="944" y="220"/>
                    <a:pt x="939" y="221"/>
                    <a:pt x="933" y="222"/>
                  </a:cubicBezTo>
                  <a:cubicBezTo>
                    <a:pt x="928" y="223"/>
                    <a:pt x="922" y="224"/>
                    <a:pt x="915" y="225"/>
                  </a:cubicBezTo>
                  <a:cubicBezTo>
                    <a:pt x="908" y="226"/>
                    <a:pt x="900" y="227"/>
                    <a:pt x="892" y="228"/>
                  </a:cubicBezTo>
                  <a:cubicBezTo>
                    <a:pt x="882" y="229"/>
                    <a:pt x="872" y="231"/>
                    <a:pt x="861" y="232"/>
                  </a:cubicBezTo>
                  <a:cubicBezTo>
                    <a:pt x="856" y="233"/>
                    <a:pt x="850" y="233"/>
                    <a:pt x="844" y="234"/>
                  </a:cubicBezTo>
                  <a:cubicBezTo>
                    <a:pt x="844" y="200"/>
                    <a:pt x="844" y="200"/>
                    <a:pt x="844" y="200"/>
                  </a:cubicBezTo>
                  <a:cubicBezTo>
                    <a:pt x="834" y="201"/>
                    <a:pt x="824" y="202"/>
                    <a:pt x="813" y="203"/>
                  </a:cubicBezTo>
                  <a:cubicBezTo>
                    <a:pt x="775" y="206"/>
                    <a:pt x="733" y="209"/>
                    <a:pt x="687" y="211"/>
                  </a:cubicBezTo>
                  <a:cubicBezTo>
                    <a:pt x="686" y="211"/>
                    <a:pt x="686" y="211"/>
                    <a:pt x="686" y="211"/>
                  </a:cubicBezTo>
                  <a:cubicBezTo>
                    <a:pt x="686" y="177"/>
                    <a:pt x="686" y="177"/>
                    <a:pt x="686" y="177"/>
                  </a:cubicBezTo>
                  <a:cubicBezTo>
                    <a:pt x="671" y="178"/>
                    <a:pt x="656" y="179"/>
                    <a:pt x="640" y="179"/>
                  </a:cubicBezTo>
                  <a:cubicBezTo>
                    <a:pt x="622" y="180"/>
                    <a:pt x="603" y="180"/>
                    <a:pt x="584" y="180"/>
                  </a:cubicBezTo>
                  <a:cubicBezTo>
                    <a:pt x="571" y="181"/>
                    <a:pt x="557" y="181"/>
                    <a:pt x="543" y="181"/>
                  </a:cubicBezTo>
                  <a:cubicBezTo>
                    <a:pt x="530" y="181"/>
                    <a:pt x="518" y="181"/>
                    <a:pt x="505" y="181"/>
                  </a:cubicBezTo>
                  <a:cubicBezTo>
                    <a:pt x="501" y="181"/>
                    <a:pt x="498" y="181"/>
                    <a:pt x="494" y="181"/>
                  </a:cubicBezTo>
                  <a:cubicBezTo>
                    <a:pt x="494" y="148"/>
                    <a:pt x="494" y="148"/>
                    <a:pt x="494" y="148"/>
                  </a:cubicBezTo>
                  <a:cubicBezTo>
                    <a:pt x="486" y="148"/>
                    <a:pt x="478" y="148"/>
                    <a:pt x="470" y="148"/>
                  </a:cubicBezTo>
                  <a:cubicBezTo>
                    <a:pt x="459" y="148"/>
                    <a:pt x="448" y="148"/>
                    <a:pt x="437" y="148"/>
                  </a:cubicBezTo>
                  <a:cubicBezTo>
                    <a:pt x="426" y="147"/>
                    <a:pt x="416" y="147"/>
                    <a:pt x="405" y="147"/>
                  </a:cubicBezTo>
                  <a:cubicBezTo>
                    <a:pt x="395" y="147"/>
                    <a:pt x="385" y="147"/>
                    <a:pt x="374" y="146"/>
                  </a:cubicBezTo>
                  <a:cubicBezTo>
                    <a:pt x="364" y="146"/>
                    <a:pt x="354" y="146"/>
                    <a:pt x="344" y="146"/>
                  </a:cubicBezTo>
                  <a:cubicBezTo>
                    <a:pt x="333" y="145"/>
                    <a:pt x="323" y="145"/>
                    <a:pt x="313" y="145"/>
                  </a:cubicBezTo>
                  <a:cubicBezTo>
                    <a:pt x="311" y="144"/>
                    <a:pt x="309" y="144"/>
                    <a:pt x="307" y="144"/>
                  </a:cubicBezTo>
                  <a:cubicBezTo>
                    <a:pt x="307" y="111"/>
                    <a:pt x="307" y="111"/>
                    <a:pt x="307" y="111"/>
                  </a:cubicBezTo>
                  <a:cubicBezTo>
                    <a:pt x="298" y="111"/>
                    <a:pt x="290" y="110"/>
                    <a:pt x="282" y="110"/>
                  </a:cubicBezTo>
                  <a:cubicBezTo>
                    <a:pt x="272" y="109"/>
                    <a:pt x="261" y="109"/>
                    <a:pt x="251" y="108"/>
                  </a:cubicBezTo>
                  <a:cubicBezTo>
                    <a:pt x="240" y="108"/>
                    <a:pt x="229" y="107"/>
                    <a:pt x="218" y="106"/>
                  </a:cubicBezTo>
                  <a:cubicBezTo>
                    <a:pt x="206" y="106"/>
                    <a:pt x="194" y="105"/>
                    <a:pt x="183" y="104"/>
                  </a:cubicBezTo>
                  <a:cubicBezTo>
                    <a:pt x="169" y="103"/>
                    <a:pt x="156" y="102"/>
                    <a:pt x="144" y="100"/>
                  </a:cubicBezTo>
                  <a:cubicBezTo>
                    <a:pt x="144" y="67"/>
                    <a:pt x="144" y="67"/>
                    <a:pt x="144" y="67"/>
                  </a:cubicBezTo>
                  <a:cubicBezTo>
                    <a:pt x="100" y="63"/>
                    <a:pt x="64" y="57"/>
                    <a:pt x="39" y="52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14" y="13"/>
                    <a:pt x="0" y="6"/>
                    <a:pt x="0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201"/>
                    <a:pt x="289" y="258"/>
                    <a:pt x="640" y="293"/>
                  </a:cubicBezTo>
                  <a:cubicBezTo>
                    <a:pt x="1005" y="330"/>
                    <a:pt x="986" y="339"/>
                    <a:pt x="990" y="352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4" name="Freeform 251"/>
            <p:cNvSpPr>
              <a:spLocks/>
            </p:cNvSpPr>
            <p:nvPr/>
          </p:nvSpPr>
          <p:spPr bwMode="auto">
            <a:xfrm>
              <a:off x="5394490" y="4312497"/>
              <a:ext cx="665538" cy="33727"/>
            </a:xfrm>
            <a:custGeom>
              <a:avLst/>
              <a:gdLst>
                <a:gd name="T0" fmla="*/ 365 w 375"/>
                <a:gd name="T1" fmla="*/ 0 h 19"/>
                <a:gd name="T2" fmla="*/ 375 w 375"/>
                <a:gd name="T3" fmla="*/ 5 h 19"/>
                <a:gd name="T4" fmla="*/ 39 w 375"/>
                <a:gd name="T5" fmla="*/ 19 h 19"/>
                <a:gd name="T6" fmla="*/ 0 w 375"/>
                <a:gd name="T7" fmla="*/ 0 h 19"/>
                <a:gd name="T8" fmla="*/ 365 w 37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9">
                  <a:moveTo>
                    <a:pt x="365" y="0"/>
                  </a:moveTo>
                  <a:cubicBezTo>
                    <a:pt x="365" y="2"/>
                    <a:pt x="369" y="3"/>
                    <a:pt x="375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4" y="13"/>
                    <a:pt x="0" y="7"/>
                    <a:pt x="0" y="0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5" name="Freeform 252"/>
            <p:cNvSpPr>
              <a:spLocks/>
            </p:cNvSpPr>
            <p:nvPr/>
          </p:nvSpPr>
          <p:spPr bwMode="auto">
            <a:xfrm>
              <a:off x="5463442" y="4321491"/>
              <a:ext cx="596586" cy="83192"/>
            </a:xfrm>
            <a:custGeom>
              <a:avLst/>
              <a:gdLst>
                <a:gd name="T0" fmla="*/ 796 w 796"/>
                <a:gd name="T1" fmla="*/ 78 h 111"/>
                <a:gd name="T2" fmla="*/ 0 w 796"/>
                <a:gd name="T3" fmla="*/ 111 h 111"/>
                <a:gd name="T4" fmla="*/ 0 w 796"/>
                <a:gd name="T5" fmla="*/ 33 h 111"/>
                <a:gd name="T6" fmla="*/ 796 w 796"/>
                <a:gd name="T7" fmla="*/ 0 h 111"/>
                <a:gd name="T8" fmla="*/ 796 w 796"/>
                <a:gd name="T9" fmla="*/ 7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1">
                  <a:moveTo>
                    <a:pt x="796" y="78"/>
                  </a:moveTo>
                  <a:lnTo>
                    <a:pt x="0" y="111"/>
                  </a:lnTo>
                  <a:lnTo>
                    <a:pt x="0" y="33"/>
                  </a:lnTo>
                  <a:lnTo>
                    <a:pt x="796" y="0"/>
                  </a:lnTo>
                  <a:lnTo>
                    <a:pt x="796" y="7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6" name="Freeform 253"/>
            <p:cNvSpPr>
              <a:spLocks/>
            </p:cNvSpPr>
            <p:nvPr/>
          </p:nvSpPr>
          <p:spPr bwMode="auto">
            <a:xfrm>
              <a:off x="6272880" y="2917716"/>
              <a:ext cx="378487" cy="74198"/>
            </a:xfrm>
            <a:custGeom>
              <a:avLst/>
              <a:gdLst>
                <a:gd name="T0" fmla="*/ 0 w 213"/>
                <a:gd name="T1" fmla="*/ 0 h 42"/>
                <a:gd name="T2" fmla="*/ 213 w 213"/>
                <a:gd name="T3" fmla="*/ 5 h 42"/>
                <a:gd name="T4" fmla="*/ 56 w 213"/>
                <a:gd name="T5" fmla="*/ 42 h 42"/>
                <a:gd name="T6" fmla="*/ 0 w 213"/>
                <a:gd name="T7" fmla="*/ 41 h 42"/>
                <a:gd name="T8" fmla="*/ 0 w 2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42">
                  <a:moveTo>
                    <a:pt x="0" y="0"/>
                  </a:moveTo>
                  <a:cubicBezTo>
                    <a:pt x="76" y="0"/>
                    <a:pt x="147" y="2"/>
                    <a:pt x="213" y="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39" y="42"/>
                    <a:pt x="20" y="41"/>
                    <a:pt x="0" y="4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7" name="Freeform 254"/>
            <p:cNvSpPr>
              <a:spLocks/>
            </p:cNvSpPr>
            <p:nvPr/>
          </p:nvSpPr>
          <p:spPr bwMode="auto">
            <a:xfrm>
              <a:off x="6372561" y="2859257"/>
              <a:ext cx="605579" cy="72699"/>
            </a:xfrm>
            <a:custGeom>
              <a:avLst/>
              <a:gdLst>
                <a:gd name="T0" fmla="*/ 157 w 341"/>
                <a:gd name="T1" fmla="*/ 0 h 41"/>
                <a:gd name="T2" fmla="*/ 341 w 341"/>
                <a:gd name="T3" fmla="*/ 12 h 41"/>
                <a:gd name="T4" fmla="*/ 49 w 341"/>
                <a:gd name="T5" fmla="*/ 41 h 41"/>
                <a:gd name="T6" fmla="*/ 0 w 341"/>
                <a:gd name="T7" fmla="*/ 38 h 41"/>
                <a:gd name="T8" fmla="*/ 157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157" y="0"/>
                  </a:moveTo>
                  <a:cubicBezTo>
                    <a:pt x="226" y="3"/>
                    <a:pt x="289" y="7"/>
                    <a:pt x="341" y="12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35" y="39"/>
                    <a:pt x="18" y="38"/>
                    <a:pt x="0" y="38"/>
                  </a:cubicBezTo>
                  <a:lnTo>
                    <a:pt x="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8" name="Freeform 255"/>
            <p:cNvSpPr>
              <a:spLocks/>
            </p:cNvSpPr>
            <p:nvPr/>
          </p:nvSpPr>
          <p:spPr bwMode="auto">
            <a:xfrm>
              <a:off x="6458002" y="2812789"/>
              <a:ext cx="732991" cy="60708"/>
            </a:xfrm>
            <a:custGeom>
              <a:avLst/>
              <a:gdLst>
                <a:gd name="T0" fmla="*/ 293 w 413"/>
                <a:gd name="T1" fmla="*/ 0 h 34"/>
                <a:gd name="T2" fmla="*/ 413 w 413"/>
                <a:gd name="T3" fmla="*/ 18 h 34"/>
                <a:gd name="T4" fmla="*/ 32 w 413"/>
                <a:gd name="T5" fmla="*/ 34 h 34"/>
                <a:gd name="T6" fmla="*/ 0 w 413"/>
                <a:gd name="T7" fmla="*/ 29 h 34"/>
                <a:gd name="T8" fmla="*/ 293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293" y="0"/>
                  </a:moveTo>
                  <a:cubicBezTo>
                    <a:pt x="344" y="5"/>
                    <a:pt x="385" y="11"/>
                    <a:pt x="413" y="18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24" y="32"/>
                    <a:pt x="13" y="30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9" name="Freeform 256"/>
            <p:cNvSpPr>
              <a:spLocks/>
            </p:cNvSpPr>
            <p:nvPr/>
          </p:nvSpPr>
          <p:spPr bwMode="auto">
            <a:xfrm>
              <a:off x="6514962" y="2777564"/>
              <a:ext cx="753976" cy="37474"/>
            </a:xfrm>
            <a:custGeom>
              <a:avLst/>
              <a:gdLst>
                <a:gd name="T0" fmla="*/ 381 w 425"/>
                <a:gd name="T1" fmla="*/ 0 h 21"/>
                <a:gd name="T2" fmla="*/ 425 w 425"/>
                <a:gd name="T3" fmla="*/ 21 h 21"/>
                <a:gd name="T4" fmla="*/ 11 w 425"/>
                <a:gd name="T5" fmla="*/ 21 h 21"/>
                <a:gd name="T6" fmla="*/ 0 w 425"/>
                <a:gd name="T7" fmla="*/ 16 h 21"/>
                <a:gd name="T8" fmla="*/ 381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381" y="0"/>
                  </a:moveTo>
                  <a:cubicBezTo>
                    <a:pt x="409" y="7"/>
                    <a:pt x="425" y="14"/>
                    <a:pt x="425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19"/>
                    <a:pt x="7" y="17"/>
                    <a:pt x="0" y="1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0" name="Freeform 257"/>
            <p:cNvSpPr>
              <a:spLocks/>
            </p:cNvSpPr>
            <p:nvPr/>
          </p:nvSpPr>
          <p:spPr bwMode="auto">
            <a:xfrm>
              <a:off x="5887648" y="2985170"/>
              <a:ext cx="385232" cy="74198"/>
            </a:xfrm>
            <a:custGeom>
              <a:avLst/>
              <a:gdLst>
                <a:gd name="T0" fmla="*/ 217 w 217"/>
                <a:gd name="T1" fmla="*/ 0 h 42"/>
                <a:gd name="T2" fmla="*/ 217 w 217"/>
                <a:gd name="T3" fmla="*/ 41 h 42"/>
                <a:gd name="T4" fmla="*/ 160 w 217"/>
                <a:gd name="T5" fmla="*/ 42 h 42"/>
                <a:gd name="T6" fmla="*/ 0 w 217"/>
                <a:gd name="T7" fmla="*/ 5 h 42"/>
                <a:gd name="T8" fmla="*/ 21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217" y="0"/>
                  </a:moveTo>
                  <a:cubicBezTo>
                    <a:pt x="217" y="41"/>
                    <a:pt x="217" y="41"/>
                    <a:pt x="217" y="41"/>
                  </a:cubicBezTo>
                  <a:cubicBezTo>
                    <a:pt x="197" y="41"/>
                    <a:pt x="178" y="41"/>
                    <a:pt x="16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7" y="2"/>
                    <a:pt x="140" y="0"/>
                    <a:pt x="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1" name="Freeform 258"/>
            <p:cNvSpPr>
              <a:spLocks/>
            </p:cNvSpPr>
            <p:nvPr/>
          </p:nvSpPr>
          <p:spPr bwMode="auto">
            <a:xfrm>
              <a:off x="5569868" y="3059368"/>
              <a:ext cx="601832" cy="72699"/>
            </a:xfrm>
            <a:custGeom>
              <a:avLst/>
              <a:gdLst>
                <a:gd name="T0" fmla="*/ 179 w 339"/>
                <a:gd name="T1" fmla="*/ 0 h 41"/>
                <a:gd name="T2" fmla="*/ 339 w 339"/>
                <a:gd name="T3" fmla="*/ 38 h 41"/>
                <a:gd name="T4" fmla="*/ 292 w 339"/>
                <a:gd name="T5" fmla="*/ 41 h 41"/>
                <a:gd name="T6" fmla="*/ 0 w 339"/>
                <a:gd name="T7" fmla="*/ 12 h 41"/>
                <a:gd name="T8" fmla="*/ 179 w 33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41">
                  <a:moveTo>
                    <a:pt x="179" y="0"/>
                  </a:moveTo>
                  <a:cubicBezTo>
                    <a:pt x="339" y="38"/>
                    <a:pt x="339" y="38"/>
                    <a:pt x="339" y="38"/>
                  </a:cubicBezTo>
                  <a:cubicBezTo>
                    <a:pt x="322" y="38"/>
                    <a:pt x="306" y="40"/>
                    <a:pt x="292" y="4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1" y="7"/>
                    <a:pt x="112" y="3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2" name="Freeform 259"/>
            <p:cNvSpPr>
              <a:spLocks/>
            </p:cNvSpPr>
            <p:nvPr/>
          </p:nvSpPr>
          <p:spPr bwMode="auto">
            <a:xfrm>
              <a:off x="5351770" y="3146308"/>
              <a:ext cx="736738" cy="59958"/>
            </a:xfrm>
            <a:custGeom>
              <a:avLst/>
              <a:gdLst>
                <a:gd name="T0" fmla="*/ 123 w 415"/>
                <a:gd name="T1" fmla="*/ 0 h 34"/>
                <a:gd name="T2" fmla="*/ 415 w 415"/>
                <a:gd name="T3" fmla="*/ 29 h 34"/>
                <a:gd name="T4" fmla="*/ 383 w 415"/>
                <a:gd name="T5" fmla="*/ 34 h 34"/>
                <a:gd name="T6" fmla="*/ 0 w 415"/>
                <a:gd name="T7" fmla="*/ 18 h 34"/>
                <a:gd name="T8" fmla="*/ 123 w 4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4">
                  <a:moveTo>
                    <a:pt x="123" y="0"/>
                  </a:moveTo>
                  <a:cubicBezTo>
                    <a:pt x="415" y="29"/>
                    <a:pt x="415" y="29"/>
                    <a:pt x="415" y="29"/>
                  </a:cubicBezTo>
                  <a:cubicBezTo>
                    <a:pt x="401" y="30"/>
                    <a:pt x="391" y="32"/>
                    <a:pt x="383" y="3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8" y="11"/>
                    <a:pt x="70" y="5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3" name="Freeform 260"/>
            <p:cNvSpPr>
              <a:spLocks/>
            </p:cNvSpPr>
            <p:nvPr/>
          </p:nvSpPr>
          <p:spPr bwMode="auto">
            <a:xfrm>
              <a:off x="5276822" y="3245239"/>
              <a:ext cx="754726" cy="37474"/>
            </a:xfrm>
            <a:custGeom>
              <a:avLst/>
              <a:gdLst>
                <a:gd name="T0" fmla="*/ 42 w 425"/>
                <a:gd name="T1" fmla="*/ 0 h 21"/>
                <a:gd name="T2" fmla="*/ 0 w 425"/>
                <a:gd name="T3" fmla="*/ 21 h 21"/>
                <a:gd name="T4" fmla="*/ 414 w 425"/>
                <a:gd name="T5" fmla="*/ 21 h 21"/>
                <a:gd name="T6" fmla="*/ 425 w 425"/>
                <a:gd name="T7" fmla="*/ 16 h 21"/>
                <a:gd name="T8" fmla="*/ 42 w 42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21">
                  <a:moveTo>
                    <a:pt x="42" y="0"/>
                  </a:moveTo>
                  <a:cubicBezTo>
                    <a:pt x="15" y="7"/>
                    <a:pt x="0" y="14"/>
                    <a:pt x="0" y="21"/>
                  </a:cubicBezTo>
                  <a:cubicBezTo>
                    <a:pt x="414" y="21"/>
                    <a:pt x="414" y="21"/>
                    <a:pt x="414" y="21"/>
                  </a:cubicBezTo>
                  <a:cubicBezTo>
                    <a:pt x="414" y="19"/>
                    <a:pt x="418" y="18"/>
                    <a:pt x="425" y="16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4" name="Rectangle 261"/>
            <p:cNvSpPr>
              <a:spLocks noChangeArrowheads="1"/>
            </p:cNvSpPr>
            <p:nvPr/>
          </p:nvSpPr>
          <p:spPr bwMode="auto">
            <a:xfrm>
              <a:off x="5276822" y="3282713"/>
              <a:ext cx="735239" cy="674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5" name="Freeform 262"/>
            <p:cNvSpPr>
              <a:spLocks/>
            </p:cNvSpPr>
            <p:nvPr/>
          </p:nvSpPr>
          <p:spPr bwMode="auto">
            <a:xfrm>
              <a:off x="5351770" y="3180034"/>
              <a:ext cx="679778" cy="93685"/>
            </a:xfrm>
            <a:custGeom>
              <a:avLst/>
              <a:gdLst>
                <a:gd name="T0" fmla="*/ 907 w 907"/>
                <a:gd name="T1" fmla="*/ 125 h 125"/>
                <a:gd name="T2" fmla="*/ 0 w 907"/>
                <a:gd name="T3" fmla="*/ 87 h 125"/>
                <a:gd name="T4" fmla="*/ 0 w 907"/>
                <a:gd name="T5" fmla="*/ 0 h 125"/>
                <a:gd name="T6" fmla="*/ 907 w 907"/>
                <a:gd name="T7" fmla="*/ 35 h 125"/>
                <a:gd name="T8" fmla="*/ 907 w 907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7" h="125">
                  <a:moveTo>
                    <a:pt x="907" y="125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907" y="35"/>
                  </a:lnTo>
                  <a:lnTo>
                    <a:pt x="907" y="1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6" name="Freeform 263"/>
            <p:cNvSpPr>
              <a:spLocks/>
            </p:cNvSpPr>
            <p:nvPr/>
          </p:nvSpPr>
          <p:spPr bwMode="auto">
            <a:xfrm>
              <a:off x="5569868" y="3080353"/>
              <a:ext cx="518640" cy="119167"/>
            </a:xfrm>
            <a:custGeom>
              <a:avLst/>
              <a:gdLst>
                <a:gd name="T0" fmla="*/ 692 w 692"/>
                <a:gd name="T1" fmla="*/ 159 h 159"/>
                <a:gd name="T2" fmla="*/ 0 w 692"/>
                <a:gd name="T3" fmla="*/ 88 h 159"/>
                <a:gd name="T4" fmla="*/ 0 w 692"/>
                <a:gd name="T5" fmla="*/ 0 h 159"/>
                <a:gd name="T6" fmla="*/ 692 w 692"/>
                <a:gd name="T7" fmla="*/ 69 h 159"/>
                <a:gd name="T8" fmla="*/ 692 w 692"/>
                <a:gd name="T9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2" h="159">
                  <a:moveTo>
                    <a:pt x="692" y="159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692" y="69"/>
                  </a:lnTo>
                  <a:lnTo>
                    <a:pt x="692" y="15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7" name="Freeform 264"/>
            <p:cNvSpPr>
              <a:spLocks/>
            </p:cNvSpPr>
            <p:nvPr/>
          </p:nvSpPr>
          <p:spPr bwMode="auto">
            <a:xfrm>
              <a:off x="5887648" y="2991915"/>
              <a:ext cx="284053" cy="134906"/>
            </a:xfrm>
            <a:custGeom>
              <a:avLst/>
              <a:gdLst>
                <a:gd name="T0" fmla="*/ 379 w 379"/>
                <a:gd name="T1" fmla="*/ 180 h 180"/>
                <a:gd name="T2" fmla="*/ 0 w 379"/>
                <a:gd name="T3" fmla="*/ 90 h 180"/>
                <a:gd name="T4" fmla="*/ 0 w 379"/>
                <a:gd name="T5" fmla="*/ 0 h 180"/>
                <a:gd name="T6" fmla="*/ 379 w 379"/>
                <a:gd name="T7" fmla="*/ 90 h 180"/>
                <a:gd name="T8" fmla="*/ 379 w 379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8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79" y="90"/>
                  </a:lnTo>
                  <a:lnTo>
                    <a:pt x="379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8" name="Freeform 265"/>
            <p:cNvSpPr>
              <a:spLocks/>
            </p:cNvSpPr>
            <p:nvPr/>
          </p:nvSpPr>
          <p:spPr bwMode="auto">
            <a:xfrm>
              <a:off x="5566121" y="3434857"/>
              <a:ext cx="522387" cy="116919"/>
            </a:xfrm>
            <a:custGeom>
              <a:avLst/>
              <a:gdLst>
                <a:gd name="T0" fmla="*/ 697 w 697"/>
                <a:gd name="T1" fmla="*/ 88 h 156"/>
                <a:gd name="T2" fmla="*/ 0 w 697"/>
                <a:gd name="T3" fmla="*/ 156 h 156"/>
                <a:gd name="T4" fmla="*/ 0 w 697"/>
                <a:gd name="T5" fmla="*/ 69 h 156"/>
                <a:gd name="T6" fmla="*/ 697 w 697"/>
                <a:gd name="T7" fmla="*/ 0 h 156"/>
                <a:gd name="T8" fmla="*/ 697 w 697"/>
                <a:gd name="T9" fmla="*/ 8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8"/>
                  </a:moveTo>
                  <a:lnTo>
                    <a:pt x="0" y="156"/>
                  </a:lnTo>
                  <a:lnTo>
                    <a:pt x="0" y="69"/>
                  </a:lnTo>
                  <a:lnTo>
                    <a:pt x="697" y="0"/>
                  </a:lnTo>
                  <a:lnTo>
                    <a:pt x="697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9" name="Freeform 266"/>
            <p:cNvSpPr>
              <a:spLocks/>
            </p:cNvSpPr>
            <p:nvPr/>
          </p:nvSpPr>
          <p:spPr bwMode="auto">
            <a:xfrm>
              <a:off x="5895143" y="3507556"/>
              <a:ext cx="276558" cy="133407"/>
            </a:xfrm>
            <a:custGeom>
              <a:avLst/>
              <a:gdLst>
                <a:gd name="T0" fmla="*/ 369 w 369"/>
                <a:gd name="T1" fmla="*/ 88 h 178"/>
                <a:gd name="T2" fmla="*/ 0 w 369"/>
                <a:gd name="T3" fmla="*/ 178 h 178"/>
                <a:gd name="T4" fmla="*/ 0 w 369"/>
                <a:gd name="T5" fmla="*/ 88 h 178"/>
                <a:gd name="T6" fmla="*/ 369 w 369"/>
                <a:gd name="T7" fmla="*/ 0 h 178"/>
                <a:gd name="T8" fmla="*/ 369 w 369"/>
                <a:gd name="T9" fmla="*/ 8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78">
                  <a:moveTo>
                    <a:pt x="369" y="88"/>
                  </a:moveTo>
                  <a:lnTo>
                    <a:pt x="0" y="178"/>
                  </a:lnTo>
                  <a:lnTo>
                    <a:pt x="0" y="88"/>
                  </a:lnTo>
                  <a:lnTo>
                    <a:pt x="369" y="0"/>
                  </a:lnTo>
                  <a:lnTo>
                    <a:pt x="369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0" name="Freeform 267"/>
            <p:cNvSpPr>
              <a:spLocks/>
            </p:cNvSpPr>
            <p:nvPr/>
          </p:nvSpPr>
          <p:spPr bwMode="auto">
            <a:xfrm>
              <a:off x="5354768" y="3426613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1" name="Freeform 268"/>
            <p:cNvSpPr>
              <a:spLocks/>
            </p:cNvSpPr>
            <p:nvPr/>
          </p:nvSpPr>
          <p:spPr bwMode="auto">
            <a:xfrm>
              <a:off x="5566121" y="3500811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9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2" name="Freeform 269"/>
            <p:cNvSpPr>
              <a:spLocks/>
            </p:cNvSpPr>
            <p:nvPr/>
          </p:nvSpPr>
          <p:spPr bwMode="auto">
            <a:xfrm>
              <a:off x="5895143" y="3573511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3" name="Freeform 270"/>
            <p:cNvSpPr>
              <a:spLocks/>
            </p:cNvSpPr>
            <p:nvPr/>
          </p:nvSpPr>
          <p:spPr bwMode="auto">
            <a:xfrm>
              <a:off x="6512714" y="3817841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8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4" name="Freeform 271"/>
            <p:cNvSpPr>
              <a:spLocks/>
            </p:cNvSpPr>
            <p:nvPr/>
          </p:nvSpPr>
          <p:spPr bwMode="auto">
            <a:xfrm>
              <a:off x="6455753" y="3761630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5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5" name="Freeform 272"/>
            <p:cNvSpPr>
              <a:spLocks/>
            </p:cNvSpPr>
            <p:nvPr/>
          </p:nvSpPr>
          <p:spPr bwMode="auto">
            <a:xfrm>
              <a:off x="6372561" y="3702421"/>
              <a:ext cx="603331" cy="72699"/>
            </a:xfrm>
            <a:custGeom>
              <a:avLst/>
              <a:gdLst>
                <a:gd name="T0" fmla="*/ 47 w 340"/>
                <a:gd name="T1" fmla="*/ 0 h 41"/>
                <a:gd name="T2" fmla="*/ 340 w 340"/>
                <a:gd name="T3" fmla="*/ 29 h 41"/>
                <a:gd name="T4" fmla="*/ 160 w 340"/>
                <a:gd name="T5" fmla="*/ 41 h 41"/>
                <a:gd name="T6" fmla="*/ 0 w 340"/>
                <a:gd name="T7" fmla="*/ 3 h 41"/>
                <a:gd name="T8" fmla="*/ 47 w 340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1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6" name="Freeform 273"/>
            <p:cNvSpPr>
              <a:spLocks/>
            </p:cNvSpPr>
            <p:nvPr/>
          </p:nvSpPr>
          <p:spPr bwMode="auto">
            <a:xfrm>
              <a:off x="6271381" y="3640964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8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8"/>
                    <a:pt x="217" y="38"/>
                    <a:pt x="217" y="38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7" name="Freeform 274"/>
            <p:cNvSpPr>
              <a:spLocks/>
            </p:cNvSpPr>
            <p:nvPr/>
          </p:nvSpPr>
          <p:spPr bwMode="auto">
            <a:xfrm>
              <a:off x="5566121" y="2357856"/>
              <a:ext cx="522387" cy="116919"/>
            </a:xfrm>
            <a:custGeom>
              <a:avLst/>
              <a:gdLst>
                <a:gd name="T0" fmla="*/ 697 w 697"/>
                <a:gd name="T1" fmla="*/ 87 h 156"/>
                <a:gd name="T2" fmla="*/ 0 w 697"/>
                <a:gd name="T3" fmla="*/ 156 h 156"/>
                <a:gd name="T4" fmla="*/ 0 w 697"/>
                <a:gd name="T5" fmla="*/ 68 h 156"/>
                <a:gd name="T6" fmla="*/ 697 w 697"/>
                <a:gd name="T7" fmla="*/ 0 h 156"/>
                <a:gd name="T8" fmla="*/ 697 w 697"/>
                <a:gd name="T9" fmla="*/ 8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7" h="156">
                  <a:moveTo>
                    <a:pt x="697" y="87"/>
                  </a:moveTo>
                  <a:lnTo>
                    <a:pt x="0" y="156"/>
                  </a:lnTo>
                  <a:lnTo>
                    <a:pt x="0" y="68"/>
                  </a:lnTo>
                  <a:lnTo>
                    <a:pt x="697" y="0"/>
                  </a:lnTo>
                  <a:lnTo>
                    <a:pt x="697" y="8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8" name="Freeform 275"/>
            <p:cNvSpPr>
              <a:spLocks/>
            </p:cNvSpPr>
            <p:nvPr/>
          </p:nvSpPr>
          <p:spPr bwMode="auto">
            <a:xfrm>
              <a:off x="5895143" y="2428307"/>
              <a:ext cx="276558" cy="134906"/>
            </a:xfrm>
            <a:custGeom>
              <a:avLst/>
              <a:gdLst>
                <a:gd name="T0" fmla="*/ 369 w 369"/>
                <a:gd name="T1" fmla="*/ 90 h 180"/>
                <a:gd name="T2" fmla="*/ 0 w 369"/>
                <a:gd name="T3" fmla="*/ 180 h 180"/>
                <a:gd name="T4" fmla="*/ 0 w 369"/>
                <a:gd name="T5" fmla="*/ 90 h 180"/>
                <a:gd name="T6" fmla="*/ 369 w 369"/>
                <a:gd name="T7" fmla="*/ 0 h 180"/>
                <a:gd name="T8" fmla="*/ 369 w 369"/>
                <a:gd name="T9" fmla="*/ 9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9" h="180">
                  <a:moveTo>
                    <a:pt x="369" y="90"/>
                  </a:moveTo>
                  <a:lnTo>
                    <a:pt x="0" y="180"/>
                  </a:lnTo>
                  <a:lnTo>
                    <a:pt x="0" y="90"/>
                  </a:lnTo>
                  <a:lnTo>
                    <a:pt x="369" y="0"/>
                  </a:lnTo>
                  <a:lnTo>
                    <a:pt x="369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9" name="Freeform 276"/>
            <p:cNvSpPr>
              <a:spLocks/>
            </p:cNvSpPr>
            <p:nvPr/>
          </p:nvSpPr>
          <p:spPr bwMode="auto">
            <a:xfrm>
              <a:off x="5354768" y="2348862"/>
              <a:ext cx="733740" cy="59958"/>
            </a:xfrm>
            <a:custGeom>
              <a:avLst/>
              <a:gdLst>
                <a:gd name="T0" fmla="*/ 382 w 413"/>
                <a:gd name="T1" fmla="*/ 0 h 34"/>
                <a:gd name="T2" fmla="*/ 413 w 413"/>
                <a:gd name="T3" fmla="*/ 5 h 34"/>
                <a:gd name="T4" fmla="*/ 121 w 413"/>
                <a:gd name="T5" fmla="*/ 34 h 34"/>
                <a:gd name="T6" fmla="*/ 0 w 413"/>
                <a:gd name="T7" fmla="*/ 16 h 34"/>
                <a:gd name="T8" fmla="*/ 382 w 413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4">
                  <a:moveTo>
                    <a:pt x="382" y="0"/>
                  </a:moveTo>
                  <a:cubicBezTo>
                    <a:pt x="389" y="2"/>
                    <a:pt x="400" y="4"/>
                    <a:pt x="413" y="5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70" y="29"/>
                    <a:pt x="28" y="23"/>
                    <a:pt x="0" y="16"/>
                  </a:cubicBezTo>
                  <a:lnTo>
                    <a:pt x="3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0" name="Freeform 277"/>
            <p:cNvSpPr>
              <a:spLocks/>
            </p:cNvSpPr>
            <p:nvPr/>
          </p:nvSpPr>
          <p:spPr bwMode="auto">
            <a:xfrm>
              <a:off x="5566121" y="2423060"/>
              <a:ext cx="605579" cy="72699"/>
            </a:xfrm>
            <a:custGeom>
              <a:avLst/>
              <a:gdLst>
                <a:gd name="T0" fmla="*/ 293 w 341"/>
                <a:gd name="T1" fmla="*/ 0 h 41"/>
                <a:gd name="T2" fmla="*/ 341 w 341"/>
                <a:gd name="T3" fmla="*/ 4 h 41"/>
                <a:gd name="T4" fmla="*/ 185 w 341"/>
                <a:gd name="T5" fmla="*/ 41 h 41"/>
                <a:gd name="T6" fmla="*/ 0 w 341"/>
                <a:gd name="T7" fmla="*/ 29 h 41"/>
                <a:gd name="T8" fmla="*/ 293 w 341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1">
                  <a:moveTo>
                    <a:pt x="293" y="0"/>
                  </a:moveTo>
                  <a:cubicBezTo>
                    <a:pt x="306" y="2"/>
                    <a:pt x="323" y="3"/>
                    <a:pt x="341" y="4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15" y="38"/>
                    <a:pt x="52" y="34"/>
                    <a:pt x="0" y="29"/>
                  </a:cubicBezTo>
                  <a:lnTo>
                    <a:pt x="2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1" name="Freeform 278"/>
            <p:cNvSpPr>
              <a:spLocks/>
            </p:cNvSpPr>
            <p:nvPr/>
          </p:nvSpPr>
          <p:spPr bwMode="auto">
            <a:xfrm>
              <a:off x="5895143" y="2495760"/>
              <a:ext cx="376239" cy="74198"/>
            </a:xfrm>
            <a:custGeom>
              <a:avLst/>
              <a:gdLst>
                <a:gd name="T0" fmla="*/ 156 w 212"/>
                <a:gd name="T1" fmla="*/ 0 h 42"/>
                <a:gd name="T2" fmla="*/ 212 w 212"/>
                <a:gd name="T3" fmla="*/ 1 h 42"/>
                <a:gd name="T4" fmla="*/ 212 w 212"/>
                <a:gd name="T5" fmla="*/ 42 h 42"/>
                <a:gd name="T6" fmla="*/ 0 w 212"/>
                <a:gd name="T7" fmla="*/ 38 h 42"/>
                <a:gd name="T8" fmla="*/ 156 w 21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42">
                  <a:moveTo>
                    <a:pt x="156" y="0"/>
                  </a:moveTo>
                  <a:cubicBezTo>
                    <a:pt x="173" y="1"/>
                    <a:pt x="192" y="1"/>
                    <a:pt x="212" y="1"/>
                  </a:cubicBezTo>
                  <a:cubicBezTo>
                    <a:pt x="212" y="42"/>
                    <a:pt x="212" y="42"/>
                    <a:pt x="212" y="42"/>
                  </a:cubicBezTo>
                  <a:cubicBezTo>
                    <a:pt x="137" y="42"/>
                    <a:pt x="65" y="41"/>
                    <a:pt x="0" y="38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2" name="Freeform 279"/>
            <p:cNvSpPr>
              <a:spLocks/>
            </p:cNvSpPr>
            <p:nvPr/>
          </p:nvSpPr>
          <p:spPr bwMode="auto">
            <a:xfrm>
              <a:off x="6512714" y="2740090"/>
              <a:ext cx="756225" cy="37474"/>
            </a:xfrm>
            <a:custGeom>
              <a:avLst/>
              <a:gdLst>
                <a:gd name="T0" fmla="*/ 11 w 426"/>
                <a:gd name="T1" fmla="*/ 0 h 21"/>
                <a:gd name="T2" fmla="*/ 426 w 426"/>
                <a:gd name="T3" fmla="*/ 0 h 21"/>
                <a:gd name="T4" fmla="*/ 383 w 426"/>
                <a:gd name="T5" fmla="*/ 21 h 21"/>
                <a:gd name="T6" fmla="*/ 0 w 426"/>
                <a:gd name="T7" fmla="*/ 6 h 21"/>
                <a:gd name="T8" fmla="*/ 11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11" y="0"/>
                  </a:moveTo>
                  <a:cubicBezTo>
                    <a:pt x="426" y="0"/>
                    <a:pt x="426" y="0"/>
                    <a:pt x="426" y="0"/>
                  </a:cubicBezTo>
                  <a:cubicBezTo>
                    <a:pt x="426" y="7"/>
                    <a:pt x="410" y="15"/>
                    <a:pt x="383" y="2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7" y="4"/>
                    <a:pt x="11" y="2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3" name="Freeform 280"/>
            <p:cNvSpPr>
              <a:spLocks/>
            </p:cNvSpPr>
            <p:nvPr/>
          </p:nvSpPr>
          <p:spPr bwMode="auto">
            <a:xfrm>
              <a:off x="6455753" y="2683879"/>
              <a:ext cx="736738" cy="58459"/>
            </a:xfrm>
            <a:custGeom>
              <a:avLst/>
              <a:gdLst>
                <a:gd name="T0" fmla="*/ 32 w 415"/>
                <a:gd name="T1" fmla="*/ 0 h 33"/>
                <a:gd name="T2" fmla="*/ 415 w 415"/>
                <a:gd name="T3" fmla="*/ 15 h 33"/>
                <a:gd name="T4" fmla="*/ 293 w 415"/>
                <a:gd name="T5" fmla="*/ 33 h 33"/>
                <a:gd name="T6" fmla="*/ 0 w 415"/>
                <a:gd name="T7" fmla="*/ 4 h 33"/>
                <a:gd name="T8" fmla="*/ 32 w 41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3">
                  <a:moveTo>
                    <a:pt x="32" y="0"/>
                  </a:moveTo>
                  <a:cubicBezTo>
                    <a:pt x="415" y="15"/>
                    <a:pt x="415" y="15"/>
                    <a:pt x="415" y="15"/>
                  </a:cubicBezTo>
                  <a:cubicBezTo>
                    <a:pt x="387" y="22"/>
                    <a:pt x="345" y="28"/>
                    <a:pt x="293" y="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3"/>
                    <a:pt x="25" y="2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4" name="Freeform 281"/>
            <p:cNvSpPr>
              <a:spLocks/>
            </p:cNvSpPr>
            <p:nvPr/>
          </p:nvSpPr>
          <p:spPr bwMode="auto">
            <a:xfrm>
              <a:off x="6372561" y="2625420"/>
              <a:ext cx="603331" cy="70451"/>
            </a:xfrm>
            <a:custGeom>
              <a:avLst/>
              <a:gdLst>
                <a:gd name="T0" fmla="*/ 47 w 340"/>
                <a:gd name="T1" fmla="*/ 0 h 40"/>
                <a:gd name="T2" fmla="*/ 340 w 340"/>
                <a:gd name="T3" fmla="*/ 29 h 40"/>
                <a:gd name="T4" fmla="*/ 160 w 340"/>
                <a:gd name="T5" fmla="*/ 40 h 40"/>
                <a:gd name="T6" fmla="*/ 0 w 340"/>
                <a:gd name="T7" fmla="*/ 3 h 40"/>
                <a:gd name="T8" fmla="*/ 47 w 3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0">
                  <a:moveTo>
                    <a:pt x="47" y="0"/>
                  </a:moveTo>
                  <a:cubicBezTo>
                    <a:pt x="340" y="29"/>
                    <a:pt x="340" y="29"/>
                    <a:pt x="340" y="29"/>
                  </a:cubicBezTo>
                  <a:cubicBezTo>
                    <a:pt x="289" y="34"/>
                    <a:pt x="228" y="38"/>
                    <a:pt x="16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8" y="2"/>
                    <a:pt x="34" y="1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5" name="Freeform 282"/>
            <p:cNvSpPr>
              <a:spLocks/>
            </p:cNvSpPr>
            <p:nvPr/>
          </p:nvSpPr>
          <p:spPr bwMode="auto">
            <a:xfrm>
              <a:off x="6271381" y="2563213"/>
              <a:ext cx="385232" cy="74198"/>
            </a:xfrm>
            <a:custGeom>
              <a:avLst/>
              <a:gdLst>
                <a:gd name="T0" fmla="*/ 57 w 217"/>
                <a:gd name="T1" fmla="*/ 0 h 42"/>
                <a:gd name="T2" fmla="*/ 217 w 217"/>
                <a:gd name="T3" fmla="*/ 37 h 42"/>
                <a:gd name="T4" fmla="*/ 0 w 217"/>
                <a:gd name="T5" fmla="*/ 42 h 42"/>
                <a:gd name="T6" fmla="*/ 0 w 217"/>
                <a:gd name="T7" fmla="*/ 1 h 42"/>
                <a:gd name="T8" fmla="*/ 57 w 217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42">
                  <a:moveTo>
                    <a:pt x="57" y="0"/>
                  </a:moveTo>
                  <a:cubicBezTo>
                    <a:pt x="217" y="37"/>
                    <a:pt x="217" y="37"/>
                    <a:pt x="217" y="37"/>
                  </a:cubicBezTo>
                  <a:cubicBezTo>
                    <a:pt x="150" y="40"/>
                    <a:pt x="77" y="42"/>
                    <a:pt x="0" y="4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0" y="1"/>
                    <a:pt x="39" y="1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6" name="Freeform 283"/>
            <p:cNvSpPr>
              <a:spLocks/>
            </p:cNvSpPr>
            <p:nvPr/>
          </p:nvSpPr>
          <p:spPr bwMode="auto">
            <a:xfrm>
              <a:off x="6008314" y="2864503"/>
              <a:ext cx="523886" cy="542623"/>
            </a:xfrm>
            <a:custGeom>
              <a:avLst/>
              <a:gdLst>
                <a:gd name="T0" fmla="*/ 284 w 295"/>
                <a:gd name="T1" fmla="*/ 4 h 306"/>
                <a:gd name="T2" fmla="*/ 253 w 295"/>
                <a:gd name="T3" fmla="*/ 0 h 306"/>
                <a:gd name="T4" fmla="*/ 253 w 295"/>
                <a:gd name="T5" fmla="*/ 38 h 306"/>
                <a:gd name="T6" fmla="*/ 242 w 295"/>
                <a:gd name="T7" fmla="*/ 37 h 306"/>
                <a:gd name="T8" fmla="*/ 232 w 295"/>
                <a:gd name="T9" fmla="*/ 36 h 306"/>
                <a:gd name="T10" fmla="*/ 222 w 295"/>
                <a:gd name="T11" fmla="*/ 35 h 306"/>
                <a:gd name="T12" fmla="*/ 213 w 295"/>
                <a:gd name="T13" fmla="*/ 35 h 306"/>
                <a:gd name="T14" fmla="*/ 205 w 295"/>
                <a:gd name="T15" fmla="*/ 35 h 306"/>
                <a:gd name="T16" fmla="*/ 205 w 295"/>
                <a:gd name="T17" fmla="*/ 72 h 306"/>
                <a:gd name="T18" fmla="*/ 203 w 295"/>
                <a:gd name="T19" fmla="*/ 72 h 306"/>
                <a:gd name="T20" fmla="*/ 194 w 295"/>
                <a:gd name="T21" fmla="*/ 72 h 306"/>
                <a:gd name="T22" fmla="*/ 185 w 295"/>
                <a:gd name="T23" fmla="*/ 72 h 306"/>
                <a:gd name="T24" fmla="*/ 176 w 295"/>
                <a:gd name="T25" fmla="*/ 71 h 306"/>
                <a:gd name="T26" fmla="*/ 166 w 295"/>
                <a:gd name="T27" fmla="*/ 71 h 306"/>
                <a:gd name="T28" fmla="*/ 156 w 295"/>
                <a:gd name="T29" fmla="*/ 71 h 306"/>
                <a:gd name="T30" fmla="*/ 149 w 295"/>
                <a:gd name="T31" fmla="*/ 71 h 306"/>
                <a:gd name="T32" fmla="*/ 149 w 295"/>
                <a:gd name="T33" fmla="*/ 109 h 306"/>
                <a:gd name="T34" fmla="*/ 146 w 295"/>
                <a:gd name="T35" fmla="*/ 109 h 306"/>
                <a:gd name="T36" fmla="*/ 135 w 295"/>
                <a:gd name="T37" fmla="*/ 109 h 306"/>
                <a:gd name="T38" fmla="*/ 122 w 295"/>
                <a:gd name="T39" fmla="*/ 109 h 306"/>
                <a:gd name="T40" fmla="*/ 106 w 295"/>
                <a:gd name="T41" fmla="*/ 110 h 306"/>
                <a:gd name="T42" fmla="*/ 92 w 295"/>
                <a:gd name="T43" fmla="*/ 110 h 306"/>
                <a:gd name="T44" fmla="*/ 92 w 295"/>
                <a:gd name="T45" fmla="*/ 148 h 306"/>
                <a:gd name="T46" fmla="*/ 54 w 295"/>
                <a:gd name="T47" fmla="*/ 150 h 306"/>
                <a:gd name="T48" fmla="*/ 45 w 295"/>
                <a:gd name="T49" fmla="*/ 151 h 306"/>
                <a:gd name="T50" fmla="*/ 45 w 295"/>
                <a:gd name="T51" fmla="*/ 188 h 306"/>
                <a:gd name="T52" fmla="*/ 40 w 295"/>
                <a:gd name="T53" fmla="*/ 188 h 306"/>
                <a:gd name="T54" fmla="*/ 31 w 295"/>
                <a:gd name="T55" fmla="*/ 190 h 306"/>
                <a:gd name="T56" fmla="*/ 24 w 295"/>
                <a:gd name="T57" fmla="*/ 191 h 306"/>
                <a:gd name="T58" fmla="*/ 19 w 295"/>
                <a:gd name="T59" fmla="*/ 192 h 306"/>
                <a:gd name="T60" fmla="*/ 14 w 295"/>
                <a:gd name="T61" fmla="*/ 192 h 306"/>
                <a:gd name="T62" fmla="*/ 13 w 295"/>
                <a:gd name="T63" fmla="*/ 193 h 306"/>
                <a:gd name="T64" fmla="*/ 13 w 295"/>
                <a:gd name="T65" fmla="*/ 231 h 306"/>
                <a:gd name="T66" fmla="*/ 13 w 295"/>
                <a:gd name="T67" fmla="*/ 231 h 306"/>
                <a:gd name="T68" fmla="*/ 11 w 295"/>
                <a:gd name="T69" fmla="*/ 231 h 306"/>
                <a:gd name="T70" fmla="*/ 8 w 295"/>
                <a:gd name="T71" fmla="*/ 232 h 306"/>
                <a:gd name="T72" fmla="*/ 5 w 295"/>
                <a:gd name="T73" fmla="*/ 233 h 306"/>
                <a:gd name="T74" fmla="*/ 4 w 295"/>
                <a:gd name="T75" fmla="*/ 234 h 306"/>
                <a:gd name="T76" fmla="*/ 2 w 295"/>
                <a:gd name="T77" fmla="*/ 235 h 306"/>
                <a:gd name="T78" fmla="*/ 2 w 295"/>
                <a:gd name="T79" fmla="*/ 236 h 306"/>
                <a:gd name="T80" fmla="*/ 2 w 295"/>
                <a:gd name="T81" fmla="*/ 274 h 306"/>
                <a:gd name="T82" fmla="*/ 13 w 295"/>
                <a:gd name="T83" fmla="*/ 306 h 306"/>
                <a:gd name="T84" fmla="*/ 127 w 295"/>
                <a:gd name="T85" fmla="*/ 176 h 306"/>
                <a:gd name="T86" fmla="*/ 127 w 295"/>
                <a:gd name="T87" fmla="*/ 176 h 306"/>
                <a:gd name="T88" fmla="*/ 284 w 295"/>
                <a:gd name="T8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5" h="306">
                  <a:moveTo>
                    <a:pt x="284" y="4"/>
                  </a:moveTo>
                  <a:cubicBezTo>
                    <a:pt x="276" y="3"/>
                    <a:pt x="266" y="1"/>
                    <a:pt x="253" y="0"/>
                  </a:cubicBezTo>
                  <a:cubicBezTo>
                    <a:pt x="253" y="38"/>
                    <a:pt x="253" y="38"/>
                    <a:pt x="253" y="38"/>
                  </a:cubicBezTo>
                  <a:cubicBezTo>
                    <a:pt x="250" y="37"/>
                    <a:pt x="246" y="37"/>
                    <a:pt x="242" y="37"/>
                  </a:cubicBezTo>
                  <a:cubicBezTo>
                    <a:pt x="239" y="36"/>
                    <a:pt x="235" y="36"/>
                    <a:pt x="232" y="36"/>
                  </a:cubicBezTo>
                  <a:cubicBezTo>
                    <a:pt x="228" y="36"/>
                    <a:pt x="225" y="36"/>
                    <a:pt x="222" y="35"/>
                  </a:cubicBezTo>
                  <a:cubicBezTo>
                    <a:pt x="219" y="35"/>
                    <a:pt x="216" y="35"/>
                    <a:pt x="213" y="35"/>
                  </a:cubicBezTo>
                  <a:cubicBezTo>
                    <a:pt x="210" y="35"/>
                    <a:pt x="208" y="35"/>
                    <a:pt x="205" y="35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4" y="72"/>
                    <a:pt x="204" y="72"/>
                    <a:pt x="203" y="72"/>
                  </a:cubicBezTo>
                  <a:cubicBezTo>
                    <a:pt x="200" y="72"/>
                    <a:pt x="197" y="72"/>
                    <a:pt x="194" y="72"/>
                  </a:cubicBezTo>
                  <a:cubicBezTo>
                    <a:pt x="191" y="72"/>
                    <a:pt x="188" y="72"/>
                    <a:pt x="185" y="72"/>
                  </a:cubicBezTo>
                  <a:cubicBezTo>
                    <a:pt x="182" y="72"/>
                    <a:pt x="179" y="71"/>
                    <a:pt x="176" y="71"/>
                  </a:cubicBezTo>
                  <a:cubicBezTo>
                    <a:pt x="173" y="71"/>
                    <a:pt x="169" y="71"/>
                    <a:pt x="166" y="71"/>
                  </a:cubicBezTo>
                  <a:cubicBezTo>
                    <a:pt x="163" y="71"/>
                    <a:pt x="160" y="71"/>
                    <a:pt x="156" y="71"/>
                  </a:cubicBezTo>
                  <a:cubicBezTo>
                    <a:pt x="154" y="71"/>
                    <a:pt x="152" y="71"/>
                    <a:pt x="149" y="71"/>
                  </a:cubicBezTo>
                  <a:cubicBezTo>
                    <a:pt x="149" y="109"/>
                    <a:pt x="149" y="109"/>
                    <a:pt x="149" y="109"/>
                  </a:cubicBezTo>
                  <a:cubicBezTo>
                    <a:pt x="148" y="109"/>
                    <a:pt x="147" y="109"/>
                    <a:pt x="146" y="109"/>
                  </a:cubicBezTo>
                  <a:cubicBezTo>
                    <a:pt x="142" y="109"/>
                    <a:pt x="139" y="109"/>
                    <a:pt x="135" y="109"/>
                  </a:cubicBezTo>
                  <a:cubicBezTo>
                    <a:pt x="131" y="109"/>
                    <a:pt x="126" y="109"/>
                    <a:pt x="122" y="109"/>
                  </a:cubicBezTo>
                  <a:cubicBezTo>
                    <a:pt x="117" y="109"/>
                    <a:pt x="111" y="109"/>
                    <a:pt x="106" y="110"/>
                  </a:cubicBezTo>
                  <a:cubicBezTo>
                    <a:pt x="101" y="110"/>
                    <a:pt x="97" y="110"/>
                    <a:pt x="92" y="110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78" y="148"/>
                    <a:pt x="66" y="149"/>
                    <a:pt x="54" y="150"/>
                  </a:cubicBezTo>
                  <a:cubicBezTo>
                    <a:pt x="51" y="150"/>
                    <a:pt x="48" y="151"/>
                    <a:pt x="45" y="151"/>
                  </a:cubicBezTo>
                  <a:cubicBezTo>
                    <a:pt x="45" y="188"/>
                    <a:pt x="45" y="188"/>
                    <a:pt x="45" y="188"/>
                  </a:cubicBezTo>
                  <a:cubicBezTo>
                    <a:pt x="43" y="188"/>
                    <a:pt x="42" y="188"/>
                    <a:pt x="40" y="188"/>
                  </a:cubicBezTo>
                  <a:cubicBezTo>
                    <a:pt x="37" y="189"/>
                    <a:pt x="34" y="189"/>
                    <a:pt x="31" y="190"/>
                  </a:cubicBezTo>
                  <a:cubicBezTo>
                    <a:pt x="29" y="190"/>
                    <a:pt x="26" y="190"/>
                    <a:pt x="24" y="191"/>
                  </a:cubicBezTo>
                  <a:cubicBezTo>
                    <a:pt x="22" y="191"/>
                    <a:pt x="20" y="191"/>
                    <a:pt x="19" y="192"/>
                  </a:cubicBezTo>
                  <a:cubicBezTo>
                    <a:pt x="17" y="192"/>
                    <a:pt x="16" y="192"/>
                    <a:pt x="14" y="192"/>
                  </a:cubicBezTo>
                  <a:cubicBezTo>
                    <a:pt x="14" y="193"/>
                    <a:pt x="13" y="193"/>
                    <a:pt x="13" y="193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3" y="231"/>
                    <a:pt x="13" y="231"/>
                    <a:pt x="13" y="231"/>
                  </a:cubicBezTo>
                  <a:cubicBezTo>
                    <a:pt x="12" y="231"/>
                    <a:pt x="11" y="231"/>
                    <a:pt x="11" y="231"/>
                  </a:cubicBezTo>
                  <a:cubicBezTo>
                    <a:pt x="10" y="232"/>
                    <a:pt x="9" y="232"/>
                    <a:pt x="8" y="232"/>
                  </a:cubicBezTo>
                  <a:cubicBezTo>
                    <a:pt x="7" y="233"/>
                    <a:pt x="6" y="233"/>
                    <a:pt x="5" y="233"/>
                  </a:cubicBezTo>
                  <a:cubicBezTo>
                    <a:pt x="5" y="234"/>
                    <a:pt x="4" y="234"/>
                    <a:pt x="4" y="234"/>
                  </a:cubicBezTo>
                  <a:cubicBezTo>
                    <a:pt x="3" y="234"/>
                    <a:pt x="3" y="235"/>
                    <a:pt x="2" y="235"/>
                  </a:cubicBezTo>
                  <a:cubicBezTo>
                    <a:pt x="2" y="236"/>
                    <a:pt x="2" y="236"/>
                    <a:pt x="2" y="236"/>
                  </a:cubicBezTo>
                  <a:cubicBezTo>
                    <a:pt x="2" y="274"/>
                    <a:pt x="2" y="274"/>
                    <a:pt x="2" y="274"/>
                  </a:cubicBezTo>
                  <a:cubicBezTo>
                    <a:pt x="13" y="306"/>
                    <a:pt x="13" y="306"/>
                    <a:pt x="13" y="306"/>
                  </a:cubicBezTo>
                  <a:cubicBezTo>
                    <a:pt x="13" y="306"/>
                    <a:pt x="0" y="233"/>
                    <a:pt x="127" y="176"/>
                  </a:cubicBezTo>
                  <a:cubicBezTo>
                    <a:pt x="127" y="176"/>
                    <a:pt x="127" y="176"/>
                    <a:pt x="127" y="176"/>
                  </a:cubicBezTo>
                  <a:cubicBezTo>
                    <a:pt x="263" y="92"/>
                    <a:pt x="295" y="39"/>
                    <a:pt x="284" y="4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2700000" scaled="1"/>
            </a:gra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7" name="Freeform 284"/>
            <p:cNvSpPr>
              <a:spLocks/>
            </p:cNvSpPr>
            <p:nvPr/>
          </p:nvSpPr>
          <p:spPr bwMode="auto">
            <a:xfrm>
              <a:off x="5276822" y="2272415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8" name="Freeform 285"/>
            <p:cNvSpPr>
              <a:spLocks/>
            </p:cNvSpPr>
            <p:nvPr/>
          </p:nvSpPr>
          <p:spPr bwMode="auto">
            <a:xfrm>
              <a:off x="5354768" y="2281409"/>
              <a:ext cx="678279" cy="95933"/>
            </a:xfrm>
            <a:custGeom>
              <a:avLst/>
              <a:gdLst>
                <a:gd name="T0" fmla="*/ 905 w 905"/>
                <a:gd name="T1" fmla="*/ 90 h 128"/>
                <a:gd name="T2" fmla="*/ 0 w 905"/>
                <a:gd name="T3" fmla="*/ 128 h 128"/>
                <a:gd name="T4" fmla="*/ 0 w 905"/>
                <a:gd name="T5" fmla="*/ 38 h 128"/>
                <a:gd name="T6" fmla="*/ 905 w 905"/>
                <a:gd name="T7" fmla="*/ 0 h 128"/>
                <a:gd name="T8" fmla="*/ 905 w 905"/>
                <a:gd name="T9" fmla="*/ 9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8">
                  <a:moveTo>
                    <a:pt x="905" y="90"/>
                  </a:moveTo>
                  <a:lnTo>
                    <a:pt x="0" y="128"/>
                  </a:lnTo>
                  <a:lnTo>
                    <a:pt x="0" y="38"/>
                  </a:lnTo>
                  <a:lnTo>
                    <a:pt x="905" y="0"/>
                  </a:lnTo>
                  <a:lnTo>
                    <a:pt x="905" y="9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9" name="Freeform 286"/>
            <p:cNvSpPr>
              <a:spLocks/>
            </p:cNvSpPr>
            <p:nvPr/>
          </p:nvSpPr>
          <p:spPr bwMode="auto">
            <a:xfrm>
              <a:off x="5276822" y="3350166"/>
              <a:ext cx="756225" cy="37474"/>
            </a:xfrm>
            <a:custGeom>
              <a:avLst/>
              <a:gdLst>
                <a:gd name="T0" fmla="*/ 414 w 426"/>
                <a:gd name="T1" fmla="*/ 0 h 21"/>
                <a:gd name="T2" fmla="*/ 426 w 426"/>
                <a:gd name="T3" fmla="*/ 6 h 21"/>
                <a:gd name="T4" fmla="*/ 44 w 426"/>
                <a:gd name="T5" fmla="*/ 21 h 21"/>
                <a:gd name="T6" fmla="*/ 0 w 426"/>
                <a:gd name="T7" fmla="*/ 0 h 21"/>
                <a:gd name="T8" fmla="*/ 414 w 4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21">
                  <a:moveTo>
                    <a:pt x="414" y="0"/>
                  </a:moveTo>
                  <a:cubicBezTo>
                    <a:pt x="414" y="2"/>
                    <a:pt x="418" y="4"/>
                    <a:pt x="426" y="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0" name="Freeform 287"/>
            <p:cNvSpPr>
              <a:spLocks/>
            </p:cNvSpPr>
            <p:nvPr/>
          </p:nvSpPr>
          <p:spPr bwMode="auto">
            <a:xfrm>
              <a:off x="5354768" y="3358998"/>
              <a:ext cx="678279" cy="93685"/>
            </a:xfrm>
            <a:custGeom>
              <a:avLst/>
              <a:gdLst>
                <a:gd name="T0" fmla="*/ 905 w 905"/>
                <a:gd name="T1" fmla="*/ 88 h 125"/>
                <a:gd name="T2" fmla="*/ 0 w 905"/>
                <a:gd name="T3" fmla="*/ 125 h 125"/>
                <a:gd name="T4" fmla="*/ 0 w 905"/>
                <a:gd name="T5" fmla="*/ 36 h 125"/>
                <a:gd name="T6" fmla="*/ 905 w 905"/>
                <a:gd name="T7" fmla="*/ 0 h 125"/>
                <a:gd name="T8" fmla="*/ 905 w 905"/>
                <a:gd name="T9" fmla="*/ 8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5" h="125">
                  <a:moveTo>
                    <a:pt x="905" y="88"/>
                  </a:moveTo>
                  <a:lnTo>
                    <a:pt x="0" y="125"/>
                  </a:lnTo>
                  <a:lnTo>
                    <a:pt x="0" y="36"/>
                  </a:lnTo>
                  <a:lnTo>
                    <a:pt x="905" y="0"/>
                  </a:lnTo>
                  <a:lnTo>
                    <a:pt x="905" y="8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1" name="Freeform 288"/>
            <p:cNvSpPr>
              <a:spLocks/>
            </p:cNvSpPr>
            <p:nvPr/>
          </p:nvSpPr>
          <p:spPr bwMode="auto">
            <a:xfrm>
              <a:off x="5276822" y="3339445"/>
              <a:ext cx="2022845" cy="706759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5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3 h 399"/>
                <a:gd name="T10" fmla="*/ 1108 w 1139"/>
                <a:gd name="T11" fmla="*/ 276 h 399"/>
                <a:gd name="T12" fmla="*/ 1099 w 1139"/>
                <a:gd name="T13" fmla="*/ 280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8 h 399"/>
                <a:gd name="T20" fmla="*/ 1075 w 1139"/>
                <a:gd name="T21" fmla="*/ 249 h 399"/>
                <a:gd name="T22" fmla="*/ 1058 w 1139"/>
                <a:gd name="T23" fmla="*/ 252 h 399"/>
                <a:gd name="T24" fmla="*/ 1037 w 1139"/>
                <a:gd name="T25" fmla="*/ 256 h 399"/>
                <a:gd name="T26" fmla="*/ 1011 w 1139"/>
                <a:gd name="T27" fmla="*/ 259 h 399"/>
                <a:gd name="T28" fmla="*/ 976 w 1139"/>
                <a:gd name="T29" fmla="*/ 264 h 399"/>
                <a:gd name="T30" fmla="*/ 957 w 1139"/>
                <a:gd name="T31" fmla="*/ 266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40 h 399"/>
                <a:gd name="T38" fmla="*/ 777 w 1139"/>
                <a:gd name="T39" fmla="*/ 240 h 399"/>
                <a:gd name="T40" fmla="*/ 777 w 1139"/>
                <a:gd name="T41" fmla="*/ 202 h 399"/>
                <a:gd name="T42" fmla="*/ 725 w 1139"/>
                <a:gd name="T43" fmla="*/ 204 h 399"/>
                <a:gd name="T44" fmla="*/ 662 w 1139"/>
                <a:gd name="T45" fmla="*/ 205 h 399"/>
                <a:gd name="T46" fmla="*/ 615 w 1139"/>
                <a:gd name="T47" fmla="*/ 206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8 h 399"/>
                <a:gd name="T60" fmla="*/ 424 w 1139"/>
                <a:gd name="T61" fmla="*/ 167 h 399"/>
                <a:gd name="T62" fmla="*/ 390 w 1139"/>
                <a:gd name="T63" fmla="*/ 166 h 399"/>
                <a:gd name="T64" fmla="*/ 355 w 1139"/>
                <a:gd name="T65" fmla="*/ 165 h 399"/>
                <a:gd name="T66" fmla="*/ 348 w 1139"/>
                <a:gd name="T67" fmla="*/ 164 h 399"/>
                <a:gd name="T68" fmla="*/ 348 w 1139"/>
                <a:gd name="T69" fmla="*/ 127 h 399"/>
                <a:gd name="T70" fmla="*/ 320 w 1139"/>
                <a:gd name="T71" fmla="*/ 125 h 399"/>
                <a:gd name="T72" fmla="*/ 284 w 1139"/>
                <a:gd name="T73" fmla="*/ 124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5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2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5"/>
                    <a:pt x="1122" y="265"/>
                    <a:pt x="1122" y="265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8"/>
                    <a:pt x="1119" y="269"/>
                  </a:cubicBezTo>
                  <a:cubicBezTo>
                    <a:pt x="1118" y="270"/>
                    <a:pt x="1117" y="272"/>
                    <a:pt x="1115" y="273"/>
                  </a:cubicBezTo>
                  <a:cubicBezTo>
                    <a:pt x="1113" y="274"/>
                    <a:pt x="1111" y="275"/>
                    <a:pt x="1108" y="276"/>
                  </a:cubicBezTo>
                  <a:cubicBezTo>
                    <a:pt x="1106" y="277"/>
                    <a:pt x="1103" y="279"/>
                    <a:pt x="1099" y="280"/>
                  </a:cubicBezTo>
                  <a:cubicBezTo>
                    <a:pt x="1096" y="281"/>
                    <a:pt x="1092" y="282"/>
                    <a:pt x="1088" y="283"/>
                  </a:cubicBezTo>
                  <a:cubicBezTo>
                    <a:pt x="1085" y="284"/>
                    <a:pt x="1083" y="285"/>
                    <a:pt x="1079" y="285"/>
                  </a:cubicBezTo>
                  <a:cubicBezTo>
                    <a:pt x="1079" y="248"/>
                    <a:pt x="1079" y="248"/>
                    <a:pt x="1079" y="248"/>
                  </a:cubicBezTo>
                  <a:cubicBezTo>
                    <a:pt x="1078" y="248"/>
                    <a:pt x="1076" y="248"/>
                    <a:pt x="1075" y="249"/>
                  </a:cubicBezTo>
                  <a:cubicBezTo>
                    <a:pt x="1069" y="250"/>
                    <a:pt x="1064" y="251"/>
                    <a:pt x="1058" y="252"/>
                  </a:cubicBezTo>
                  <a:cubicBezTo>
                    <a:pt x="1051" y="253"/>
                    <a:pt x="1044" y="255"/>
                    <a:pt x="1037" y="256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4"/>
                  </a:cubicBezTo>
                  <a:cubicBezTo>
                    <a:pt x="970" y="264"/>
                    <a:pt x="963" y="265"/>
                    <a:pt x="957" y="266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5"/>
                    <a:pt x="830" y="238"/>
                    <a:pt x="778" y="240"/>
                  </a:cubicBezTo>
                  <a:cubicBezTo>
                    <a:pt x="777" y="240"/>
                    <a:pt x="777" y="240"/>
                    <a:pt x="777" y="240"/>
                  </a:cubicBezTo>
                  <a:cubicBezTo>
                    <a:pt x="777" y="202"/>
                    <a:pt x="777" y="202"/>
                    <a:pt x="777" y="202"/>
                  </a:cubicBezTo>
                  <a:cubicBezTo>
                    <a:pt x="760" y="203"/>
                    <a:pt x="743" y="203"/>
                    <a:pt x="725" y="204"/>
                  </a:cubicBezTo>
                  <a:cubicBezTo>
                    <a:pt x="705" y="204"/>
                    <a:pt x="684" y="205"/>
                    <a:pt x="662" y="205"/>
                  </a:cubicBezTo>
                  <a:cubicBezTo>
                    <a:pt x="647" y="206"/>
                    <a:pt x="631" y="206"/>
                    <a:pt x="615" y="206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8"/>
                    <a:pt x="459" y="168"/>
                  </a:cubicBezTo>
                  <a:cubicBezTo>
                    <a:pt x="448" y="167"/>
                    <a:pt x="436" y="167"/>
                    <a:pt x="424" y="167"/>
                  </a:cubicBezTo>
                  <a:cubicBezTo>
                    <a:pt x="413" y="167"/>
                    <a:pt x="401" y="166"/>
                    <a:pt x="390" y="166"/>
                  </a:cubicBezTo>
                  <a:cubicBezTo>
                    <a:pt x="378" y="165"/>
                    <a:pt x="366" y="165"/>
                    <a:pt x="355" y="165"/>
                  </a:cubicBezTo>
                  <a:cubicBezTo>
                    <a:pt x="353" y="165"/>
                    <a:pt x="350" y="164"/>
                    <a:pt x="348" y="164"/>
                  </a:cubicBezTo>
                  <a:cubicBezTo>
                    <a:pt x="348" y="127"/>
                    <a:pt x="348" y="127"/>
                    <a:pt x="348" y="127"/>
                  </a:cubicBezTo>
                  <a:cubicBezTo>
                    <a:pt x="338" y="126"/>
                    <a:pt x="329" y="126"/>
                    <a:pt x="320" y="125"/>
                  </a:cubicBezTo>
                  <a:cubicBezTo>
                    <a:pt x="308" y="125"/>
                    <a:pt x="296" y="124"/>
                    <a:pt x="284" y="124"/>
                  </a:cubicBezTo>
                  <a:cubicBezTo>
                    <a:pt x="272" y="123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5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9"/>
                    <a:pt x="328" y="293"/>
                    <a:pt x="726" y="333"/>
                  </a:cubicBezTo>
                  <a:cubicBezTo>
                    <a:pt x="1139" y="375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2400" smtClean="0">
                  <a:solidFill>
                    <a:prstClr val="black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2" name="Freeform 289"/>
            <p:cNvSpPr>
              <a:spLocks/>
            </p:cNvSpPr>
            <p:nvPr/>
          </p:nvSpPr>
          <p:spPr bwMode="auto">
            <a:xfrm>
              <a:off x="6224685" y="2740090"/>
              <a:ext cx="1033532" cy="436197"/>
            </a:xfrm>
            <a:custGeom>
              <a:avLst/>
              <a:gdLst>
                <a:gd name="T0" fmla="*/ 308 w 582"/>
                <a:gd name="T1" fmla="*/ 42 h 246"/>
                <a:gd name="T2" fmla="*/ 310 w 582"/>
                <a:gd name="T3" fmla="*/ 36 h 246"/>
                <a:gd name="T4" fmla="*/ 163 w 582"/>
                <a:gd name="T5" fmla="*/ 0 h 246"/>
                <a:gd name="T6" fmla="*/ 15 w 582"/>
                <a:gd name="T7" fmla="*/ 14 h 246"/>
                <a:gd name="T8" fmla="*/ 157 w 582"/>
                <a:gd name="T9" fmla="*/ 74 h 246"/>
                <a:gd name="T10" fmla="*/ 158 w 582"/>
                <a:gd name="T11" fmla="*/ 78 h 246"/>
                <a:gd name="T12" fmla="*/ 158 w 582"/>
                <a:gd name="T13" fmla="*/ 79 h 246"/>
                <a:gd name="T14" fmla="*/ 158 w 582"/>
                <a:gd name="T15" fmla="*/ 82 h 246"/>
                <a:gd name="T16" fmla="*/ 159 w 582"/>
                <a:gd name="T17" fmla="*/ 84 h 246"/>
                <a:gd name="T18" fmla="*/ 159 w 582"/>
                <a:gd name="T19" fmla="*/ 87 h 246"/>
                <a:gd name="T20" fmla="*/ 159 w 582"/>
                <a:gd name="T21" fmla="*/ 88 h 246"/>
                <a:gd name="T22" fmla="*/ 159 w 582"/>
                <a:gd name="T23" fmla="*/ 92 h 246"/>
                <a:gd name="T24" fmla="*/ 158 w 582"/>
                <a:gd name="T25" fmla="*/ 93 h 246"/>
                <a:gd name="T26" fmla="*/ 158 w 582"/>
                <a:gd name="T27" fmla="*/ 97 h 246"/>
                <a:gd name="T28" fmla="*/ 158 w 582"/>
                <a:gd name="T29" fmla="*/ 98 h 246"/>
                <a:gd name="T30" fmla="*/ 157 w 582"/>
                <a:gd name="T31" fmla="*/ 101 h 246"/>
                <a:gd name="T32" fmla="*/ 156 w 582"/>
                <a:gd name="T33" fmla="*/ 103 h 246"/>
                <a:gd name="T34" fmla="*/ 155 w 582"/>
                <a:gd name="T35" fmla="*/ 107 h 246"/>
                <a:gd name="T36" fmla="*/ 155 w 582"/>
                <a:gd name="T37" fmla="*/ 108 h 246"/>
                <a:gd name="T38" fmla="*/ 152 w 582"/>
                <a:gd name="T39" fmla="*/ 113 h 246"/>
                <a:gd name="T40" fmla="*/ 152 w 582"/>
                <a:gd name="T41" fmla="*/ 115 h 246"/>
                <a:gd name="T42" fmla="*/ 150 w 582"/>
                <a:gd name="T43" fmla="*/ 118 h 246"/>
                <a:gd name="T44" fmla="*/ 149 w 582"/>
                <a:gd name="T45" fmla="*/ 120 h 246"/>
                <a:gd name="T46" fmla="*/ 146 w 582"/>
                <a:gd name="T47" fmla="*/ 124 h 246"/>
                <a:gd name="T48" fmla="*/ 145 w 582"/>
                <a:gd name="T49" fmla="*/ 126 h 246"/>
                <a:gd name="T50" fmla="*/ 141 w 582"/>
                <a:gd name="T51" fmla="*/ 132 h 246"/>
                <a:gd name="T52" fmla="*/ 141 w 582"/>
                <a:gd name="T53" fmla="*/ 133 h 246"/>
                <a:gd name="T54" fmla="*/ 137 w 582"/>
                <a:gd name="T55" fmla="*/ 138 h 246"/>
                <a:gd name="T56" fmla="*/ 135 w 582"/>
                <a:gd name="T57" fmla="*/ 140 h 246"/>
                <a:gd name="T58" fmla="*/ 132 w 582"/>
                <a:gd name="T59" fmla="*/ 144 h 246"/>
                <a:gd name="T60" fmla="*/ 130 w 582"/>
                <a:gd name="T61" fmla="*/ 146 h 246"/>
                <a:gd name="T62" fmla="*/ 125 w 582"/>
                <a:gd name="T63" fmla="*/ 151 h 246"/>
                <a:gd name="T64" fmla="*/ 124 w 582"/>
                <a:gd name="T65" fmla="*/ 152 h 246"/>
                <a:gd name="T66" fmla="*/ 118 w 582"/>
                <a:gd name="T67" fmla="*/ 159 h 246"/>
                <a:gd name="T68" fmla="*/ 116 w 582"/>
                <a:gd name="T69" fmla="*/ 161 h 246"/>
                <a:gd name="T70" fmla="*/ 110 w 582"/>
                <a:gd name="T71" fmla="*/ 166 h 246"/>
                <a:gd name="T72" fmla="*/ 108 w 582"/>
                <a:gd name="T73" fmla="*/ 168 h 246"/>
                <a:gd name="T74" fmla="*/ 102 w 582"/>
                <a:gd name="T75" fmla="*/ 173 h 246"/>
                <a:gd name="T76" fmla="*/ 100 w 582"/>
                <a:gd name="T77" fmla="*/ 175 h 246"/>
                <a:gd name="T78" fmla="*/ 91 w 582"/>
                <a:gd name="T79" fmla="*/ 182 h 246"/>
                <a:gd name="T80" fmla="*/ 90 w 582"/>
                <a:gd name="T81" fmla="*/ 183 h 246"/>
                <a:gd name="T82" fmla="*/ 82 w 582"/>
                <a:gd name="T83" fmla="*/ 190 h 246"/>
                <a:gd name="T84" fmla="*/ 79 w 582"/>
                <a:gd name="T85" fmla="*/ 192 h 246"/>
                <a:gd name="T86" fmla="*/ 71 w 582"/>
                <a:gd name="T87" fmla="*/ 198 h 246"/>
                <a:gd name="T88" fmla="*/ 68 w 582"/>
                <a:gd name="T89" fmla="*/ 200 h 246"/>
                <a:gd name="T90" fmla="*/ 59 w 582"/>
                <a:gd name="T91" fmla="*/ 207 h 246"/>
                <a:gd name="T92" fmla="*/ 57 w 582"/>
                <a:gd name="T93" fmla="*/ 209 h 246"/>
                <a:gd name="T94" fmla="*/ 45 w 582"/>
                <a:gd name="T95" fmla="*/ 217 h 246"/>
                <a:gd name="T96" fmla="*/ 42 w 582"/>
                <a:gd name="T97" fmla="*/ 219 h 246"/>
                <a:gd name="T98" fmla="*/ 32 w 582"/>
                <a:gd name="T99" fmla="*/ 225 h 246"/>
                <a:gd name="T100" fmla="*/ 28 w 582"/>
                <a:gd name="T101" fmla="*/ 228 h 246"/>
                <a:gd name="T102" fmla="*/ 18 w 582"/>
                <a:gd name="T103" fmla="*/ 234 h 246"/>
                <a:gd name="T104" fmla="*/ 14 w 582"/>
                <a:gd name="T105" fmla="*/ 237 h 246"/>
                <a:gd name="T106" fmla="*/ 0 w 582"/>
                <a:gd name="T107" fmla="*/ 246 h 246"/>
                <a:gd name="T108" fmla="*/ 582 w 582"/>
                <a:gd name="T109" fmla="*/ 138 h 246"/>
                <a:gd name="T110" fmla="*/ 582 w 582"/>
                <a:gd name="T111" fmla="*/ 42 h 246"/>
                <a:gd name="T112" fmla="*/ 308 w 582"/>
                <a:gd name="T113" fmla="*/ 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82" h="246">
                  <a:moveTo>
                    <a:pt x="308" y="42"/>
                  </a:moveTo>
                  <a:cubicBezTo>
                    <a:pt x="310" y="36"/>
                    <a:pt x="310" y="36"/>
                    <a:pt x="310" y="36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39" y="21"/>
                    <a:pt x="157" y="74"/>
                  </a:cubicBezTo>
                  <a:cubicBezTo>
                    <a:pt x="157" y="76"/>
                    <a:pt x="157" y="77"/>
                    <a:pt x="158" y="78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80"/>
                    <a:pt x="158" y="81"/>
                    <a:pt x="158" y="82"/>
                  </a:cubicBezTo>
                  <a:cubicBezTo>
                    <a:pt x="158" y="83"/>
                    <a:pt x="159" y="83"/>
                    <a:pt x="159" y="84"/>
                  </a:cubicBezTo>
                  <a:cubicBezTo>
                    <a:pt x="159" y="85"/>
                    <a:pt x="159" y="86"/>
                    <a:pt x="159" y="87"/>
                  </a:cubicBezTo>
                  <a:cubicBezTo>
                    <a:pt x="159" y="87"/>
                    <a:pt x="159" y="87"/>
                    <a:pt x="159" y="88"/>
                  </a:cubicBezTo>
                  <a:cubicBezTo>
                    <a:pt x="159" y="89"/>
                    <a:pt x="159" y="91"/>
                    <a:pt x="159" y="92"/>
                  </a:cubicBezTo>
                  <a:cubicBezTo>
                    <a:pt x="159" y="92"/>
                    <a:pt x="158" y="93"/>
                    <a:pt x="158" y="93"/>
                  </a:cubicBezTo>
                  <a:cubicBezTo>
                    <a:pt x="158" y="94"/>
                    <a:pt x="158" y="96"/>
                    <a:pt x="158" y="97"/>
                  </a:cubicBezTo>
                  <a:cubicBezTo>
                    <a:pt x="158" y="97"/>
                    <a:pt x="158" y="98"/>
                    <a:pt x="158" y="98"/>
                  </a:cubicBezTo>
                  <a:cubicBezTo>
                    <a:pt x="157" y="99"/>
                    <a:pt x="157" y="100"/>
                    <a:pt x="157" y="101"/>
                  </a:cubicBezTo>
                  <a:cubicBezTo>
                    <a:pt x="157" y="102"/>
                    <a:pt x="156" y="103"/>
                    <a:pt x="156" y="103"/>
                  </a:cubicBezTo>
                  <a:cubicBezTo>
                    <a:pt x="156" y="104"/>
                    <a:pt x="155" y="106"/>
                    <a:pt x="155" y="107"/>
                  </a:cubicBezTo>
                  <a:cubicBezTo>
                    <a:pt x="155" y="108"/>
                    <a:pt x="155" y="108"/>
                    <a:pt x="155" y="108"/>
                  </a:cubicBezTo>
                  <a:cubicBezTo>
                    <a:pt x="154" y="110"/>
                    <a:pt x="153" y="111"/>
                    <a:pt x="152" y="113"/>
                  </a:cubicBezTo>
                  <a:cubicBezTo>
                    <a:pt x="152" y="114"/>
                    <a:pt x="152" y="114"/>
                    <a:pt x="152" y="115"/>
                  </a:cubicBezTo>
                  <a:cubicBezTo>
                    <a:pt x="151" y="116"/>
                    <a:pt x="150" y="117"/>
                    <a:pt x="150" y="118"/>
                  </a:cubicBezTo>
                  <a:cubicBezTo>
                    <a:pt x="149" y="119"/>
                    <a:pt x="149" y="120"/>
                    <a:pt x="149" y="120"/>
                  </a:cubicBezTo>
                  <a:cubicBezTo>
                    <a:pt x="148" y="122"/>
                    <a:pt x="147" y="123"/>
                    <a:pt x="146" y="124"/>
                  </a:cubicBezTo>
                  <a:cubicBezTo>
                    <a:pt x="146" y="125"/>
                    <a:pt x="146" y="125"/>
                    <a:pt x="145" y="126"/>
                  </a:cubicBezTo>
                  <a:cubicBezTo>
                    <a:pt x="144" y="128"/>
                    <a:pt x="143" y="130"/>
                    <a:pt x="141" y="132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39" y="134"/>
                    <a:pt x="138" y="136"/>
                    <a:pt x="137" y="138"/>
                  </a:cubicBezTo>
                  <a:cubicBezTo>
                    <a:pt x="136" y="138"/>
                    <a:pt x="136" y="139"/>
                    <a:pt x="135" y="140"/>
                  </a:cubicBezTo>
                  <a:cubicBezTo>
                    <a:pt x="134" y="141"/>
                    <a:pt x="133" y="142"/>
                    <a:pt x="132" y="144"/>
                  </a:cubicBezTo>
                  <a:cubicBezTo>
                    <a:pt x="131" y="145"/>
                    <a:pt x="131" y="145"/>
                    <a:pt x="130" y="146"/>
                  </a:cubicBezTo>
                  <a:cubicBezTo>
                    <a:pt x="128" y="148"/>
                    <a:pt x="127" y="149"/>
                    <a:pt x="125" y="151"/>
                  </a:cubicBezTo>
                  <a:cubicBezTo>
                    <a:pt x="125" y="151"/>
                    <a:pt x="124" y="152"/>
                    <a:pt x="124" y="152"/>
                  </a:cubicBezTo>
                  <a:cubicBezTo>
                    <a:pt x="122" y="154"/>
                    <a:pt x="120" y="157"/>
                    <a:pt x="118" y="159"/>
                  </a:cubicBezTo>
                  <a:cubicBezTo>
                    <a:pt x="117" y="159"/>
                    <a:pt x="116" y="160"/>
                    <a:pt x="116" y="161"/>
                  </a:cubicBezTo>
                  <a:cubicBezTo>
                    <a:pt x="114" y="162"/>
                    <a:pt x="112" y="164"/>
                    <a:pt x="110" y="166"/>
                  </a:cubicBezTo>
                  <a:cubicBezTo>
                    <a:pt x="110" y="167"/>
                    <a:pt x="109" y="167"/>
                    <a:pt x="108" y="168"/>
                  </a:cubicBezTo>
                  <a:cubicBezTo>
                    <a:pt x="106" y="170"/>
                    <a:pt x="104" y="171"/>
                    <a:pt x="102" y="173"/>
                  </a:cubicBezTo>
                  <a:cubicBezTo>
                    <a:pt x="101" y="174"/>
                    <a:pt x="101" y="175"/>
                    <a:pt x="100" y="175"/>
                  </a:cubicBezTo>
                  <a:cubicBezTo>
                    <a:pt x="97" y="178"/>
                    <a:pt x="94" y="180"/>
                    <a:pt x="91" y="182"/>
                  </a:cubicBezTo>
                  <a:cubicBezTo>
                    <a:pt x="90" y="183"/>
                    <a:pt x="90" y="183"/>
                    <a:pt x="90" y="183"/>
                  </a:cubicBezTo>
                  <a:cubicBezTo>
                    <a:pt x="88" y="185"/>
                    <a:pt x="85" y="188"/>
                    <a:pt x="82" y="190"/>
                  </a:cubicBezTo>
                  <a:cubicBezTo>
                    <a:pt x="81" y="191"/>
                    <a:pt x="80" y="192"/>
                    <a:pt x="79" y="192"/>
                  </a:cubicBezTo>
                  <a:cubicBezTo>
                    <a:pt x="76" y="194"/>
                    <a:pt x="74" y="196"/>
                    <a:pt x="71" y="198"/>
                  </a:cubicBezTo>
                  <a:cubicBezTo>
                    <a:pt x="70" y="199"/>
                    <a:pt x="69" y="200"/>
                    <a:pt x="68" y="200"/>
                  </a:cubicBezTo>
                  <a:cubicBezTo>
                    <a:pt x="65" y="203"/>
                    <a:pt x="62" y="205"/>
                    <a:pt x="59" y="207"/>
                  </a:cubicBezTo>
                  <a:cubicBezTo>
                    <a:pt x="58" y="207"/>
                    <a:pt x="58" y="208"/>
                    <a:pt x="57" y="209"/>
                  </a:cubicBezTo>
                  <a:cubicBezTo>
                    <a:pt x="53" y="211"/>
                    <a:pt x="49" y="214"/>
                    <a:pt x="45" y="217"/>
                  </a:cubicBezTo>
                  <a:cubicBezTo>
                    <a:pt x="44" y="217"/>
                    <a:pt x="43" y="218"/>
                    <a:pt x="42" y="219"/>
                  </a:cubicBezTo>
                  <a:cubicBezTo>
                    <a:pt x="39" y="221"/>
                    <a:pt x="36" y="223"/>
                    <a:pt x="32" y="225"/>
                  </a:cubicBezTo>
                  <a:cubicBezTo>
                    <a:pt x="31" y="226"/>
                    <a:pt x="29" y="227"/>
                    <a:pt x="28" y="228"/>
                  </a:cubicBezTo>
                  <a:cubicBezTo>
                    <a:pt x="25" y="230"/>
                    <a:pt x="22" y="232"/>
                    <a:pt x="18" y="234"/>
                  </a:cubicBezTo>
                  <a:cubicBezTo>
                    <a:pt x="17" y="235"/>
                    <a:pt x="16" y="236"/>
                    <a:pt x="14" y="237"/>
                  </a:cubicBezTo>
                  <a:cubicBezTo>
                    <a:pt x="9" y="240"/>
                    <a:pt x="5" y="243"/>
                    <a:pt x="0" y="246"/>
                  </a:cubicBezTo>
                  <a:cubicBezTo>
                    <a:pt x="38" y="229"/>
                    <a:pt x="582" y="166"/>
                    <a:pt x="582" y="138"/>
                  </a:cubicBezTo>
                  <a:cubicBezTo>
                    <a:pt x="582" y="42"/>
                    <a:pt x="582" y="42"/>
                    <a:pt x="582" y="42"/>
                  </a:cubicBezTo>
                  <a:lnTo>
                    <a:pt x="308" y="42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3" name="Freeform 290"/>
            <p:cNvSpPr>
              <a:spLocks/>
            </p:cNvSpPr>
            <p:nvPr/>
          </p:nvSpPr>
          <p:spPr bwMode="auto">
            <a:xfrm>
              <a:off x="5276822" y="2263193"/>
              <a:ext cx="2022845" cy="707508"/>
            </a:xfrm>
            <a:custGeom>
              <a:avLst/>
              <a:gdLst>
                <a:gd name="T0" fmla="*/ 1122 w 1139"/>
                <a:gd name="T1" fmla="*/ 399 h 399"/>
                <a:gd name="T2" fmla="*/ 1122 w 1139"/>
                <a:gd name="T3" fmla="*/ 264 h 399"/>
                <a:gd name="T4" fmla="*/ 1122 w 1139"/>
                <a:gd name="T5" fmla="*/ 265 h 399"/>
                <a:gd name="T6" fmla="*/ 1119 w 1139"/>
                <a:gd name="T7" fmla="*/ 269 h 399"/>
                <a:gd name="T8" fmla="*/ 1115 w 1139"/>
                <a:gd name="T9" fmla="*/ 272 h 399"/>
                <a:gd name="T10" fmla="*/ 1108 w 1139"/>
                <a:gd name="T11" fmla="*/ 276 h 399"/>
                <a:gd name="T12" fmla="*/ 1099 w 1139"/>
                <a:gd name="T13" fmla="*/ 279 h 399"/>
                <a:gd name="T14" fmla="*/ 1088 w 1139"/>
                <a:gd name="T15" fmla="*/ 283 h 399"/>
                <a:gd name="T16" fmla="*/ 1079 w 1139"/>
                <a:gd name="T17" fmla="*/ 285 h 399"/>
                <a:gd name="T18" fmla="*/ 1079 w 1139"/>
                <a:gd name="T19" fmla="*/ 247 h 399"/>
                <a:gd name="T20" fmla="*/ 1075 w 1139"/>
                <a:gd name="T21" fmla="*/ 248 h 399"/>
                <a:gd name="T22" fmla="*/ 1058 w 1139"/>
                <a:gd name="T23" fmla="*/ 252 h 399"/>
                <a:gd name="T24" fmla="*/ 1037 w 1139"/>
                <a:gd name="T25" fmla="*/ 255 h 399"/>
                <a:gd name="T26" fmla="*/ 1011 w 1139"/>
                <a:gd name="T27" fmla="*/ 259 h 399"/>
                <a:gd name="T28" fmla="*/ 976 w 1139"/>
                <a:gd name="T29" fmla="*/ 263 h 399"/>
                <a:gd name="T30" fmla="*/ 957 w 1139"/>
                <a:gd name="T31" fmla="*/ 265 h 399"/>
                <a:gd name="T32" fmla="*/ 957 w 1139"/>
                <a:gd name="T33" fmla="*/ 228 h 399"/>
                <a:gd name="T34" fmla="*/ 921 w 1139"/>
                <a:gd name="T35" fmla="*/ 231 h 399"/>
                <a:gd name="T36" fmla="*/ 778 w 1139"/>
                <a:gd name="T37" fmla="*/ 239 h 399"/>
                <a:gd name="T38" fmla="*/ 777 w 1139"/>
                <a:gd name="T39" fmla="*/ 239 h 399"/>
                <a:gd name="T40" fmla="*/ 777 w 1139"/>
                <a:gd name="T41" fmla="*/ 201 h 399"/>
                <a:gd name="T42" fmla="*/ 725 w 1139"/>
                <a:gd name="T43" fmla="*/ 203 h 399"/>
                <a:gd name="T44" fmla="*/ 662 w 1139"/>
                <a:gd name="T45" fmla="*/ 205 h 399"/>
                <a:gd name="T46" fmla="*/ 615 w 1139"/>
                <a:gd name="T47" fmla="*/ 205 h 399"/>
                <a:gd name="T48" fmla="*/ 573 w 1139"/>
                <a:gd name="T49" fmla="*/ 206 h 399"/>
                <a:gd name="T50" fmla="*/ 560 w 1139"/>
                <a:gd name="T51" fmla="*/ 206 h 399"/>
                <a:gd name="T52" fmla="*/ 560 w 1139"/>
                <a:gd name="T53" fmla="*/ 168 h 399"/>
                <a:gd name="T54" fmla="*/ 533 w 1139"/>
                <a:gd name="T55" fmla="*/ 168 h 399"/>
                <a:gd name="T56" fmla="*/ 495 w 1139"/>
                <a:gd name="T57" fmla="*/ 168 h 399"/>
                <a:gd name="T58" fmla="*/ 459 w 1139"/>
                <a:gd name="T59" fmla="*/ 167 h 399"/>
                <a:gd name="T60" fmla="*/ 424 w 1139"/>
                <a:gd name="T61" fmla="*/ 166 h 399"/>
                <a:gd name="T62" fmla="*/ 390 w 1139"/>
                <a:gd name="T63" fmla="*/ 165 h 399"/>
                <a:gd name="T64" fmla="*/ 355 w 1139"/>
                <a:gd name="T65" fmla="*/ 164 h 399"/>
                <a:gd name="T66" fmla="*/ 348 w 1139"/>
                <a:gd name="T67" fmla="*/ 164 h 399"/>
                <a:gd name="T68" fmla="*/ 348 w 1139"/>
                <a:gd name="T69" fmla="*/ 126 h 399"/>
                <a:gd name="T70" fmla="*/ 320 w 1139"/>
                <a:gd name="T71" fmla="*/ 125 h 399"/>
                <a:gd name="T72" fmla="*/ 284 w 1139"/>
                <a:gd name="T73" fmla="*/ 123 h 399"/>
                <a:gd name="T74" fmla="*/ 247 w 1139"/>
                <a:gd name="T75" fmla="*/ 121 h 399"/>
                <a:gd name="T76" fmla="*/ 207 w 1139"/>
                <a:gd name="T77" fmla="*/ 118 h 399"/>
                <a:gd name="T78" fmla="*/ 163 w 1139"/>
                <a:gd name="T79" fmla="*/ 114 h 399"/>
                <a:gd name="T80" fmla="*/ 163 w 1139"/>
                <a:gd name="T81" fmla="*/ 77 h 399"/>
                <a:gd name="T82" fmla="*/ 44 w 1139"/>
                <a:gd name="T83" fmla="*/ 59 h 399"/>
                <a:gd name="T84" fmla="*/ 44 w 1139"/>
                <a:gd name="T85" fmla="*/ 21 h 399"/>
                <a:gd name="T86" fmla="*/ 0 w 1139"/>
                <a:gd name="T87" fmla="*/ 0 h 399"/>
                <a:gd name="T88" fmla="*/ 0 w 1139"/>
                <a:gd name="T89" fmla="*/ 99 h 399"/>
                <a:gd name="T90" fmla="*/ 726 w 1139"/>
                <a:gd name="T91" fmla="*/ 333 h 399"/>
                <a:gd name="T92" fmla="*/ 1122 w 1139"/>
                <a:gd name="T93" fmla="*/ 39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9" h="399">
                  <a:moveTo>
                    <a:pt x="1122" y="399"/>
                  </a:moveTo>
                  <a:cubicBezTo>
                    <a:pt x="1122" y="264"/>
                    <a:pt x="1122" y="264"/>
                    <a:pt x="1122" y="264"/>
                  </a:cubicBezTo>
                  <a:cubicBezTo>
                    <a:pt x="1122" y="265"/>
                    <a:pt x="1122" y="265"/>
                    <a:pt x="1122" y="265"/>
                  </a:cubicBezTo>
                  <a:cubicBezTo>
                    <a:pt x="1122" y="266"/>
                    <a:pt x="1120" y="267"/>
                    <a:pt x="1119" y="269"/>
                  </a:cubicBezTo>
                  <a:cubicBezTo>
                    <a:pt x="1118" y="270"/>
                    <a:pt x="1117" y="271"/>
                    <a:pt x="1115" y="272"/>
                  </a:cubicBezTo>
                  <a:cubicBezTo>
                    <a:pt x="1113" y="273"/>
                    <a:pt x="1111" y="275"/>
                    <a:pt x="1108" y="276"/>
                  </a:cubicBezTo>
                  <a:cubicBezTo>
                    <a:pt x="1106" y="277"/>
                    <a:pt x="1103" y="278"/>
                    <a:pt x="1099" y="279"/>
                  </a:cubicBezTo>
                  <a:cubicBezTo>
                    <a:pt x="1096" y="280"/>
                    <a:pt x="1092" y="282"/>
                    <a:pt x="1088" y="283"/>
                  </a:cubicBezTo>
                  <a:cubicBezTo>
                    <a:pt x="1085" y="283"/>
                    <a:pt x="1083" y="284"/>
                    <a:pt x="1079" y="285"/>
                  </a:cubicBezTo>
                  <a:cubicBezTo>
                    <a:pt x="1079" y="247"/>
                    <a:pt x="1079" y="247"/>
                    <a:pt x="1079" y="247"/>
                  </a:cubicBezTo>
                  <a:cubicBezTo>
                    <a:pt x="1078" y="247"/>
                    <a:pt x="1076" y="248"/>
                    <a:pt x="1075" y="248"/>
                  </a:cubicBezTo>
                  <a:cubicBezTo>
                    <a:pt x="1069" y="249"/>
                    <a:pt x="1064" y="251"/>
                    <a:pt x="1058" y="252"/>
                  </a:cubicBezTo>
                  <a:cubicBezTo>
                    <a:pt x="1051" y="253"/>
                    <a:pt x="1044" y="254"/>
                    <a:pt x="1037" y="255"/>
                  </a:cubicBezTo>
                  <a:cubicBezTo>
                    <a:pt x="1029" y="257"/>
                    <a:pt x="1020" y="258"/>
                    <a:pt x="1011" y="259"/>
                  </a:cubicBezTo>
                  <a:cubicBezTo>
                    <a:pt x="1000" y="261"/>
                    <a:pt x="988" y="262"/>
                    <a:pt x="976" y="263"/>
                  </a:cubicBezTo>
                  <a:cubicBezTo>
                    <a:pt x="970" y="264"/>
                    <a:pt x="963" y="265"/>
                    <a:pt x="957" y="265"/>
                  </a:cubicBezTo>
                  <a:cubicBezTo>
                    <a:pt x="957" y="228"/>
                    <a:pt x="957" y="228"/>
                    <a:pt x="957" y="228"/>
                  </a:cubicBezTo>
                  <a:cubicBezTo>
                    <a:pt x="945" y="229"/>
                    <a:pt x="934" y="230"/>
                    <a:pt x="921" y="231"/>
                  </a:cubicBezTo>
                  <a:cubicBezTo>
                    <a:pt x="879" y="234"/>
                    <a:pt x="830" y="237"/>
                    <a:pt x="778" y="239"/>
                  </a:cubicBezTo>
                  <a:cubicBezTo>
                    <a:pt x="777" y="239"/>
                    <a:pt x="777" y="239"/>
                    <a:pt x="777" y="239"/>
                  </a:cubicBezTo>
                  <a:cubicBezTo>
                    <a:pt x="777" y="201"/>
                    <a:pt x="777" y="201"/>
                    <a:pt x="777" y="201"/>
                  </a:cubicBezTo>
                  <a:cubicBezTo>
                    <a:pt x="760" y="202"/>
                    <a:pt x="743" y="203"/>
                    <a:pt x="725" y="203"/>
                  </a:cubicBezTo>
                  <a:cubicBezTo>
                    <a:pt x="705" y="204"/>
                    <a:pt x="684" y="204"/>
                    <a:pt x="662" y="205"/>
                  </a:cubicBezTo>
                  <a:cubicBezTo>
                    <a:pt x="647" y="205"/>
                    <a:pt x="631" y="205"/>
                    <a:pt x="615" y="205"/>
                  </a:cubicBezTo>
                  <a:cubicBezTo>
                    <a:pt x="601" y="206"/>
                    <a:pt x="587" y="206"/>
                    <a:pt x="573" y="206"/>
                  </a:cubicBezTo>
                  <a:cubicBezTo>
                    <a:pt x="568" y="206"/>
                    <a:pt x="564" y="206"/>
                    <a:pt x="560" y="206"/>
                  </a:cubicBezTo>
                  <a:cubicBezTo>
                    <a:pt x="560" y="168"/>
                    <a:pt x="560" y="168"/>
                    <a:pt x="560" y="168"/>
                  </a:cubicBezTo>
                  <a:cubicBezTo>
                    <a:pt x="551" y="168"/>
                    <a:pt x="542" y="168"/>
                    <a:pt x="533" y="168"/>
                  </a:cubicBezTo>
                  <a:cubicBezTo>
                    <a:pt x="520" y="168"/>
                    <a:pt x="508" y="168"/>
                    <a:pt x="495" y="168"/>
                  </a:cubicBezTo>
                  <a:cubicBezTo>
                    <a:pt x="483" y="168"/>
                    <a:pt x="471" y="167"/>
                    <a:pt x="459" y="167"/>
                  </a:cubicBezTo>
                  <a:cubicBezTo>
                    <a:pt x="448" y="167"/>
                    <a:pt x="436" y="167"/>
                    <a:pt x="424" y="166"/>
                  </a:cubicBezTo>
                  <a:cubicBezTo>
                    <a:pt x="413" y="166"/>
                    <a:pt x="401" y="166"/>
                    <a:pt x="390" y="165"/>
                  </a:cubicBezTo>
                  <a:cubicBezTo>
                    <a:pt x="378" y="165"/>
                    <a:pt x="366" y="165"/>
                    <a:pt x="355" y="164"/>
                  </a:cubicBezTo>
                  <a:cubicBezTo>
                    <a:pt x="353" y="164"/>
                    <a:pt x="350" y="164"/>
                    <a:pt x="348" y="164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38" y="126"/>
                    <a:pt x="329" y="125"/>
                    <a:pt x="320" y="125"/>
                  </a:cubicBezTo>
                  <a:cubicBezTo>
                    <a:pt x="308" y="124"/>
                    <a:pt x="296" y="124"/>
                    <a:pt x="284" y="123"/>
                  </a:cubicBezTo>
                  <a:cubicBezTo>
                    <a:pt x="272" y="122"/>
                    <a:pt x="259" y="122"/>
                    <a:pt x="247" y="121"/>
                  </a:cubicBezTo>
                  <a:cubicBezTo>
                    <a:pt x="234" y="120"/>
                    <a:pt x="220" y="119"/>
                    <a:pt x="207" y="118"/>
                  </a:cubicBezTo>
                  <a:cubicBezTo>
                    <a:pt x="192" y="117"/>
                    <a:pt x="177" y="116"/>
                    <a:pt x="163" y="114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13" y="72"/>
                    <a:pt x="72" y="66"/>
                    <a:pt x="44" y="59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16" y="15"/>
                    <a:pt x="0" y="8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228"/>
                    <a:pt x="328" y="293"/>
                    <a:pt x="726" y="333"/>
                  </a:cubicBezTo>
                  <a:cubicBezTo>
                    <a:pt x="1139" y="374"/>
                    <a:pt x="1117" y="385"/>
                    <a:pt x="1122" y="399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139700" dist="38100" dir="5400000" algn="t" rotWithShape="0">
                <a:prstClr val="black">
                  <a:alpha val="30000"/>
                </a:prstClr>
              </a:outerShdw>
              <a:softEdge rad="0"/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altLang="zh-CN" sz="2400" smtClean="0">
                  <a:solidFill>
                    <a:prstClr val="black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4" name="Freeform 291"/>
            <p:cNvSpPr>
              <a:spLocks/>
            </p:cNvSpPr>
            <p:nvPr/>
          </p:nvSpPr>
          <p:spPr bwMode="auto">
            <a:xfrm>
              <a:off x="5937863" y="5597104"/>
              <a:ext cx="5246" cy="0"/>
            </a:xfrm>
            <a:custGeom>
              <a:avLst/>
              <a:gdLst>
                <a:gd name="T0" fmla="*/ 3 w 3"/>
                <a:gd name="T1" fmla="*/ 2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5" name="Freeform 292"/>
            <p:cNvSpPr>
              <a:spLocks/>
            </p:cNvSpPr>
            <p:nvPr/>
          </p:nvSpPr>
          <p:spPr bwMode="auto">
            <a:xfrm>
              <a:off x="5816447" y="55281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6" name="Freeform 293"/>
            <p:cNvSpPr>
              <a:spLocks/>
            </p:cNvSpPr>
            <p:nvPr/>
          </p:nvSpPr>
          <p:spPr bwMode="auto">
            <a:xfrm>
              <a:off x="5816447" y="5528152"/>
              <a:ext cx="0" cy="14240"/>
            </a:xfrm>
            <a:custGeom>
              <a:avLst/>
              <a:gdLst>
                <a:gd name="T0" fmla="*/ 0 h 8"/>
                <a:gd name="T1" fmla="*/ 0 h 8"/>
                <a:gd name="T2" fmla="*/ 8 h 8"/>
                <a:gd name="T3" fmla="*/ 8 h 8"/>
                <a:gd name="T4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7" name="Freeform 294"/>
            <p:cNvSpPr>
              <a:spLocks/>
            </p:cNvSpPr>
            <p:nvPr/>
          </p:nvSpPr>
          <p:spPr bwMode="auto">
            <a:xfrm>
              <a:off x="6942165" y="5535647"/>
              <a:ext cx="0" cy="8994"/>
            </a:xfrm>
            <a:custGeom>
              <a:avLst/>
              <a:gdLst>
                <a:gd name="T0" fmla="*/ 0 h 5"/>
                <a:gd name="T1" fmla="*/ 5 h 5"/>
                <a:gd name="T2" fmla="*/ 5 h 5"/>
                <a:gd name="T3" fmla="*/ 0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8" name="Freeform 296"/>
            <p:cNvSpPr>
              <a:spLocks/>
            </p:cNvSpPr>
            <p:nvPr/>
          </p:nvSpPr>
          <p:spPr bwMode="auto">
            <a:xfrm>
              <a:off x="5816447" y="55176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9" name="Freeform 303"/>
            <p:cNvSpPr>
              <a:spLocks/>
            </p:cNvSpPr>
            <p:nvPr/>
          </p:nvSpPr>
          <p:spPr bwMode="auto">
            <a:xfrm>
              <a:off x="6651367" y="5496674"/>
              <a:ext cx="1499" cy="11992"/>
            </a:xfrm>
            <a:custGeom>
              <a:avLst/>
              <a:gdLst>
                <a:gd name="T0" fmla="*/ 0 w 1"/>
                <a:gd name="T1" fmla="*/ 0 h 7"/>
                <a:gd name="T2" fmla="*/ 0 w 1"/>
                <a:gd name="T3" fmla="*/ 6 h 7"/>
                <a:gd name="T4" fmla="*/ 1 w 1"/>
                <a:gd name="T5" fmla="*/ 7 h 7"/>
                <a:gd name="T6" fmla="*/ 1 w 1"/>
                <a:gd name="T7" fmla="*/ 1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0" name="Freeform 304"/>
            <p:cNvSpPr>
              <a:spLocks/>
            </p:cNvSpPr>
            <p:nvPr/>
          </p:nvSpPr>
          <p:spPr bwMode="auto">
            <a:xfrm>
              <a:off x="6642374" y="5489179"/>
              <a:ext cx="8994" cy="28480"/>
            </a:xfrm>
            <a:custGeom>
              <a:avLst/>
              <a:gdLst>
                <a:gd name="T0" fmla="*/ 4 w 5"/>
                <a:gd name="T1" fmla="*/ 0 h 16"/>
                <a:gd name="T2" fmla="*/ 0 w 5"/>
                <a:gd name="T3" fmla="*/ 10 h 16"/>
                <a:gd name="T4" fmla="*/ 0 w 5"/>
                <a:gd name="T5" fmla="*/ 16 h 16"/>
                <a:gd name="T6" fmla="*/ 4 w 5"/>
                <a:gd name="T7" fmla="*/ 7 h 16"/>
                <a:gd name="T8" fmla="*/ 5 w 5"/>
                <a:gd name="T9" fmla="*/ 10 h 16"/>
                <a:gd name="T10" fmla="*/ 5 w 5"/>
                <a:gd name="T11" fmla="*/ 4 h 16"/>
                <a:gd name="T12" fmla="*/ 4 w 5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6">
                  <a:moveTo>
                    <a:pt x="4" y="0"/>
                  </a:moveTo>
                  <a:cubicBezTo>
                    <a:pt x="4" y="0"/>
                    <a:pt x="2" y="4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0"/>
                    <a:pt x="4" y="7"/>
                    <a:pt x="4" y="7"/>
                  </a:cubicBezTo>
                  <a:cubicBezTo>
                    <a:pt x="4" y="7"/>
                    <a:pt x="4" y="8"/>
                    <a:pt x="5" y="10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1" name="Freeform 305"/>
            <p:cNvSpPr>
              <a:spLocks/>
            </p:cNvSpPr>
            <p:nvPr/>
          </p:nvSpPr>
          <p:spPr bwMode="auto">
            <a:xfrm>
              <a:off x="6367315" y="5487680"/>
              <a:ext cx="1499" cy="19486"/>
            </a:xfrm>
            <a:custGeom>
              <a:avLst/>
              <a:gdLst>
                <a:gd name="T0" fmla="*/ 1 w 1"/>
                <a:gd name="T1" fmla="*/ 0 h 11"/>
                <a:gd name="T2" fmla="*/ 0 w 1"/>
                <a:gd name="T3" fmla="*/ 4 h 11"/>
                <a:gd name="T4" fmla="*/ 0 w 1"/>
                <a:gd name="T5" fmla="*/ 11 h 11"/>
                <a:gd name="T6" fmla="*/ 1 w 1"/>
                <a:gd name="T7" fmla="*/ 7 h 11"/>
                <a:gd name="T8" fmla="*/ 1 w 1"/>
                <a:gd name="T9" fmla="*/ 9 h 11"/>
                <a:gd name="T10" fmla="*/ 1 w 1"/>
                <a:gd name="T11" fmla="*/ 3 h 11"/>
                <a:gd name="T12" fmla="*/ 1 w 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1">
                  <a:moveTo>
                    <a:pt x="1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2" name="Freeform 307"/>
            <p:cNvSpPr>
              <a:spLocks/>
            </p:cNvSpPr>
            <p:nvPr/>
          </p:nvSpPr>
          <p:spPr bwMode="auto">
            <a:xfrm>
              <a:off x="5940861" y="5597104"/>
              <a:ext cx="11242" cy="0"/>
            </a:xfrm>
            <a:custGeom>
              <a:avLst/>
              <a:gdLst>
                <a:gd name="T0" fmla="*/ 6 w 6"/>
                <a:gd name="T1" fmla="*/ 0 w 6"/>
                <a:gd name="T2" fmla="*/ 1 w 6"/>
                <a:gd name="T3" fmla="*/ 6 w 6"/>
                <a:gd name="T4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>
                <a:solidFill>
                  <a:prstClr val="black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03" name="椭圆 302"/>
          <p:cNvSpPr/>
          <p:nvPr/>
        </p:nvSpPr>
        <p:spPr>
          <a:xfrm>
            <a:off x="9259321" y="7696191"/>
            <a:ext cx="1784332" cy="315673"/>
          </a:xfrm>
          <a:prstGeom prst="ellipse">
            <a:avLst/>
          </a:prstGeom>
          <a:gradFill flip="none" rotWithShape="1">
            <a:gsLst>
              <a:gs pos="100000">
                <a:schemeClr val="tx1">
                  <a:alpha val="69000"/>
                </a:schemeClr>
              </a:gs>
              <a:gs pos="0">
                <a:schemeClr val="tx1">
                  <a:lumMod val="95000"/>
                  <a:lumOff val="5000"/>
                  <a:alpha val="0"/>
                </a:schemeClr>
              </a:gs>
            </a:gsLst>
            <a:lin ang="4800000" scaled="0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+mj-lt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04426" y="908722"/>
            <a:ext cx="368489" cy="368603"/>
            <a:chOff x="4060435" y="1913471"/>
            <a:chExt cx="491319" cy="491319"/>
          </a:xfrm>
        </p:grpSpPr>
        <p:sp>
          <p:nvSpPr>
            <p:cNvPr id="308" name="椭圆 307"/>
            <p:cNvSpPr/>
            <p:nvPr/>
          </p:nvSpPr>
          <p:spPr>
            <a:xfrm>
              <a:off x="4060435" y="1913471"/>
              <a:ext cx="491319" cy="491319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9" name="加号 308"/>
            <p:cNvSpPr/>
            <p:nvPr/>
          </p:nvSpPr>
          <p:spPr>
            <a:xfrm>
              <a:off x="4190378" y="2036324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2"/>
          <p:cNvGrpSpPr/>
          <p:nvPr/>
        </p:nvGrpSpPr>
        <p:grpSpPr>
          <a:xfrm>
            <a:off x="4638292" y="3343448"/>
            <a:ext cx="368489" cy="368603"/>
            <a:chOff x="7752568" y="4290581"/>
            <a:chExt cx="491319" cy="491319"/>
          </a:xfrm>
        </p:grpSpPr>
        <p:sp>
          <p:nvSpPr>
            <p:cNvPr id="314" name="椭圆 313"/>
            <p:cNvSpPr/>
            <p:nvPr/>
          </p:nvSpPr>
          <p:spPr>
            <a:xfrm>
              <a:off x="7752568" y="4290581"/>
              <a:ext cx="491319" cy="491319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5" name="加号 314"/>
            <p:cNvSpPr/>
            <p:nvPr/>
          </p:nvSpPr>
          <p:spPr>
            <a:xfrm>
              <a:off x="7860201" y="4424588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4"/>
          <p:cNvGrpSpPr/>
          <p:nvPr/>
        </p:nvGrpSpPr>
        <p:grpSpPr>
          <a:xfrm>
            <a:off x="3418764" y="3335337"/>
            <a:ext cx="368489" cy="368603"/>
            <a:chOff x="4230861" y="5233338"/>
            <a:chExt cx="491319" cy="491319"/>
          </a:xfrm>
        </p:grpSpPr>
        <p:sp>
          <p:nvSpPr>
            <p:cNvPr id="317" name="椭圆 316"/>
            <p:cNvSpPr/>
            <p:nvPr/>
          </p:nvSpPr>
          <p:spPr>
            <a:xfrm>
              <a:off x="4230861" y="5233338"/>
              <a:ext cx="491319" cy="491319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  <a:effectLst>
              <a:outerShdw blurRad="1651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8" name="加号 317"/>
            <p:cNvSpPr/>
            <p:nvPr/>
          </p:nvSpPr>
          <p:spPr>
            <a:xfrm>
              <a:off x="4341294" y="5370262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51" name="Group 2050"/>
          <p:cNvGrpSpPr/>
          <p:nvPr/>
        </p:nvGrpSpPr>
        <p:grpSpPr>
          <a:xfrm>
            <a:off x="4886159" y="520849"/>
            <a:ext cx="4272579" cy="1923472"/>
            <a:chOff x="4886159" y="520849"/>
            <a:chExt cx="4272579" cy="1923472"/>
          </a:xfrm>
        </p:grpSpPr>
        <p:pic>
          <p:nvPicPr>
            <p:cNvPr id="325" name="Picture 3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31" y="520849"/>
              <a:ext cx="4272407" cy="192347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886159" y="772344"/>
              <a:ext cx="4257841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- </a:t>
              </a:r>
              <a:r>
                <a: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Biến đổi thông tin 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 quá trình biến đổi thông tin ban đầu thành thông tin mới</a:t>
              </a:r>
              <a:endPara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5" name="组合 1"/>
          <p:cNvGrpSpPr/>
          <p:nvPr/>
        </p:nvGrpSpPr>
        <p:grpSpPr>
          <a:xfrm>
            <a:off x="4595846" y="1142377"/>
            <a:ext cx="368489" cy="368603"/>
            <a:chOff x="7790956" y="1526586"/>
            <a:chExt cx="491319" cy="491319"/>
          </a:xfrm>
        </p:grpSpPr>
        <p:sp>
          <p:nvSpPr>
            <p:cNvPr id="311" name="椭圆 310"/>
            <p:cNvSpPr/>
            <p:nvPr/>
          </p:nvSpPr>
          <p:spPr>
            <a:xfrm>
              <a:off x="7790956" y="1526586"/>
              <a:ext cx="491319" cy="491319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  <a:effectLst>
              <a:outerShdw blurRad="203200" dist="63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2" name="加号 311"/>
            <p:cNvSpPr/>
            <p:nvPr/>
          </p:nvSpPr>
          <p:spPr>
            <a:xfrm>
              <a:off x="7916575" y="1633687"/>
              <a:ext cx="240080" cy="24008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smtClean="0">
                  <a:solidFill>
                    <a:prstClr val="white"/>
                  </a:solidFill>
                  <a:latin typeface="+mj-lt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endParaRPr lang="zh-CN" altLang="en-US" sz="2400" dirty="0">
                <a:solidFill>
                  <a:prstClr val="white"/>
                </a:solidFill>
                <a:latin typeface="+mj-lt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71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0" decel="100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7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2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14613" y="592324"/>
            <a:ext cx="5904656" cy="4428492"/>
            <a:chOff x="3214613" y="592324"/>
            <a:chExt cx="5904656" cy="4428492"/>
          </a:xfrm>
        </p:grpSpPr>
        <p:pic>
          <p:nvPicPr>
            <p:cNvPr id="3076" name="Picture 4" descr="Hướng dẫn cách chèn hình nền powerpoint đẹp và đơn giản - Tri Thức Việ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4613" y="592324"/>
              <a:ext cx="5904656" cy="4428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211960" y="1728973"/>
              <a:ext cx="4284476" cy="2622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Thu thập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thông tin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2800" baseline="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Biến đổi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thông tin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Lưu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 trữ thông tin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2800" baseline="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Truyền tải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thông tin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0968" y="616929"/>
            <a:ext cx="2952328" cy="4327745"/>
            <a:chOff x="120968" y="616929"/>
            <a:chExt cx="2952328" cy="4327745"/>
          </a:xfrm>
        </p:grpSpPr>
        <p:grpSp>
          <p:nvGrpSpPr>
            <p:cNvPr id="8" name="Group 7"/>
            <p:cNvGrpSpPr/>
            <p:nvPr/>
          </p:nvGrpSpPr>
          <p:grpSpPr>
            <a:xfrm>
              <a:off x="120968" y="616929"/>
              <a:ext cx="2952328" cy="2224088"/>
              <a:chOff x="143508" y="1204393"/>
              <a:chExt cx="2952328" cy="2224088"/>
            </a:xfrm>
          </p:grpSpPr>
          <p:pic>
            <p:nvPicPr>
              <p:cNvPr id="6" name="Picture 10" descr="Hình nên PP đẹp 2 | Mầm non Gia Thượ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508" y="1204393"/>
                <a:ext cx="2952328" cy="22240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562092" y="1611836"/>
                <a:ext cx="213764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Các</a:t>
                </a:r>
                <a:r>
                  <a:rPr kumimoji="0" lang="en-US" sz="28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bước xử lí thông tin </a:t>
                </a:r>
                <a:r>
                  <a:rPr lang="en-US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bao gồm</a:t>
                </a: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?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组合 7"/>
            <p:cNvGrpSpPr/>
            <p:nvPr/>
          </p:nvGrpSpPr>
          <p:grpSpPr>
            <a:xfrm>
              <a:off x="634152" y="3104802"/>
              <a:ext cx="1844773" cy="1839872"/>
              <a:chOff x="2047522" y="1810432"/>
              <a:chExt cx="2508632" cy="2464418"/>
            </a:xfrm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圆角矩形 8"/>
              <p:cNvSpPr/>
              <p:nvPr/>
            </p:nvSpPr>
            <p:spPr>
              <a:xfrm rot="2700000">
                <a:off x="2262896" y="1810432"/>
                <a:ext cx="2293258" cy="2293258"/>
              </a:xfrm>
              <a:prstGeom prst="roundRect">
                <a:avLst>
                  <a:gd name="adj" fmla="val 12083"/>
                </a:avLst>
              </a:prstGeom>
              <a:solidFill>
                <a:srgbClr val="14436A"/>
              </a:soli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圆角矩形 9"/>
              <p:cNvSpPr/>
              <p:nvPr/>
            </p:nvSpPr>
            <p:spPr>
              <a:xfrm rot="2700000">
                <a:off x="2047522" y="1981592"/>
                <a:ext cx="2293258" cy="2293258"/>
              </a:xfrm>
              <a:prstGeom prst="roundRect">
                <a:avLst>
                  <a:gd name="adj" fmla="val 12083"/>
                </a:avLst>
              </a:prstGeom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ln w="22225" cap="flat" cmpd="sng" algn="ctr">
                <a:gradFill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0" scaled="0"/>
                </a:gradFill>
                <a:prstDash val="solid"/>
                <a:miter lim="800000"/>
              </a:ln>
              <a:effectLst>
                <a:outerShdw blurRad="635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5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14436A"/>
                    </a:solidFill>
                    <a:effectLst/>
                    <a:uLnTx/>
                    <a:uFillTx/>
                    <a:latin typeface="Arial"/>
                    <a:ea typeface="微软雅黑" panose="020B0503020204020204" pitchFamily="34" charset="-122"/>
                    <a:cs typeface="+mn-ea"/>
                    <a:sym typeface="+mn-lt"/>
                  </a:rPr>
                  <a:t> </a:t>
                </a:r>
                <a:endParaRPr kumimoji="0" lang="zh-CN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14436A"/>
                  </a:solidFill>
                  <a:effectLst/>
                  <a:uLnTx/>
                  <a:uFillTx/>
                  <a:latin typeface="Arial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pic>
          <p:nvPicPr>
            <p:cNvPr id="13" name="Picture 10" descr="Trẻ Em, Mầm Non, Đọc Sách, Học Tập, Cô Bé, Tải hình PNG 342 -  Free.Vector6.co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152" y="3184612"/>
              <a:ext cx="1759138" cy="176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32" y="21045"/>
            <a:ext cx="870958" cy="58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17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15816" y="2896580"/>
            <a:ext cx="488650" cy="47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ình ảnh dấu chấm hỏi đẹp, ấn tượng và độc đáo nhấ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69" y="73470"/>
            <a:ext cx="870958" cy="58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35696" y="16260"/>
            <a:ext cx="673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Em hãy tích chọn vào hoạt động xử lý thông tin phù hợp trong mỗi ví dụ dưới đây:</a:t>
            </a:r>
            <a:endParaRPr lang="en-US" sz="2400" b="1" dirty="0"/>
          </a:p>
        </p:txBody>
      </p:sp>
      <p:pic>
        <p:nvPicPr>
          <p:cNvPr id="10" name="Picture 9" descr="1249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92088"/>
            <a:ext cx="9144000" cy="437274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521" y="871072"/>
          <a:ext cx="8605464" cy="4065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8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4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4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Công</a:t>
                      </a:r>
                      <a:r>
                        <a:rPr lang="en-US" b="1" baseline="0" dirty="0" smtClean="0"/>
                        <a:t> việc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Thu thập</a:t>
                      </a:r>
                      <a:r>
                        <a:rPr lang="en-US" sz="1700" b="1" baseline="0" dirty="0" smtClean="0"/>
                        <a:t> TT</a:t>
                      </a:r>
                      <a:endParaRPr lang="en-US" sz="17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Lưu</a:t>
                      </a:r>
                      <a:r>
                        <a:rPr lang="en-US" sz="1700" b="1" baseline="0" dirty="0" smtClean="0"/>
                        <a:t> trữ TT</a:t>
                      </a:r>
                      <a:endParaRPr lang="en-US" sz="17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Xử lí</a:t>
                      </a:r>
                      <a:r>
                        <a:rPr lang="en-US" sz="1700" b="1" baseline="0" dirty="0" smtClean="0"/>
                        <a:t> TT</a:t>
                      </a:r>
                      <a:endParaRPr lang="en-US" sz="17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Truyền tải</a:t>
                      </a:r>
                      <a:r>
                        <a:rPr lang="en-US" sz="1700" b="1" baseline="0" dirty="0" smtClean="0"/>
                        <a:t> TT</a:t>
                      </a:r>
                      <a:endParaRPr lang="en-US" sz="17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a. Bố</a:t>
                      </a:r>
                      <a:r>
                        <a:rPr lang="en-US" baseline="0" dirty="0" smtClean="0"/>
                        <a:t> em đang nghe chương trình ca nhạc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b. Bố em xem</a:t>
                      </a:r>
                      <a:r>
                        <a:rPr lang="en-US" baseline="0" dirty="0" smtClean="0"/>
                        <a:t> chương trình thời sự trên tivi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c. Em chép</a:t>
                      </a:r>
                      <a:r>
                        <a:rPr lang="en-US" baseline="0" dirty="0" smtClean="0"/>
                        <a:t> bào trên bảng vào vở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d. Em thực</a:t>
                      </a:r>
                      <a:r>
                        <a:rPr lang="en-US" baseline="0" dirty="0" smtClean="0"/>
                        <a:t> hiện một phép tính nhẩm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e. Quan sát</a:t>
                      </a:r>
                      <a:r>
                        <a:rPr lang="en-US" baseline="0" dirty="0" smtClean="0"/>
                        <a:t> đường đi của một chiếc tàu biển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f. Ghi chép</a:t>
                      </a:r>
                      <a:r>
                        <a:rPr lang="en-US" baseline="0" dirty="0" smtClean="0"/>
                        <a:t> các sự kiện của 1 chuyến tham quan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g. Chuyển thể</a:t>
                      </a:r>
                      <a:r>
                        <a:rPr lang="en-US" baseline="0" dirty="0" smtClean="0"/>
                        <a:t> 1 bài băn xuôi thành văn vần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h. Thuyết trình</a:t>
                      </a:r>
                      <a:r>
                        <a:rPr lang="en-US" baseline="0" dirty="0" smtClean="0"/>
                        <a:t> chủ đề tình bạn trước lớp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68044" y="145642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8044" y="188846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76156" y="232051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4268" y="278856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8044" y="31846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0152" y="361666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4268" y="405509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28384" y="4487143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4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2276</TotalTime>
  <Words>1960</Words>
  <Application>Microsoft Office PowerPoint</Application>
  <PresentationFormat>Custom</PresentationFormat>
  <Paragraphs>461</Paragraphs>
  <Slides>24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微软雅黑</vt:lpstr>
      <vt:lpstr>宋体</vt:lpstr>
      <vt:lpstr>.VnTime</vt:lpstr>
      <vt:lpstr>Arial</vt:lpstr>
      <vt:lpstr>Calibri</vt:lpstr>
      <vt:lpstr>Calibri Light</vt:lpstr>
      <vt:lpstr>Times New Roman</vt:lpstr>
      <vt:lpstr>方正兰亭黑简体</vt:lpstr>
      <vt:lpstr>Office 主题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T460</cp:lastModifiedBy>
  <cp:revision>442</cp:revision>
  <dcterms:created xsi:type="dcterms:W3CDTF">2017-04-06T01:11:23Z</dcterms:created>
  <dcterms:modified xsi:type="dcterms:W3CDTF">2021-08-01T09:37:12Z</dcterms:modified>
</cp:coreProperties>
</file>